
<file path=[Content_Types].xml><?xml version="1.0" encoding="utf-8"?>
<Types xmlns="http://schemas.openxmlformats.org/package/2006/content-types">
  <Default Extension="bin" ContentType="audio/unknown"/>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Masters/slideMaster78.xml" ContentType="application/vnd.openxmlformats-officedocument.presentationml.slideMaster+xml"/>
  <Override PartName="/ppt/slideMasters/slideMaster79.xml" ContentType="application/vnd.openxmlformats-officedocument.presentationml.slideMaster+xml"/>
  <Override PartName="/ppt/slideMasters/slideMaster80.xml" ContentType="application/vnd.openxmlformats-officedocument.presentationml.slideMaster+xml"/>
  <Override PartName="/ppt/slideMasters/slideMaster81.xml" ContentType="application/vnd.openxmlformats-officedocument.presentationml.slideMaster+xml"/>
  <Override PartName="/ppt/slideMasters/slideMaster82.xml" ContentType="application/vnd.openxmlformats-officedocument.presentationml.slideMaster+xml"/>
  <Override PartName="/ppt/slideMasters/slideMaster83.xml" ContentType="application/vnd.openxmlformats-officedocument.presentationml.slideMaster+xml"/>
  <Override PartName="/ppt/slideMasters/slideMaster84.xml" ContentType="application/vnd.openxmlformats-officedocument.presentationml.slideMaster+xml"/>
  <Override PartName="/ppt/slideMasters/slideMaster85.xml" ContentType="application/vnd.openxmlformats-officedocument.presentationml.slideMaster+xml"/>
  <Override PartName="/ppt/slideMasters/slideMaster86.xml" ContentType="application/vnd.openxmlformats-officedocument.presentationml.slideMaster+xml"/>
  <Override PartName="/ppt/slideMasters/slideMaster87.xml" ContentType="application/vnd.openxmlformats-officedocument.presentationml.slideMaster+xml"/>
  <Override PartName="/ppt/slideMasters/slideMaster88.xml" ContentType="application/vnd.openxmlformats-officedocument.presentationml.slideMaster+xml"/>
  <Override PartName="/ppt/slideMasters/slideMaster89.xml" ContentType="application/vnd.openxmlformats-officedocument.presentationml.slideMaster+xml"/>
  <Override PartName="/ppt/slideMasters/slideMaster90.xml" ContentType="application/vnd.openxmlformats-officedocument.presentationml.slideMaster+xml"/>
  <Override PartName="/ppt/slideMasters/slideMaster91.xml" ContentType="application/vnd.openxmlformats-officedocument.presentationml.slideMaster+xml"/>
  <Override PartName="/ppt/slideMasters/slideMaster92.xml" ContentType="application/vnd.openxmlformats-officedocument.presentationml.slideMaster+xml"/>
  <Override PartName="/ppt/slideMasters/slideMaster93.xml" ContentType="application/vnd.openxmlformats-officedocument.presentationml.slideMaster+xml"/>
  <Override PartName="/ppt/slideMasters/slideMaster94.xml" ContentType="application/vnd.openxmlformats-officedocument.presentationml.slideMaster+xml"/>
  <Override PartName="/ppt/slideMasters/slideMaster95.xml" ContentType="application/vnd.openxmlformats-officedocument.presentationml.slideMaster+xml"/>
  <Override PartName="/ppt/slideMasters/slideMaster96.xml" ContentType="application/vnd.openxmlformats-officedocument.presentationml.slideMaster+xml"/>
  <Override PartName="/ppt/slideMasters/slideMaster97.xml" ContentType="application/vnd.openxmlformats-officedocument.presentationml.slideMaster+xml"/>
  <Override PartName="/ppt/slideMasters/slideMaster98.xml" ContentType="application/vnd.openxmlformats-officedocument.presentationml.slideMaster+xml"/>
  <Override PartName="/ppt/slideMasters/slideMaster99.xml" ContentType="application/vnd.openxmlformats-officedocument.presentationml.slideMaster+xml"/>
  <Override PartName="/ppt/slideMasters/slideMaster100.xml" ContentType="application/vnd.openxmlformats-officedocument.presentationml.slideMaster+xml"/>
  <Override PartName="/ppt/slideMasters/slideMaster101.xml" ContentType="application/vnd.openxmlformats-officedocument.presentationml.slideMaster+xml"/>
  <Override PartName="/ppt/slideMasters/slideMaster102.xml" ContentType="application/vnd.openxmlformats-officedocument.presentationml.slideMaster+xml"/>
  <Override PartName="/ppt/slideMasters/slideMaster103.xml" ContentType="application/vnd.openxmlformats-officedocument.presentationml.slideMaster+xml"/>
  <Override PartName="/ppt/slideMasters/slideMaster10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theme/theme6.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7.xml" ContentType="application/vnd.openxmlformats-officedocument.theme+xml"/>
  <Override PartName="/ppt/slideLayouts/slideLayout48.xml" ContentType="application/vnd.openxmlformats-officedocument.presentationml.slideLayout+xml"/>
  <Override PartName="/ppt/theme/theme8.xml" ContentType="application/vnd.openxmlformats-officedocument.theme+xml"/>
  <Override PartName="/ppt/slideLayouts/slideLayout49.xml" ContentType="application/vnd.openxmlformats-officedocument.presentationml.slideLayout+xml"/>
  <Override PartName="/ppt/theme/theme9.xml" ContentType="application/vnd.openxmlformats-officedocument.theme+xml"/>
  <Override PartName="/ppt/slideLayouts/slideLayout50.xml" ContentType="application/vnd.openxmlformats-officedocument.presentationml.slideLayout+xml"/>
  <Override PartName="/ppt/theme/theme10.xml" ContentType="application/vnd.openxmlformats-officedocument.theme+xml"/>
  <Override PartName="/ppt/slideLayouts/slideLayout51.xml" ContentType="application/vnd.openxmlformats-officedocument.presentationml.slideLayout+xml"/>
  <Override PartName="/ppt/theme/theme11.xml" ContentType="application/vnd.openxmlformats-officedocument.theme+xml"/>
  <Override PartName="/ppt/slideLayouts/slideLayout52.xml" ContentType="application/vnd.openxmlformats-officedocument.presentationml.slideLayout+xml"/>
  <Override PartName="/ppt/theme/theme12.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13.xml" ContentType="application/vnd.openxmlformats-officedocument.theme+xml"/>
  <Override PartName="/ppt/slideLayouts/slideLayout55.xml" ContentType="application/vnd.openxmlformats-officedocument.presentationml.slideLayout+xml"/>
  <Override PartName="/ppt/theme/theme14.xml" ContentType="application/vnd.openxmlformats-officedocument.theme+xml"/>
  <Override PartName="/ppt/slideLayouts/slideLayout56.xml" ContentType="application/vnd.openxmlformats-officedocument.presentationml.slideLayout+xml"/>
  <Override PartName="/ppt/theme/theme15.xml" ContentType="application/vnd.openxmlformats-officedocument.theme+xml"/>
  <Override PartName="/ppt/slideLayouts/slideLayout57.xml" ContentType="application/vnd.openxmlformats-officedocument.presentationml.slideLayout+xml"/>
  <Override PartName="/ppt/theme/theme16.xml" ContentType="application/vnd.openxmlformats-officedocument.theme+xml"/>
  <Override PartName="/ppt/slideLayouts/slideLayout58.xml" ContentType="application/vnd.openxmlformats-officedocument.presentationml.slideLayout+xml"/>
  <Override PartName="/ppt/theme/theme17.xml" ContentType="application/vnd.openxmlformats-officedocument.theme+xml"/>
  <Override PartName="/ppt/slideLayouts/slideLayout59.xml" ContentType="application/vnd.openxmlformats-officedocument.presentationml.slideLayout+xml"/>
  <Override PartName="/ppt/theme/theme18.xml" ContentType="application/vnd.openxmlformats-officedocument.theme+xml"/>
  <Override PartName="/ppt/slideLayouts/slideLayout60.xml" ContentType="application/vnd.openxmlformats-officedocument.presentationml.slideLayout+xml"/>
  <Override PartName="/ppt/theme/theme19.xml" ContentType="application/vnd.openxmlformats-officedocument.theme+xml"/>
  <Override PartName="/ppt/slideLayouts/slideLayout61.xml" ContentType="application/vnd.openxmlformats-officedocument.presentationml.slideLayout+xml"/>
  <Override PartName="/ppt/theme/theme20.xml" ContentType="application/vnd.openxmlformats-officedocument.theme+xml"/>
  <Override PartName="/ppt/slideLayouts/slideLayout62.xml" ContentType="application/vnd.openxmlformats-officedocument.presentationml.slideLayout+xml"/>
  <Override PartName="/ppt/theme/theme21.xml" ContentType="application/vnd.openxmlformats-officedocument.theme+xml"/>
  <Override PartName="/ppt/slideLayouts/slideLayout63.xml" ContentType="application/vnd.openxmlformats-officedocument.presentationml.slideLayout+xml"/>
  <Override PartName="/ppt/theme/theme22.xml" ContentType="application/vnd.openxmlformats-officedocument.theme+xml"/>
  <Override PartName="/ppt/slideLayouts/slideLayout64.xml" ContentType="application/vnd.openxmlformats-officedocument.presentationml.slideLayout+xml"/>
  <Override PartName="/ppt/theme/theme23.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4.xml" ContentType="application/vnd.openxmlformats-officedocument.theme+xml"/>
  <Override PartName="/ppt/slideLayouts/slideLayout67.xml" ContentType="application/vnd.openxmlformats-officedocument.presentationml.slideLayout+xml"/>
  <Override PartName="/ppt/theme/theme25.xml" ContentType="application/vnd.openxmlformats-officedocument.theme+xml"/>
  <Override PartName="/ppt/slideLayouts/slideLayout68.xml" ContentType="application/vnd.openxmlformats-officedocument.presentationml.slideLayout+xml"/>
  <Override PartName="/ppt/theme/theme26.xml" ContentType="application/vnd.openxmlformats-officedocument.theme+xml"/>
  <Override PartName="/ppt/slideLayouts/slideLayout69.xml" ContentType="application/vnd.openxmlformats-officedocument.presentationml.slideLayout+xml"/>
  <Override PartName="/ppt/theme/theme2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2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2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3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3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3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3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34.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35.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36.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37.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38.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3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4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4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4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43.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44.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45.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46.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47.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48.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49.xml" ContentType="application/vnd.openxmlformats-officedocument.theme+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50.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51.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52.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theme/theme53.xml" ContentType="application/vnd.openxmlformats-officedocument.theme+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theme/theme54.xml" ContentType="application/vnd.openxmlformats-officedocument.theme+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theme/theme55.xml" ContentType="application/vnd.openxmlformats-officedocument.theme+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theme/theme56.xml" ContentType="application/vnd.openxmlformats-officedocument.theme+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theme/theme57.xml" ContentType="application/vnd.openxmlformats-officedocument.theme+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theme/theme58.xml" ContentType="application/vnd.openxmlformats-officedocument.theme+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theme/theme59.xml" ContentType="application/vnd.openxmlformats-officedocument.theme+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theme/theme60.xml" ContentType="application/vnd.openxmlformats-officedocument.theme+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theme/theme61.xml" ContentType="application/vnd.openxmlformats-officedocument.theme+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theme/theme62.xml" ContentType="application/vnd.openxmlformats-officedocument.theme+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theme/theme63.xml" ContentType="application/vnd.openxmlformats-officedocument.theme+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theme/theme64.xml" ContentType="application/vnd.openxmlformats-officedocument.theme+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theme/theme65.xml" ContentType="application/vnd.openxmlformats-officedocument.theme+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theme/theme66.xml" ContentType="application/vnd.openxmlformats-officedocument.theme+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theme/theme67.xml" ContentType="application/vnd.openxmlformats-officedocument.theme+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theme/theme68.xml" ContentType="application/vnd.openxmlformats-officedocument.theme+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theme/theme69.xml" ContentType="application/vnd.openxmlformats-officedocument.theme+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theme/theme70.xml" ContentType="application/vnd.openxmlformats-officedocument.theme+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theme/theme71.xml" ContentType="application/vnd.openxmlformats-officedocument.theme+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theme/theme72.xml" ContentType="application/vnd.openxmlformats-officedocument.theme+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theme/theme73.xml" ContentType="application/vnd.openxmlformats-officedocument.theme+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theme/theme74.xml" ContentType="application/vnd.openxmlformats-officedocument.theme+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theme/theme75.xml" ContentType="application/vnd.openxmlformats-officedocument.theme+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theme/theme76.xml" ContentType="application/vnd.openxmlformats-officedocument.theme+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theme/theme77.xml" ContentType="application/vnd.openxmlformats-officedocument.theme+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theme/theme78.xml" ContentType="application/vnd.openxmlformats-officedocument.theme+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theme/theme79.xml" ContentType="application/vnd.openxmlformats-officedocument.theme+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theme/theme80.xml" ContentType="application/vnd.openxmlformats-officedocument.theme+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theme/theme81.xml" ContentType="application/vnd.openxmlformats-officedocument.theme+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theme/theme82.xml" ContentType="application/vnd.openxmlformats-officedocument.theme+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theme/theme83.xml" ContentType="application/vnd.openxmlformats-officedocument.theme+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theme/theme84.xml" ContentType="application/vnd.openxmlformats-officedocument.theme+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theme/theme85.xml" ContentType="application/vnd.openxmlformats-officedocument.theme+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theme/theme86.xml" ContentType="application/vnd.openxmlformats-officedocument.theme+xml"/>
  <Override PartName="/ppt/slideLayouts/slideLayout719.xml" ContentType="application/vnd.openxmlformats-officedocument.presentationml.slideLayout+xml"/>
  <Override PartName="/ppt/theme/theme87.xml" ContentType="application/vnd.openxmlformats-officedocument.theme+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theme/theme88.xml" ContentType="application/vnd.openxmlformats-officedocument.theme+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theme/theme89.xml" ContentType="application/vnd.openxmlformats-officedocument.theme+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theme/theme90.xml" ContentType="application/vnd.openxmlformats-officedocument.theme+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theme/theme91.xml" ContentType="application/vnd.openxmlformats-officedocument.theme+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theme/theme92.xml" ContentType="application/vnd.openxmlformats-officedocument.theme+xml"/>
  <Override PartName="/ppt/slideLayouts/slideLayout777.xml" ContentType="application/vnd.openxmlformats-officedocument.presentationml.slideLayout+xml"/>
  <Override PartName="/ppt/theme/theme93.xml" ContentType="application/vnd.openxmlformats-officedocument.theme+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theme/theme94.xml" ContentType="application/vnd.openxmlformats-officedocument.theme+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theme/theme95.xml" ContentType="application/vnd.openxmlformats-officedocument.theme+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theme/theme96.xml" ContentType="application/vnd.openxmlformats-officedocument.theme+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theme/theme97.xml" ContentType="application/vnd.openxmlformats-officedocument.theme+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theme/theme98.xml" ContentType="application/vnd.openxmlformats-officedocument.theme+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theme/theme99.xml" ContentType="application/vnd.openxmlformats-officedocument.theme+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theme/theme100.xml" ContentType="application/vnd.openxmlformats-officedocument.theme+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theme/theme101.xml" ContentType="application/vnd.openxmlformats-officedocument.theme+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theme/theme102.xml" ContentType="application/vnd.openxmlformats-officedocument.theme+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theme/theme103.xml" ContentType="application/vnd.openxmlformats-officedocument.theme+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theme/theme104.xml" ContentType="application/vnd.openxmlformats-officedocument.theme+xml"/>
  <Override PartName="/ppt/theme/theme10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2.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heme/themeOverride3.xml" ContentType="application/vnd.openxmlformats-officedocument.themeOverr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theme/themeOverride4.xml" ContentType="application/vnd.openxmlformats-officedocument.themeOverr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theme/themeOverride5.xml" ContentType="application/vnd.openxmlformats-officedocument.themeOverr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55" r:id="rId2"/>
    <p:sldMasterId id="2147483653" r:id="rId3"/>
    <p:sldMasterId id="2147483656" r:id="rId4"/>
    <p:sldMasterId id="2147483825" r:id="rId5"/>
    <p:sldMasterId id="2147483883" r:id="rId6"/>
    <p:sldMasterId id="2147483885" r:id="rId7"/>
    <p:sldMasterId id="2147483955" r:id="rId8"/>
    <p:sldMasterId id="2147483957" r:id="rId9"/>
    <p:sldMasterId id="2147484152" r:id="rId10"/>
    <p:sldMasterId id="2147484220" r:id="rId11"/>
    <p:sldMasterId id="2147484222" r:id="rId12"/>
    <p:sldMasterId id="2147484224" r:id="rId13"/>
    <p:sldMasterId id="2147484227" r:id="rId14"/>
    <p:sldMasterId id="2147484229" r:id="rId15"/>
    <p:sldMasterId id="2147484231" r:id="rId16"/>
    <p:sldMasterId id="2147484233" r:id="rId17"/>
    <p:sldMasterId id="2147484235" r:id="rId18"/>
    <p:sldMasterId id="2147484242" r:id="rId19"/>
    <p:sldMasterId id="2147484244" r:id="rId20"/>
    <p:sldMasterId id="2147484246" r:id="rId21"/>
    <p:sldMasterId id="2147484248" r:id="rId22"/>
    <p:sldMasterId id="2147484250" r:id="rId23"/>
    <p:sldMasterId id="2147484252" r:id="rId24"/>
    <p:sldMasterId id="2147484254" r:id="rId25"/>
    <p:sldMasterId id="2147484257" r:id="rId26"/>
    <p:sldMasterId id="2147484259" r:id="rId27"/>
    <p:sldMasterId id="2147485060" r:id="rId28"/>
    <p:sldMasterId id="2147485072" r:id="rId29"/>
    <p:sldMasterId id="2147485084" r:id="rId30"/>
    <p:sldMasterId id="2147485096" r:id="rId31"/>
    <p:sldMasterId id="2147485108" r:id="rId32"/>
    <p:sldMasterId id="2147485120" r:id="rId33"/>
    <p:sldMasterId id="2147485132" r:id="rId34"/>
    <p:sldMasterId id="2147485144" r:id="rId35"/>
    <p:sldMasterId id="2147485156" r:id="rId36"/>
    <p:sldMasterId id="2147485168" r:id="rId37"/>
    <p:sldMasterId id="2147485180" r:id="rId38"/>
    <p:sldMasterId id="2147485192" r:id="rId39"/>
    <p:sldMasterId id="2147485204" r:id="rId40"/>
    <p:sldMasterId id="2147485216" r:id="rId41"/>
    <p:sldMasterId id="2147485253" r:id="rId42"/>
    <p:sldMasterId id="2147485265" r:id="rId43"/>
    <p:sldMasterId id="2147485277" r:id="rId44"/>
    <p:sldMasterId id="2147485289" r:id="rId45"/>
    <p:sldMasterId id="2147485301" r:id="rId46"/>
    <p:sldMasterId id="2147485313" r:id="rId47"/>
    <p:sldMasterId id="2147485325" r:id="rId48"/>
    <p:sldMasterId id="2147485337" r:id="rId49"/>
    <p:sldMasterId id="2147485349" r:id="rId50"/>
    <p:sldMasterId id="2147485361" r:id="rId51"/>
    <p:sldMasterId id="2147485373" r:id="rId52"/>
    <p:sldMasterId id="2147485385" r:id="rId53"/>
    <p:sldMasterId id="2147485396" r:id="rId54"/>
    <p:sldMasterId id="2147485408" r:id="rId55"/>
    <p:sldMasterId id="2147485420" r:id="rId56"/>
    <p:sldMasterId id="2147485432" r:id="rId57"/>
    <p:sldMasterId id="2147485456" r:id="rId58"/>
    <p:sldMasterId id="2147485468" r:id="rId59"/>
    <p:sldMasterId id="2147485480" r:id="rId60"/>
    <p:sldMasterId id="2147485492" r:id="rId61"/>
    <p:sldMasterId id="2147485504" r:id="rId62"/>
    <p:sldMasterId id="2147485841" r:id="rId63"/>
    <p:sldMasterId id="2147485854" r:id="rId64"/>
    <p:sldMasterId id="2147485866" r:id="rId65"/>
    <p:sldMasterId id="2147485878" r:id="rId66"/>
    <p:sldMasterId id="2147485890" r:id="rId67"/>
    <p:sldMasterId id="2147485902" r:id="rId68"/>
    <p:sldMasterId id="2147485914" r:id="rId69"/>
    <p:sldMasterId id="2147485926" r:id="rId70"/>
    <p:sldMasterId id="2147485938" r:id="rId71"/>
    <p:sldMasterId id="2147485950" r:id="rId72"/>
    <p:sldMasterId id="2147485962" r:id="rId73"/>
    <p:sldMasterId id="2147485974" r:id="rId74"/>
    <p:sldMasterId id="2147485986" r:id="rId75"/>
    <p:sldMasterId id="2147485998" r:id="rId76"/>
    <p:sldMasterId id="2147486035" r:id="rId77"/>
    <p:sldMasterId id="2147486047" r:id="rId78"/>
    <p:sldMasterId id="2147486059" r:id="rId79"/>
    <p:sldMasterId id="2147486071" r:id="rId80"/>
    <p:sldMasterId id="2147486083" r:id="rId81"/>
    <p:sldMasterId id="2147486095" r:id="rId82"/>
    <p:sldMasterId id="2147486107" r:id="rId83"/>
    <p:sldMasterId id="2147486119" r:id="rId84"/>
    <p:sldMasterId id="2147486131" r:id="rId85"/>
    <p:sldMasterId id="2147486143" r:id="rId86"/>
    <p:sldMasterId id="2147486155" r:id="rId87"/>
    <p:sldMasterId id="2147486157" r:id="rId88"/>
    <p:sldMasterId id="2147486169" r:id="rId89"/>
    <p:sldMasterId id="2147486181" r:id="rId90"/>
    <p:sldMasterId id="2147486193" r:id="rId91"/>
    <p:sldMasterId id="2147486219" r:id="rId92"/>
    <p:sldMasterId id="2147486231" r:id="rId93"/>
    <p:sldMasterId id="2147486233" r:id="rId94"/>
    <p:sldMasterId id="2147486245" r:id="rId95"/>
    <p:sldMasterId id="2147486259" r:id="rId96"/>
    <p:sldMasterId id="2147486272" r:id="rId97"/>
    <p:sldMasterId id="2147486285" r:id="rId98"/>
    <p:sldMasterId id="2147486297" r:id="rId99"/>
    <p:sldMasterId id="2147486309" r:id="rId100"/>
    <p:sldMasterId id="2147486321" r:id="rId101"/>
    <p:sldMasterId id="2147486333" r:id="rId102"/>
    <p:sldMasterId id="2147486345" r:id="rId103"/>
    <p:sldMasterId id="2147486356" r:id="rId104"/>
  </p:sldMasterIdLst>
  <p:notesMasterIdLst>
    <p:notesMasterId r:id="rId414"/>
  </p:notesMasterIdLst>
  <p:sldIdLst>
    <p:sldId id="4066" r:id="rId105"/>
    <p:sldId id="1075" r:id="rId106"/>
    <p:sldId id="1141" r:id="rId107"/>
    <p:sldId id="1076" r:id="rId108"/>
    <p:sldId id="542" r:id="rId109"/>
    <p:sldId id="1078" r:id="rId110"/>
    <p:sldId id="1079" r:id="rId111"/>
    <p:sldId id="4057" r:id="rId112"/>
    <p:sldId id="1081" r:id="rId113"/>
    <p:sldId id="1082" r:id="rId114"/>
    <p:sldId id="1083" r:id="rId115"/>
    <p:sldId id="1170" r:id="rId116"/>
    <p:sldId id="1184" r:id="rId117"/>
    <p:sldId id="1181" r:id="rId118"/>
    <p:sldId id="1174" r:id="rId119"/>
    <p:sldId id="1175" r:id="rId120"/>
    <p:sldId id="1182" r:id="rId121"/>
    <p:sldId id="1176" r:id="rId122"/>
    <p:sldId id="1189" r:id="rId123"/>
    <p:sldId id="1156" r:id="rId124"/>
    <p:sldId id="1084" r:id="rId125"/>
    <p:sldId id="348" r:id="rId126"/>
    <p:sldId id="342" r:id="rId127"/>
    <p:sldId id="302" r:id="rId128"/>
    <p:sldId id="303" r:id="rId129"/>
    <p:sldId id="304" r:id="rId130"/>
    <p:sldId id="305" r:id="rId131"/>
    <p:sldId id="4097" r:id="rId132"/>
    <p:sldId id="4098" r:id="rId133"/>
    <p:sldId id="306" r:id="rId134"/>
    <p:sldId id="346" r:id="rId135"/>
    <p:sldId id="1059" r:id="rId136"/>
    <p:sldId id="260" r:id="rId137"/>
    <p:sldId id="261" r:id="rId138"/>
    <p:sldId id="1006" r:id="rId139"/>
    <p:sldId id="262" r:id="rId140"/>
    <p:sldId id="264" r:id="rId141"/>
    <p:sldId id="337" r:id="rId142"/>
    <p:sldId id="258" r:id="rId143"/>
    <p:sldId id="548" r:id="rId144"/>
    <p:sldId id="1033" r:id="rId145"/>
    <p:sldId id="4062" r:id="rId146"/>
    <p:sldId id="4063" r:id="rId147"/>
    <p:sldId id="4064" r:id="rId148"/>
    <p:sldId id="4065" r:id="rId149"/>
    <p:sldId id="1070" r:id="rId150"/>
    <p:sldId id="1072" r:id="rId151"/>
    <p:sldId id="1071" r:id="rId152"/>
    <p:sldId id="1073" r:id="rId153"/>
    <p:sldId id="1195" r:id="rId154"/>
    <p:sldId id="1196" r:id="rId155"/>
    <p:sldId id="1197" r:id="rId156"/>
    <p:sldId id="1198" r:id="rId157"/>
    <p:sldId id="1064" r:id="rId158"/>
    <p:sldId id="1065" r:id="rId159"/>
    <p:sldId id="1066" r:id="rId160"/>
    <p:sldId id="1067" r:id="rId161"/>
    <p:sldId id="1007" r:id="rId162"/>
    <p:sldId id="547" r:id="rId163"/>
    <p:sldId id="312" r:id="rId164"/>
    <p:sldId id="327" r:id="rId165"/>
    <p:sldId id="338" r:id="rId166"/>
    <p:sldId id="4804" r:id="rId167"/>
    <p:sldId id="4805" r:id="rId168"/>
    <p:sldId id="1167" r:id="rId169"/>
    <p:sldId id="1166" r:id="rId170"/>
    <p:sldId id="433" r:id="rId171"/>
    <p:sldId id="1148" r:id="rId172"/>
    <p:sldId id="4806" r:id="rId173"/>
    <p:sldId id="1142" r:id="rId174"/>
    <p:sldId id="1146" r:id="rId175"/>
    <p:sldId id="1061" r:id="rId176"/>
    <p:sldId id="4809" r:id="rId177"/>
    <p:sldId id="4807" r:id="rId178"/>
    <p:sldId id="4808" r:id="rId179"/>
    <p:sldId id="1159" r:id="rId180"/>
    <p:sldId id="1160" r:id="rId181"/>
    <p:sldId id="1161" r:id="rId182"/>
    <p:sldId id="1162" r:id="rId183"/>
    <p:sldId id="1144" r:id="rId184"/>
    <p:sldId id="1183" r:id="rId185"/>
    <p:sldId id="358" r:id="rId186"/>
    <p:sldId id="1190" r:id="rId187"/>
    <p:sldId id="1173" r:id="rId188"/>
    <p:sldId id="366" r:id="rId189"/>
    <p:sldId id="1010" r:id="rId190"/>
    <p:sldId id="1009" r:id="rId191"/>
    <p:sldId id="370" r:id="rId192"/>
    <p:sldId id="372" r:id="rId193"/>
    <p:sldId id="373" r:id="rId194"/>
    <p:sldId id="374" r:id="rId195"/>
    <p:sldId id="1012" r:id="rId196"/>
    <p:sldId id="1011" r:id="rId197"/>
    <p:sldId id="375" r:id="rId198"/>
    <p:sldId id="376" r:id="rId199"/>
    <p:sldId id="377" r:id="rId200"/>
    <p:sldId id="378" r:id="rId201"/>
    <p:sldId id="1013" r:id="rId202"/>
    <p:sldId id="381" r:id="rId203"/>
    <p:sldId id="380" r:id="rId204"/>
    <p:sldId id="359" r:id="rId205"/>
    <p:sldId id="335" r:id="rId206"/>
    <p:sldId id="336" r:id="rId207"/>
    <p:sldId id="1014" r:id="rId208"/>
    <p:sldId id="610" r:id="rId209"/>
    <p:sldId id="1060" r:id="rId210"/>
    <p:sldId id="616" r:id="rId211"/>
    <p:sldId id="617" r:id="rId212"/>
    <p:sldId id="618" r:id="rId213"/>
    <p:sldId id="619" r:id="rId214"/>
    <p:sldId id="620" r:id="rId215"/>
    <p:sldId id="621" r:id="rId216"/>
    <p:sldId id="622" r:id="rId217"/>
    <p:sldId id="623" r:id="rId218"/>
    <p:sldId id="1015" r:id="rId219"/>
    <p:sldId id="629" r:id="rId220"/>
    <p:sldId id="1016" r:id="rId221"/>
    <p:sldId id="633" r:id="rId222"/>
    <p:sldId id="1191" r:id="rId223"/>
    <p:sldId id="361" r:id="rId224"/>
    <p:sldId id="635" r:id="rId225"/>
    <p:sldId id="636" r:id="rId226"/>
    <p:sldId id="1017" r:id="rId227"/>
    <p:sldId id="640" r:id="rId228"/>
    <p:sldId id="641" r:id="rId229"/>
    <p:sldId id="642" r:id="rId230"/>
    <p:sldId id="644" r:id="rId231"/>
    <p:sldId id="645" r:id="rId232"/>
    <p:sldId id="5725" r:id="rId233"/>
    <p:sldId id="646" r:id="rId234"/>
    <p:sldId id="647" r:id="rId235"/>
    <p:sldId id="648" r:id="rId236"/>
    <p:sldId id="649" r:id="rId237"/>
    <p:sldId id="650" r:id="rId238"/>
    <p:sldId id="651" r:id="rId239"/>
    <p:sldId id="652" r:id="rId240"/>
    <p:sldId id="653" r:id="rId241"/>
    <p:sldId id="654" r:id="rId242"/>
    <p:sldId id="655" r:id="rId243"/>
    <p:sldId id="656" r:id="rId244"/>
    <p:sldId id="657" r:id="rId245"/>
    <p:sldId id="1018" r:id="rId246"/>
    <p:sldId id="659" r:id="rId247"/>
    <p:sldId id="660" r:id="rId248"/>
    <p:sldId id="661" r:id="rId249"/>
    <p:sldId id="662" r:id="rId250"/>
    <p:sldId id="663" r:id="rId251"/>
    <p:sldId id="1019" r:id="rId252"/>
    <p:sldId id="1021" r:id="rId253"/>
    <p:sldId id="1020" r:id="rId254"/>
    <p:sldId id="664" r:id="rId255"/>
    <p:sldId id="665" r:id="rId256"/>
    <p:sldId id="4793" r:id="rId257"/>
    <p:sldId id="666" r:id="rId258"/>
    <p:sldId id="289" r:id="rId259"/>
    <p:sldId id="362" r:id="rId260"/>
    <p:sldId id="667" r:id="rId261"/>
    <p:sldId id="1031" r:id="rId262"/>
    <p:sldId id="670" r:id="rId263"/>
    <p:sldId id="672" r:id="rId264"/>
    <p:sldId id="693" r:id="rId265"/>
    <p:sldId id="1032" r:id="rId266"/>
    <p:sldId id="1023" r:id="rId267"/>
    <p:sldId id="1024" r:id="rId268"/>
    <p:sldId id="1027" r:id="rId269"/>
    <p:sldId id="1028" r:id="rId270"/>
    <p:sldId id="1029" r:id="rId271"/>
    <p:sldId id="1030" r:id="rId272"/>
    <p:sldId id="1185" r:id="rId273"/>
    <p:sldId id="363" r:id="rId274"/>
    <p:sldId id="1192" r:id="rId275"/>
    <p:sldId id="702" r:id="rId276"/>
    <p:sldId id="703" r:id="rId277"/>
    <p:sldId id="704" r:id="rId278"/>
    <p:sldId id="705" r:id="rId279"/>
    <p:sldId id="706" r:id="rId280"/>
    <p:sldId id="707" r:id="rId281"/>
    <p:sldId id="1022" r:id="rId282"/>
    <p:sldId id="709" r:id="rId283"/>
    <p:sldId id="1034" r:id="rId284"/>
    <p:sldId id="711" r:id="rId285"/>
    <p:sldId id="715" r:id="rId286"/>
    <p:sldId id="717" r:id="rId287"/>
    <p:sldId id="719" r:id="rId288"/>
    <p:sldId id="721" r:id="rId289"/>
    <p:sldId id="722" r:id="rId290"/>
    <p:sldId id="723" r:id="rId291"/>
    <p:sldId id="725" r:id="rId292"/>
    <p:sldId id="1035" r:id="rId293"/>
    <p:sldId id="1036" r:id="rId294"/>
    <p:sldId id="1037" r:id="rId295"/>
    <p:sldId id="730" r:id="rId296"/>
    <p:sldId id="732" r:id="rId297"/>
    <p:sldId id="1038" r:id="rId298"/>
    <p:sldId id="364" r:id="rId299"/>
    <p:sldId id="738" r:id="rId300"/>
    <p:sldId id="739" r:id="rId301"/>
    <p:sldId id="740" r:id="rId302"/>
    <p:sldId id="741" r:id="rId303"/>
    <p:sldId id="742" r:id="rId304"/>
    <p:sldId id="743" r:id="rId305"/>
    <p:sldId id="745" r:id="rId306"/>
    <p:sldId id="746" r:id="rId307"/>
    <p:sldId id="747" r:id="rId308"/>
    <p:sldId id="753" r:id="rId309"/>
    <p:sldId id="754" r:id="rId310"/>
    <p:sldId id="1193" r:id="rId311"/>
    <p:sldId id="4068" r:id="rId312"/>
    <p:sldId id="4067" r:id="rId313"/>
    <p:sldId id="365" r:id="rId314"/>
    <p:sldId id="1044" r:id="rId315"/>
    <p:sldId id="1045" r:id="rId316"/>
    <p:sldId id="1046" r:id="rId317"/>
    <p:sldId id="1047" r:id="rId318"/>
    <p:sldId id="1048" r:id="rId319"/>
    <p:sldId id="1049" r:id="rId320"/>
    <p:sldId id="1050" r:id="rId321"/>
    <p:sldId id="390" r:id="rId322"/>
    <p:sldId id="394" r:id="rId323"/>
    <p:sldId id="1051" r:id="rId324"/>
    <p:sldId id="1052" r:id="rId325"/>
    <p:sldId id="1053" r:id="rId326"/>
    <p:sldId id="400" r:id="rId327"/>
    <p:sldId id="403" r:id="rId328"/>
    <p:sldId id="405" r:id="rId329"/>
    <p:sldId id="407" r:id="rId330"/>
    <p:sldId id="410" r:id="rId331"/>
    <p:sldId id="1054" r:id="rId332"/>
    <p:sldId id="1058" r:id="rId333"/>
    <p:sldId id="1055" r:id="rId334"/>
    <p:sldId id="1056" r:id="rId335"/>
    <p:sldId id="1057" r:id="rId336"/>
    <p:sldId id="425" r:id="rId337"/>
    <p:sldId id="422" r:id="rId338"/>
    <p:sldId id="423" r:id="rId339"/>
    <p:sldId id="427" r:id="rId340"/>
    <p:sldId id="428" r:id="rId341"/>
    <p:sldId id="430" r:id="rId342"/>
    <p:sldId id="431" r:id="rId343"/>
    <p:sldId id="432" r:id="rId344"/>
    <p:sldId id="434" r:id="rId345"/>
    <p:sldId id="436" r:id="rId346"/>
    <p:sldId id="437" r:id="rId347"/>
    <p:sldId id="438" r:id="rId348"/>
    <p:sldId id="440" r:id="rId349"/>
    <p:sldId id="442" r:id="rId350"/>
    <p:sldId id="443" r:id="rId351"/>
    <p:sldId id="444" r:id="rId352"/>
    <p:sldId id="445" r:id="rId353"/>
    <p:sldId id="447" r:id="rId354"/>
    <p:sldId id="448" r:id="rId355"/>
    <p:sldId id="450" r:id="rId356"/>
    <p:sldId id="452" r:id="rId357"/>
    <p:sldId id="454" r:id="rId358"/>
    <p:sldId id="456" r:id="rId359"/>
    <p:sldId id="457" r:id="rId360"/>
    <p:sldId id="459" r:id="rId361"/>
    <p:sldId id="461" r:id="rId362"/>
    <p:sldId id="462" r:id="rId363"/>
    <p:sldId id="355" r:id="rId364"/>
    <p:sldId id="755" r:id="rId365"/>
    <p:sldId id="756" r:id="rId366"/>
    <p:sldId id="757" r:id="rId367"/>
    <p:sldId id="4794" r:id="rId368"/>
    <p:sldId id="724" r:id="rId369"/>
    <p:sldId id="4795" r:id="rId370"/>
    <p:sldId id="726" r:id="rId371"/>
    <p:sldId id="727" r:id="rId372"/>
    <p:sldId id="482" r:id="rId373"/>
    <p:sldId id="728" r:id="rId374"/>
    <p:sldId id="729" r:id="rId375"/>
    <p:sldId id="4798" r:id="rId376"/>
    <p:sldId id="769" r:id="rId377"/>
    <p:sldId id="731" r:id="rId378"/>
    <p:sldId id="4797" r:id="rId379"/>
    <p:sldId id="4799" r:id="rId380"/>
    <p:sldId id="4800" r:id="rId381"/>
    <p:sldId id="1194" r:id="rId382"/>
    <p:sldId id="794" r:id="rId383"/>
    <p:sldId id="737" r:id="rId384"/>
    <p:sldId id="356" r:id="rId385"/>
    <p:sldId id="4801" r:id="rId386"/>
    <p:sldId id="4802" r:id="rId387"/>
    <p:sldId id="446" r:id="rId388"/>
    <p:sldId id="4803" r:id="rId389"/>
    <p:sldId id="782" r:id="rId390"/>
    <p:sldId id="788" r:id="rId391"/>
    <p:sldId id="789" r:id="rId392"/>
    <p:sldId id="793" r:id="rId393"/>
    <p:sldId id="1008" r:id="rId394"/>
    <p:sldId id="797" r:id="rId395"/>
    <p:sldId id="798" r:id="rId396"/>
    <p:sldId id="800" r:id="rId397"/>
    <p:sldId id="801" r:id="rId398"/>
    <p:sldId id="802" r:id="rId399"/>
    <p:sldId id="804" r:id="rId400"/>
    <p:sldId id="805" r:id="rId401"/>
    <p:sldId id="807" r:id="rId402"/>
    <p:sldId id="809" r:id="rId403"/>
    <p:sldId id="811" r:id="rId404"/>
    <p:sldId id="1178" r:id="rId405"/>
    <p:sldId id="1179" r:id="rId406"/>
    <p:sldId id="1177" r:id="rId407"/>
    <p:sldId id="1153" r:id="rId408"/>
    <p:sldId id="1187" r:id="rId409"/>
    <p:sldId id="449" r:id="rId410"/>
    <p:sldId id="1155" r:id="rId411"/>
    <p:sldId id="1062" r:id="rId412"/>
    <p:sldId id="1068" r:id="rId413"/>
  </p:sldIdLst>
  <p:sldSz cx="9144000" cy="6858000" type="screen4x3"/>
  <p:notesSz cx="6858000" cy="9144000"/>
  <p:defaultTextStyle>
    <a:defPPr>
      <a:defRPr lang="en-US"/>
    </a:defPPr>
    <a:lvl1pPr algn="ctr" rtl="0" fontAlgn="base">
      <a:spcBef>
        <a:spcPct val="0"/>
      </a:spcBef>
      <a:spcAft>
        <a:spcPct val="0"/>
      </a:spcAft>
      <a:defRPr sz="2400" b="1" kern="1200">
        <a:solidFill>
          <a:schemeClr val="tx1"/>
        </a:solidFill>
        <a:latin typeface="Arial" charset="0"/>
        <a:ea typeface="ＭＳ Ｐゴシック" charset="0"/>
        <a:cs typeface="ＭＳ Ｐゴシック" charset="0"/>
      </a:defRPr>
    </a:lvl1pPr>
    <a:lvl2pPr marL="457200" algn="ctr" rtl="0" fontAlgn="base">
      <a:spcBef>
        <a:spcPct val="0"/>
      </a:spcBef>
      <a:spcAft>
        <a:spcPct val="0"/>
      </a:spcAft>
      <a:defRPr sz="2400" b="1" kern="1200">
        <a:solidFill>
          <a:schemeClr val="tx1"/>
        </a:solidFill>
        <a:latin typeface="Arial" charset="0"/>
        <a:ea typeface="ＭＳ Ｐゴシック" charset="0"/>
        <a:cs typeface="ＭＳ Ｐゴシック" charset="0"/>
      </a:defRPr>
    </a:lvl2pPr>
    <a:lvl3pPr marL="914400" algn="ctr" rtl="0" fontAlgn="base">
      <a:spcBef>
        <a:spcPct val="0"/>
      </a:spcBef>
      <a:spcAft>
        <a:spcPct val="0"/>
      </a:spcAft>
      <a:defRPr sz="2400" b="1" kern="1200">
        <a:solidFill>
          <a:schemeClr val="tx1"/>
        </a:solidFill>
        <a:latin typeface="Arial" charset="0"/>
        <a:ea typeface="ＭＳ Ｐゴシック" charset="0"/>
        <a:cs typeface="ＭＳ Ｐゴシック" charset="0"/>
      </a:defRPr>
    </a:lvl3pPr>
    <a:lvl4pPr marL="1371600" algn="ctr" rtl="0" fontAlgn="base">
      <a:spcBef>
        <a:spcPct val="0"/>
      </a:spcBef>
      <a:spcAft>
        <a:spcPct val="0"/>
      </a:spcAft>
      <a:defRPr sz="2400" b="1" kern="1200">
        <a:solidFill>
          <a:schemeClr val="tx1"/>
        </a:solidFill>
        <a:latin typeface="Arial" charset="0"/>
        <a:ea typeface="ＭＳ Ｐゴシック" charset="0"/>
        <a:cs typeface="ＭＳ Ｐゴシック" charset="0"/>
      </a:defRPr>
    </a:lvl4pPr>
    <a:lvl5pPr marL="1828800" algn="ctr" rtl="0" fontAlgn="base">
      <a:spcBef>
        <a:spcPct val="0"/>
      </a:spcBef>
      <a:spcAft>
        <a:spcPct val="0"/>
      </a:spcAft>
      <a:defRPr sz="24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b="1"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Overview" id="{16268A7D-931D-124A-8321-0E2D1D3CBDBA}">
          <p14:sldIdLst>
            <p14:sldId id="4066"/>
            <p14:sldId id="1075"/>
            <p14:sldId id="1141"/>
            <p14:sldId id="1076"/>
            <p14:sldId id="542"/>
            <p14:sldId id="1078"/>
            <p14:sldId id="1079"/>
            <p14:sldId id="4057"/>
            <p14:sldId id="1081"/>
            <p14:sldId id="1082"/>
            <p14:sldId id="1083"/>
            <p14:sldId id="1170"/>
            <p14:sldId id="1184"/>
            <p14:sldId id="1181"/>
            <p14:sldId id="1174"/>
            <p14:sldId id="1175"/>
            <p14:sldId id="1182"/>
            <p14:sldId id="1176"/>
            <p14:sldId id="1189"/>
            <p14:sldId id="1156"/>
          </p14:sldIdLst>
        </p14:section>
        <p14:section name="Introduction" id="{473946A3-D95D-9F4E-961A-C9CA835D59ED}">
          <p14:sldIdLst>
            <p14:sldId id="1084"/>
            <p14:sldId id="348"/>
            <p14:sldId id="342"/>
            <p14:sldId id="302"/>
            <p14:sldId id="303"/>
            <p14:sldId id="304"/>
            <p14:sldId id="305"/>
            <p14:sldId id="4097"/>
            <p14:sldId id="4098"/>
            <p14:sldId id="306"/>
            <p14:sldId id="346"/>
            <p14:sldId id="1059"/>
            <p14:sldId id="260"/>
            <p14:sldId id="261"/>
            <p14:sldId id="1006"/>
            <p14:sldId id="262"/>
            <p14:sldId id="264"/>
            <p14:sldId id="337"/>
            <p14:sldId id="258"/>
            <p14:sldId id="548"/>
            <p14:sldId id="1033"/>
            <p14:sldId id="4062"/>
            <p14:sldId id="4063"/>
            <p14:sldId id="4064"/>
            <p14:sldId id="4065"/>
            <p14:sldId id="1070"/>
            <p14:sldId id="1072"/>
            <p14:sldId id="1071"/>
            <p14:sldId id="1073"/>
            <p14:sldId id="1195"/>
            <p14:sldId id="1196"/>
            <p14:sldId id="1197"/>
            <p14:sldId id="1198"/>
            <p14:sldId id="1064"/>
            <p14:sldId id="1065"/>
            <p14:sldId id="1066"/>
            <p14:sldId id="1067"/>
            <p14:sldId id="1007"/>
            <p14:sldId id="547"/>
            <p14:sldId id="312"/>
            <p14:sldId id="327"/>
            <p14:sldId id="338"/>
          </p14:sldIdLst>
        </p14:section>
        <p14:section name="Sermon" id="{D062E4DB-D519-C948-AA33-A7D4F10ACC0D}">
          <p14:sldIdLst>
            <p14:sldId id="4804"/>
            <p14:sldId id="4805"/>
            <p14:sldId id="1167"/>
            <p14:sldId id="1166"/>
            <p14:sldId id="433"/>
            <p14:sldId id="1148"/>
            <p14:sldId id="4806"/>
            <p14:sldId id="1142"/>
            <p14:sldId id="1146"/>
            <p14:sldId id="1061"/>
            <p14:sldId id="4809"/>
            <p14:sldId id="4807"/>
            <p14:sldId id="4808"/>
            <p14:sldId id="1159"/>
            <p14:sldId id="1160"/>
            <p14:sldId id="1161"/>
            <p14:sldId id="1162"/>
            <p14:sldId id="1144"/>
            <p14:sldId id="1183"/>
          </p14:sldIdLst>
        </p14:section>
        <p14:section name="Chapters" id="{DFC1935A-57F3-3343-BE01-3EC666A9CF17}">
          <p14:sldIdLst>
            <p14:sldId id="358"/>
            <p14:sldId id="1190"/>
            <p14:sldId id="1173"/>
            <p14:sldId id="366"/>
            <p14:sldId id="1010"/>
            <p14:sldId id="1009"/>
            <p14:sldId id="370"/>
            <p14:sldId id="372"/>
            <p14:sldId id="373"/>
            <p14:sldId id="374"/>
            <p14:sldId id="1012"/>
            <p14:sldId id="1011"/>
            <p14:sldId id="375"/>
            <p14:sldId id="376"/>
            <p14:sldId id="377"/>
            <p14:sldId id="378"/>
            <p14:sldId id="1013"/>
            <p14:sldId id="381"/>
            <p14:sldId id="380"/>
            <p14:sldId id="359"/>
            <p14:sldId id="335"/>
            <p14:sldId id="336"/>
            <p14:sldId id="1014"/>
            <p14:sldId id="610"/>
            <p14:sldId id="1060"/>
            <p14:sldId id="616"/>
            <p14:sldId id="617"/>
            <p14:sldId id="618"/>
            <p14:sldId id="619"/>
            <p14:sldId id="620"/>
            <p14:sldId id="621"/>
            <p14:sldId id="622"/>
            <p14:sldId id="623"/>
            <p14:sldId id="1015"/>
            <p14:sldId id="629"/>
            <p14:sldId id="1016"/>
            <p14:sldId id="633"/>
            <p14:sldId id="1191"/>
            <p14:sldId id="361"/>
            <p14:sldId id="635"/>
            <p14:sldId id="636"/>
            <p14:sldId id="1017"/>
            <p14:sldId id="640"/>
            <p14:sldId id="641"/>
            <p14:sldId id="642"/>
            <p14:sldId id="644"/>
            <p14:sldId id="645"/>
            <p14:sldId id="5725"/>
            <p14:sldId id="646"/>
            <p14:sldId id="647"/>
            <p14:sldId id="648"/>
            <p14:sldId id="649"/>
            <p14:sldId id="650"/>
            <p14:sldId id="651"/>
            <p14:sldId id="652"/>
            <p14:sldId id="653"/>
            <p14:sldId id="654"/>
            <p14:sldId id="655"/>
            <p14:sldId id="656"/>
            <p14:sldId id="657"/>
            <p14:sldId id="1018"/>
            <p14:sldId id="659"/>
            <p14:sldId id="660"/>
            <p14:sldId id="661"/>
            <p14:sldId id="662"/>
            <p14:sldId id="663"/>
            <p14:sldId id="1019"/>
            <p14:sldId id="1021"/>
            <p14:sldId id="1020"/>
            <p14:sldId id="664"/>
            <p14:sldId id="665"/>
            <p14:sldId id="4793"/>
            <p14:sldId id="666"/>
            <p14:sldId id="289"/>
            <p14:sldId id="362"/>
            <p14:sldId id="667"/>
            <p14:sldId id="1031"/>
            <p14:sldId id="670"/>
            <p14:sldId id="672"/>
            <p14:sldId id="693"/>
            <p14:sldId id="1032"/>
            <p14:sldId id="1023"/>
            <p14:sldId id="1024"/>
            <p14:sldId id="1027"/>
            <p14:sldId id="1028"/>
            <p14:sldId id="1029"/>
            <p14:sldId id="1030"/>
            <p14:sldId id="1185"/>
            <p14:sldId id="363"/>
            <p14:sldId id="1192"/>
            <p14:sldId id="702"/>
            <p14:sldId id="703"/>
            <p14:sldId id="704"/>
            <p14:sldId id="705"/>
            <p14:sldId id="706"/>
            <p14:sldId id="707"/>
            <p14:sldId id="1022"/>
            <p14:sldId id="709"/>
            <p14:sldId id="1034"/>
            <p14:sldId id="711"/>
            <p14:sldId id="715"/>
            <p14:sldId id="717"/>
            <p14:sldId id="719"/>
            <p14:sldId id="721"/>
            <p14:sldId id="722"/>
            <p14:sldId id="723"/>
            <p14:sldId id="725"/>
            <p14:sldId id="1035"/>
            <p14:sldId id="1036"/>
            <p14:sldId id="1037"/>
            <p14:sldId id="730"/>
            <p14:sldId id="732"/>
            <p14:sldId id="1038"/>
            <p14:sldId id="364"/>
            <p14:sldId id="738"/>
            <p14:sldId id="739"/>
            <p14:sldId id="740"/>
            <p14:sldId id="741"/>
            <p14:sldId id="742"/>
            <p14:sldId id="743"/>
            <p14:sldId id="745"/>
            <p14:sldId id="746"/>
            <p14:sldId id="747"/>
            <p14:sldId id="753"/>
            <p14:sldId id="754"/>
            <p14:sldId id="1193"/>
            <p14:sldId id="4068"/>
            <p14:sldId id="4067"/>
            <p14:sldId id="365"/>
            <p14:sldId id="1044"/>
            <p14:sldId id="1045"/>
            <p14:sldId id="1046"/>
            <p14:sldId id="1047"/>
            <p14:sldId id="1048"/>
            <p14:sldId id="1049"/>
            <p14:sldId id="1050"/>
            <p14:sldId id="390"/>
            <p14:sldId id="394"/>
            <p14:sldId id="1051"/>
            <p14:sldId id="1052"/>
            <p14:sldId id="1053"/>
            <p14:sldId id="400"/>
            <p14:sldId id="403"/>
            <p14:sldId id="405"/>
            <p14:sldId id="407"/>
            <p14:sldId id="410"/>
            <p14:sldId id="1054"/>
            <p14:sldId id="1058"/>
            <p14:sldId id="1055"/>
            <p14:sldId id="1056"/>
            <p14:sldId id="1057"/>
            <p14:sldId id="425"/>
            <p14:sldId id="422"/>
            <p14:sldId id="423"/>
            <p14:sldId id="427"/>
            <p14:sldId id="428"/>
            <p14:sldId id="430"/>
            <p14:sldId id="431"/>
            <p14:sldId id="432"/>
            <p14:sldId id="434"/>
            <p14:sldId id="436"/>
            <p14:sldId id="437"/>
            <p14:sldId id="438"/>
            <p14:sldId id="440"/>
            <p14:sldId id="442"/>
            <p14:sldId id="443"/>
            <p14:sldId id="444"/>
            <p14:sldId id="445"/>
            <p14:sldId id="447"/>
            <p14:sldId id="448"/>
            <p14:sldId id="450"/>
            <p14:sldId id="452"/>
            <p14:sldId id="454"/>
            <p14:sldId id="456"/>
            <p14:sldId id="457"/>
            <p14:sldId id="459"/>
            <p14:sldId id="461"/>
            <p14:sldId id="462"/>
            <p14:sldId id="355"/>
            <p14:sldId id="755"/>
            <p14:sldId id="756"/>
            <p14:sldId id="757"/>
            <p14:sldId id="4794"/>
            <p14:sldId id="724"/>
            <p14:sldId id="4795"/>
            <p14:sldId id="726"/>
            <p14:sldId id="727"/>
            <p14:sldId id="482"/>
            <p14:sldId id="728"/>
            <p14:sldId id="729"/>
            <p14:sldId id="4798"/>
            <p14:sldId id="769"/>
            <p14:sldId id="731"/>
            <p14:sldId id="4797"/>
            <p14:sldId id="4799"/>
            <p14:sldId id="4800"/>
            <p14:sldId id="1194"/>
            <p14:sldId id="794"/>
            <p14:sldId id="737"/>
            <p14:sldId id="356"/>
            <p14:sldId id="4801"/>
            <p14:sldId id="4802"/>
            <p14:sldId id="446"/>
            <p14:sldId id="4803"/>
            <p14:sldId id="782"/>
            <p14:sldId id="788"/>
            <p14:sldId id="789"/>
            <p14:sldId id="793"/>
            <p14:sldId id="1008"/>
            <p14:sldId id="797"/>
            <p14:sldId id="798"/>
            <p14:sldId id="800"/>
            <p14:sldId id="801"/>
            <p14:sldId id="802"/>
            <p14:sldId id="804"/>
            <p14:sldId id="805"/>
            <p14:sldId id="807"/>
            <p14:sldId id="809"/>
            <p14:sldId id="811"/>
          </p14:sldIdLst>
        </p14:section>
        <p14:section name="Conclusion" id="{EDA5D71B-A91D-A042-8A1F-5F7CAF294137}">
          <p14:sldIdLst>
            <p14:sldId id="1178"/>
            <p14:sldId id="1179"/>
            <p14:sldId id="1177"/>
            <p14:sldId id="1153"/>
            <p14:sldId id="1187"/>
            <p14:sldId id="449"/>
            <p14:sldId id="1155"/>
          </p14:sldIdLst>
        </p14:section>
        <p14:section name="Supplements" id="{78518BE1-FF6C-7446-80ED-E7D7CE6B58EB}">
          <p14:sldIdLst>
            <p14:sldId id="1062"/>
            <p14:sldId id="1068"/>
          </p14:sldIdLst>
        </p14:section>
      </p14:sectionLst>
    </p:ext>
    <p:ext uri="{EFAFB233-063F-42B5-8137-9DF3F51BA10A}">
      <p15:sldGuideLst xmlns:p15="http://schemas.microsoft.com/office/powerpoint/2012/main">
        <p15:guide id="1" orient="horz" pos="2160">
          <p15:clr>
            <a:srgbClr val="A4A3A4"/>
          </p15:clr>
        </p15:guide>
        <p15:guide id="2" pos="28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C0137"/>
    <a:srgbClr val="000000"/>
    <a:srgbClr val="FCF26C"/>
    <a:srgbClr val="FFFFFF"/>
    <a:srgbClr val="EAEAEA"/>
    <a:srgbClr val="DDDDDD"/>
    <a:srgbClr val="CCFFCC"/>
    <a:srgbClr val="CCFF99"/>
    <a:srgbClr val="CCFFFF"/>
    <a:srgbClr val="EEF57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659" autoAdjust="0"/>
    <p:restoredTop sz="55495" autoAdjust="0"/>
  </p:normalViewPr>
  <p:slideViewPr>
    <p:cSldViewPr>
      <p:cViewPr varScale="1">
        <p:scale>
          <a:sx n="87" d="100"/>
          <a:sy n="87" d="100"/>
        </p:scale>
        <p:origin x="328" y="184"/>
      </p:cViewPr>
      <p:guideLst>
        <p:guide orient="horz" pos="2160"/>
        <p:guide pos="2832"/>
      </p:guideLst>
    </p:cSldViewPr>
  </p:slideViewPr>
  <p:outlineViewPr>
    <p:cViewPr>
      <p:scale>
        <a:sx n="33" d="100"/>
        <a:sy n="33" d="100"/>
      </p:scale>
      <p:origin x="0" y="29728"/>
    </p:cViewPr>
  </p:outlineViewPr>
  <p:notesTextViewPr>
    <p:cViewPr>
      <p:scale>
        <a:sx n="150" d="100"/>
        <a:sy n="150" d="100"/>
      </p:scale>
      <p:origin x="0" y="0"/>
    </p:cViewPr>
  </p:notesTextViewPr>
  <p:sorterViewPr>
    <p:cViewPr varScale="1">
      <p:scale>
        <a:sx n="50" d="100"/>
        <a:sy n="50" d="100"/>
      </p:scale>
      <p:origin x="0" y="13392"/>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3.xml"/><Relationship Id="rId299" Type="http://schemas.openxmlformats.org/officeDocument/2006/relationships/slide" Target="slides/slide195.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55.xml"/><Relationship Id="rId324" Type="http://schemas.openxmlformats.org/officeDocument/2006/relationships/slide" Target="slides/slide220.xml"/><Relationship Id="rId366" Type="http://schemas.openxmlformats.org/officeDocument/2006/relationships/slide" Target="slides/slide262.xml"/><Relationship Id="rId170" Type="http://schemas.openxmlformats.org/officeDocument/2006/relationships/slide" Target="slides/slide66.xml"/><Relationship Id="rId226" Type="http://schemas.openxmlformats.org/officeDocument/2006/relationships/slide" Target="slides/slide122.xml"/><Relationship Id="rId268" Type="http://schemas.openxmlformats.org/officeDocument/2006/relationships/slide" Target="slides/slide164.xml"/><Relationship Id="rId32" Type="http://schemas.openxmlformats.org/officeDocument/2006/relationships/slideMaster" Target="slideMasters/slideMaster32.xml"/><Relationship Id="rId74" Type="http://schemas.openxmlformats.org/officeDocument/2006/relationships/slideMaster" Target="slideMasters/slideMaster74.xml"/><Relationship Id="rId128" Type="http://schemas.openxmlformats.org/officeDocument/2006/relationships/slide" Target="slides/slide24.xml"/><Relationship Id="rId335" Type="http://schemas.openxmlformats.org/officeDocument/2006/relationships/slide" Target="slides/slide231.xml"/><Relationship Id="rId377" Type="http://schemas.openxmlformats.org/officeDocument/2006/relationships/slide" Target="slides/slide273.xml"/><Relationship Id="rId5" Type="http://schemas.openxmlformats.org/officeDocument/2006/relationships/slideMaster" Target="slideMasters/slideMaster5.xml"/><Relationship Id="rId181" Type="http://schemas.openxmlformats.org/officeDocument/2006/relationships/slide" Target="slides/slide77.xml"/><Relationship Id="rId237" Type="http://schemas.openxmlformats.org/officeDocument/2006/relationships/slide" Target="slides/slide133.xml"/><Relationship Id="rId402" Type="http://schemas.openxmlformats.org/officeDocument/2006/relationships/slide" Target="slides/slide298.xml"/><Relationship Id="rId279" Type="http://schemas.openxmlformats.org/officeDocument/2006/relationships/slide" Target="slides/slide175.xml"/><Relationship Id="rId43" Type="http://schemas.openxmlformats.org/officeDocument/2006/relationships/slideMaster" Target="slideMasters/slideMaster43.xml"/><Relationship Id="rId139" Type="http://schemas.openxmlformats.org/officeDocument/2006/relationships/slide" Target="slides/slide35.xml"/><Relationship Id="rId290" Type="http://schemas.openxmlformats.org/officeDocument/2006/relationships/slide" Target="slides/slide186.xml"/><Relationship Id="rId304" Type="http://schemas.openxmlformats.org/officeDocument/2006/relationships/slide" Target="slides/slide200.xml"/><Relationship Id="rId346" Type="http://schemas.openxmlformats.org/officeDocument/2006/relationships/slide" Target="slides/slide242.xml"/><Relationship Id="rId388" Type="http://schemas.openxmlformats.org/officeDocument/2006/relationships/slide" Target="slides/slide284.xml"/><Relationship Id="rId85" Type="http://schemas.openxmlformats.org/officeDocument/2006/relationships/slideMaster" Target="slideMasters/slideMaster85.xml"/><Relationship Id="rId150" Type="http://schemas.openxmlformats.org/officeDocument/2006/relationships/slide" Target="slides/slide46.xml"/><Relationship Id="rId192" Type="http://schemas.openxmlformats.org/officeDocument/2006/relationships/slide" Target="slides/slide88.xml"/><Relationship Id="rId206" Type="http://schemas.openxmlformats.org/officeDocument/2006/relationships/slide" Target="slides/slide102.xml"/><Relationship Id="rId413" Type="http://schemas.openxmlformats.org/officeDocument/2006/relationships/slide" Target="slides/slide309.xml"/><Relationship Id="rId248" Type="http://schemas.openxmlformats.org/officeDocument/2006/relationships/slide" Target="slides/slide144.xml"/><Relationship Id="rId12" Type="http://schemas.openxmlformats.org/officeDocument/2006/relationships/slideMaster" Target="slideMasters/slideMaster12.xml"/><Relationship Id="rId108" Type="http://schemas.openxmlformats.org/officeDocument/2006/relationships/slide" Target="slides/slide4.xml"/><Relationship Id="rId315" Type="http://schemas.openxmlformats.org/officeDocument/2006/relationships/slide" Target="slides/slide211.xml"/><Relationship Id="rId357" Type="http://schemas.openxmlformats.org/officeDocument/2006/relationships/slide" Target="slides/slide253.xml"/><Relationship Id="rId54" Type="http://schemas.openxmlformats.org/officeDocument/2006/relationships/slideMaster" Target="slideMasters/slideMaster54.xml"/><Relationship Id="rId96" Type="http://schemas.openxmlformats.org/officeDocument/2006/relationships/slideMaster" Target="slideMasters/slideMaster96.xml"/><Relationship Id="rId161" Type="http://schemas.openxmlformats.org/officeDocument/2006/relationships/slide" Target="slides/slide57.xml"/><Relationship Id="rId217" Type="http://schemas.openxmlformats.org/officeDocument/2006/relationships/slide" Target="slides/slide113.xml"/><Relationship Id="rId399" Type="http://schemas.openxmlformats.org/officeDocument/2006/relationships/slide" Target="slides/slide295.xml"/><Relationship Id="rId259" Type="http://schemas.openxmlformats.org/officeDocument/2006/relationships/slide" Target="slides/slide155.xml"/><Relationship Id="rId23" Type="http://schemas.openxmlformats.org/officeDocument/2006/relationships/slideMaster" Target="slideMasters/slideMaster23.xml"/><Relationship Id="rId119" Type="http://schemas.openxmlformats.org/officeDocument/2006/relationships/slide" Target="slides/slide15.xml"/><Relationship Id="rId270" Type="http://schemas.openxmlformats.org/officeDocument/2006/relationships/slide" Target="slides/slide166.xml"/><Relationship Id="rId326" Type="http://schemas.openxmlformats.org/officeDocument/2006/relationships/slide" Target="slides/slide222.xml"/><Relationship Id="rId65" Type="http://schemas.openxmlformats.org/officeDocument/2006/relationships/slideMaster" Target="slideMasters/slideMaster65.xml"/><Relationship Id="rId130" Type="http://schemas.openxmlformats.org/officeDocument/2006/relationships/slide" Target="slides/slide26.xml"/><Relationship Id="rId368" Type="http://schemas.openxmlformats.org/officeDocument/2006/relationships/slide" Target="slides/slide264.xml"/><Relationship Id="rId172" Type="http://schemas.openxmlformats.org/officeDocument/2006/relationships/slide" Target="slides/slide68.xml"/><Relationship Id="rId228" Type="http://schemas.openxmlformats.org/officeDocument/2006/relationships/slide" Target="slides/slide124.xml"/><Relationship Id="rId281" Type="http://schemas.openxmlformats.org/officeDocument/2006/relationships/slide" Target="slides/slide177.xml"/><Relationship Id="rId337" Type="http://schemas.openxmlformats.org/officeDocument/2006/relationships/slide" Target="slides/slide233.xml"/><Relationship Id="rId34" Type="http://schemas.openxmlformats.org/officeDocument/2006/relationships/slideMaster" Target="slideMasters/slideMaster34.xml"/><Relationship Id="rId76" Type="http://schemas.openxmlformats.org/officeDocument/2006/relationships/slideMaster" Target="slideMasters/slideMaster76.xml"/><Relationship Id="rId141" Type="http://schemas.openxmlformats.org/officeDocument/2006/relationships/slide" Target="slides/slide37.xml"/><Relationship Id="rId379" Type="http://schemas.openxmlformats.org/officeDocument/2006/relationships/slide" Target="slides/slide275.xml"/><Relationship Id="rId7" Type="http://schemas.openxmlformats.org/officeDocument/2006/relationships/slideMaster" Target="slideMasters/slideMaster7.xml"/><Relationship Id="rId183" Type="http://schemas.openxmlformats.org/officeDocument/2006/relationships/slide" Target="slides/slide79.xml"/><Relationship Id="rId239" Type="http://schemas.openxmlformats.org/officeDocument/2006/relationships/slide" Target="slides/slide135.xml"/><Relationship Id="rId390" Type="http://schemas.openxmlformats.org/officeDocument/2006/relationships/slide" Target="slides/slide286.xml"/><Relationship Id="rId404" Type="http://schemas.openxmlformats.org/officeDocument/2006/relationships/slide" Target="slides/slide300.xml"/><Relationship Id="rId250" Type="http://schemas.openxmlformats.org/officeDocument/2006/relationships/slide" Target="slides/slide146.xml"/><Relationship Id="rId292" Type="http://schemas.openxmlformats.org/officeDocument/2006/relationships/slide" Target="slides/slide188.xml"/><Relationship Id="rId306" Type="http://schemas.openxmlformats.org/officeDocument/2006/relationships/slide" Target="slides/slide202.xml"/><Relationship Id="rId45" Type="http://schemas.openxmlformats.org/officeDocument/2006/relationships/slideMaster" Target="slideMasters/slideMaster45.xml"/><Relationship Id="rId87" Type="http://schemas.openxmlformats.org/officeDocument/2006/relationships/slideMaster" Target="slideMasters/slideMaster87.xml"/><Relationship Id="rId110" Type="http://schemas.openxmlformats.org/officeDocument/2006/relationships/slide" Target="slides/slide6.xml"/><Relationship Id="rId348" Type="http://schemas.openxmlformats.org/officeDocument/2006/relationships/slide" Target="slides/slide244.xml"/><Relationship Id="rId152" Type="http://schemas.openxmlformats.org/officeDocument/2006/relationships/slide" Target="slides/slide48.xml"/><Relationship Id="rId194" Type="http://schemas.openxmlformats.org/officeDocument/2006/relationships/slide" Target="slides/slide90.xml"/><Relationship Id="rId208" Type="http://schemas.openxmlformats.org/officeDocument/2006/relationships/slide" Target="slides/slide104.xml"/><Relationship Id="rId415" Type="http://schemas.openxmlformats.org/officeDocument/2006/relationships/presProps" Target="presProps.xml"/><Relationship Id="rId261" Type="http://schemas.openxmlformats.org/officeDocument/2006/relationships/slide" Target="slides/slide157.xml"/><Relationship Id="rId14" Type="http://schemas.openxmlformats.org/officeDocument/2006/relationships/slideMaster" Target="slideMasters/slideMaster14.xml"/><Relationship Id="rId56" Type="http://schemas.openxmlformats.org/officeDocument/2006/relationships/slideMaster" Target="slideMasters/slideMaster56.xml"/><Relationship Id="rId317" Type="http://schemas.openxmlformats.org/officeDocument/2006/relationships/slide" Target="slides/slide213.xml"/><Relationship Id="rId359" Type="http://schemas.openxmlformats.org/officeDocument/2006/relationships/slide" Target="slides/slide255.xml"/><Relationship Id="rId98" Type="http://schemas.openxmlformats.org/officeDocument/2006/relationships/slideMaster" Target="slideMasters/slideMaster98.xml"/><Relationship Id="rId121" Type="http://schemas.openxmlformats.org/officeDocument/2006/relationships/slide" Target="slides/slide17.xml"/><Relationship Id="rId163" Type="http://schemas.openxmlformats.org/officeDocument/2006/relationships/slide" Target="slides/slide59.xml"/><Relationship Id="rId219" Type="http://schemas.openxmlformats.org/officeDocument/2006/relationships/slide" Target="slides/slide115.xml"/><Relationship Id="rId370" Type="http://schemas.openxmlformats.org/officeDocument/2006/relationships/slide" Target="slides/slide266.xml"/><Relationship Id="rId230" Type="http://schemas.openxmlformats.org/officeDocument/2006/relationships/slide" Target="slides/slide126.xml"/><Relationship Id="rId25" Type="http://schemas.openxmlformats.org/officeDocument/2006/relationships/slideMaster" Target="slideMasters/slideMaster25.xml"/><Relationship Id="rId67" Type="http://schemas.openxmlformats.org/officeDocument/2006/relationships/slideMaster" Target="slideMasters/slideMaster67.xml"/><Relationship Id="rId272" Type="http://schemas.openxmlformats.org/officeDocument/2006/relationships/slide" Target="slides/slide168.xml"/><Relationship Id="rId328" Type="http://schemas.openxmlformats.org/officeDocument/2006/relationships/slide" Target="slides/slide224.xml"/><Relationship Id="rId132" Type="http://schemas.openxmlformats.org/officeDocument/2006/relationships/slide" Target="slides/slide28.xml"/><Relationship Id="rId174" Type="http://schemas.openxmlformats.org/officeDocument/2006/relationships/slide" Target="slides/slide70.xml"/><Relationship Id="rId381" Type="http://schemas.openxmlformats.org/officeDocument/2006/relationships/slide" Target="slides/slide277.xml"/><Relationship Id="rId241" Type="http://schemas.openxmlformats.org/officeDocument/2006/relationships/slide" Target="slides/slide137.xml"/><Relationship Id="rId36" Type="http://schemas.openxmlformats.org/officeDocument/2006/relationships/slideMaster" Target="slideMasters/slideMaster36.xml"/><Relationship Id="rId283" Type="http://schemas.openxmlformats.org/officeDocument/2006/relationships/slide" Target="slides/slide179.xml"/><Relationship Id="rId339" Type="http://schemas.openxmlformats.org/officeDocument/2006/relationships/slide" Target="slides/slide235.xml"/><Relationship Id="rId78" Type="http://schemas.openxmlformats.org/officeDocument/2006/relationships/slideMaster" Target="slideMasters/slideMaster78.xml"/><Relationship Id="rId101" Type="http://schemas.openxmlformats.org/officeDocument/2006/relationships/slideMaster" Target="slideMasters/slideMaster101.xml"/><Relationship Id="rId143" Type="http://schemas.openxmlformats.org/officeDocument/2006/relationships/slide" Target="slides/slide39.xml"/><Relationship Id="rId185" Type="http://schemas.openxmlformats.org/officeDocument/2006/relationships/slide" Target="slides/slide81.xml"/><Relationship Id="rId350" Type="http://schemas.openxmlformats.org/officeDocument/2006/relationships/slide" Target="slides/slide246.xml"/><Relationship Id="rId406" Type="http://schemas.openxmlformats.org/officeDocument/2006/relationships/slide" Target="slides/slide302.xml"/><Relationship Id="rId9" Type="http://schemas.openxmlformats.org/officeDocument/2006/relationships/slideMaster" Target="slideMasters/slideMaster9.xml"/><Relationship Id="rId210" Type="http://schemas.openxmlformats.org/officeDocument/2006/relationships/slide" Target="slides/slide106.xml"/><Relationship Id="rId392" Type="http://schemas.openxmlformats.org/officeDocument/2006/relationships/slide" Target="slides/slide288.xml"/><Relationship Id="rId252" Type="http://schemas.openxmlformats.org/officeDocument/2006/relationships/slide" Target="slides/slide148.xml"/><Relationship Id="rId294" Type="http://schemas.openxmlformats.org/officeDocument/2006/relationships/slide" Target="slides/slide190.xml"/><Relationship Id="rId308" Type="http://schemas.openxmlformats.org/officeDocument/2006/relationships/slide" Target="slides/slide204.xml"/><Relationship Id="rId47" Type="http://schemas.openxmlformats.org/officeDocument/2006/relationships/slideMaster" Target="slideMasters/slideMaster47.xml"/><Relationship Id="rId89" Type="http://schemas.openxmlformats.org/officeDocument/2006/relationships/slideMaster" Target="slideMasters/slideMaster89.xml"/><Relationship Id="rId112" Type="http://schemas.openxmlformats.org/officeDocument/2006/relationships/slide" Target="slides/slide8.xml"/><Relationship Id="rId154" Type="http://schemas.openxmlformats.org/officeDocument/2006/relationships/slide" Target="slides/slide50.xml"/><Relationship Id="rId361" Type="http://schemas.openxmlformats.org/officeDocument/2006/relationships/slide" Target="slides/slide257.xml"/><Relationship Id="rId196" Type="http://schemas.openxmlformats.org/officeDocument/2006/relationships/slide" Target="slides/slide92.xml"/><Relationship Id="rId417" Type="http://schemas.openxmlformats.org/officeDocument/2006/relationships/theme" Target="theme/theme1.xml"/><Relationship Id="rId16" Type="http://schemas.openxmlformats.org/officeDocument/2006/relationships/slideMaster" Target="slideMasters/slideMaster16.xml"/><Relationship Id="rId221" Type="http://schemas.openxmlformats.org/officeDocument/2006/relationships/slide" Target="slides/slide117.xml"/><Relationship Id="rId263" Type="http://schemas.openxmlformats.org/officeDocument/2006/relationships/slide" Target="slides/slide159.xml"/><Relationship Id="rId319" Type="http://schemas.openxmlformats.org/officeDocument/2006/relationships/slide" Target="slides/slide215.xml"/><Relationship Id="rId58" Type="http://schemas.openxmlformats.org/officeDocument/2006/relationships/slideMaster" Target="slideMasters/slideMaster58.xml"/><Relationship Id="rId123" Type="http://schemas.openxmlformats.org/officeDocument/2006/relationships/slide" Target="slides/slide19.xml"/><Relationship Id="rId330" Type="http://schemas.openxmlformats.org/officeDocument/2006/relationships/slide" Target="slides/slide226.xml"/><Relationship Id="rId165" Type="http://schemas.openxmlformats.org/officeDocument/2006/relationships/slide" Target="slides/slide61.xml"/><Relationship Id="rId372" Type="http://schemas.openxmlformats.org/officeDocument/2006/relationships/slide" Target="slides/slide268.xml"/><Relationship Id="rId232" Type="http://schemas.openxmlformats.org/officeDocument/2006/relationships/slide" Target="slides/slide128.xml"/><Relationship Id="rId274" Type="http://schemas.openxmlformats.org/officeDocument/2006/relationships/slide" Target="slides/slide170.xml"/><Relationship Id="rId27" Type="http://schemas.openxmlformats.org/officeDocument/2006/relationships/slideMaster" Target="slideMasters/slideMaster27.xml"/><Relationship Id="rId69" Type="http://schemas.openxmlformats.org/officeDocument/2006/relationships/slideMaster" Target="slideMasters/slideMaster69.xml"/><Relationship Id="rId134" Type="http://schemas.openxmlformats.org/officeDocument/2006/relationships/slide" Target="slides/slide30.xml"/><Relationship Id="rId80" Type="http://schemas.openxmlformats.org/officeDocument/2006/relationships/slideMaster" Target="slideMasters/slideMaster80.xml"/><Relationship Id="rId176" Type="http://schemas.openxmlformats.org/officeDocument/2006/relationships/slide" Target="slides/slide72.xml"/><Relationship Id="rId341" Type="http://schemas.openxmlformats.org/officeDocument/2006/relationships/slide" Target="slides/slide237.xml"/><Relationship Id="rId383" Type="http://schemas.openxmlformats.org/officeDocument/2006/relationships/slide" Target="slides/slide279.xml"/><Relationship Id="rId201" Type="http://schemas.openxmlformats.org/officeDocument/2006/relationships/slide" Target="slides/slide97.xml"/><Relationship Id="rId222" Type="http://schemas.openxmlformats.org/officeDocument/2006/relationships/slide" Target="slides/slide118.xml"/><Relationship Id="rId243" Type="http://schemas.openxmlformats.org/officeDocument/2006/relationships/slide" Target="slides/slide139.xml"/><Relationship Id="rId264" Type="http://schemas.openxmlformats.org/officeDocument/2006/relationships/slide" Target="slides/slide160.xml"/><Relationship Id="rId285" Type="http://schemas.openxmlformats.org/officeDocument/2006/relationships/slide" Target="slides/slide181.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Master" Target="slideMasters/slideMaster103.xml"/><Relationship Id="rId124" Type="http://schemas.openxmlformats.org/officeDocument/2006/relationships/slide" Target="slides/slide20.xml"/><Relationship Id="rId310" Type="http://schemas.openxmlformats.org/officeDocument/2006/relationships/slide" Target="slides/slide206.xml"/><Relationship Id="rId70" Type="http://schemas.openxmlformats.org/officeDocument/2006/relationships/slideMaster" Target="slideMasters/slideMaster70.xml"/><Relationship Id="rId91" Type="http://schemas.openxmlformats.org/officeDocument/2006/relationships/slideMaster" Target="slideMasters/slideMaster91.xml"/><Relationship Id="rId145" Type="http://schemas.openxmlformats.org/officeDocument/2006/relationships/slide" Target="slides/slide41.xml"/><Relationship Id="rId166" Type="http://schemas.openxmlformats.org/officeDocument/2006/relationships/slide" Target="slides/slide62.xml"/><Relationship Id="rId187" Type="http://schemas.openxmlformats.org/officeDocument/2006/relationships/slide" Target="slides/slide83.xml"/><Relationship Id="rId331" Type="http://schemas.openxmlformats.org/officeDocument/2006/relationships/slide" Target="slides/slide227.xml"/><Relationship Id="rId352" Type="http://schemas.openxmlformats.org/officeDocument/2006/relationships/slide" Target="slides/slide248.xml"/><Relationship Id="rId373" Type="http://schemas.openxmlformats.org/officeDocument/2006/relationships/slide" Target="slides/slide269.xml"/><Relationship Id="rId394" Type="http://schemas.openxmlformats.org/officeDocument/2006/relationships/slide" Target="slides/slide290.xml"/><Relationship Id="rId408" Type="http://schemas.openxmlformats.org/officeDocument/2006/relationships/slide" Target="slides/slide304.xml"/><Relationship Id="rId1" Type="http://schemas.openxmlformats.org/officeDocument/2006/relationships/slideMaster" Target="slideMasters/slideMaster1.xml"/><Relationship Id="rId212" Type="http://schemas.openxmlformats.org/officeDocument/2006/relationships/slide" Target="slides/slide108.xml"/><Relationship Id="rId233" Type="http://schemas.openxmlformats.org/officeDocument/2006/relationships/slide" Target="slides/slide129.xml"/><Relationship Id="rId254" Type="http://schemas.openxmlformats.org/officeDocument/2006/relationships/slide" Target="slides/slide150.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10.xml"/><Relationship Id="rId275" Type="http://schemas.openxmlformats.org/officeDocument/2006/relationships/slide" Target="slides/slide171.xml"/><Relationship Id="rId296" Type="http://schemas.openxmlformats.org/officeDocument/2006/relationships/slide" Target="slides/slide192.xml"/><Relationship Id="rId300" Type="http://schemas.openxmlformats.org/officeDocument/2006/relationships/slide" Target="slides/slide196.xml"/><Relationship Id="rId60" Type="http://schemas.openxmlformats.org/officeDocument/2006/relationships/slideMaster" Target="slideMasters/slideMaster60.xml"/><Relationship Id="rId81" Type="http://schemas.openxmlformats.org/officeDocument/2006/relationships/slideMaster" Target="slideMasters/slideMaster81.xml"/><Relationship Id="rId135" Type="http://schemas.openxmlformats.org/officeDocument/2006/relationships/slide" Target="slides/slide31.xml"/><Relationship Id="rId156" Type="http://schemas.openxmlformats.org/officeDocument/2006/relationships/slide" Target="slides/slide52.xml"/><Relationship Id="rId177" Type="http://schemas.openxmlformats.org/officeDocument/2006/relationships/slide" Target="slides/slide73.xml"/><Relationship Id="rId198" Type="http://schemas.openxmlformats.org/officeDocument/2006/relationships/slide" Target="slides/slide94.xml"/><Relationship Id="rId321" Type="http://schemas.openxmlformats.org/officeDocument/2006/relationships/slide" Target="slides/slide217.xml"/><Relationship Id="rId342" Type="http://schemas.openxmlformats.org/officeDocument/2006/relationships/slide" Target="slides/slide238.xml"/><Relationship Id="rId363" Type="http://schemas.openxmlformats.org/officeDocument/2006/relationships/slide" Target="slides/slide259.xml"/><Relationship Id="rId384" Type="http://schemas.openxmlformats.org/officeDocument/2006/relationships/slide" Target="slides/slide280.xml"/><Relationship Id="rId202" Type="http://schemas.openxmlformats.org/officeDocument/2006/relationships/slide" Target="slides/slide98.xml"/><Relationship Id="rId223" Type="http://schemas.openxmlformats.org/officeDocument/2006/relationships/slide" Target="slides/slide119.xml"/><Relationship Id="rId244" Type="http://schemas.openxmlformats.org/officeDocument/2006/relationships/slide" Target="slides/slide140.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161.xml"/><Relationship Id="rId286" Type="http://schemas.openxmlformats.org/officeDocument/2006/relationships/slide" Target="slides/slide182.xml"/><Relationship Id="rId50" Type="http://schemas.openxmlformats.org/officeDocument/2006/relationships/slideMaster" Target="slideMasters/slideMaster50.xml"/><Relationship Id="rId104" Type="http://schemas.openxmlformats.org/officeDocument/2006/relationships/slideMaster" Target="slideMasters/slideMaster104.xml"/><Relationship Id="rId125" Type="http://schemas.openxmlformats.org/officeDocument/2006/relationships/slide" Target="slides/slide21.xml"/><Relationship Id="rId146" Type="http://schemas.openxmlformats.org/officeDocument/2006/relationships/slide" Target="slides/slide42.xml"/><Relationship Id="rId167" Type="http://schemas.openxmlformats.org/officeDocument/2006/relationships/slide" Target="slides/slide63.xml"/><Relationship Id="rId188" Type="http://schemas.openxmlformats.org/officeDocument/2006/relationships/slide" Target="slides/slide84.xml"/><Relationship Id="rId311" Type="http://schemas.openxmlformats.org/officeDocument/2006/relationships/slide" Target="slides/slide207.xml"/><Relationship Id="rId332" Type="http://schemas.openxmlformats.org/officeDocument/2006/relationships/slide" Target="slides/slide228.xml"/><Relationship Id="rId353" Type="http://schemas.openxmlformats.org/officeDocument/2006/relationships/slide" Target="slides/slide249.xml"/><Relationship Id="rId374" Type="http://schemas.openxmlformats.org/officeDocument/2006/relationships/slide" Target="slides/slide270.xml"/><Relationship Id="rId395" Type="http://schemas.openxmlformats.org/officeDocument/2006/relationships/slide" Target="slides/slide291.xml"/><Relationship Id="rId409" Type="http://schemas.openxmlformats.org/officeDocument/2006/relationships/slide" Target="slides/slide305.xml"/><Relationship Id="rId71" Type="http://schemas.openxmlformats.org/officeDocument/2006/relationships/slideMaster" Target="slideMasters/slideMaster71.xml"/><Relationship Id="rId92" Type="http://schemas.openxmlformats.org/officeDocument/2006/relationships/slideMaster" Target="slideMasters/slideMaster92.xml"/><Relationship Id="rId213" Type="http://schemas.openxmlformats.org/officeDocument/2006/relationships/slide" Target="slides/slide109.xml"/><Relationship Id="rId234" Type="http://schemas.openxmlformats.org/officeDocument/2006/relationships/slide" Target="slides/slide130.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51.xml"/><Relationship Id="rId276" Type="http://schemas.openxmlformats.org/officeDocument/2006/relationships/slide" Target="slides/slide172.xml"/><Relationship Id="rId297" Type="http://schemas.openxmlformats.org/officeDocument/2006/relationships/slide" Target="slides/slide193.xml"/><Relationship Id="rId40" Type="http://schemas.openxmlformats.org/officeDocument/2006/relationships/slideMaster" Target="slideMasters/slideMaster40.xml"/><Relationship Id="rId115" Type="http://schemas.openxmlformats.org/officeDocument/2006/relationships/slide" Target="slides/slide11.xml"/><Relationship Id="rId136" Type="http://schemas.openxmlformats.org/officeDocument/2006/relationships/slide" Target="slides/slide32.xml"/><Relationship Id="rId157" Type="http://schemas.openxmlformats.org/officeDocument/2006/relationships/slide" Target="slides/slide53.xml"/><Relationship Id="rId178" Type="http://schemas.openxmlformats.org/officeDocument/2006/relationships/slide" Target="slides/slide74.xml"/><Relationship Id="rId301" Type="http://schemas.openxmlformats.org/officeDocument/2006/relationships/slide" Target="slides/slide197.xml"/><Relationship Id="rId322" Type="http://schemas.openxmlformats.org/officeDocument/2006/relationships/slide" Target="slides/slide218.xml"/><Relationship Id="rId343" Type="http://schemas.openxmlformats.org/officeDocument/2006/relationships/slide" Target="slides/slide239.xml"/><Relationship Id="rId364" Type="http://schemas.openxmlformats.org/officeDocument/2006/relationships/slide" Target="slides/slide260.xml"/><Relationship Id="rId61" Type="http://schemas.openxmlformats.org/officeDocument/2006/relationships/slideMaster" Target="slideMasters/slideMaster61.xml"/><Relationship Id="rId82" Type="http://schemas.openxmlformats.org/officeDocument/2006/relationships/slideMaster" Target="slideMasters/slideMaster82.xml"/><Relationship Id="rId199" Type="http://schemas.openxmlformats.org/officeDocument/2006/relationships/slide" Target="slides/slide95.xml"/><Relationship Id="rId203" Type="http://schemas.openxmlformats.org/officeDocument/2006/relationships/slide" Target="slides/slide99.xml"/><Relationship Id="rId385" Type="http://schemas.openxmlformats.org/officeDocument/2006/relationships/slide" Target="slides/slide281.xml"/><Relationship Id="rId19" Type="http://schemas.openxmlformats.org/officeDocument/2006/relationships/slideMaster" Target="slideMasters/slideMaster19.xml"/><Relationship Id="rId224" Type="http://schemas.openxmlformats.org/officeDocument/2006/relationships/slide" Target="slides/slide120.xml"/><Relationship Id="rId245" Type="http://schemas.openxmlformats.org/officeDocument/2006/relationships/slide" Target="slides/slide141.xml"/><Relationship Id="rId266" Type="http://schemas.openxmlformats.org/officeDocument/2006/relationships/slide" Target="slides/slide162.xml"/><Relationship Id="rId287" Type="http://schemas.openxmlformats.org/officeDocument/2006/relationships/slide" Target="slides/slide183.xml"/><Relationship Id="rId410" Type="http://schemas.openxmlformats.org/officeDocument/2006/relationships/slide" Target="slides/slide306.xml"/><Relationship Id="rId30" Type="http://schemas.openxmlformats.org/officeDocument/2006/relationships/slideMaster" Target="slideMasters/slideMaster30.xml"/><Relationship Id="rId105" Type="http://schemas.openxmlformats.org/officeDocument/2006/relationships/slide" Target="slides/slide1.xml"/><Relationship Id="rId126" Type="http://schemas.openxmlformats.org/officeDocument/2006/relationships/slide" Target="slides/slide22.xml"/><Relationship Id="rId147" Type="http://schemas.openxmlformats.org/officeDocument/2006/relationships/slide" Target="slides/slide43.xml"/><Relationship Id="rId168" Type="http://schemas.openxmlformats.org/officeDocument/2006/relationships/slide" Target="slides/slide64.xml"/><Relationship Id="rId312" Type="http://schemas.openxmlformats.org/officeDocument/2006/relationships/slide" Target="slides/slide208.xml"/><Relationship Id="rId333" Type="http://schemas.openxmlformats.org/officeDocument/2006/relationships/slide" Target="slides/slide229.xml"/><Relationship Id="rId354" Type="http://schemas.openxmlformats.org/officeDocument/2006/relationships/slide" Target="slides/slide250.xml"/><Relationship Id="rId51" Type="http://schemas.openxmlformats.org/officeDocument/2006/relationships/slideMaster" Target="slideMasters/slideMaster51.xml"/><Relationship Id="rId72" Type="http://schemas.openxmlformats.org/officeDocument/2006/relationships/slideMaster" Target="slideMasters/slideMaster72.xml"/><Relationship Id="rId93" Type="http://schemas.openxmlformats.org/officeDocument/2006/relationships/slideMaster" Target="slideMasters/slideMaster93.xml"/><Relationship Id="rId189" Type="http://schemas.openxmlformats.org/officeDocument/2006/relationships/slide" Target="slides/slide85.xml"/><Relationship Id="rId375" Type="http://schemas.openxmlformats.org/officeDocument/2006/relationships/slide" Target="slides/slide271.xml"/><Relationship Id="rId396" Type="http://schemas.openxmlformats.org/officeDocument/2006/relationships/slide" Target="slides/slide292.xml"/><Relationship Id="rId3" Type="http://schemas.openxmlformats.org/officeDocument/2006/relationships/slideMaster" Target="slideMasters/slideMaster3.xml"/><Relationship Id="rId214" Type="http://schemas.openxmlformats.org/officeDocument/2006/relationships/slide" Target="slides/slide110.xml"/><Relationship Id="rId235" Type="http://schemas.openxmlformats.org/officeDocument/2006/relationships/slide" Target="slides/slide131.xml"/><Relationship Id="rId256" Type="http://schemas.openxmlformats.org/officeDocument/2006/relationships/slide" Target="slides/slide152.xml"/><Relationship Id="rId277" Type="http://schemas.openxmlformats.org/officeDocument/2006/relationships/slide" Target="slides/slide173.xml"/><Relationship Id="rId298" Type="http://schemas.openxmlformats.org/officeDocument/2006/relationships/slide" Target="slides/slide194.xml"/><Relationship Id="rId400" Type="http://schemas.openxmlformats.org/officeDocument/2006/relationships/slide" Target="slides/slide296.xml"/><Relationship Id="rId116" Type="http://schemas.openxmlformats.org/officeDocument/2006/relationships/slide" Target="slides/slide12.xml"/><Relationship Id="rId137" Type="http://schemas.openxmlformats.org/officeDocument/2006/relationships/slide" Target="slides/slide33.xml"/><Relationship Id="rId158" Type="http://schemas.openxmlformats.org/officeDocument/2006/relationships/slide" Target="slides/slide54.xml"/><Relationship Id="rId302" Type="http://schemas.openxmlformats.org/officeDocument/2006/relationships/slide" Target="slides/slide198.xml"/><Relationship Id="rId323" Type="http://schemas.openxmlformats.org/officeDocument/2006/relationships/slide" Target="slides/slide219.xml"/><Relationship Id="rId344" Type="http://schemas.openxmlformats.org/officeDocument/2006/relationships/slide" Target="slides/slide240.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Master" Target="slideMasters/slideMaster83.xml"/><Relationship Id="rId179" Type="http://schemas.openxmlformats.org/officeDocument/2006/relationships/slide" Target="slides/slide75.xml"/><Relationship Id="rId365" Type="http://schemas.openxmlformats.org/officeDocument/2006/relationships/slide" Target="slides/slide261.xml"/><Relationship Id="rId386" Type="http://schemas.openxmlformats.org/officeDocument/2006/relationships/slide" Target="slides/slide282.xml"/><Relationship Id="rId190" Type="http://schemas.openxmlformats.org/officeDocument/2006/relationships/slide" Target="slides/slide86.xml"/><Relationship Id="rId204" Type="http://schemas.openxmlformats.org/officeDocument/2006/relationships/slide" Target="slides/slide100.xml"/><Relationship Id="rId225" Type="http://schemas.openxmlformats.org/officeDocument/2006/relationships/slide" Target="slides/slide121.xml"/><Relationship Id="rId246" Type="http://schemas.openxmlformats.org/officeDocument/2006/relationships/slide" Target="slides/slide142.xml"/><Relationship Id="rId267" Type="http://schemas.openxmlformats.org/officeDocument/2006/relationships/slide" Target="slides/slide163.xml"/><Relationship Id="rId288" Type="http://schemas.openxmlformats.org/officeDocument/2006/relationships/slide" Target="slides/slide184.xml"/><Relationship Id="rId411" Type="http://schemas.openxmlformats.org/officeDocument/2006/relationships/slide" Target="slides/slide307.xml"/><Relationship Id="rId106" Type="http://schemas.openxmlformats.org/officeDocument/2006/relationships/slide" Target="slides/slide2.xml"/><Relationship Id="rId127" Type="http://schemas.openxmlformats.org/officeDocument/2006/relationships/slide" Target="slides/slide23.xml"/><Relationship Id="rId313" Type="http://schemas.openxmlformats.org/officeDocument/2006/relationships/slide" Target="slides/slide209.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Master" Target="slideMasters/slideMaster73.xml"/><Relationship Id="rId94" Type="http://schemas.openxmlformats.org/officeDocument/2006/relationships/slideMaster" Target="slideMasters/slideMaster94.xml"/><Relationship Id="rId148" Type="http://schemas.openxmlformats.org/officeDocument/2006/relationships/slide" Target="slides/slide44.xml"/><Relationship Id="rId169" Type="http://schemas.openxmlformats.org/officeDocument/2006/relationships/slide" Target="slides/slide65.xml"/><Relationship Id="rId334" Type="http://schemas.openxmlformats.org/officeDocument/2006/relationships/slide" Target="slides/slide230.xml"/><Relationship Id="rId355" Type="http://schemas.openxmlformats.org/officeDocument/2006/relationships/slide" Target="slides/slide251.xml"/><Relationship Id="rId376" Type="http://schemas.openxmlformats.org/officeDocument/2006/relationships/slide" Target="slides/slide272.xml"/><Relationship Id="rId397" Type="http://schemas.openxmlformats.org/officeDocument/2006/relationships/slide" Target="slides/slide293.xml"/><Relationship Id="rId4" Type="http://schemas.openxmlformats.org/officeDocument/2006/relationships/slideMaster" Target="slideMasters/slideMaster4.xml"/><Relationship Id="rId180" Type="http://schemas.openxmlformats.org/officeDocument/2006/relationships/slide" Target="slides/slide76.xml"/><Relationship Id="rId215" Type="http://schemas.openxmlformats.org/officeDocument/2006/relationships/slide" Target="slides/slide111.xml"/><Relationship Id="rId236" Type="http://schemas.openxmlformats.org/officeDocument/2006/relationships/slide" Target="slides/slide132.xml"/><Relationship Id="rId257" Type="http://schemas.openxmlformats.org/officeDocument/2006/relationships/slide" Target="slides/slide153.xml"/><Relationship Id="rId278" Type="http://schemas.openxmlformats.org/officeDocument/2006/relationships/slide" Target="slides/slide174.xml"/><Relationship Id="rId401" Type="http://schemas.openxmlformats.org/officeDocument/2006/relationships/slide" Target="slides/slide297.xml"/><Relationship Id="rId303" Type="http://schemas.openxmlformats.org/officeDocument/2006/relationships/slide" Target="slides/slide199.xml"/><Relationship Id="rId42" Type="http://schemas.openxmlformats.org/officeDocument/2006/relationships/slideMaster" Target="slideMasters/slideMaster42.xml"/><Relationship Id="rId84" Type="http://schemas.openxmlformats.org/officeDocument/2006/relationships/slideMaster" Target="slideMasters/slideMaster84.xml"/><Relationship Id="rId138" Type="http://schemas.openxmlformats.org/officeDocument/2006/relationships/slide" Target="slides/slide34.xml"/><Relationship Id="rId345" Type="http://schemas.openxmlformats.org/officeDocument/2006/relationships/slide" Target="slides/slide241.xml"/><Relationship Id="rId387" Type="http://schemas.openxmlformats.org/officeDocument/2006/relationships/slide" Target="slides/slide283.xml"/><Relationship Id="rId191" Type="http://schemas.openxmlformats.org/officeDocument/2006/relationships/slide" Target="slides/slide87.xml"/><Relationship Id="rId205" Type="http://schemas.openxmlformats.org/officeDocument/2006/relationships/slide" Target="slides/slide101.xml"/><Relationship Id="rId247" Type="http://schemas.openxmlformats.org/officeDocument/2006/relationships/slide" Target="slides/slide143.xml"/><Relationship Id="rId412" Type="http://schemas.openxmlformats.org/officeDocument/2006/relationships/slide" Target="slides/slide308.xml"/><Relationship Id="rId107" Type="http://schemas.openxmlformats.org/officeDocument/2006/relationships/slide" Target="slides/slide3.xml"/><Relationship Id="rId289" Type="http://schemas.openxmlformats.org/officeDocument/2006/relationships/slide" Target="slides/slide185.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45.xml"/><Relationship Id="rId314" Type="http://schemas.openxmlformats.org/officeDocument/2006/relationships/slide" Target="slides/slide210.xml"/><Relationship Id="rId356" Type="http://schemas.openxmlformats.org/officeDocument/2006/relationships/slide" Target="slides/slide252.xml"/><Relationship Id="rId398" Type="http://schemas.openxmlformats.org/officeDocument/2006/relationships/slide" Target="slides/slide294.xml"/><Relationship Id="rId95" Type="http://schemas.openxmlformats.org/officeDocument/2006/relationships/slideMaster" Target="slideMasters/slideMaster95.xml"/><Relationship Id="rId160" Type="http://schemas.openxmlformats.org/officeDocument/2006/relationships/slide" Target="slides/slide56.xml"/><Relationship Id="rId216" Type="http://schemas.openxmlformats.org/officeDocument/2006/relationships/slide" Target="slides/slide112.xml"/><Relationship Id="rId258" Type="http://schemas.openxmlformats.org/officeDocument/2006/relationships/slide" Target="slides/slide154.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14.xml"/><Relationship Id="rId325" Type="http://schemas.openxmlformats.org/officeDocument/2006/relationships/slide" Target="slides/slide221.xml"/><Relationship Id="rId367" Type="http://schemas.openxmlformats.org/officeDocument/2006/relationships/slide" Target="slides/slide263.xml"/><Relationship Id="rId171" Type="http://schemas.openxmlformats.org/officeDocument/2006/relationships/slide" Target="slides/slide67.xml"/><Relationship Id="rId227" Type="http://schemas.openxmlformats.org/officeDocument/2006/relationships/slide" Target="slides/slide123.xml"/><Relationship Id="rId269" Type="http://schemas.openxmlformats.org/officeDocument/2006/relationships/slide" Target="slides/slide165.xml"/><Relationship Id="rId33" Type="http://schemas.openxmlformats.org/officeDocument/2006/relationships/slideMaster" Target="slideMasters/slideMaster33.xml"/><Relationship Id="rId129" Type="http://schemas.openxmlformats.org/officeDocument/2006/relationships/slide" Target="slides/slide25.xml"/><Relationship Id="rId280" Type="http://schemas.openxmlformats.org/officeDocument/2006/relationships/slide" Target="slides/slide176.xml"/><Relationship Id="rId336" Type="http://schemas.openxmlformats.org/officeDocument/2006/relationships/slide" Target="slides/slide232.xml"/><Relationship Id="rId75" Type="http://schemas.openxmlformats.org/officeDocument/2006/relationships/slideMaster" Target="slideMasters/slideMaster75.xml"/><Relationship Id="rId140" Type="http://schemas.openxmlformats.org/officeDocument/2006/relationships/slide" Target="slides/slide36.xml"/><Relationship Id="rId182" Type="http://schemas.openxmlformats.org/officeDocument/2006/relationships/slide" Target="slides/slide78.xml"/><Relationship Id="rId378" Type="http://schemas.openxmlformats.org/officeDocument/2006/relationships/slide" Target="slides/slide274.xml"/><Relationship Id="rId403" Type="http://schemas.openxmlformats.org/officeDocument/2006/relationships/slide" Target="slides/slide299.xml"/><Relationship Id="rId6" Type="http://schemas.openxmlformats.org/officeDocument/2006/relationships/slideMaster" Target="slideMasters/slideMaster6.xml"/><Relationship Id="rId238" Type="http://schemas.openxmlformats.org/officeDocument/2006/relationships/slide" Target="slides/slide134.xml"/><Relationship Id="rId291" Type="http://schemas.openxmlformats.org/officeDocument/2006/relationships/slide" Target="slides/slide187.xml"/><Relationship Id="rId305" Type="http://schemas.openxmlformats.org/officeDocument/2006/relationships/slide" Target="slides/slide201.xml"/><Relationship Id="rId347" Type="http://schemas.openxmlformats.org/officeDocument/2006/relationships/slide" Target="slides/slide243.xml"/><Relationship Id="rId44" Type="http://schemas.openxmlformats.org/officeDocument/2006/relationships/slideMaster" Target="slideMasters/slideMaster44.xml"/><Relationship Id="rId86" Type="http://schemas.openxmlformats.org/officeDocument/2006/relationships/slideMaster" Target="slideMasters/slideMaster86.xml"/><Relationship Id="rId151" Type="http://schemas.openxmlformats.org/officeDocument/2006/relationships/slide" Target="slides/slide47.xml"/><Relationship Id="rId389" Type="http://schemas.openxmlformats.org/officeDocument/2006/relationships/slide" Target="slides/slide285.xml"/><Relationship Id="rId193" Type="http://schemas.openxmlformats.org/officeDocument/2006/relationships/slide" Target="slides/slide89.xml"/><Relationship Id="rId207" Type="http://schemas.openxmlformats.org/officeDocument/2006/relationships/slide" Target="slides/slide103.xml"/><Relationship Id="rId249" Type="http://schemas.openxmlformats.org/officeDocument/2006/relationships/slide" Target="slides/slide145.xml"/><Relationship Id="rId414" Type="http://schemas.openxmlformats.org/officeDocument/2006/relationships/notesMaster" Target="notesMasters/notesMaster1.xml"/><Relationship Id="rId13" Type="http://schemas.openxmlformats.org/officeDocument/2006/relationships/slideMaster" Target="slideMasters/slideMaster13.xml"/><Relationship Id="rId109" Type="http://schemas.openxmlformats.org/officeDocument/2006/relationships/slide" Target="slides/slide5.xml"/><Relationship Id="rId260" Type="http://schemas.openxmlformats.org/officeDocument/2006/relationships/slide" Target="slides/slide156.xml"/><Relationship Id="rId316" Type="http://schemas.openxmlformats.org/officeDocument/2006/relationships/slide" Target="slides/slide212.xml"/><Relationship Id="rId55" Type="http://schemas.openxmlformats.org/officeDocument/2006/relationships/slideMaster" Target="slideMasters/slideMaster55.xml"/><Relationship Id="rId97" Type="http://schemas.openxmlformats.org/officeDocument/2006/relationships/slideMaster" Target="slideMasters/slideMaster97.xml"/><Relationship Id="rId120" Type="http://schemas.openxmlformats.org/officeDocument/2006/relationships/slide" Target="slides/slide16.xml"/><Relationship Id="rId358" Type="http://schemas.openxmlformats.org/officeDocument/2006/relationships/slide" Target="slides/slide254.xml"/><Relationship Id="rId162" Type="http://schemas.openxmlformats.org/officeDocument/2006/relationships/slide" Target="slides/slide58.xml"/><Relationship Id="rId218" Type="http://schemas.openxmlformats.org/officeDocument/2006/relationships/slide" Target="slides/slide114.xml"/><Relationship Id="rId271" Type="http://schemas.openxmlformats.org/officeDocument/2006/relationships/slide" Target="slides/slide167.xml"/><Relationship Id="rId24" Type="http://schemas.openxmlformats.org/officeDocument/2006/relationships/slideMaster" Target="slideMasters/slideMaster24.xml"/><Relationship Id="rId66" Type="http://schemas.openxmlformats.org/officeDocument/2006/relationships/slideMaster" Target="slideMasters/slideMaster66.xml"/><Relationship Id="rId131" Type="http://schemas.openxmlformats.org/officeDocument/2006/relationships/slide" Target="slides/slide27.xml"/><Relationship Id="rId327" Type="http://schemas.openxmlformats.org/officeDocument/2006/relationships/slide" Target="slides/slide223.xml"/><Relationship Id="rId369" Type="http://schemas.openxmlformats.org/officeDocument/2006/relationships/slide" Target="slides/slide265.xml"/><Relationship Id="rId173" Type="http://schemas.openxmlformats.org/officeDocument/2006/relationships/slide" Target="slides/slide69.xml"/><Relationship Id="rId229" Type="http://schemas.openxmlformats.org/officeDocument/2006/relationships/slide" Target="slides/slide125.xml"/><Relationship Id="rId380" Type="http://schemas.openxmlformats.org/officeDocument/2006/relationships/slide" Target="slides/slide276.xml"/><Relationship Id="rId240" Type="http://schemas.openxmlformats.org/officeDocument/2006/relationships/slide" Target="slides/slide136.xml"/><Relationship Id="rId35" Type="http://schemas.openxmlformats.org/officeDocument/2006/relationships/slideMaster" Target="slideMasters/slideMaster35.xml"/><Relationship Id="rId77" Type="http://schemas.openxmlformats.org/officeDocument/2006/relationships/slideMaster" Target="slideMasters/slideMaster77.xml"/><Relationship Id="rId100" Type="http://schemas.openxmlformats.org/officeDocument/2006/relationships/slideMaster" Target="slideMasters/slideMaster100.xml"/><Relationship Id="rId282" Type="http://schemas.openxmlformats.org/officeDocument/2006/relationships/slide" Target="slides/slide178.xml"/><Relationship Id="rId338" Type="http://schemas.openxmlformats.org/officeDocument/2006/relationships/slide" Target="slides/slide234.xml"/><Relationship Id="rId8" Type="http://schemas.openxmlformats.org/officeDocument/2006/relationships/slideMaster" Target="slideMasters/slideMaster8.xml"/><Relationship Id="rId142" Type="http://schemas.openxmlformats.org/officeDocument/2006/relationships/slide" Target="slides/slide38.xml"/><Relationship Id="rId184" Type="http://schemas.openxmlformats.org/officeDocument/2006/relationships/slide" Target="slides/slide80.xml"/><Relationship Id="rId391" Type="http://schemas.openxmlformats.org/officeDocument/2006/relationships/slide" Target="slides/slide287.xml"/><Relationship Id="rId405" Type="http://schemas.openxmlformats.org/officeDocument/2006/relationships/slide" Target="slides/slide301.xml"/><Relationship Id="rId251" Type="http://schemas.openxmlformats.org/officeDocument/2006/relationships/slide" Target="slides/slide147.xml"/><Relationship Id="rId46" Type="http://schemas.openxmlformats.org/officeDocument/2006/relationships/slideMaster" Target="slideMasters/slideMaster46.xml"/><Relationship Id="rId293" Type="http://schemas.openxmlformats.org/officeDocument/2006/relationships/slide" Target="slides/slide189.xml"/><Relationship Id="rId307" Type="http://schemas.openxmlformats.org/officeDocument/2006/relationships/slide" Target="slides/slide203.xml"/><Relationship Id="rId349" Type="http://schemas.openxmlformats.org/officeDocument/2006/relationships/slide" Target="slides/slide245.xml"/><Relationship Id="rId88" Type="http://schemas.openxmlformats.org/officeDocument/2006/relationships/slideMaster" Target="slideMasters/slideMaster88.xml"/><Relationship Id="rId111" Type="http://schemas.openxmlformats.org/officeDocument/2006/relationships/slide" Target="slides/slide7.xml"/><Relationship Id="rId153" Type="http://schemas.openxmlformats.org/officeDocument/2006/relationships/slide" Target="slides/slide49.xml"/><Relationship Id="rId195" Type="http://schemas.openxmlformats.org/officeDocument/2006/relationships/slide" Target="slides/slide91.xml"/><Relationship Id="rId209" Type="http://schemas.openxmlformats.org/officeDocument/2006/relationships/slide" Target="slides/slide105.xml"/><Relationship Id="rId360" Type="http://schemas.openxmlformats.org/officeDocument/2006/relationships/slide" Target="slides/slide256.xml"/><Relationship Id="rId416" Type="http://schemas.openxmlformats.org/officeDocument/2006/relationships/viewProps" Target="viewProps.xml"/><Relationship Id="rId220" Type="http://schemas.openxmlformats.org/officeDocument/2006/relationships/slide" Target="slides/slide116.xml"/><Relationship Id="rId15" Type="http://schemas.openxmlformats.org/officeDocument/2006/relationships/slideMaster" Target="slideMasters/slideMaster15.xml"/><Relationship Id="rId57" Type="http://schemas.openxmlformats.org/officeDocument/2006/relationships/slideMaster" Target="slideMasters/slideMaster57.xml"/><Relationship Id="rId262" Type="http://schemas.openxmlformats.org/officeDocument/2006/relationships/slide" Target="slides/slide158.xml"/><Relationship Id="rId318" Type="http://schemas.openxmlformats.org/officeDocument/2006/relationships/slide" Target="slides/slide214.xml"/><Relationship Id="rId99" Type="http://schemas.openxmlformats.org/officeDocument/2006/relationships/slideMaster" Target="slideMasters/slideMaster99.xml"/><Relationship Id="rId122" Type="http://schemas.openxmlformats.org/officeDocument/2006/relationships/slide" Target="slides/slide18.xml"/><Relationship Id="rId164" Type="http://schemas.openxmlformats.org/officeDocument/2006/relationships/slide" Target="slides/slide60.xml"/><Relationship Id="rId371" Type="http://schemas.openxmlformats.org/officeDocument/2006/relationships/slide" Target="slides/slide267.xml"/><Relationship Id="rId26" Type="http://schemas.openxmlformats.org/officeDocument/2006/relationships/slideMaster" Target="slideMasters/slideMaster26.xml"/><Relationship Id="rId231" Type="http://schemas.openxmlformats.org/officeDocument/2006/relationships/slide" Target="slides/slide127.xml"/><Relationship Id="rId273" Type="http://schemas.openxmlformats.org/officeDocument/2006/relationships/slide" Target="slides/slide169.xml"/><Relationship Id="rId329" Type="http://schemas.openxmlformats.org/officeDocument/2006/relationships/slide" Target="slides/slide225.xml"/><Relationship Id="rId68" Type="http://schemas.openxmlformats.org/officeDocument/2006/relationships/slideMaster" Target="slideMasters/slideMaster68.xml"/><Relationship Id="rId133" Type="http://schemas.openxmlformats.org/officeDocument/2006/relationships/slide" Target="slides/slide29.xml"/><Relationship Id="rId175" Type="http://schemas.openxmlformats.org/officeDocument/2006/relationships/slide" Target="slides/slide71.xml"/><Relationship Id="rId340" Type="http://schemas.openxmlformats.org/officeDocument/2006/relationships/slide" Target="slides/slide236.xml"/><Relationship Id="rId200" Type="http://schemas.openxmlformats.org/officeDocument/2006/relationships/slide" Target="slides/slide96.xml"/><Relationship Id="rId382" Type="http://schemas.openxmlformats.org/officeDocument/2006/relationships/slide" Target="slides/slide278.xml"/><Relationship Id="rId242" Type="http://schemas.openxmlformats.org/officeDocument/2006/relationships/slide" Target="slides/slide138.xml"/><Relationship Id="rId284" Type="http://schemas.openxmlformats.org/officeDocument/2006/relationships/slide" Target="slides/slide180.xml"/><Relationship Id="rId37" Type="http://schemas.openxmlformats.org/officeDocument/2006/relationships/slideMaster" Target="slideMasters/slideMaster37.xml"/><Relationship Id="rId79" Type="http://schemas.openxmlformats.org/officeDocument/2006/relationships/slideMaster" Target="slideMasters/slideMaster79.xml"/><Relationship Id="rId102" Type="http://schemas.openxmlformats.org/officeDocument/2006/relationships/slideMaster" Target="slideMasters/slideMaster102.xml"/><Relationship Id="rId144" Type="http://schemas.openxmlformats.org/officeDocument/2006/relationships/slide" Target="slides/slide40.xml"/><Relationship Id="rId90" Type="http://schemas.openxmlformats.org/officeDocument/2006/relationships/slideMaster" Target="slideMasters/slideMaster90.xml"/><Relationship Id="rId186" Type="http://schemas.openxmlformats.org/officeDocument/2006/relationships/slide" Target="slides/slide82.xml"/><Relationship Id="rId351" Type="http://schemas.openxmlformats.org/officeDocument/2006/relationships/slide" Target="slides/slide247.xml"/><Relationship Id="rId393" Type="http://schemas.openxmlformats.org/officeDocument/2006/relationships/slide" Target="slides/slide289.xml"/><Relationship Id="rId407" Type="http://schemas.openxmlformats.org/officeDocument/2006/relationships/slide" Target="slides/slide303.xml"/><Relationship Id="rId211" Type="http://schemas.openxmlformats.org/officeDocument/2006/relationships/slide" Target="slides/slide107.xml"/><Relationship Id="rId253" Type="http://schemas.openxmlformats.org/officeDocument/2006/relationships/slide" Target="slides/slide149.xml"/><Relationship Id="rId295" Type="http://schemas.openxmlformats.org/officeDocument/2006/relationships/slide" Target="slides/slide191.xml"/><Relationship Id="rId309" Type="http://schemas.openxmlformats.org/officeDocument/2006/relationships/slide" Target="slides/slide205.xml"/><Relationship Id="rId48" Type="http://schemas.openxmlformats.org/officeDocument/2006/relationships/slideMaster" Target="slideMasters/slideMaster48.xml"/><Relationship Id="rId113" Type="http://schemas.openxmlformats.org/officeDocument/2006/relationships/slide" Target="slides/slide9.xml"/><Relationship Id="rId320" Type="http://schemas.openxmlformats.org/officeDocument/2006/relationships/slide" Target="slides/slide216.xml"/><Relationship Id="rId155" Type="http://schemas.openxmlformats.org/officeDocument/2006/relationships/slide" Target="slides/slide51.xml"/><Relationship Id="rId197" Type="http://schemas.openxmlformats.org/officeDocument/2006/relationships/slide" Target="slides/slide93.xml"/><Relationship Id="rId362" Type="http://schemas.openxmlformats.org/officeDocument/2006/relationships/slide" Target="slides/slide258.xml"/><Relationship Id="rId41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Arial" charset="0"/>
                <a:ea typeface="+mn-ea"/>
                <a:cs typeface="+mn-cs"/>
              </a:defRPr>
            </a:lvl1pPr>
          </a:lstStyle>
          <a:p>
            <a:pPr>
              <a:defRPr/>
            </a:pPr>
            <a:endParaRPr lang="en-US"/>
          </a:p>
        </p:txBody>
      </p:sp>
      <p:sp>
        <p:nvSpPr>
          <p:cNvPr id="5325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cs typeface="+mn-cs"/>
              </a:defRPr>
            </a:lvl1pPr>
          </a:lstStyle>
          <a:p>
            <a:pPr>
              <a:defRPr/>
            </a:pPr>
            <a:endParaRPr lang="en-US"/>
          </a:p>
        </p:txBody>
      </p:sp>
      <p:sp>
        <p:nvSpPr>
          <p:cNvPr id="1720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325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325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Arial" charset="0"/>
                <a:ea typeface="+mn-ea"/>
                <a:cs typeface="+mn-cs"/>
              </a:defRPr>
            </a:lvl1pPr>
          </a:lstStyle>
          <a:p>
            <a:pPr>
              <a:defRPr/>
            </a:pPr>
            <a:endParaRPr lang="en-US"/>
          </a:p>
        </p:txBody>
      </p:sp>
      <p:sp>
        <p:nvSpPr>
          <p:cNvPr id="5325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92449075-6428-6045-85D2-6CCB9673E1B0}" type="slidenum">
              <a:rPr lang="en-US"/>
              <a:pPr/>
              <a:t>‹#›</a:t>
            </a:fld>
            <a:endParaRPr lang="en-US"/>
          </a:p>
        </p:txBody>
      </p:sp>
    </p:spTree>
    <p:extLst>
      <p:ext uri="{BB962C8B-B14F-4D97-AF65-F5344CB8AC3E}">
        <p14:creationId xmlns:p14="http://schemas.microsoft.com/office/powerpoint/2010/main" val="13325400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3" Type="http://schemas.openxmlformats.org/officeDocument/2006/relationships/hyperlink" Target="http://en.wikipedia.org/wiki/Psychiatrists" TargetMode="External"/><Relationship Id="rId2" Type="http://schemas.openxmlformats.org/officeDocument/2006/relationships/slide" Target="../slides/slide239.xml"/><Relationship Id="rId1" Type="http://schemas.openxmlformats.org/officeDocument/2006/relationships/notesMaster" Target="../notesMasters/notesMaster1.xml"/><Relationship Id="rId4" Type="http://schemas.openxmlformats.org/officeDocument/2006/relationships/hyperlink" Target="http://en.wikipedia.org/wiki/Stress_(medicine)" TargetMode="Externa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holylandphotos.org/browse.asp?s=1,4,11,28,74,247&amp;img=GSPLDL21"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holylandphotos.wordpress.com/2016/06/23/special-diolkos-remains/" TargetMode="Externa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Every church bears similar strengths and weaknesses to its surrounding society. The reason for this is simple: believers have come out of that godless environment, but it takes time to develop the maturity that distinguishes these Christians from their non-Christian past.</a:t>
            </a:r>
          </a:p>
          <a:p>
            <a:endParaRPr lang="en-US"/>
          </a:p>
          <a:p>
            <a:r>
              <a:rPr lang="en-US"/>
              <a:t>Therefore, it makes sense that the most ungodly city of the Roman Empire also had the most ungodly church. Corinth was known even among the pagans as a vile city—so much so that "to Corinthianize" was slang for committing sexual immorality. </a:t>
            </a:r>
          </a:p>
        </p:txBody>
      </p:sp>
      <p:sp>
        <p:nvSpPr>
          <p:cNvPr id="4" name="Slide Number Placeholder 3"/>
          <p:cNvSpPr>
            <a:spLocks noGrp="1"/>
          </p:cNvSpPr>
          <p:nvPr>
            <p:ph type="sldNum" sz="quarter" idx="5"/>
          </p:nvPr>
        </p:nvSpPr>
        <p:spPr/>
        <p:txBody>
          <a:bodyPr/>
          <a:lstStyle/>
          <a:p>
            <a:fld id="{92449075-6428-6045-85D2-6CCB9673E1B0}" type="slidenum">
              <a:rPr lang="en-US"/>
              <a:pPr/>
              <a:t>1</a:t>
            </a:fld>
            <a:endParaRPr lang="en-US"/>
          </a:p>
        </p:txBody>
      </p:sp>
    </p:spTree>
    <p:extLst>
      <p:ext uri="{BB962C8B-B14F-4D97-AF65-F5344CB8AC3E}">
        <p14:creationId xmlns:p14="http://schemas.microsoft.com/office/powerpoint/2010/main" val="8123475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76156B23-09DC-E443-8B78-7AFF8311388E}" type="slidenum">
              <a:rPr lang="en-US" sz="1200">
                <a:solidFill>
                  <a:srgbClr val="000000"/>
                </a:solidFill>
              </a:rPr>
              <a:pPr eaLnBrk="1" hangingPunct="1"/>
              <a:t>10</a:t>
            </a:fld>
            <a:endParaRPr lang="en-US" sz="1200">
              <a:solidFill>
                <a:srgbClr val="000000"/>
              </a:solidFill>
            </a:endParaRPr>
          </a:p>
        </p:txBody>
      </p:sp>
      <p:sp>
        <p:nvSpPr>
          <p:cNvPr id="193539" name="Rectangle 2"/>
          <p:cNvSpPr>
            <a:spLocks noGrp="1" noRot="1" noChangeAspect="1" noChangeArrowheads="1" noTextEdit="1"/>
          </p:cNvSpPr>
          <p:nvPr>
            <p:ph type="sldImg"/>
          </p:nvPr>
        </p:nvSpPr>
        <p:spPr>
          <a:solidFill>
            <a:srgbClr val="FFFFFF"/>
          </a:solidFill>
          <a:ln/>
        </p:spPr>
      </p:sp>
      <p:sp>
        <p:nvSpPr>
          <p:cNvPr id="19354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a:latin typeface="Times New Roman" charset="0"/>
                <a:ea typeface="ＭＳ Ｐゴシック" charset="0"/>
                <a:cs typeface="ＭＳ Ｐゴシック" charset="0"/>
              </a:rPr>
              <a:t>Believers at Corinth had three basic problems beginning with "D":</a:t>
            </a:r>
          </a:p>
          <a:p>
            <a:pPr marL="228600" indent="-228600" eaLnBrk="1" hangingPunct="1">
              <a:buAutoNum type="arabicParenBoth"/>
            </a:pPr>
            <a:r>
              <a:rPr lang="en-US">
                <a:latin typeface="Times New Roman" charset="0"/>
                <a:ea typeface="ＭＳ Ｐゴシック" charset="0"/>
                <a:cs typeface="ＭＳ Ｐゴシック" charset="0"/>
              </a:rPr>
              <a:t>Divisions stemming from pride over which leader was best (1–4)</a:t>
            </a:r>
          </a:p>
          <a:p>
            <a:pPr marL="228600" indent="-228600" eaLnBrk="1" hangingPunct="1">
              <a:buAutoNum type="arabicParenBoth"/>
            </a:pPr>
            <a:r>
              <a:rPr lang="en-US">
                <a:latin typeface="Times New Roman" charset="0"/>
                <a:ea typeface="ＭＳ Ｐゴシック" charset="0"/>
                <a:cs typeface="ＭＳ Ｐゴシック" charset="0"/>
              </a:rPr>
              <a:t>Disorders of relationships, especially of a sexual nature (5–6)</a:t>
            </a:r>
          </a:p>
          <a:p>
            <a:pPr marL="228600" indent="-228600" eaLnBrk="1" hangingPunct="1">
              <a:buAutoNum type="arabicParenBoth"/>
            </a:pPr>
            <a:r>
              <a:rPr lang="en-US">
                <a:latin typeface="Times New Roman" charset="0"/>
                <a:ea typeface="ＭＳ Ｐゴシック" charset="0"/>
                <a:cs typeface="ＭＳ Ｐゴシック" charset="0"/>
              </a:rPr>
              <a:t>Doctrine that focused on oneself more than others (7–16)</a:t>
            </a:r>
          </a:p>
          <a:p>
            <a:pPr marL="228600" indent="-228600" eaLnBrk="1" hangingPunct="1">
              <a:buAutoNum type="arabicParenBoth"/>
            </a:pPr>
            <a:endParaRPr lang="en-US">
              <a:latin typeface="Times New Roman" charset="0"/>
              <a:ea typeface="ＭＳ Ｐゴシック" charset="0"/>
              <a:cs typeface="ＭＳ Ｐゴシック" charset="0"/>
            </a:endParaRPr>
          </a:p>
          <a:p>
            <a:pPr marL="0" indent="0" eaLnBrk="1" hangingPunct="1">
              <a:buNone/>
            </a:pPr>
            <a:r>
              <a:rPr lang="en-US">
                <a:latin typeface="Times New Roman" charset="0"/>
                <a:ea typeface="ＭＳ Ｐゴシック" charset="0"/>
                <a:cs typeface="ＭＳ Ｐゴシック" charset="0"/>
              </a:rPr>
              <a:t>Paul left no stone unturned to address each area so that the believers could live up to their calling in Christ.</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C58267-B618-AA46-B168-D8566FD7B37E}" type="slidenum">
              <a:rPr lang="en-US">
                <a:solidFill>
                  <a:prstClr val="black"/>
                </a:solidFill>
              </a:rPr>
              <a:pPr/>
              <a:t>112</a:t>
            </a:fld>
            <a:endParaRPr lang="en-US">
              <a:solidFill>
                <a:prstClr val="black"/>
              </a:solidFill>
            </a:endParaRPr>
          </a:p>
        </p:txBody>
      </p:sp>
      <p:sp>
        <p:nvSpPr>
          <p:cNvPr id="28467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8467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FE16E1-92E3-9D46-B559-1FEDC16416BA}" type="slidenum">
              <a:rPr lang="en-US">
                <a:solidFill>
                  <a:prstClr val="black"/>
                </a:solidFill>
              </a:rPr>
              <a:pPr/>
              <a:t>113</a:t>
            </a:fld>
            <a:endParaRPr lang="en-US">
              <a:solidFill>
                <a:prstClr val="black"/>
              </a:solidFill>
            </a:endParaRPr>
          </a:p>
        </p:txBody>
      </p:sp>
      <p:sp>
        <p:nvSpPr>
          <p:cNvPr id="36045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6045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BF7982-3813-BA46-9CEF-125776BE5E1D}" type="slidenum">
              <a:rPr lang="en-US">
                <a:solidFill>
                  <a:prstClr val="black"/>
                </a:solidFill>
              </a:rPr>
              <a:pPr/>
              <a:t>114</a:t>
            </a:fld>
            <a:endParaRPr lang="en-US">
              <a:solidFill>
                <a:prstClr val="black"/>
              </a:solidFill>
            </a:endParaRPr>
          </a:p>
        </p:txBody>
      </p:sp>
      <p:sp>
        <p:nvSpPr>
          <p:cNvPr id="20275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0275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B24A85-F496-A04A-ABC3-45D9856BA326}" type="slidenum">
              <a:rPr lang="en-US">
                <a:solidFill>
                  <a:prstClr val="black"/>
                </a:solidFill>
              </a:rPr>
              <a:pPr/>
              <a:t>116</a:t>
            </a:fld>
            <a:endParaRPr lang="en-US">
              <a:solidFill>
                <a:prstClr val="black"/>
              </a:solidFill>
            </a:endParaRPr>
          </a:p>
        </p:txBody>
      </p:sp>
      <p:sp>
        <p:nvSpPr>
          <p:cNvPr id="21197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1197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97B618-D779-944B-8FB0-6B416544D201}" type="slidenum">
              <a:rPr lang="en-US">
                <a:solidFill>
                  <a:prstClr val="black"/>
                </a:solidFill>
              </a:rPr>
              <a:pPr/>
              <a:t>118</a:t>
            </a:fld>
            <a:endParaRPr lang="en-US">
              <a:solidFill>
                <a:prstClr val="black"/>
              </a:solidFill>
            </a:endParaRPr>
          </a:p>
        </p:txBody>
      </p:sp>
      <p:sp>
        <p:nvSpPr>
          <p:cNvPr id="32768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2768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5AE969-6F01-E74A-B5EA-392E3A063F72}"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119</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2973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2973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a:spcBef>
                <a:spcPct val="0"/>
              </a:spcBef>
            </a:pPr>
            <a:endParaRPr lang="en-US" sz="2400">
              <a:latin typeface="Times New Roman" charset="0"/>
            </a:endParaRPr>
          </a:p>
        </p:txBody>
      </p:sp>
    </p:spTree>
    <p:extLst>
      <p:ext uri="{BB962C8B-B14F-4D97-AF65-F5344CB8AC3E}">
        <p14:creationId xmlns:p14="http://schemas.microsoft.com/office/powerpoint/2010/main" val="108010684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2FC381E-13EA-D74A-8EE1-99EB0B2494D4}" type="slidenum">
              <a:rPr lang="en-US" sz="1200">
                <a:solidFill>
                  <a:prstClr val="black"/>
                </a:solidFill>
              </a:rPr>
              <a:pPr/>
              <a:t>122</a:t>
            </a:fld>
            <a:endParaRPr lang="en-US" sz="1200">
              <a:solidFill>
                <a:prstClr val="black"/>
              </a:solidFill>
            </a:endParaRPr>
          </a:p>
        </p:txBody>
      </p:sp>
      <p:sp>
        <p:nvSpPr>
          <p:cNvPr id="120835" name="Rectangle 2"/>
          <p:cNvSpPr>
            <a:spLocks noGrp="1" noRot="1" noChangeAspect="1" noChangeArrowheads="1"/>
          </p:cNvSpPr>
          <p:nvPr>
            <p:ph type="sldImg"/>
          </p:nvPr>
        </p:nvSpPr>
        <p:spPr>
          <a:solidFill>
            <a:srgbClr val="FFFFFF"/>
          </a:solidFill>
          <a:ln/>
        </p:spPr>
      </p:sp>
      <p:sp>
        <p:nvSpPr>
          <p:cNvPr id="12083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Throwing a fit is natural for a baby—but it is</a:t>
            </a:r>
            <a:r>
              <a:rPr lang="en-US" baseline="0" dirty="0"/>
              <a:t> totally inappropriate for an adult.  The Corinthians were acting like babies.</a:t>
            </a:r>
            <a:endParaRPr lang="en-US" dirty="0"/>
          </a:p>
        </p:txBody>
      </p:sp>
      <p:sp>
        <p:nvSpPr>
          <p:cNvPr id="4" name="Slide Number Placeholder 3"/>
          <p:cNvSpPr>
            <a:spLocks noGrp="1"/>
          </p:cNvSpPr>
          <p:nvPr>
            <p:ph type="sldNum" sz="quarter" idx="10"/>
          </p:nvPr>
        </p:nvSpPr>
        <p:spPr/>
        <p:txBody>
          <a:bodyPr/>
          <a:lstStyle/>
          <a:p>
            <a:fld id="{92449075-6428-6045-85D2-6CCB9673E1B0}" type="slidenum">
              <a:rPr lang="en-US" smtClean="0"/>
              <a:pPr/>
              <a:t>125</a:t>
            </a:fld>
            <a:endParaRPr lang="en-US"/>
          </a:p>
        </p:txBody>
      </p:sp>
    </p:spTree>
    <p:extLst>
      <p:ext uri="{BB962C8B-B14F-4D97-AF65-F5344CB8AC3E}">
        <p14:creationId xmlns:p14="http://schemas.microsoft.com/office/powerpoint/2010/main" val="403100713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9F4C1948-311E-4C41-8777-4309AD43974A}" type="slidenum">
              <a:rPr lang="en-US" sz="1200">
                <a:solidFill>
                  <a:prstClr val="black"/>
                </a:solidFill>
              </a:rPr>
              <a:pPr/>
              <a:t>126</a:t>
            </a:fld>
            <a:endParaRPr lang="en-US" sz="1200">
              <a:solidFill>
                <a:prstClr val="black"/>
              </a:solidFill>
            </a:endParaRPr>
          </a:p>
        </p:txBody>
      </p:sp>
      <p:sp>
        <p:nvSpPr>
          <p:cNvPr id="12902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2FEF0B80-5538-2D4E-862F-15CF8CECAA18}" type="slidenum">
              <a:rPr lang="en-US" sz="1200" b="0">
                <a:solidFill>
                  <a:prstClr val="black"/>
                </a:solidFill>
              </a:rPr>
              <a:pPr algn="r" eaLnBrk="0" hangingPunct="0"/>
              <a:t>126</a:t>
            </a:fld>
            <a:endParaRPr lang="en-US" sz="1200" b="0">
              <a:solidFill>
                <a:prstClr val="black"/>
              </a:solidFill>
            </a:endParaRPr>
          </a:p>
        </p:txBody>
      </p:sp>
      <p:sp>
        <p:nvSpPr>
          <p:cNvPr id="129028" name="Rectangle 2"/>
          <p:cNvSpPr>
            <a:spLocks noGrp="1" noRot="1" noChangeAspect="1" noChangeArrowheads="1" noTextEdit="1"/>
          </p:cNvSpPr>
          <p:nvPr>
            <p:ph type="sldImg"/>
          </p:nvPr>
        </p:nvSpPr>
        <p:spPr>
          <a:solidFill>
            <a:srgbClr val="FFFFFF"/>
          </a:solidFill>
          <a:ln/>
        </p:spPr>
      </p:sp>
      <p:sp>
        <p:nvSpPr>
          <p:cNvPr id="12902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A609C2BA-6685-6241-AE32-822BA2F91DAB}" type="slidenum">
              <a:rPr lang="en-US" sz="1200">
                <a:solidFill>
                  <a:prstClr val="black"/>
                </a:solidFill>
              </a:rPr>
              <a:pPr/>
              <a:t>127</a:t>
            </a:fld>
            <a:endParaRPr lang="en-US" sz="1200">
              <a:solidFill>
                <a:prstClr val="black"/>
              </a:solidFill>
            </a:endParaRPr>
          </a:p>
        </p:txBody>
      </p:sp>
      <p:sp>
        <p:nvSpPr>
          <p:cNvPr id="132099" name="Rectangle 2"/>
          <p:cNvSpPr>
            <a:spLocks noGrp="1" noRot="1" noChangeAspect="1" noChangeArrowheads="1"/>
          </p:cNvSpPr>
          <p:nvPr>
            <p:ph type="sldImg"/>
          </p:nvPr>
        </p:nvSpPr>
        <p:spPr>
          <a:solidFill>
            <a:srgbClr val="FFFFFF"/>
          </a:solidFill>
          <a:ln/>
        </p:spPr>
      </p:sp>
      <p:sp>
        <p:nvSpPr>
          <p:cNvPr id="13210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02F027D-B642-824E-9215-9D6F02805C41}" type="slidenum">
              <a:rPr lang="en-US" sz="1200">
                <a:solidFill>
                  <a:prstClr val="black"/>
                </a:solidFill>
              </a:rPr>
              <a:pPr eaLnBrk="1" hangingPunct="1"/>
              <a:t>11</a:t>
            </a:fld>
            <a:endParaRPr lang="en-US" sz="1200">
              <a:solidFill>
                <a:prstClr val="black"/>
              </a:solidFill>
            </a:endParaRPr>
          </a:p>
        </p:txBody>
      </p:sp>
      <p:sp>
        <p:nvSpPr>
          <p:cNvPr id="211970" name="Rectangle 2"/>
          <p:cNvSpPr>
            <a:spLocks noGrp="1" noRot="1" noChangeAspect="1" noChangeArrowheads="1" noTextEdit="1"/>
          </p:cNvSpPr>
          <p:nvPr>
            <p:ph type="sldImg"/>
          </p:nvPr>
        </p:nvSpPr>
        <p:spPr>
          <a:xfrm>
            <a:off x="1143000" y="685800"/>
            <a:ext cx="4572000" cy="3429000"/>
          </a:xfrm>
          <a:ln/>
        </p:spPr>
      </p:sp>
      <p:sp>
        <p:nvSpPr>
          <p:cNvPr id="2119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a:latin typeface="Times New Roman" charset="0"/>
                <a:ea typeface="ＭＳ Ｐゴシック" charset="0"/>
                <a:cs typeface="ＭＳ Ｐゴシック" charset="0"/>
              </a:rPr>
              <a:t>Spanking children teaches the cost of disobedience. Such discipline is needed in adult churches as well. Rather than hoping sin will go away, wise leaders will imitate Paul and fulfill their spiritual leadership role by disciplining the saints. </a:t>
            </a: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73FEA20A-DE49-B247-BB66-53DFBBAC7E87}" type="slidenum">
              <a:rPr lang="en-US" sz="1200">
                <a:solidFill>
                  <a:prstClr val="black"/>
                </a:solidFill>
              </a:rPr>
              <a:pPr/>
              <a:t>128</a:t>
            </a:fld>
            <a:endParaRPr lang="en-US" sz="1200">
              <a:solidFill>
                <a:prstClr val="black"/>
              </a:solidFill>
            </a:endParaRPr>
          </a:p>
        </p:txBody>
      </p:sp>
      <p:sp>
        <p:nvSpPr>
          <p:cNvPr id="134147" name="Rectangle 2"/>
          <p:cNvSpPr>
            <a:spLocks noGrp="1" noRot="1" noChangeAspect="1" noChangeArrowheads="1"/>
          </p:cNvSpPr>
          <p:nvPr>
            <p:ph type="sldImg"/>
          </p:nvPr>
        </p:nvSpPr>
        <p:spPr>
          <a:solidFill>
            <a:srgbClr val="FFFFFF"/>
          </a:solidFill>
          <a:ln/>
        </p:spPr>
      </p:sp>
      <p:sp>
        <p:nvSpPr>
          <p:cNvPr id="13414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eaLnBrk="0" fontAlgn="base" hangingPunct="0">
              <a:spcBef>
                <a:spcPct val="30000"/>
              </a:spcBef>
              <a:spcAft>
                <a:spcPct val="0"/>
              </a:spcAft>
            </a:pPr>
            <a:r>
              <a:rPr lang="en-US" b="0"/>
              <a:t>"In Hebrews 4, the writer to the Hebrews explains that Christians enter into rest when they complete the lifelong work of committed discipleship. But like the exodus generation (and later Achan), not all Christians finish their work. A proper illustration of the relationship between the journeys of the children of Israel and the Christian life is suggested by [this] diagram" (Dillow, 140).</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a:t>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a:t>NS-07-1Cor1-9—slide 129</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a:t>NS-07-1Cor10-16—slide 23</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a:t>NS-19-Hebrews-69</a:t>
            </a:r>
          </a:p>
          <a:p>
            <a:pPr algn="l" rtl="0" eaLnBrk="0" fontAlgn="base" hangingPunct="0">
              <a:spcBef>
                <a:spcPct val="30000"/>
              </a:spcBef>
              <a:spcAft>
                <a:spcPct val="0"/>
              </a:spcAft>
            </a:pPr>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2E4DE48-0630-E843-9A0A-AD2D8C0000D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48602029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5FDB42B9-E6AA-944C-8C27-399DFF2F5107}" type="slidenum">
              <a:rPr lang="en-US" sz="1200">
                <a:solidFill>
                  <a:prstClr val="black"/>
                </a:solidFill>
              </a:rPr>
              <a:pPr/>
              <a:t>133</a:t>
            </a:fld>
            <a:endParaRPr lang="en-US" sz="1200">
              <a:solidFill>
                <a:prstClr val="black"/>
              </a:solidFill>
            </a:endParaRPr>
          </a:p>
        </p:txBody>
      </p:sp>
      <p:sp>
        <p:nvSpPr>
          <p:cNvPr id="139267" name="Rectangle 2"/>
          <p:cNvSpPr>
            <a:spLocks noGrp="1" noRot="1" noChangeAspect="1" noChangeArrowheads="1"/>
          </p:cNvSpPr>
          <p:nvPr>
            <p:ph type="sldImg"/>
          </p:nvPr>
        </p:nvSpPr>
        <p:spPr>
          <a:solidFill>
            <a:srgbClr val="FFFFFF"/>
          </a:solidFill>
          <a:ln/>
        </p:spPr>
      </p:sp>
      <p:sp>
        <p:nvSpPr>
          <p:cNvPr id="13926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64051A4D-8D34-8F43-A5CD-04557A5984DB}" type="slidenum">
              <a:rPr lang="en-US" sz="1200">
                <a:solidFill>
                  <a:prstClr val="black"/>
                </a:solidFill>
              </a:rPr>
              <a:pPr/>
              <a:t>134</a:t>
            </a:fld>
            <a:endParaRPr lang="en-US" sz="1200">
              <a:solidFill>
                <a:prstClr val="black"/>
              </a:solidFill>
            </a:endParaRPr>
          </a:p>
        </p:txBody>
      </p:sp>
      <p:sp>
        <p:nvSpPr>
          <p:cNvPr id="14131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D0E19368-3733-7A40-87B2-BFC3F745CA0C}" type="slidenum">
              <a:rPr lang="en-US" sz="1200" b="0">
                <a:solidFill>
                  <a:prstClr val="black"/>
                </a:solidFill>
              </a:rPr>
              <a:pPr algn="r" eaLnBrk="0" hangingPunct="0"/>
              <a:t>134</a:t>
            </a:fld>
            <a:endParaRPr lang="en-US" sz="1200" b="0">
              <a:solidFill>
                <a:prstClr val="black"/>
              </a:solidFill>
            </a:endParaRPr>
          </a:p>
        </p:txBody>
      </p:sp>
      <p:sp>
        <p:nvSpPr>
          <p:cNvPr id="141316" name="Rectangle 2"/>
          <p:cNvSpPr>
            <a:spLocks noGrp="1" noRot="1" noChangeAspect="1" noChangeArrowheads="1" noTextEdit="1"/>
          </p:cNvSpPr>
          <p:nvPr>
            <p:ph type="sldImg"/>
          </p:nvPr>
        </p:nvSpPr>
        <p:spPr>
          <a:solidFill>
            <a:srgbClr val="FFFFFF"/>
          </a:solidFill>
          <a:ln/>
        </p:spPr>
      </p:sp>
      <p:sp>
        <p:nvSpPr>
          <p:cNvPr id="14131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56AE3036-C84D-CC4D-A70B-9D0BC4CCC9FD}" type="slidenum">
              <a:rPr lang="en-US" sz="1200">
                <a:solidFill>
                  <a:prstClr val="black"/>
                </a:solidFill>
              </a:rPr>
              <a:pPr/>
              <a:t>135</a:t>
            </a:fld>
            <a:endParaRPr lang="en-US" sz="1200">
              <a:solidFill>
                <a:prstClr val="black"/>
              </a:solidFill>
            </a:endParaRPr>
          </a:p>
        </p:txBody>
      </p:sp>
      <p:sp>
        <p:nvSpPr>
          <p:cNvPr id="14336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2AFC8441-279F-684D-8670-7BAF2E61CAF7}" type="slidenum">
              <a:rPr lang="en-US" sz="1200" b="0">
                <a:solidFill>
                  <a:prstClr val="black"/>
                </a:solidFill>
              </a:rPr>
              <a:pPr algn="r" eaLnBrk="0" hangingPunct="0"/>
              <a:t>135</a:t>
            </a:fld>
            <a:endParaRPr lang="en-US" sz="1200" b="0">
              <a:solidFill>
                <a:prstClr val="black"/>
              </a:solidFill>
            </a:endParaRPr>
          </a:p>
        </p:txBody>
      </p:sp>
      <p:sp>
        <p:nvSpPr>
          <p:cNvPr id="143364" name="Rectangle 2"/>
          <p:cNvSpPr>
            <a:spLocks noGrp="1" noRot="1" noChangeAspect="1" noChangeArrowheads="1" noTextEdit="1"/>
          </p:cNvSpPr>
          <p:nvPr>
            <p:ph type="sldImg"/>
          </p:nvPr>
        </p:nvSpPr>
        <p:spPr>
          <a:solidFill>
            <a:srgbClr val="FFFFFF"/>
          </a:solidFill>
          <a:ln/>
        </p:spPr>
      </p:sp>
      <p:sp>
        <p:nvSpPr>
          <p:cNvPr id="14336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5D261521-E78D-F841-A465-D30D3D8C7DF2}" type="slidenum">
              <a:rPr lang="en-US" sz="1200">
                <a:solidFill>
                  <a:prstClr val="black"/>
                </a:solidFill>
              </a:rPr>
              <a:pPr/>
              <a:t>136</a:t>
            </a:fld>
            <a:endParaRPr lang="en-US" sz="1200">
              <a:solidFill>
                <a:prstClr val="black"/>
              </a:solidFill>
            </a:endParaRPr>
          </a:p>
        </p:txBody>
      </p:sp>
      <p:sp>
        <p:nvSpPr>
          <p:cNvPr id="14541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BDDF78EA-DAB3-C448-A69C-2CBDB6E9AB1A}" type="slidenum">
              <a:rPr lang="en-US" sz="1200" b="0">
                <a:solidFill>
                  <a:prstClr val="black"/>
                </a:solidFill>
              </a:rPr>
              <a:pPr algn="r" eaLnBrk="0" hangingPunct="0"/>
              <a:t>136</a:t>
            </a:fld>
            <a:endParaRPr lang="en-US" sz="1200" b="0">
              <a:solidFill>
                <a:prstClr val="black"/>
              </a:solidFill>
            </a:endParaRPr>
          </a:p>
        </p:txBody>
      </p:sp>
      <p:sp>
        <p:nvSpPr>
          <p:cNvPr id="145412" name="Rectangle 2"/>
          <p:cNvSpPr>
            <a:spLocks noGrp="1" noRot="1" noChangeAspect="1" noChangeArrowheads="1" noTextEdit="1"/>
          </p:cNvSpPr>
          <p:nvPr>
            <p:ph type="sldImg"/>
          </p:nvPr>
        </p:nvSpPr>
        <p:spPr>
          <a:solidFill>
            <a:srgbClr val="FFFFFF"/>
          </a:solidFill>
          <a:ln/>
        </p:spPr>
      </p:sp>
      <p:sp>
        <p:nvSpPr>
          <p:cNvPr id="14541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D43EF555-6066-E348-98B7-E2BB4B7D5F55}" type="slidenum">
              <a:rPr lang="en-US" sz="1200">
                <a:solidFill>
                  <a:prstClr val="black"/>
                </a:solidFill>
              </a:rPr>
              <a:pPr/>
              <a:t>137</a:t>
            </a:fld>
            <a:endParaRPr lang="en-US" sz="1200">
              <a:solidFill>
                <a:prstClr val="black"/>
              </a:solidFill>
            </a:endParaRPr>
          </a:p>
        </p:txBody>
      </p:sp>
      <p:sp>
        <p:nvSpPr>
          <p:cNvPr id="14745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D300E7E7-9C0E-6646-8366-FBFE8066D223}" type="slidenum">
              <a:rPr lang="en-US" sz="1200" b="0">
                <a:solidFill>
                  <a:prstClr val="black"/>
                </a:solidFill>
              </a:rPr>
              <a:pPr algn="r" eaLnBrk="0" hangingPunct="0"/>
              <a:t>137</a:t>
            </a:fld>
            <a:endParaRPr lang="en-US" sz="1200" b="0">
              <a:solidFill>
                <a:prstClr val="black"/>
              </a:solidFill>
            </a:endParaRPr>
          </a:p>
        </p:txBody>
      </p:sp>
      <p:sp>
        <p:nvSpPr>
          <p:cNvPr id="147460" name="Rectangle 2"/>
          <p:cNvSpPr>
            <a:spLocks noGrp="1" noRot="1" noChangeAspect="1" noChangeArrowheads="1" noTextEdit="1"/>
          </p:cNvSpPr>
          <p:nvPr>
            <p:ph type="sldImg"/>
          </p:nvPr>
        </p:nvSpPr>
        <p:spPr>
          <a:solidFill>
            <a:srgbClr val="FFFFFF"/>
          </a:solidFill>
          <a:ln/>
        </p:spPr>
      </p:sp>
      <p:sp>
        <p:nvSpPr>
          <p:cNvPr id="14746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89DA3243-2932-084B-AB4A-66F16B669FD8}" type="slidenum">
              <a:rPr lang="en-US" sz="1200">
                <a:solidFill>
                  <a:prstClr val="black"/>
                </a:solidFill>
              </a:rPr>
              <a:pPr/>
              <a:t>138</a:t>
            </a:fld>
            <a:endParaRPr lang="en-US" sz="1200">
              <a:solidFill>
                <a:prstClr val="black"/>
              </a:solidFill>
            </a:endParaRPr>
          </a:p>
        </p:txBody>
      </p:sp>
      <p:sp>
        <p:nvSpPr>
          <p:cNvPr id="149507" name="Rectangle 2"/>
          <p:cNvSpPr>
            <a:spLocks noGrp="1" noRot="1" noChangeAspect="1" noChangeArrowheads="1"/>
          </p:cNvSpPr>
          <p:nvPr>
            <p:ph type="sldImg"/>
          </p:nvPr>
        </p:nvSpPr>
        <p:spPr>
          <a:solidFill>
            <a:srgbClr val="FFFFFF"/>
          </a:solidFill>
          <a:ln/>
        </p:spPr>
      </p:sp>
      <p:sp>
        <p:nvSpPr>
          <p:cNvPr id="14950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99CDB00-873C-AD43-8467-36005EE8448A}" type="slidenum">
              <a:rPr lang="en-US" sz="1200">
                <a:solidFill>
                  <a:prstClr val="black"/>
                </a:solidFill>
              </a:rPr>
              <a:pPr/>
              <a:t>139</a:t>
            </a:fld>
            <a:endParaRPr lang="en-US" sz="1200">
              <a:solidFill>
                <a:prstClr val="black"/>
              </a:solidFill>
            </a:endParaRPr>
          </a:p>
        </p:txBody>
      </p:sp>
      <p:sp>
        <p:nvSpPr>
          <p:cNvPr id="151555" name="Rectangle 2"/>
          <p:cNvSpPr>
            <a:spLocks noGrp="1" noRot="1" noChangeAspect="1" noChangeArrowheads="1"/>
          </p:cNvSpPr>
          <p:nvPr>
            <p:ph type="sldImg"/>
          </p:nvPr>
        </p:nvSpPr>
        <p:spPr>
          <a:xfrm>
            <a:off x="1103313" y="674688"/>
            <a:ext cx="4603750" cy="3452812"/>
          </a:xfrm>
          <a:solidFill>
            <a:srgbClr val="FFFFFF"/>
          </a:solidFill>
          <a:ln/>
        </p:spPr>
      </p:sp>
      <p:sp>
        <p:nvSpPr>
          <p:cNvPr id="151556"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0" tIns="44970" rIns="89940" bIns="44970"/>
          <a:lstStyle/>
          <a:p>
            <a:pPr eaLnBrk="1" hangingPunct="1"/>
            <a:endParaRPr lang="en-US">
              <a:latin typeface="Arial"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CC92A699-7A0F-2440-8B2E-D711055FA9EC}" type="slidenum">
              <a:rPr lang="en-US" sz="1200">
                <a:solidFill>
                  <a:prstClr val="black"/>
                </a:solidFill>
              </a:rPr>
              <a:pPr/>
              <a:t>140</a:t>
            </a:fld>
            <a:endParaRPr lang="en-US" sz="1200">
              <a:solidFill>
                <a:prstClr val="black"/>
              </a:solidFill>
            </a:endParaRPr>
          </a:p>
        </p:txBody>
      </p:sp>
      <p:sp>
        <p:nvSpPr>
          <p:cNvPr id="15360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78ED1B59-EC19-F743-8BD6-6DD5711E9A04}" type="slidenum">
              <a:rPr lang="en-US" sz="1200" b="0">
                <a:solidFill>
                  <a:prstClr val="black"/>
                </a:solidFill>
              </a:rPr>
              <a:pPr algn="r" eaLnBrk="0" hangingPunct="0"/>
              <a:t>140</a:t>
            </a:fld>
            <a:endParaRPr lang="en-US" sz="1200" b="0">
              <a:solidFill>
                <a:prstClr val="black"/>
              </a:solidFill>
            </a:endParaRPr>
          </a:p>
        </p:txBody>
      </p:sp>
      <p:sp>
        <p:nvSpPr>
          <p:cNvPr id="153604" name="Rectangle 2"/>
          <p:cNvSpPr>
            <a:spLocks noGrp="1" noRot="1" noChangeAspect="1" noChangeArrowheads="1" noTextEdit="1"/>
          </p:cNvSpPr>
          <p:nvPr>
            <p:ph type="sldImg"/>
          </p:nvPr>
        </p:nvSpPr>
        <p:spPr>
          <a:solidFill>
            <a:srgbClr val="FFFFFF"/>
          </a:solidFill>
          <a:ln/>
        </p:spPr>
      </p:sp>
      <p:sp>
        <p:nvSpPr>
          <p:cNvPr id="15360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rPr>
              <a:t>http://corinth.sas.upenn.edu/schola.html</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a:cs typeface="ＭＳ Ｐゴシック" charset="0"/>
              </a:rPr>
              <a:t>We all want to blend in to be relevant or at least not to look weird. But what if what appears white is actually sinful? In such cases, being different is not only appropriate but vital.</a:t>
            </a:r>
          </a:p>
        </p:txBody>
      </p:sp>
    </p:spTree>
    <p:extLst>
      <p:ext uri="{BB962C8B-B14F-4D97-AF65-F5344CB8AC3E}">
        <p14:creationId xmlns:p14="http://schemas.microsoft.com/office/powerpoint/2010/main" val="218809695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2B57F62D-978A-5744-910D-F179481F00EC}" type="slidenum">
              <a:rPr lang="en-US" sz="1200">
                <a:solidFill>
                  <a:prstClr val="black"/>
                </a:solidFill>
              </a:rPr>
              <a:pPr/>
              <a:t>141</a:t>
            </a:fld>
            <a:endParaRPr lang="en-US" sz="1200">
              <a:solidFill>
                <a:prstClr val="black"/>
              </a:solidFill>
            </a:endParaRPr>
          </a:p>
        </p:txBody>
      </p:sp>
      <p:sp>
        <p:nvSpPr>
          <p:cNvPr id="15565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B6A29D18-5CDE-3C4C-BD27-D33B7D6E63DE}" type="slidenum">
              <a:rPr lang="en-US" sz="1200" b="0">
                <a:solidFill>
                  <a:prstClr val="black"/>
                </a:solidFill>
              </a:rPr>
              <a:pPr algn="r" eaLnBrk="0" hangingPunct="0"/>
              <a:t>141</a:t>
            </a:fld>
            <a:endParaRPr lang="en-US" sz="1200" b="0">
              <a:solidFill>
                <a:prstClr val="black"/>
              </a:solidFill>
            </a:endParaRPr>
          </a:p>
        </p:txBody>
      </p:sp>
      <p:sp>
        <p:nvSpPr>
          <p:cNvPr id="155652" name="Rectangle 2"/>
          <p:cNvSpPr>
            <a:spLocks noGrp="1" noRot="1" noChangeAspect="1" noChangeArrowheads="1" noTextEdit="1"/>
          </p:cNvSpPr>
          <p:nvPr>
            <p:ph type="sldImg"/>
          </p:nvPr>
        </p:nvSpPr>
        <p:spPr>
          <a:solidFill>
            <a:srgbClr val="FFFFFF"/>
          </a:solidFill>
          <a:ln/>
        </p:spPr>
      </p:sp>
      <p:sp>
        <p:nvSpPr>
          <p:cNvPr id="15565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B78C98D-6E09-5E4B-A752-DD3BCE75C5A7}" type="slidenum">
              <a:rPr lang="en-US" sz="1200">
                <a:solidFill>
                  <a:prstClr val="black"/>
                </a:solidFill>
              </a:rPr>
              <a:pPr/>
              <a:t>142</a:t>
            </a:fld>
            <a:endParaRPr lang="en-US" sz="1200">
              <a:solidFill>
                <a:prstClr val="black"/>
              </a:solidFill>
            </a:endParaRPr>
          </a:p>
        </p:txBody>
      </p:sp>
      <p:sp>
        <p:nvSpPr>
          <p:cNvPr id="16896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61D46D00-879A-F247-805F-B539719475E5}" type="slidenum">
              <a:rPr lang="en-US" sz="1200" b="0" smtClean="0">
                <a:solidFill>
                  <a:prstClr val="black"/>
                </a:solidFill>
              </a:rPr>
              <a:pPr algn="r" eaLnBrk="0" hangingPunct="0"/>
              <a:t>142</a:t>
            </a:fld>
            <a:endParaRPr lang="en-US" sz="1200" b="0">
              <a:solidFill>
                <a:prstClr val="black"/>
              </a:solidFill>
            </a:endParaRPr>
          </a:p>
        </p:txBody>
      </p:sp>
      <p:sp>
        <p:nvSpPr>
          <p:cNvPr id="168963" name="Rectangle 2"/>
          <p:cNvSpPr>
            <a:spLocks noGrp="1" noRot="1" noChangeAspect="1" noChangeArrowheads="1" noTextEdit="1"/>
          </p:cNvSpPr>
          <p:nvPr>
            <p:ph type="sldImg"/>
          </p:nvPr>
        </p:nvSpPr>
        <p:spPr>
          <a:solidFill>
            <a:srgbClr val="FFFFFF"/>
          </a:solidFill>
          <a:ln/>
        </p:spPr>
      </p:sp>
      <p:sp>
        <p:nvSpPr>
          <p:cNvPr id="1689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8BF92011-BB37-CC46-A82E-1561F8D6A637}" type="slidenum">
              <a:rPr lang="en-US" sz="1200">
                <a:solidFill>
                  <a:prstClr val="black"/>
                </a:solidFill>
              </a:rPr>
              <a:pPr/>
              <a:t>143</a:t>
            </a:fld>
            <a:endParaRPr lang="en-US" sz="1200">
              <a:solidFill>
                <a:prstClr val="black"/>
              </a:solidFill>
            </a:endParaRPr>
          </a:p>
        </p:txBody>
      </p:sp>
      <p:sp>
        <p:nvSpPr>
          <p:cNvPr id="15974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ED179D6E-D9C0-D545-BA8D-BFC51DCD2734}" type="slidenum">
              <a:rPr lang="en-US" sz="1200" b="0">
                <a:solidFill>
                  <a:prstClr val="black"/>
                </a:solidFill>
              </a:rPr>
              <a:pPr algn="r" eaLnBrk="0" hangingPunct="0"/>
              <a:t>143</a:t>
            </a:fld>
            <a:endParaRPr lang="en-US" sz="1200" b="0">
              <a:solidFill>
                <a:prstClr val="black"/>
              </a:solidFill>
            </a:endParaRPr>
          </a:p>
        </p:txBody>
      </p:sp>
      <p:sp>
        <p:nvSpPr>
          <p:cNvPr id="159748" name="Rectangle 2"/>
          <p:cNvSpPr>
            <a:spLocks noGrp="1" noRot="1" noChangeAspect="1" noChangeArrowheads="1" noTextEdit="1"/>
          </p:cNvSpPr>
          <p:nvPr>
            <p:ph type="sldImg"/>
          </p:nvPr>
        </p:nvSpPr>
        <p:spPr>
          <a:solidFill>
            <a:srgbClr val="FFFFFF"/>
          </a:solidFill>
          <a:ln/>
        </p:spPr>
      </p:sp>
      <p:sp>
        <p:nvSpPr>
          <p:cNvPr id="15974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1BC4B9D9-8160-F647-93AD-8E4C41446062}" type="slidenum">
              <a:rPr lang="en-US" sz="1200">
                <a:solidFill>
                  <a:prstClr val="black"/>
                </a:solidFill>
              </a:rPr>
              <a:pPr/>
              <a:t>144</a:t>
            </a:fld>
            <a:endParaRPr lang="en-US" sz="1200">
              <a:solidFill>
                <a:prstClr val="black"/>
              </a:solidFill>
            </a:endParaRPr>
          </a:p>
        </p:txBody>
      </p:sp>
      <p:sp>
        <p:nvSpPr>
          <p:cNvPr id="161795" name="Rectangle 2"/>
          <p:cNvSpPr>
            <a:spLocks noGrp="1" noRot="1" noChangeAspect="1" noChangeArrowheads="1"/>
          </p:cNvSpPr>
          <p:nvPr>
            <p:ph type="sldImg"/>
          </p:nvPr>
        </p:nvSpPr>
        <p:spPr>
          <a:solidFill>
            <a:srgbClr val="FFFFFF"/>
          </a:solidFill>
          <a:ln/>
        </p:spPr>
      </p:sp>
      <p:sp>
        <p:nvSpPr>
          <p:cNvPr id="16179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8FEB17C5-5D12-8545-8449-E79B53A9AB8E}" type="slidenum">
              <a:rPr lang="en-US" sz="1200">
                <a:solidFill>
                  <a:prstClr val="black"/>
                </a:solidFill>
              </a:rPr>
              <a:pPr/>
              <a:t>145</a:t>
            </a:fld>
            <a:endParaRPr lang="en-US" sz="1200">
              <a:solidFill>
                <a:prstClr val="black"/>
              </a:solidFill>
            </a:endParaRPr>
          </a:p>
        </p:txBody>
      </p:sp>
      <p:sp>
        <p:nvSpPr>
          <p:cNvPr id="163843" name="Rectangle 2"/>
          <p:cNvSpPr>
            <a:spLocks noGrp="1" noRot="1" noChangeAspect="1" noChangeArrowheads="1"/>
          </p:cNvSpPr>
          <p:nvPr>
            <p:ph type="sldImg"/>
          </p:nvPr>
        </p:nvSpPr>
        <p:spPr>
          <a:solidFill>
            <a:srgbClr val="FFFFFF"/>
          </a:solidFill>
          <a:ln/>
        </p:spPr>
      </p:sp>
      <p:sp>
        <p:nvSpPr>
          <p:cNvPr id="16384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944603F8-2316-7646-88D3-2D7964B940FD}" type="slidenum">
              <a:rPr lang="en-US" sz="1200">
                <a:solidFill>
                  <a:prstClr val="black"/>
                </a:solidFill>
              </a:rPr>
              <a:pPr/>
              <a:t>147</a:t>
            </a:fld>
            <a:endParaRPr lang="en-US" sz="1200">
              <a:solidFill>
                <a:prstClr val="black"/>
              </a:solidFill>
            </a:endParaRPr>
          </a:p>
        </p:txBody>
      </p:sp>
      <p:sp>
        <p:nvSpPr>
          <p:cNvPr id="166915" name="Rectangle 2"/>
          <p:cNvSpPr>
            <a:spLocks noGrp="1" noRot="1" noChangeAspect="1" noChangeArrowheads="1"/>
          </p:cNvSpPr>
          <p:nvPr>
            <p:ph type="sldImg"/>
          </p:nvPr>
        </p:nvSpPr>
        <p:spPr>
          <a:xfrm>
            <a:off x="1103313" y="676275"/>
            <a:ext cx="4603750" cy="3452813"/>
          </a:xfrm>
          <a:solidFill>
            <a:srgbClr val="FFFFFF"/>
          </a:solidFill>
          <a:ln/>
        </p:spPr>
      </p:sp>
      <p:sp>
        <p:nvSpPr>
          <p:cNvPr id="166916"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50" tIns="44975" rIns="89950" bIns="44975"/>
          <a:lstStyle/>
          <a:p>
            <a:pPr eaLnBrk="1" hangingPunct="1"/>
            <a:endParaRPr lang="en-US">
              <a:latin typeface="Arial"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469AC0F-C45B-0B45-9B4A-080FBD48824B}" type="slidenum">
              <a:rPr lang="en-US" sz="1200">
                <a:solidFill>
                  <a:prstClr val="black"/>
                </a:solidFill>
              </a:rPr>
              <a:pPr/>
              <a:t>148</a:t>
            </a:fld>
            <a:endParaRPr lang="en-US" sz="1200">
              <a:solidFill>
                <a:prstClr val="black"/>
              </a:solidFill>
            </a:endParaRPr>
          </a:p>
        </p:txBody>
      </p:sp>
      <p:sp>
        <p:nvSpPr>
          <p:cNvPr id="2150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713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469AC0F-C45B-0B45-9B4A-080FBD48824B}" type="slidenum">
              <a:rPr lang="en-US" sz="1200">
                <a:solidFill>
                  <a:prstClr val="black"/>
                </a:solidFill>
              </a:rPr>
              <a:pPr/>
              <a:t>149</a:t>
            </a:fld>
            <a:endParaRPr lang="en-US" sz="1200">
              <a:solidFill>
                <a:prstClr val="black"/>
              </a:solidFill>
            </a:endParaRPr>
          </a:p>
        </p:txBody>
      </p:sp>
      <p:sp>
        <p:nvSpPr>
          <p:cNvPr id="2150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713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F11095B-CAA7-934E-86DD-934055D309C0}"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sym typeface="Times New Roman"/>
              </a:rPr>
              <a:pPr marL="0" marR="0" lvl="0" indent="0" algn="r" defTabSz="914400" rtl="0" eaLnBrk="0" fontAlgn="base" latinLnBrk="0" hangingPunct="0">
                <a:lnSpc>
                  <a:spcPct val="100000"/>
                </a:lnSpc>
                <a:spcBef>
                  <a:spcPct val="0"/>
                </a:spcBef>
                <a:spcAft>
                  <a:spcPct val="0"/>
                </a:spcAft>
                <a:buClrTx/>
                <a:buSzTx/>
                <a:buFontTx/>
                <a:buNone/>
                <a:tabLst/>
                <a:defRPr/>
              </a:pPr>
              <a:t>153</a:t>
            </a:fld>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sym typeface="Times New Roman"/>
            </a:endParaRPr>
          </a:p>
        </p:txBody>
      </p:sp>
      <p:sp>
        <p:nvSpPr>
          <p:cNvPr id="174082" name="Rectangle 2"/>
          <p:cNvSpPr>
            <a:spLocks noGrp="1" noRot="1" noChangeAspect="1" noChangeArrowheads="1"/>
          </p:cNvSpPr>
          <p:nvPr>
            <p:ph type="sldImg"/>
          </p:nvPr>
        </p:nvSpPr>
        <p:spPr>
          <a:solidFill>
            <a:srgbClr val="FFFFFF"/>
          </a:solidFill>
          <a:ln/>
        </p:spPr>
      </p:sp>
      <p:sp>
        <p:nvSpPr>
          <p:cNvPr id="174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BD212D41-0D03-F244-9B44-00D75672CCAB}" type="slidenum">
              <a:rPr lang="en-US" sz="1200">
                <a:solidFill>
                  <a:prstClr val="black"/>
                </a:solidFill>
              </a:rPr>
              <a:pPr/>
              <a:t>154</a:t>
            </a:fld>
            <a:endParaRPr lang="en-US" sz="1200">
              <a:solidFill>
                <a:prstClr val="black"/>
              </a:solidFill>
            </a:endParaRPr>
          </a:p>
        </p:txBody>
      </p:sp>
      <p:sp>
        <p:nvSpPr>
          <p:cNvPr id="171011" name="Rectangle 2"/>
          <p:cNvSpPr>
            <a:spLocks noGrp="1" noRot="1" noChangeAspect="1" noChangeArrowheads="1"/>
          </p:cNvSpPr>
          <p:nvPr>
            <p:ph type="sldImg"/>
          </p:nvPr>
        </p:nvSpPr>
        <p:spPr>
          <a:solidFill>
            <a:srgbClr val="FFFFFF"/>
          </a:solidFill>
          <a:ln/>
        </p:spPr>
      </p:sp>
      <p:sp>
        <p:nvSpPr>
          <p:cNvPr id="171012"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latin typeface="Arial" panose="020B0604020202020204" pitchFamily="34" charset="0"/>
                <a:cs typeface="Arial" panose="020B0604020202020204" pitchFamily="34" charset="0"/>
              </a:rPr>
              <a:t>We are all too keenly aware of a herd mentality in our world. It seems that the blind keep leading the blind—insisting that we slavishly follow. </a:t>
            </a:r>
          </a:p>
          <a:p>
            <a:r>
              <a:rPr lang="en-US" dirty="0">
                <a:latin typeface="Arial" panose="020B0604020202020204" pitchFamily="34" charset="0"/>
                <a:cs typeface="Arial" panose="020B0604020202020204" pitchFamily="34" charset="0"/>
              </a:rPr>
              <a:t>Recently, the governor of Virginia publicly argued for infanticide—and millions supported him!</a:t>
            </a:r>
          </a:p>
          <a:p>
            <a:r>
              <a:rPr lang="en-US" dirty="0">
                <a:latin typeface="Arial" panose="020B0604020202020204" pitchFamily="34" charset="0"/>
                <a:cs typeface="Arial" panose="020B0604020202020204" pitchFamily="34" charset="0"/>
              </a:rPr>
              <a:t>Then pictures arose of his racism while in medical school, so then politicians of his own party called for his resignation!</a:t>
            </a:r>
          </a:p>
          <a:p>
            <a:r>
              <a:rPr lang="en-US" dirty="0">
                <a:latin typeface="Arial" panose="020B0604020202020204" pitchFamily="34" charset="0"/>
                <a:cs typeface="Arial" panose="020B0604020202020204" pitchFamily="34" charset="0"/>
              </a:rPr>
              <a:t>Since when is prejudice worse than killing babies right after birth?</a:t>
            </a:r>
          </a:p>
        </p:txBody>
      </p:sp>
    </p:spTree>
    <p:extLst>
      <p:ext uri="{BB962C8B-B14F-4D97-AF65-F5344CB8AC3E}">
        <p14:creationId xmlns:p14="http://schemas.microsoft.com/office/powerpoint/2010/main" val="243836134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3470ED8D-4CC0-1347-9ECD-43303CFBE5FD}" type="slidenum">
              <a:rPr lang="en-US" sz="1200"/>
              <a:pPr eaLnBrk="1" hangingPunct="1"/>
              <a:t>155</a:t>
            </a:fld>
            <a:endParaRPr lang="en-US" sz="1200"/>
          </a:p>
        </p:txBody>
      </p:sp>
      <p:sp>
        <p:nvSpPr>
          <p:cNvPr id="274435" name="Rectangle 2"/>
          <p:cNvSpPr>
            <a:spLocks noGrp="1" noRot="1" noChangeAspect="1" noChangeArrowheads="1" noTextEdit="1"/>
          </p:cNvSpPr>
          <p:nvPr>
            <p:ph type="sldImg"/>
          </p:nvPr>
        </p:nvSpPr>
        <p:spPr>
          <a:ln/>
        </p:spPr>
      </p:sp>
      <p:sp>
        <p:nvSpPr>
          <p:cNvPr id="27443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0D65DEDA-B373-E74B-A0C4-314974B7D242}" type="slidenum">
              <a:rPr lang="en-US">
                <a:solidFill>
                  <a:prstClr val="black"/>
                </a:solidFill>
              </a:rPr>
              <a:pPr/>
              <a:t>157</a:t>
            </a:fld>
            <a:endParaRPr lang="en-US">
              <a:solidFill>
                <a:prstClr val="black"/>
              </a:solidFill>
            </a:endParaRPr>
          </a:p>
        </p:txBody>
      </p:sp>
      <p:sp>
        <p:nvSpPr>
          <p:cNvPr id="23757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BB699D04-F069-3E41-86D9-C890AF94A80C}" type="slidenum">
              <a:rPr lang="en-US" sz="1200" b="0">
                <a:solidFill>
                  <a:prstClr val="black"/>
                </a:solidFill>
              </a:rPr>
              <a:pPr algn="r" eaLnBrk="0" hangingPunct="0"/>
              <a:t>157</a:t>
            </a:fld>
            <a:endParaRPr lang="en-US" sz="1200" b="0">
              <a:solidFill>
                <a:prstClr val="black"/>
              </a:solidFill>
            </a:endParaRPr>
          </a:p>
        </p:txBody>
      </p:sp>
      <p:sp>
        <p:nvSpPr>
          <p:cNvPr id="237571"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37572"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95C7000-E90F-C64D-B4E9-3DAFE9559462}" type="slidenum">
              <a:rPr lang="en-US" sz="1200">
                <a:solidFill>
                  <a:srgbClr val="000000"/>
                </a:solidFill>
              </a:rPr>
              <a:pPr/>
              <a:t>158</a:t>
            </a:fld>
            <a:endParaRPr lang="en-US" sz="1200">
              <a:solidFill>
                <a:srgbClr val="000000"/>
              </a:solidFill>
            </a:endParaRPr>
          </a:p>
        </p:txBody>
      </p:sp>
      <p:sp>
        <p:nvSpPr>
          <p:cNvPr id="11059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DA3FB7D3-857D-9F46-937B-03E70FE69EED}" type="slidenum">
              <a:rPr lang="en-US" sz="1200" b="0" smtClean="0">
                <a:solidFill>
                  <a:srgbClr val="000000"/>
                </a:solidFill>
              </a:rPr>
              <a:pPr algn="r" eaLnBrk="0" hangingPunct="0"/>
              <a:t>158</a:t>
            </a:fld>
            <a:endParaRPr lang="en-US" sz="1200" b="0">
              <a:solidFill>
                <a:srgbClr val="000000"/>
              </a:solidFill>
            </a:endParaRPr>
          </a:p>
        </p:txBody>
      </p:sp>
      <p:sp>
        <p:nvSpPr>
          <p:cNvPr id="242691"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10596" name="Rectangle 3"/>
          <p:cNvSpPr>
            <a:spLocks noGrp="1" noChangeArrowheads="1"/>
          </p:cNvSpPr>
          <p:nvPr>
            <p:ph type="body" idx="1"/>
          </p:nvPr>
        </p:nvSpPr>
        <p:spPr>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B7D934C-2499-414A-A69D-1CE1BA7B2B88}" type="slidenum">
              <a:rPr lang="en-US">
                <a:solidFill>
                  <a:prstClr val="black"/>
                </a:solidFill>
              </a:rPr>
              <a:pPr/>
              <a:t>159</a:t>
            </a:fld>
            <a:endParaRPr lang="en-US">
              <a:solidFill>
                <a:prstClr val="black"/>
              </a:solidFill>
            </a:endParaRPr>
          </a:p>
        </p:txBody>
      </p:sp>
      <p:sp>
        <p:nvSpPr>
          <p:cNvPr id="24473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336820D6-4817-7F41-BADB-BB5E896A1ADA}" type="slidenum">
              <a:rPr lang="en-US" sz="1200" b="0">
                <a:solidFill>
                  <a:prstClr val="black"/>
                </a:solidFill>
              </a:rPr>
              <a:pPr algn="r" eaLnBrk="0" hangingPunct="0"/>
              <a:t>159</a:t>
            </a:fld>
            <a:endParaRPr lang="en-US" sz="1200" b="0">
              <a:solidFill>
                <a:prstClr val="black"/>
              </a:solidFill>
            </a:endParaRPr>
          </a:p>
        </p:txBody>
      </p:sp>
      <p:sp>
        <p:nvSpPr>
          <p:cNvPr id="244739"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44740"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3624A0A0-25D0-9047-9F67-AA9500705D07}" type="slidenum">
              <a:rPr lang="en-US">
                <a:solidFill>
                  <a:prstClr val="black"/>
                </a:solidFill>
              </a:rPr>
              <a:pPr/>
              <a:t>160</a:t>
            </a:fld>
            <a:endParaRPr lang="en-US">
              <a:solidFill>
                <a:prstClr val="black"/>
              </a:solidFill>
            </a:endParaRPr>
          </a:p>
        </p:txBody>
      </p:sp>
      <p:sp>
        <p:nvSpPr>
          <p:cNvPr id="24064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3D81B137-E99D-CA41-809A-5F6409DACAC9}" type="slidenum">
              <a:rPr lang="en-US" sz="1200" b="0">
                <a:solidFill>
                  <a:prstClr val="black"/>
                </a:solidFill>
              </a:rPr>
              <a:pPr algn="r" eaLnBrk="0" hangingPunct="0"/>
              <a:t>160</a:t>
            </a:fld>
            <a:endParaRPr lang="en-US" sz="1200" b="0">
              <a:solidFill>
                <a:prstClr val="black"/>
              </a:solidFill>
            </a:endParaRPr>
          </a:p>
        </p:txBody>
      </p:sp>
      <p:sp>
        <p:nvSpPr>
          <p:cNvPr id="240643"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40644"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F73DB06C-E99D-E743-947F-8C2F02B63CC5}" type="slidenum">
              <a:rPr lang="en-US">
                <a:solidFill>
                  <a:prstClr val="black"/>
                </a:solidFill>
              </a:rPr>
              <a:pPr/>
              <a:t>161</a:t>
            </a:fld>
            <a:endParaRPr lang="en-US">
              <a:solidFill>
                <a:prstClr val="black"/>
              </a:solidFill>
            </a:endParaRPr>
          </a:p>
        </p:txBody>
      </p:sp>
      <p:sp>
        <p:nvSpPr>
          <p:cNvPr id="25088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7B28DE8F-7890-714F-8AF6-757930C012DB}" type="slidenum">
              <a:rPr lang="en-US" sz="1200" b="0">
                <a:solidFill>
                  <a:prstClr val="black"/>
                </a:solidFill>
              </a:rPr>
              <a:pPr algn="r" eaLnBrk="0" hangingPunct="0"/>
              <a:t>161</a:t>
            </a:fld>
            <a:endParaRPr lang="en-US" sz="1200" b="0">
              <a:solidFill>
                <a:prstClr val="black"/>
              </a:solidFill>
            </a:endParaRPr>
          </a:p>
        </p:txBody>
      </p:sp>
      <p:sp>
        <p:nvSpPr>
          <p:cNvPr id="250883"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50884"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39C3A95-DE2A-4349-A256-EE6AFDCEF23F}" type="slidenum">
              <a:rPr lang="en-US" sz="1200">
                <a:solidFill>
                  <a:prstClr val="black"/>
                </a:solidFill>
              </a:rPr>
              <a:pPr/>
              <a:t>162</a:t>
            </a:fld>
            <a:endParaRPr lang="en-US" sz="1200">
              <a:solidFill>
                <a:prstClr val="black"/>
              </a:solidFill>
            </a:endParaRPr>
          </a:p>
        </p:txBody>
      </p:sp>
      <p:sp>
        <p:nvSpPr>
          <p:cNvPr id="11264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ECC29FA0-9DFC-834C-A309-E98A89DFA1C0}" type="slidenum">
              <a:rPr lang="en-US" sz="1200" b="0" smtClean="0">
                <a:solidFill>
                  <a:prstClr val="black"/>
                </a:solidFill>
              </a:rPr>
              <a:pPr algn="r" eaLnBrk="0" hangingPunct="0"/>
              <a:t>162</a:t>
            </a:fld>
            <a:endParaRPr lang="en-US" sz="1200" b="0">
              <a:solidFill>
                <a:prstClr val="black"/>
              </a:solidFill>
            </a:endParaRPr>
          </a:p>
        </p:txBody>
      </p:sp>
      <p:sp>
        <p:nvSpPr>
          <p:cNvPr id="246787"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12644" name="Rectangle 3"/>
          <p:cNvSpPr>
            <a:spLocks noGrp="1" noChangeArrowheads="1"/>
          </p:cNvSpPr>
          <p:nvPr>
            <p:ph type="body" idx="1"/>
          </p:nvPr>
        </p:nvSpPr>
        <p:spPr>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8A37919-3EA0-FB49-BF8D-68657B681400}" type="slidenum">
              <a:rPr lang="en-US" sz="1200">
                <a:solidFill>
                  <a:prstClr val="black"/>
                </a:solidFill>
              </a:rPr>
              <a:pPr/>
              <a:t>163</a:t>
            </a:fld>
            <a:endParaRPr lang="en-US" sz="1200">
              <a:solidFill>
                <a:prstClr val="black"/>
              </a:solidFill>
            </a:endParaRPr>
          </a:p>
        </p:txBody>
      </p:sp>
      <p:sp>
        <p:nvSpPr>
          <p:cNvPr id="11469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3A114E07-BF68-E44D-874D-ECA2AB49E941}" type="slidenum">
              <a:rPr lang="en-US" sz="1200" b="0" smtClean="0">
                <a:solidFill>
                  <a:prstClr val="black"/>
                </a:solidFill>
              </a:rPr>
              <a:pPr algn="r" eaLnBrk="0" hangingPunct="0"/>
              <a:t>163</a:t>
            </a:fld>
            <a:endParaRPr lang="en-US" sz="1200" b="0">
              <a:solidFill>
                <a:prstClr val="black"/>
              </a:solidFill>
            </a:endParaRPr>
          </a:p>
        </p:txBody>
      </p:sp>
      <p:sp>
        <p:nvSpPr>
          <p:cNvPr id="248835"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14692" name="Rectangle 3"/>
          <p:cNvSpPr>
            <a:spLocks noGrp="1" noChangeArrowheads="1"/>
          </p:cNvSpPr>
          <p:nvPr>
            <p:ph type="body" idx="1"/>
          </p:nvPr>
        </p:nvSpPr>
        <p:spPr>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FA3BBF0-A758-D445-9BBD-2CC53154C207}" type="slidenum">
              <a:rPr lang="en-US" sz="1200">
                <a:solidFill>
                  <a:srgbClr val="000000"/>
                </a:solidFill>
              </a:rPr>
              <a:pPr/>
              <a:t>164</a:t>
            </a:fld>
            <a:endParaRPr lang="en-US" sz="1200">
              <a:solidFill>
                <a:srgbClr val="000000"/>
              </a:solidFill>
            </a:endParaRPr>
          </a:p>
        </p:txBody>
      </p:sp>
      <p:sp>
        <p:nvSpPr>
          <p:cNvPr id="11673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73DA73A6-4D95-BD4A-B6BC-6DB35DE929C4}" type="slidenum">
              <a:rPr lang="en-US" sz="1200" b="0" smtClean="0">
                <a:solidFill>
                  <a:srgbClr val="000000"/>
                </a:solidFill>
              </a:rPr>
              <a:pPr algn="r" eaLnBrk="0" hangingPunct="0"/>
              <a:t>164</a:t>
            </a:fld>
            <a:endParaRPr lang="en-US" sz="1200" b="0">
              <a:solidFill>
                <a:srgbClr val="000000"/>
              </a:solidFill>
            </a:endParaRPr>
          </a:p>
        </p:txBody>
      </p:sp>
      <p:sp>
        <p:nvSpPr>
          <p:cNvPr id="248835"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16740" name="Rectangle 3"/>
          <p:cNvSpPr>
            <a:spLocks noGrp="1" noChangeArrowheads="1"/>
          </p:cNvSpPr>
          <p:nvPr>
            <p:ph type="body" idx="1"/>
          </p:nvPr>
        </p:nvSpPr>
        <p:spPr>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2CC28F2-30D5-7F48-A5AA-E351C8FA9A7C}" type="slidenum">
              <a:rPr lang="en-US" sz="1200">
                <a:solidFill>
                  <a:prstClr val="black"/>
                </a:solidFill>
              </a:rPr>
              <a:pPr/>
              <a:t>165</a:t>
            </a:fld>
            <a:endParaRPr lang="en-US" sz="1200">
              <a:solidFill>
                <a:prstClr val="black"/>
              </a:solidFill>
            </a:endParaRPr>
          </a:p>
        </p:txBody>
      </p:sp>
      <p:sp>
        <p:nvSpPr>
          <p:cNvPr id="12288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2E47E775-5F90-2B44-AB16-11ED074A2667}" type="slidenum">
              <a:rPr lang="en-US" sz="1200" b="0" smtClean="0">
                <a:solidFill>
                  <a:prstClr val="black"/>
                </a:solidFill>
              </a:rPr>
              <a:pPr algn="r" eaLnBrk="0" hangingPunct="0"/>
              <a:t>165</a:t>
            </a:fld>
            <a:endParaRPr lang="en-US" sz="1200" b="0">
              <a:solidFill>
                <a:prstClr val="black"/>
              </a:solidFill>
            </a:endParaRPr>
          </a:p>
        </p:txBody>
      </p:sp>
      <p:sp>
        <p:nvSpPr>
          <p:cNvPr id="375811"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22884" name="Rectangle 3"/>
          <p:cNvSpPr>
            <a:spLocks noGrp="1" noChangeArrowheads="1"/>
          </p:cNvSpPr>
          <p:nvPr>
            <p:ph type="body" idx="1"/>
          </p:nvPr>
        </p:nvSpPr>
        <p:spPr>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How should we be </a:t>
            </a:r>
            <a:r>
              <a:rPr lang="en-US" sz="1200" u="sng" dirty="0">
                <a:effectLst/>
                <a:latin typeface="Arial" panose="020B0604020202020204" pitchFamily="34" charset="0"/>
                <a:ea typeface="Times New Roman" panose="02020603050405020304" pitchFamily="18" charset="0"/>
                <a:cs typeface="Arial" panose="020B0604020202020204" pitchFamily="34" charset="0"/>
              </a:rPr>
              <a:t>different</a:t>
            </a:r>
            <a:r>
              <a:rPr lang="en-US" sz="1200" dirty="0">
                <a:effectLst/>
                <a:latin typeface="Arial" panose="020B0604020202020204" pitchFamily="34" charset="0"/>
                <a:ea typeface="Times New Roman" panose="02020603050405020304" pitchFamily="18" charset="0"/>
                <a:cs typeface="Arial" panose="020B0604020202020204" pitchFamily="34" charset="0"/>
              </a:rPr>
              <a:t> from unbelievers?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What are some of the ways that God wants your life to escape the herd mentality?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How does Jesus desire you to rise above the fray?</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733202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B16CFAD-8C45-1D4D-B4AC-26B76958C89C}" type="slidenum">
              <a:rPr lang="en-US" sz="1200">
                <a:solidFill>
                  <a:prstClr val="black"/>
                </a:solidFill>
              </a:rPr>
              <a:pPr/>
              <a:t>166</a:t>
            </a:fld>
            <a:endParaRPr lang="en-US" sz="1200">
              <a:solidFill>
                <a:prstClr val="black"/>
              </a:solidFill>
            </a:endParaRPr>
          </a:p>
        </p:txBody>
      </p:sp>
      <p:sp>
        <p:nvSpPr>
          <p:cNvPr id="21299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249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A0E54F6-34BE-0645-AB02-29D8735D8AE0}" type="slidenum">
              <a:rPr lang="en-US" sz="1200">
                <a:solidFill>
                  <a:prstClr val="black"/>
                </a:solidFill>
              </a:rPr>
              <a:pPr/>
              <a:t>167</a:t>
            </a:fld>
            <a:endParaRPr lang="en-US" sz="1200">
              <a:solidFill>
                <a:prstClr val="black"/>
              </a:solidFill>
            </a:endParaRPr>
          </a:p>
        </p:txBody>
      </p:sp>
      <p:sp>
        <p:nvSpPr>
          <p:cNvPr id="12697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004D1B21-24C5-FF46-9320-7239F69F0FF5}" type="slidenum">
              <a:rPr lang="en-US" sz="1200" b="0" smtClean="0">
                <a:solidFill>
                  <a:prstClr val="black"/>
                </a:solidFill>
              </a:rPr>
              <a:pPr algn="r" eaLnBrk="0" hangingPunct="0"/>
              <a:t>167</a:t>
            </a:fld>
            <a:endParaRPr lang="en-US" sz="1200" b="0">
              <a:solidFill>
                <a:prstClr val="black"/>
              </a:solidFill>
            </a:endParaRPr>
          </a:p>
        </p:txBody>
      </p:sp>
      <p:sp>
        <p:nvSpPr>
          <p:cNvPr id="259075"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26980" name="Rectangle 3"/>
          <p:cNvSpPr>
            <a:spLocks noGrp="1" noChangeArrowheads="1"/>
          </p:cNvSpPr>
          <p:nvPr>
            <p:ph type="body" idx="1"/>
          </p:nvPr>
        </p:nvSpPr>
        <p:spPr>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C858D5D-73DB-504D-B487-B1A156EDF674}" type="slidenum">
              <a:rPr lang="en-US" sz="1200">
                <a:solidFill>
                  <a:prstClr val="black"/>
                </a:solidFill>
              </a:rPr>
              <a:pPr/>
              <a:t>168</a:t>
            </a:fld>
            <a:endParaRPr lang="en-US" sz="1200">
              <a:solidFill>
                <a:prstClr val="black"/>
              </a:solidFill>
            </a:endParaRPr>
          </a:p>
        </p:txBody>
      </p:sp>
      <p:sp>
        <p:nvSpPr>
          <p:cNvPr id="12902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45A2D50F-16BF-7C42-AF3E-61C4140BF301}" type="slidenum">
              <a:rPr lang="en-US" sz="1200" b="0" smtClean="0">
                <a:solidFill>
                  <a:prstClr val="black"/>
                </a:solidFill>
              </a:rPr>
              <a:pPr algn="r" eaLnBrk="0" hangingPunct="0"/>
              <a:t>168</a:t>
            </a:fld>
            <a:endParaRPr lang="en-US" sz="1200" b="0">
              <a:solidFill>
                <a:prstClr val="black"/>
              </a:solidFill>
            </a:endParaRPr>
          </a:p>
        </p:txBody>
      </p:sp>
      <p:sp>
        <p:nvSpPr>
          <p:cNvPr id="261123"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29028" name="Rectangle 3"/>
          <p:cNvSpPr>
            <a:spLocks noGrp="1" noChangeArrowheads="1"/>
          </p:cNvSpPr>
          <p:nvPr>
            <p:ph type="body" idx="1"/>
          </p:nvPr>
        </p:nvSpPr>
        <p:spPr>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699201673"/>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9D15833C-0E86-6442-969B-A3F5C2AAF51E}" type="slidenum">
              <a:rPr lang="en-US" sz="1200">
                <a:solidFill>
                  <a:prstClr val="black"/>
                </a:solidFill>
              </a:rPr>
              <a:pPr/>
              <a:t>172</a:t>
            </a:fld>
            <a:endParaRPr lang="en-US" sz="1200">
              <a:solidFill>
                <a:prstClr val="black"/>
              </a:solidFill>
            </a:endParaRPr>
          </a:p>
        </p:txBody>
      </p:sp>
      <p:sp>
        <p:nvSpPr>
          <p:cNvPr id="121859" name="Rectangle 2"/>
          <p:cNvSpPr>
            <a:spLocks noGrp="1" noRot="1" noChangeAspect="1" noChangeArrowheads="1"/>
          </p:cNvSpPr>
          <p:nvPr>
            <p:ph type="sldImg"/>
          </p:nvPr>
        </p:nvSpPr>
        <p:spPr>
          <a:solidFill>
            <a:srgbClr val="FFFFFF"/>
          </a:solidFill>
          <a:ln/>
        </p:spPr>
      </p:sp>
      <p:sp>
        <p:nvSpPr>
          <p:cNvPr id="12186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66D62741-3291-7B45-BE87-0478054CD312}" type="slidenum">
              <a:rPr lang="en-US" sz="1200">
                <a:solidFill>
                  <a:prstClr val="black"/>
                </a:solidFill>
              </a:rPr>
              <a:pPr/>
              <a:t>173</a:t>
            </a:fld>
            <a:endParaRPr lang="en-US" sz="1200">
              <a:solidFill>
                <a:prstClr val="black"/>
              </a:solidFill>
            </a:endParaRPr>
          </a:p>
        </p:txBody>
      </p:sp>
      <p:sp>
        <p:nvSpPr>
          <p:cNvPr id="123907" name="Rectangle 2"/>
          <p:cNvSpPr>
            <a:spLocks noGrp="1" noRot="1" noChangeAspect="1" noChangeArrowheads="1"/>
          </p:cNvSpPr>
          <p:nvPr>
            <p:ph type="sldImg"/>
          </p:nvPr>
        </p:nvSpPr>
        <p:spPr>
          <a:solidFill>
            <a:srgbClr val="FFFFFF"/>
          </a:solidFill>
          <a:ln/>
        </p:spPr>
      </p:sp>
      <p:sp>
        <p:nvSpPr>
          <p:cNvPr id="12390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C456190D-4EDB-F94D-8437-4F97B9CA3650}" type="slidenum">
              <a:rPr lang="en-US" sz="1200">
                <a:solidFill>
                  <a:prstClr val="black"/>
                </a:solidFill>
              </a:rPr>
              <a:pPr/>
              <a:t>174</a:t>
            </a:fld>
            <a:endParaRPr lang="en-US" sz="1200">
              <a:solidFill>
                <a:prstClr val="black"/>
              </a:solidFill>
            </a:endParaRPr>
          </a:p>
        </p:txBody>
      </p:sp>
      <p:sp>
        <p:nvSpPr>
          <p:cNvPr id="125955" name="Rectangle 2"/>
          <p:cNvSpPr>
            <a:spLocks noGrp="1" noRot="1" noChangeAspect="1" noChangeArrowheads="1"/>
          </p:cNvSpPr>
          <p:nvPr>
            <p:ph type="sldImg"/>
          </p:nvPr>
        </p:nvSpPr>
        <p:spPr>
          <a:xfrm>
            <a:off x="1103313" y="674688"/>
            <a:ext cx="4603750" cy="3452812"/>
          </a:xfrm>
          <a:solidFill>
            <a:srgbClr val="FFFFFF"/>
          </a:solidFill>
          <a:ln/>
        </p:spPr>
      </p:sp>
      <p:sp>
        <p:nvSpPr>
          <p:cNvPr id="125956"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0" tIns="44970" rIns="89940" bIns="44970"/>
          <a:lstStyle/>
          <a:p>
            <a:pPr eaLnBrk="1" hangingPunct="1"/>
            <a:endParaRPr lang="en-US">
              <a:latin typeface="Arial"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095BF4A0-D4F9-A447-9924-755074BEB66C}" type="slidenum">
              <a:rPr lang="en-US" sz="1200">
                <a:solidFill>
                  <a:prstClr val="black"/>
                </a:solidFill>
              </a:rPr>
              <a:pPr/>
              <a:t>175</a:t>
            </a:fld>
            <a:endParaRPr lang="en-US" sz="1200">
              <a:solidFill>
                <a:prstClr val="black"/>
              </a:solidFill>
            </a:endParaRPr>
          </a:p>
        </p:txBody>
      </p:sp>
      <p:sp>
        <p:nvSpPr>
          <p:cNvPr id="128003" name="Rectangle 2"/>
          <p:cNvSpPr>
            <a:spLocks noGrp="1" noRot="1" noChangeAspect="1" noChangeArrowheads="1"/>
          </p:cNvSpPr>
          <p:nvPr>
            <p:ph type="sldImg"/>
          </p:nvPr>
        </p:nvSpPr>
        <p:spPr>
          <a:solidFill>
            <a:srgbClr val="FFFFFF"/>
          </a:solidFill>
          <a:ln/>
        </p:spPr>
      </p:sp>
      <p:sp>
        <p:nvSpPr>
          <p:cNvPr id="1280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77D8E95-E0A3-0549-B53E-61468E664030}" type="slidenum">
              <a:rPr lang="en-US" sz="1200">
                <a:solidFill>
                  <a:prstClr val="black"/>
                </a:solidFill>
              </a:rPr>
              <a:pPr/>
              <a:t>176</a:t>
            </a:fld>
            <a:endParaRPr lang="en-US" sz="1200">
              <a:solidFill>
                <a:prstClr val="black"/>
              </a:solidFill>
            </a:endParaRPr>
          </a:p>
        </p:txBody>
      </p:sp>
      <p:sp>
        <p:nvSpPr>
          <p:cNvPr id="130051" name="Rectangle 2"/>
          <p:cNvSpPr>
            <a:spLocks noGrp="1" noRot="1" noChangeAspect="1" noChangeArrowheads="1"/>
          </p:cNvSpPr>
          <p:nvPr>
            <p:ph type="sldImg"/>
          </p:nvPr>
        </p:nvSpPr>
        <p:spPr>
          <a:solidFill>
            <a:srgbClr val="FFFFFF"/>
          </a:solidFill>
          <a:ln/>
        </p:spPr>
      </p:sp>
      <p:sp>
        <p:nvSpPr>
          <p:cNvPr id="13005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87FC9D0-4855-E048-AD98-4EEF7884A053}" type="slidenum">
              <a:rPr lang="en-US" sz="1200">
                <a:solidFill>
                  <a:prstClr val="black"/>
                </a:solidFill>
              </a:rPr>
              <a:pPr/>
              <a:t>177</a:t>
            </a:fld>
            <a:endParaRPr lang="en-US" sz="1200">
              <a:solidFill>
                <a:prstClr val="black"/>
              </a:solidFill>
            </a:endParaRPr>
          </a:p>
        </p:txBody>
      </p:sp>
      <p:sp>
        <p:nvSpPr>
          <p:cNvPr id="132099" name="Rectangle 2"/>
          <p:cNvSpPr>
            <a:spLocks noGrp="1" noRot="1" noChangeAspect="1" noChangeArrowheads="1"/>
          </p:cNvSpPr>
          <p:nvPr>
            <p:ph type="sldImg"/>
          </p:nvPr>
        </p:nvSpPr>
        <p:spPr>
          <a:xfrm>
            <a:off x="1103313" y="674688"/>
            <a:ext cx="4603750" cy="3452812"/>
          </a:xfrm>
          <a:solidFill>
            <a:srgbClr val="FFFFFF"/>
          </a:solidFill>
          <a:ln/>
        </p:spPr>
      </p:sp>
      <p:sp>
        <p:nvSpPr>
          <p:cNvPr id="132100"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0" tIns="44970" rIns="89940" bIns="44970"/>
          <a:lstStyle/>
          <a:p>
            <a:pPr eaLnBrk="1" hangingPunct="1"/>
            <a:endParaRPr lang="en-US">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14BA84B0-8409-9242-AC72-39DD42405DB1}" type="slidenum">
              <a:rPr lang="en-US" sz="1200"/>
              <a:pPr eaLnBrk="1" hangingPunct="1"/>
              <a:t>15</a:t>
            </a:fld>
            <a:endParaRPr lang="en-US" sz="1200"/>
          </a:p>
        </p:txBody>
      </p:sp>
      <p:sp>
        <p:nvSpPr>
          <p:cNvPr id="209923" name="Rectangle 2"/>
          <p:cNvSpPr>
            <a:spLocks noGrp="1" noRot="1" noChangeAspect="1" noChangeArrowheads="1"/>
          </p:cNvSpPr>
          <p:nvPr>
            <p:ph type="sldImg"/>
          </p:nvPr>
        </p:nvSpPr>
        <p:spPr>
          <a:solidFill>
            <a:srgbClr val="FFFFFF"/>
          </a:solidFill>
          <a:ln/>
        </p:spPr>
      </p:sp>
      <p:sp>
        <p:nvSpPr>
          <p:cNvPr id="2099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The route from Italy long required the treacherous sailing around the Corinthian Peninsula in order to arrive</a:t>
            </a:r>
            <a:r>
              <a:rPr lang="en-US" baseline="0" dirty="0">
                <a:latin typeface="Arial" charset="0"/>
                <a:ea typeface="ＭＳ Ｐゴシック" charset="0"/>
                <a:cs typeface="ＭＳ Ｐゴシック" charset="0"/>
              </a:rPr>
              <a:t> in the Aegean area to reach the heartland of Greek culture and trade.</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93380890"/>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F4A370E-F13E-AE4A-AE4D-DFFA9CD92991}" type="slidenum">
              <a:rPr lang="en-US" sz="1200">
                <a:solidFill>
                  <a:prstClr val="black"/>
                </a:solidFill>
              </a:rPr>
              <a:pPr/>
              <a:t>178</a:t>
            </a:fld>
            <a:endParaRPr lang="en-US" sz="1200">
              <a:solidFill>
                <a:prstClr val="black"/>
              </a:solidFill>
            </a:endParaRPr>
          </a:p>
        </p:txBody>
      </p:sp>
      <p:sp>
        <p:nvSpPr>
          <p:cNvPr id="134147" name="Rectangle 2"/>
          <p:cNvSpPr>
            <a:spLocks noGrp="1" noRot="1" noChangeAspect="1" noChangeArrowheads="1"/>
          </p:cNvSpPr>
          <p:nvPr>
            <p:ph type="sldImg"/>
          </p:nvPr>
        </p:nvSpPr>
        <p:spPr>
          <a:xfrm>
            <a:off x="1103313" y="674688"/>
            <a:ext cx="4603750" cy="3452812"/>
          </a:xfrm>
          <a:solidFill>
            <a:srgbClr val="FFFFFF"/>
          </a:solidFill>
          <a:ln/>
        </p:spPr>
      </p:sp>
      <p:sp>
        <p:nvSpPr>
          <p:cNvPr id="134148"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0" tIns="44970" rIns="89940" bIns="44970"/>
          <a:lstStyle/>
          <a:p>
            <a:pPr eaLnBrk="1" hangingPunct="1"/>
            <a:endParaRPr lang="en-US">
              <a:latin typeface="Arial" charset="0"/>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1BAEFA0D-D69A-2B4A-85C2-80E6C74C4A06}" type="slidenum">
              <a:rPr lang="en-US" sz="1200">
                <a:solidFill>
                  <a:prstClr val="black"/>
                </a:solidFill>
              </a:rPr>
              <a:pPr/>
              <a:t>179</a:t>
            </a:fld>
            <a:endParaRPr lang="en-US" sz="1200">
              <a:solidFill>
                <a:prstClr val="black"/>
              </a:solidFill>
            </a:endParaRPr>
          </a:p>
        </p:txBody>
      </p:sp>
      <p:sp>
        <p:nvSpPr>
          <p:cNvPr id="136195" name="Rectangle 2"/>
          <p:cNvSpPr>
            <a:spLocks noGrp="1" noRot="1" noChangeAspect="1" noChangeArrowheads="1"/>
          </p:cNvSpPr>
          <p:nvPr>
            <p:ph type="sldImg"/>
          </p:nvPr>
        </p:nvSpPr>
        <p:spPr>
          <a:solidFill>
            <a:srgbClr val="FFFFFF"/>
          </a:solidFill>
          <a:ln/>
        </p:spPr>
      </p:sp>
      <p:sp>
        <p:nvSpPr>
          <p:cNvPr id="13619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60F7D87-529B-0A46-A0DC-1C23227949A2}" type="slidenum">
              <a:rPr lang="en-US" sz="1200"/>
              <a:pPr/>
              <a:t>180</a:t>
            </a:fld>
            <a:endParaRPr lang="en-US" sz="1200"/>
          </a:p>
        </p:txBody>
      </p:sp>
      <p:sp>
        <p:nvSpPr>
          <p:cNvPr id="209922" name="Rectangle 2"/>
          <p:cNvSpPr>
            <a:spLocks noGrp="1" noRot="1" noChangeAspect="1" noChangeArrowheads="1"/>
          </p:cNvSpPr>
          <p:nvPr>
            <p:ph type="sldImg"/>
          </p:nvPr>
        </p:nvSpPr>
        <p:spPr>
          <a:solidFill>
            <a:srgbClr val="FFFFFF"/>
          </a:solidFill>
          <a:ln/>
        </p:spPr>
      </p:sp>
      <p:sp>
        <p:nvSpPr>
          <p:cNvPr id="2099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182BECAA-C534-2D44-AD30-0A3A9C2C4C61}" type="slidenum">
              <a:rPr lang="en-US" sz="1200">
                <a:solidFill>
                  <a:prstClr val="black"/>
                </a:solidFill>
              </a:rPr>
              <a:pPr/>
              <a:t>182</a:t>
            </a:fld>
            <a:endParaRPr lang="en-US" sz="1200">
              <a:solidFill>
                <a:prstClr val="black"/>
              </a:solidFill>
            </a:endParaRPr>
          </a:p>
        </p:txBody>
      </p:sp>
      <p:sp>
        <p:nvSpPr>
          <p:cNvPr id="172035" name="Rectangle 2"/>
          <p:cNvSpPr>
            <a:spLocks noGrp="1" noRot="1" noChangeAspect="1" noChangeArrowheads="1"/>
          </p:cNvSpPr>
          <p:nvPr>
            <p:ph type="sldImg"/>
          </p:nvPr>
        </p:nvSpPr>
        <p:spPr>
          <a:solidFill>
            <a:srgbClr val="FFFFFF"/>
          </a:solidFill>
          <a:ln/>
        </p:spPr>
      </p:sp>
      <p:sp>
        <p:nvSpPr>
          <p:cNvPr id="172036"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571DD6CF-4C19-1F49-A74B-796D13D2E668}" type="slidenum">
              <a:rPr lang="en-US" sz="1200">
                <a:solidFill>
                  <a:prstClr val="black"/>
                </a:solidFill>
              </a:rPr>
              <a:pPr/>
              <a:t>183</a:t>
            </a:fld>
            <a:endParaRPr lang="en-US" sz="1200">
              <a:solidFill>
                <a:prstClr val="black"/>
              </a:solidFill>
            </a:endParaRPr>
          </a:p>
        </p:txBody>
      </p:sp>
      <p:sp>
        <p:nvSpPr>
          <p:cNvPr id="176131" name="Rectangle 2"/>
          <p:cNvSpPr>
            <a:spLocks noGrp="1" noRot="1" noChangeAspect="1" noChangeArrowheads="1"/>
          </p:cNvSpPr>
          <p:nvPr>
            <p:ph type="sldImg"/>
          </p:nvPr>
        </p:nvSpPr>
        <p:spPr>
          <a:solidFill>
            <a:srgbClr val="FFFFFF"/>
          </a:solidFill>
          <a:ln/>
        </p:spPr>
      </p:sp>
      <p:sp>
        <p:nvSpPr>
          <p:cNvPr id="17613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6A7A5FFE-5E22-DE47-BA12-A0CC87D59768}" type="slidenum">
              <a:rPr lang="en-US" sz="1200">
                <a:solidFill>
                  <a:prstClr val="black"/>
                </a:solidFill>
              </a:rPr>
              <a:pPr/>
              <a:t>184</a:t>
            </a:fld>
            <a:endParaRPr lang="en-US" sz="1200">
              <a:solidFill>
                <a:prstClr val="black"/>
              </a:solidFill>
            </a:endParaRPr>
          </a:p>
        </p:txBody>
      </p:sp>
      <p:sp>
        <p:nvSpPr>
          <p:cNvPr id="180227" name="Rectangle 2"/>
          <p:cNvSpPr>
            <a:spLocks noGrp="1" noRot="1" noChangeAspect="1" noChangeArrowheads="1"/>
          </p:cNvSpPr>
          <p:nvPr>
            <p:ph type="sldImg"/>
          </p:nvPr>
        </p:nvSpPr>
        <p:spPr>
          <a:solidFill>
            <a:srgbClr val="FFFFFF"/>
          </a:solidFill>
          <a:ln/>
        </p:spPr>
      </p:sp>
      <p:sp>
        <p:nvSpPr>
          <p:cNvPr id="180228"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A7680ADC-3417-754C-878F-874EB3CBB017}" type="slidenum">
              <a:rPr lang="en-US" sz="1200">
                <a:solidFill>
                  <a:prstClr val="black"/>
                </a:solidFill>
              </a:rPr>
              <a:pPr/>
              <a:t>185</a:t>
            </a:fld>
            <a:endParaRPr lang="en-US" sz="1200">
              <a:solidFill>
                <a:prstClr val="black"/>
              </a:solidFill>
            </a:endParaRPr>
          </a:p>
        </p:txBody>
      </p:sp>
      <p:sp>
        <p:nvSpPr>
          <p:cNvPr id="184323" name="Rectangle 2"/>
          <p:cNvSpPr>
            <a:spLocks noGrp="1" noRot="1" noChangeAspect="1" noChangeArrowheads="1"/>
          </p:cNvSpPr>
          <p:nvPr>
            <p:ph type="sldImg"/>
          </p:nvPr>
        </p:nvSpPr>
        <p:spPr>
          <a:solidFill>
            <a:srgbClr val="FFFFFF"/>
          </a:solidFill>
          <a:ln/>
        </p:spPr>
      </p:sp>
      <p:sp>
        <p:nvSpPr>
          <p:cNvPr id="184324"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241756F4-33BE-E448-AE43-D4217633929C}" type="slidenum">
              <a:rPr lang="en-US" sz="1200">
                <a:solidFill>
                  <a:prstClr val="black"/>
                </a:solidFill>
              </a:rPr>
              <a:pPr/>
              <a:t>186</a:t>
            </a:fld>
            <a:endParaRPr lang="en-US" sz="1200">
              <a:solidFill>
                <a:prstClr val="black"/>
              </a:solidFill>
            </a:endParaRPr>
          </a:p>
        </p:txBody>
      </p:sp>
      <p:sp>
        <p:nvSpPr>
          <p:cNvPr id="186371" name="Rectangle 2"/>
          <p:cNvSpPr>
            <a:spLocks noGrp="1" noRot="1" noChangeAspect="1" noChangeArrowheads="1"/>
          </p:cNvSpPr>
          <p:nvPr>
            <p:ph type="sldImg"/>
          </p:nvPr>
        </p:nvSpPr>
        <p:spPr>
          <a:solidFill>
            <a:srgbClr val="FFFFFF"/>
          </a:solidFill>
          <a:ln/>
        </p:spPr>
      </p:sp>
      <p:sp>
        <p:nvSpPr>
          <p:cNvPr id="186372"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289533C9-78E5-B948-88BB-E1F3923300BE}" type="slidenum">
              <a:rPr lang="en-US" sz="1200">
                <a:solidFill>
                  <a:prstClr val="black"/>
                </a:solidFill>
              </a:rPr>
              <a:pPr/>
              <a:t>187</a:t>
            </a:fld>
            <a:endParaRPr lang="en-US" sz="1200">
              <a:solidFill>
                <a:prstClr val="black"/>
              </a:solidFill>
            </a:endParaRPr>
          </a:p>
        </p:txBody>
      </p:sp>
      <p:sp>
        <p:nvSpPr>
          <p:cNvPr id="188419" name="Rectangle 2"/>
          <p:cNvSpPr>
            <a:spLocks noGrp="1" noRot="1" noChangeAspect="1" noChangeArrowheads="1" noTextEdit="1"/>
          </p:cNvSpPr>
          <p:nvPr>
            <p:ph type="sldImg"/>
          </p:nvPr>
        </p:nvSpPr>
        <p:spPr>
          <a:solidFill>
            <a:srgbClr val="FFFFFF"/>
          </a:solidFill>
          <a:ln/>
        </p:spPr>
      </p:sp>
      <p:sp>
        <p:nvSpPr>
          <p:cNvPr id="18842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atin typeface="Arial" charset="0"/>
              </a:rPr>
              <a:t>www.stephenwilliamson.com/ Hobbies/bakin.htm (Yeast bloom)</a:t>
            </a: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44EA740F-657B-F046-ACFB-6956041D98AD}" type="slidenum">
              <a:rPr lang="en-US" sz="1200">
                <a:solidFill>
                  <a:prstClr val="black"/>
                </a:solidFill>
              </a:rPr>
              <a:pPr/>
              <a:t>188</a:t>
            </a:fld>
            <a:endParaRPr lang="en-US" sz="1200">
              <a:solidFill>
                <a:prstClr val="black"/>
              </a:solidFill>
            </a:endParaRPr>
          </a:p>
        </p:txBody>
      </p:sp>
      <p:sp>
        <p:nvSpPr>
          <p:cNvPr id="192515" name="Rectangle 2"/>
          <p:cNvSpPr>
            <a:spLocks noGrp="1" noRot="1" noChangeAspect="1" noChangeArrowheads="1"/>
          </p:cNvSpPr>
          <p:nvPr>
            <p:ph type="sldImg"/>
          </p:nvPr>
        </p:nvSpPr>
        <p:spPr>
          <a:solidFill>
            <a:srgbClr val="FFFFFF"/>
          </a:solidFill>
          <a:ln/>
        </p:spPr>
      </p:sp>
      <p:sp>
        <p:nvSpPr>
          <p:cNvPr id="19251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3DB0D77-A12B-D042-B32E-2C5FA89CCC2B}" type="slidenum">
              <a:rPr lang="en-US" sz="1200">
                <a:solidFill>
                  <a:srgbClr val="000000"/>
                </a:solidFill>
              </a:rPr>
              <a:pPr/>
              <a:t>16</a:t>
            </a:fld>
            <a:endParaRPr lang="en-US" sz="1200">
              <a:solidFill>
                <a:srgbClr val="000000"/>
              </a:solidFill>
            </a:endParaRPr>
          </a:p>
        </p:txBody>
      </p:sp>
      <p:sp>
        <p:nvSpPr>
          <p:cNvPr id="299010" name="Rectangle 2"/>
          <p:cNvSpPr>
            <a:spLocks noGrp="1" noRot="1" noChangeAspect="1" noChangeArrowheads="1"/>
          </p:cNvSpPr>
          <p:nvPr>
            <p:ph type="sldImg"/>
          </p:nvPr>
        </p:nvSpPr>
        <p:spPr>
          <a:solidFill>
            <a:srgbClr val="FFFFFF"/>
          </a:solidFill>
          <a:ln/>
        </p:spPr>
      </p:sp>
      <p:sp>
        <p:nvSpPr>
          <p:cNvPr id="299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rPr>
              <a:t>However, in the years before Christ, an</a:t>
            </a:r>
            <a:r>
              <a:rPr lang="en-US" baseline="0" dirty="0">
                <a:latin typeface="Arial" charset="0"/>
              </a:rPr>
              <a:t> ingenious business of ship transport developed.  Sailors would disembark on one side of the Isthmus of Corinth, the ships would be put on logs and specialized crews rolled them on land the entire seven kilometers to the other side.  This gave the sailors a few days off, so they visited nearby Corinth and then met their ship a few days later on the other side of the isthmus.</a:t>
            </a:r>
            <a:endParaRPr lang="en-US" dirty="0">
              <a:latin typeface="Arial" charset="0"/>
            </a:endParaRPr>
          </a:p>
        </p:txBody>
      </p:sp>
    </p:spTree>
    <p:extLst>
      <p:ext uri="{BB962C8B-B14F-4D97-AF65-F5344CB8AC3E}">
        <p14:creationId xmlns:p14="http://schemas.microsoft.com/office/powerpoint/2010/main" val="2555515756"/>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C6C0F63-67BB-AF47-BE88-F9856DF74E55}" type="slidenum">
              <a:rPr lang="en-US" sz="1200">
                <a:solidFill>
                  <a:prstClr val="black"/>
                </a:solidFill>
              </a:rPr>
              <a:pPr/>
              <a:t>189</a:t>
            </a:fld>
            <a:endParaRPr lang="en-US" sz="1200">
              <a:solidFill>
                <a:prstClr val="black"/>
              </a:solidFill>
            </a:endParaRPr>
          </a:p>
        </p:txBody>
      </p:sp>
      <p:sp>
        <p:nvSpPr>
          <p:cNvPr id="235522" name="Rectangle 2"/>
          <p:cNvSpPr>
            <a:spLocks noGrp="1" noRot="1" noChangeAspect="1" noChangeArrowheads="1"/>
          </p:cNvSpPr>
          <p:nvPr>
            <p:ph type="sldImg"/>
          </p:nvPr>
        </p:nvSpPr>
        <p:spPr>
          <a:solidFill>
            <a:srgbClr val="FFFFFF"/>
          </a:solidFill>
          <a:ln/>
        </p:spPr>
      </p:sp>
      <p:sp>
        <p:nvSpPr>
          <p:cNvPr id="2355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6D954F5-61D9-254B-B8C5-A2746ED5E1FB}" type="slidenum">
              <a:rPr lang="en-US" sz="1200">
                <a:solidFill>
                  <a:srgbClr val="000000"/>
                </a:solidFill>
              </a:rPr>
              <a:pPr/>
              <a:t>190</a:t>
            </a:fld>
            <a:endParaRPr lang="en-US" sz="1200">
              <a:solidFill>
                <a:srgbClr val="000000"/>
              </a:solidFill>
            </a:endParaRPr>
          </a:p>
        </p:txBody>
      </p:sp>
      <p:sp>
        <p:nvSpPr>
          <p:cNvPr id="305154" name="Rectangle 2"/>
          <p:cNvSpPr>
            <a:spLocks noGrp="1" noRot="1" noChangeAspect="1" noChangeArrowheads="1"/>
          </p:cNvSpPr>
          <p:nvPr>
            <p:ph type="sldImg"/>
          </p:nvPr>
        </p:nvSpPr>
        <p:spPr>
          <a:solidFill>
            <a:srgbClr val="FFFFFF"/>
          </a:solidFill>
          <a:ln/>
        </p:spPr>
      </p:sp>
      <p:sp>
        <p:nvSpPr>
          <p:cNvPr id="3051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DD378BB-7DF7-5F42-B470-11A4EBF6261A}" type="slidenum">
              <a:rPr lang="en-US" sz="1200">
                <a:solidFill>
                  <a:srgbClr val="000000"/>
                </a:solidFill>
              </a:rPr>
              <a:pPr/>
              <a:t>191</a:t>
            </a:fld>
            <a:endParaRPr lang="en-US" sz="1200">
              <a:solidFill>
                <a:srgbClr val="000000"/>
              </a:solidFill>
            </a:endParaRPr>
          </a:p>
        </p:txBody>
      </p:sp>
      <p:sp>
        <p:nvSpPr>
          <p:cNvPr id="306178" name="Rectangle 2"/>
          <p:cNvSpPr>
            <a:spLocks noGrp="1" noRot="1" noChangeAspect="1" noChangeArrowheads="1"/>
          </p:cNvSpPr>
          <p:nvPr>
            <p:ph type="sldImg"/>
          </p:nvPr>
        </p:nvSpPr>
        <p:spPr>
          <a:solidFill>
            <a:srgbClr val="FFFFFF"/>
          </a:solidFill>
          <a:ln/>
        </p:spPr>
      </p:sp>
      <p:sp>
        <p:nvSpPr>
          <p:cNvPr id="306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69C96761-3973-C942-B668-DF84C2C69FB8}" type="slidenum">
              <a:rPr lang="en-US" sz="1200">
                <a:solidFill>
                  <a:prstClr val="black"/>
                </a:solidFill>
              </a:rPr>
              <a:pPr/>
              <a:t>192</a:t>
            </a:fld>
            <a:endParaRPr lang="en-US" sz="1200">
              <a:solidFill>
                <a:prstClr val="black"/>
              </a:solidFill>
            </a:endParaRPr>
          </a:p>
        </p:txBody>
      </p:sp>
      <p:sp>
        <p:nvSpPr>
          <p:cNvPr id="202755" name="Rectangle 2"/>
          <p:cNvSpPr>
            <a:spLocks noGrp="1" noRot="1" noChangeAspect="1" noChangeArrowheads="1"/>
          </p:cNvSpPr>
          <p:nvPr>
            <p:ph type="sldImg"/>
          </p:nvPr>
        </p:nvSpPr>
        <p:spPr>
          <a:solidFill>
            <a:srgbClr val="FFFFFF"/>
          </a:solidFill>
          <a:ln/>
        </p:spPr>
      </p:sp>
      <p:sp>
        <p:nvSpPr>
          <p:cNvPr id="20275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647D5622-8BE2-AA4D-A948-E2828713B197}" type="slidenum">
              <a:rPr lang="en-US" sz="1200">
                <a:solidFill>
                  <a:prstClr val="black"/>
                </a:solidFill>
              </a:rPr>
              <a:pPr/>
              <a:t>193</a:t>
            </a:fld>
            <a:endParaRPr lang="en-US" sz="1200">
              <a:solidFill>
                <a:prstClr val="black"/>
              </a:solidFill>
            </a:endParaRPr>
          </a:p>
        </p:txBody>
      </p:sp>
      <p:sp>
        <p:nvSpPr>
          <p:cNvPr id="205827" name="Rectangle 2"/>
          <p:cNvSpPr>
            <a:spLocks noGrp="1" noRot="1" noChangeAspect="1" noChangeArrowheads="1"/>
          </p:cNvSpPr>
          <p:nvPr>
            <p:ph type="sldImg"/>
          </p:nvPr>
        </p:nvSpPr>
        <p:spPr>
          <a:solidFill>
            <a:srgbClr val="FFFFFF"/>
          </a:solidFill>
          <a:ln/>
        </p:spPr>
      </p:sp>
      <p:sp>
        <p:nvSpPr>
          <p:cNvPr id="20582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481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5021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5430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584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60451" name="Rectangle 3"/>
          <p:cNvSpPr>
            <a:spLocks noGrp="1" noChangeArrowheads="1"/>
          </p:cNvSpPr>
          <p:nvPr>
            <p:ph type="body" idx="1"/>
          </p:nvPr>
        </p:nvSpPr>
        <p:spPr bwMode="auto">
          <a:xfrm>
            <a:off x="914400" y="4343400"/>
            <a:ext cx="5029200" cy="1227138"/>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The way for Christians to stand out from the world is through fighting disunity, immorality, and selfish living.</a:t>
            </a:r>
          </a:p>
        </p:txBody>
      </p:sp>
    </p:spTree>
    <p:extLst>
      <p:ext uri="{BB962C8B-B14F-4D97-AF65-F5344CB8AC3E}">
        <p14:creationId xmlns:p14="http://schemas.microsoft.com/office/powerpoint/2010/main" val="1031170424"/>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6454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686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7069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834" name="Rectangle 2"/>
          <p:cNvSpPr>
            <a:spLocks noGrp="1" noRot="1" noChangeAspect="1" noChangeArrowheads="1" noTextEdit="1"/>
          </p:cNvSpPr>
          <p:nvPr>
            <p:ph type="sldImg"/>
          </p:nvPr>
        </p:nvSpPr>
        <p:spPr>
          <a:ln/>
        </p:spPr>
      </p:sp>
      <p:sp>
        <p:nvSpPr>
          <p:cNvPr id="6328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8605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8809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One of the greatest ways we witness for Jesus is how we treat our bodies.</a:t>
            </a:r>
          </a:p>
        </p:txBody>
      </p:sp>
    </p:spTree>
    <p:extLst>
      <p:ext uri="{BB962C8B-B14F-4D97-AF65-F5344CB8AC3E}">
        <p14:creationId xmlns:p14="http://schemas.microsoft.com/office/powerpoint/2010/main" val="3078325489"/>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a:ea typeface="ＭＳ Ｐゴシック" charset="0"/>
                <a:cs typeface="Arial"/>
              </a:rPr>
              <a:t>Amazingly,</a:t>
            </a:r>
            <a:r>
              <a:rPr lang="en-US" baseline="0" dirty="0">
                <a:latin typeface="Arial"/>
                <a:ea typeface="ＭＳ Ｐゴシック" charset="0"/>
                <a:cs typeface="Arial"/>
              </a:rPr>
              <a:t> the Bible says that the Holy Spirit actually dwells in our bodies!</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____________</a:t>
            </a:r>
          </a:p>
          <a:p>
            <a:r>
              <a:rPr lang="en-US" dirty="0">
                <a:latin typeface="Times New Roman" charset="0"/>
                <a:ea typeface="ＭＳ Ｐゴシック" charset="0"/>
                <a:cs typeface="ＭＳ Ｐゴシック" charset="0"/>
              </a:rPr>
              <a:t>Common English-116</a:t>
            </a:r>
          </a:p>
          <a:p>
            <a:r>
              <a:rPr lang="en-US" dirty="0">
                <a:latin typeface="Times New Roman" charset="0"/>
                <a:ea typeface="ＭＳ Ｐゴシック" charset="0"/>
                <a:cs typeface="ＭＳ Ｐゴシック" charset="0"/>
              </a:rPr>
              <a:t>BE-02-Exodus-130</a:t>
            </a:r>
          </a:p>
          <a:p>
            <a:r>
              <a:rPr lang="en-US" dirty="0">
                <a:latin typeface="Times New Roman" charset="0"/>
                <a:ea typeface="ＭＳ Ｐゴシック" charset="0"/>
                <a:cs typeface="ＭＳ Ｐゴシック" charset="0"/>
              </a:rPr>
              <a:t>BE-03-Leviticus-55</a:t>
            </a:r>
          </a:p>
          <a:p>
            <a:r>
              <a:rPr lang="en-US" dirty="0">
                <a:latin typeface="Times New Roman" charset="0"/>
                <a:ea typeface="ＭＳ Ｐゴシック" charset="0"/>
                <a:cs typeface="ＭＳ Ｐゴシック" charset="0"/>
              </a:rPr>
              <a:t>OS-02-Exodus-476</a:t>
            </a:r>
          </a:p>
          <a:p>
            <a:r>
              <a:rPr lang="en-US" dirty="0">
                <a:latin typeface="Times New Roman" charset="0"/>
                <a:ea typeface="ＭＳ Ｐゴシック" charset="0"/>
                <a:cs typeface="ＭＳ Ｐゴシック" charset="0"/>
              </a:rPr>
              <a:t>OP-03-Lev-130</a:t>
            </a:r>
          </a:p>
          <a:p>
            <a:r>
              <a:rPr lang="en-US" dirty="0">
                <a:latin typeface="Times New Roman" charset="0"/>
                <a:ea typeface="ＭＳ Ｐゴシック" charset="0"/>
                <a:cs typeface="ＭＳ Ｐゴシック" charset="0"/>
              </a:rPr>
              <a:t>NS-06-Rom5-8-slide129</a:t>
            </a:r>
          </a:p>
          <a:p>
            <a:r>
              <a:rPr lang="en-US" dirty="0">
                <a:latin typeface="Times New Roman" charset="0"/>
                <a:ea typeface="ＭＳ Ｐゴシック" charset="0"/>
                <a:cs typeface="ＭＳ Ｐゴシック" charset="0"/>
              </a:rPr>
              <a:t>NS-07-1Cor1-</a:t>
            </a:r>
            <a:r>
              <a:rPr lang="en-US" dirty="0">
                <a:latin typeface="Arial"/>
                <a:ea typeface="ＭＳ Ｐゴシック" charset="0"/>
                <a:cs typeface="Arial"/>
              </a:rPr>
              <a:t>9-slide 205</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HS-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FC1607-A8B7-6E40-9648-C81BEC6341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15537"/>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The way for Christians to stand out from the world is through fighting disunity, immorality, and selfish living.</a:t>
            </a:r>
          </a:p>
        </p:txBody>
      </p:sp>
    </p:spTree>
    <p:extLst>
      <p:ext uri="{BB962C8B-B14F-4D97-AF65-F5344CB8AC3E}">
        <p14:creationId xmlns:p14="http://schemas.microsoft.com/office/powerpoint/2010/main" val="1085914680"/>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CBB7E1B-FB58-1E49-A040-A96A7FCD3414}" type="slidenum">
              <a:rPr lang="en-US" sz="1200">
                <a:solidFill>
                  <a:prstClr val="black"/>
                </a:solidFill>
              </a:rPr>
              <a:pPr/>
              <a:t>211</a:t>
            </a:fld>
            <a:endParaRPr lang="en-US" sz="1200">
              <a:solidFill>
                <a:prstClr val="black"/>
              </a:solidFill>
            </a:endParaRPr>
          </a:p>
        </p:txBody>
      </p:sp>
      <p:sp>
        <p:nvSpPr>
          <p:cNvPr id="246784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13667"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Said differently, do not be like the world so you do not divide the church, you do not be immoral, and you do not act only for your own benefit (restatement).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3280487"/>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41F2283-7C8C-8C43-B9A3-7905018A8ED1}" type="slidenum">
              <a:rPr lang="en-US" sz="1200">
                <a:solidFill>
                  <a:prstClr val="black"/>
                </a:solidFill>
              </a:rPr>
              <a:pPr/>
              <a:t>212</a:t>
            </a:fld>
            <a:endParaRPr lang="en-US" sz="1200">
              <a:solidFill>
                <a:prstClr val="black"/>
              </a:solidFill>
            </a:endParaRPr>
          </a:p>
        </p:txBody>
      </p:sp>
      <p:sp>
        <p:nvSpPr>
          <p:cNvPr id="296960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1571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33304E1-5EE5-3C4E-9C3E-F467C0BC2687}" type="slidenum">
              <a:rPr lang="en-US" sz="1200">
                <a:solidFill>
                  <a:prstClr val="black"/>
                </a:solidFill>
              </a:rPr>
              <a:pPr/>
              <a:t>213</a:t>
            </a:fld>
            <a:endParaRPr lang="en-US" sz="1200">
              <a:solidFill>
                <a:prstClr val="black"/>
              </a:solidFill>
            </a:endParaRPr>
          </a:p>
        </p:txBody>
      </p:sp>
      <p:sp>
        <p:nvSpPr>
          <p:cNvPr id="2973698"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177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7300CE6-E14E-F543-97AA-04997E7F5B6E}" type="slidenum">
              <a:rPr lang="en-US" sz="1200">
                <a:solidFill>
                  <a:prstClr val="black"/>
                </a:solidFill>
              </a:rPr>
              <a:pPr/>
              <a:t>214</a:t>
            </a:fld>
            <a:endParaRPr lang="en-US" sz="1200">
              <a:solidFill>
                <a:prstClr val="black"/>
              </a:solidFill>
            </a:endParaRPr>
          </a:p>
        </p:txBody>
      </p:sp>
      <p:sp>
        <p:nvSpPr>
          <p:cNvPr id="214016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218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CE2C932-4D5F-AE47-9980-05A9D35A5A6F}" type="slidenum">
              <a:rPr lang="en-US" sz="1200">
                <a:solidFill>
                  <a:prstClr val="black"/>
                </a:solidFill>
              </a:rPr>
              <a:pPr/>
              <a:t>215</a:t>
            </a:fld>
            <a:endParaRPr lang="en-US" sz="1200">
              <a:solidFill>
                <a:prstClr val="black"/>
              </a:solidFill>
            </a:endParaRPr>
          </a:p>
        </p:txBody>
      </p:sp>
      <p:sp>
        <p:nvSpPr>
          <p:cNvPr id="248832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23907"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B6A3028-B2A9-FD46-8F8C-E7D460584FCE}" type="slidenum">
              <a:rPr lang="en-US" sz="1200">
                <a:solidFill>
                  <a:srgbClr val="000000"/>
                </a:solidFill>
              </a:rPr>
              <a:pPr/>
              <a:t>216</a:t>
            </a:fld>
            <a:endParaRPr lang="en-US" sz="1200">
              <a:solidFill>
                <a:srgbClr val="000000"/>
              </a:solidFill>
            </a:endParaRPr>
          </a:p>
        </p:txBody>
      </p:sp>
      <p:sp>
        <p:nvSpPr>
          <p:cNvPr id="134147" name="Rectangle 2"/>
          <p:cNvSpPr>
            <a:spLocks noGrp="1" noRot="1" noChangeAspect="1" noChangeArrowheads="1"/>
          </p:cNvSpPr>
          <p:nvPr>
            <p:ph type="sldImg"/>
          </p:nvPr>
        </p:nvSpPr>
        <p:spPr>
          <a:xfrm>
            <a:off x="1103313" y="674688"/>
            <a:ext cx="4603750" cy="3452812"/>
          </a:xfrm>
          <a:solidFill>
            <a:srgbClr val="FFFFFF"/>
          </a:solidFill>
          <a:ln/>
        </p:spPr>
      </p:sp>
      <p:sp>
        <p:nvSpPr>
          <p:cNvPr id="125955"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endParaRPr lang="en-US"/>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EDEA27C-8AA3-F049-945B-B969EC90E47C}" type="slidenum">
              <a:rPr lang="en-US" sz="1200">
                <a:solidFill>
                  <a:prstClr val="black"/>
                </a:solidFill>
              </a:rPr>
              <a:pPr/>
              <a:t>217</a:t>
            </a:fld>
            <a:endParaRPr lang="en-US" sz="1200">
              <a:solidFill>
                <a:prstClr val="black"/>
              </a:solidFill>
            </a:endParaRPr>
          </a:p>
        </p:txBody>
      </p:sp>
      <p:sp>
        <p:nvSpPr>
          <p:cNvPr id="186982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280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6619220F-4CCC-104A-9143-72979B194027}" type="slidenum">
              <a:rPr lang="en-US" sz="1200">
                <a:solidFill>
                  <a:srgbClr val="000000"/>
                </a:solidFill>
              </a:rPr>
              <a:pPr eaLnBrk="1" hangingPunct="1"/>
              <a:t>218</a:t>
            </a:fld>
            <a:endParaRPr lang="en-US" sz="1200">
              <a:solidFill>
                <a:srgbClr val="000000"/>
              </a:solidFill>
            </a:endParaRPr>
          </a:p>
        </p:txBody>
      </p:sp>
      <p:sp>
        <p:nvSpPr>
          <p:cNvPr id="292867" name="Rectangle 2"/>
          <p:cNvSpPr>
            <a:spLocks noGrp="1" noRot="1" noChangeAspect="1" noChangeArrowheads="1"/>
          </p:cNvSpPr>
          <p:nvPr>
            <p:ph type="sldImg"/>
          </p:nvPr>
        </p:nvSpPr>
        <p:spPr>
          <a:solidFill>
            <a:srgbClr val="FFFFFF"/>
          </a:solidFill>
          <a:ln/>
        </p:spPr>
      </p:sp>
      <p:sp>
        <p:nvSpPr>
          <p:cNvPr id="29286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2EDF8A8C-35BE-1745-9118-B5DF262E6646}" type="slidenum">
              <a:rPr lang="en-US" sz="1200">
                <a:solidFill>
                  <a:srgbClr val="000000"/>
                </a:solidFill>
              </a:rPr>
              <a:pPr eaLnBrk="1" hangingPunct="1"/>
              <a:t>219</a:t>
            </a:fld>
            <a:endParaRPr lang="en-US" sz="1200">
              <a:solidFill>
                <a:srgbClr val="000000"/>
              </a:solidFill>
            </a:endParaRPr>
          </a:p>
        </p:txBody>
      </p:sp>
      <p:sp>
        <p:nvSpPr>
          <p:cNvPr id="296963" name="Rectangle 2"/>
          <p:cNvSpPr>
            <a:spLocks noGrp="1" noRot="1" noChangeAspect="1" noChangeArrowheads="1"/>
          </p:cNvSpPr>
          <p:nvPr>
            <p:ph type="sldImg"/>
          </p:nvPr>
        </p:nvSpPr>
        <p:spPr>
          <a:solidFill>
            <a:srgbClr val="FFFFFF"/>
          </a:solidFill>
          <a:ln/>
        </p:spPr>
      </p:sp>
      <p:sp>
        <p:nvSpPr>
          <p:cNvPr id="2969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286F55E-391D-B84B-A86C-D807497CB79C}" type="slidenum">
              <a:rPr lang="en-US" sz="1200">
                <a:solidFill>
                  <a:prstClr val="black"/>
                </a:solidFill>
              </a:rPr>
              <a:pPr/>
              <a:t>220</a:t>
            </a:fld>
            <a:endParaRPr lang="en-US" sz="1200">
              <a:solidFill>
                <a:prstClr val="black"/>
              </a:solidFill>
            </a:endParaRPr>
          </a:p>
        </p:txBody>
      </p:sp>
      <p:sp>
        <p:nvSpPr>
          <p:cNvPr id="297779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4848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lgn="l" rtl="1" eaLnBrk="1" fontAlgn="base" hangingPunct="1">
              <a:spcBef>
                <a:spcPct val="30000"/>
              </a:spcBef>
              <a:spcAft>
                <a:spcPct val="0"/>
              </a:spcAft>
            </a:pPr>
            <a:r>
              <a:rPr lang="en-US" dirty="0"/>
              <a:t>Dr McConnell was married to his beloved wife Karen, who suddenly died. </a:t>
            </a: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D2D9322-2240-004C-95B9-A916252ACB1E}" type="slidenum">
              <a:rPr lang="en-US" sz="1200">
                <a:solidFill>
                  <a:prstClr val="black"/>
                </a:solidFill>
              </a:rPr>
              <a:pPr/>
              <a:t>221</a:t>
            </a:fld>
            <a:endParaRPr lang="en-US" sz="1200">
              <a:solidFill>
                <a:prstClr val="black"/>
              </a:solidFill>
            </a:endParaRPr>
          </a:p>
        </p:txBody>
      </p:sp>
      <p:sp>
        <p:nvSpPr>
          <p:cNvPr id="297984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505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dirty="0"/>
              <a:t>That same year, his long-term friend Claire also lost her spouse. Comforting one another brought them together and merged their combined five children.</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This letter has literally changed my life, perhaps more than any other. Is it changing you? How?</a:t>
            </a:r>
          </a:p>
        </p:txBody>
      </p:sp>
    </p:spTree>
    <p:extLst>
      <p:ext uri="{BB962C8B-B14F-4D97-AF65-F5344CB8AC3E}">
        <p14:creationId xmlns:p14="http://schemas.microsoft.com/office/powerpoint/2010/main" val="3691344484"/>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0D85E25-285B-BB43-A807-D332ED2A56E7}" type="slidenum">
              <a:rPr lang="en-US" sz="1200">
                <a:solidFill>
                  <a:prstClr val="black"/>
                </a:solidFill>
              </a:rPr>
              <a:pPr/>
              <a:t>222</a:t>
            </a:fld>
            <a:endParaRPr lang="en-US" sz="1200">
              <a:solidFill>
                <a:prstClr val="black"/>
              </a:solidFill>
            </a:endParaRPr>
          </a:p>
        </p:txBody>
      </p:sp>
      <p:sp>
        <p:nvSpPr>
          <p:cNvPr id="296755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5257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705CE668-17DA-F741-8C45-6720A9F8E136}" type="slidenum">
              <a:rPr lang="en-US" sz="1200">
                <a:solidFill>
                  <a:srgbClr val="000000"/>
                </a:solidFill>
              </a:rPr>
              <a:pPr eaLnBrk="1" hangingPunct="1"/>
              <a:t>223</a:t>
            </a:fld>
            <a:endParaRPr lang="en-US" sz="1200">
              <a:solidFill>
                <a:srgbClr val="000000"/>
              </a:solidFill>
            </a:endParaRPr>
          </a:p>
        </p:txBody>
      </p:sp>
      <p:sp>
        <p:nvSpPr>
          <p:cNvPr id="305155" name="Rectangle 2"/>
          <p:cNvSpPr>
            <a:spLocks noGrp="1" noRot="1" noChangeAspect="1" noChangeArrowheads="1"/>
          </p:cNvSpPr>
          <p:nvPr>
            <p:ph type="sldImg"/>
          </p:nvPr>
        </p:nvSpPr>
        <p:spPr>
          <a:solidFill>
            <a:srgbClr val="FFFFFF"/>
          </a:solidFill>
          <a:ln/>
        </p:spPr>
      </p:sp>
      <p:sp>
        <p:nvSpPr>
          <p:cNvPr id="30515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1A09613F-8F83-AE44-9615-014DE61C736E}" type="slidenum">
              <a:rPr lang="en-US" sz="1200">
                <a:solidFill>
                  <a:srgbClr val="000000"/>
                </a:solidFill>
              </a:rPr>
              <a:pPr eaLnBrk="1" hangingPunct="1"/>
              <a:t>224</a:t>
            </a:fld>
            <a:endParaRPr lang="en-US" sz="1200">
              <a:solidFill>
                <a:srgbClr val="000000"/>
              </a:solidFill>
            </a:endParaRPr>
          </a:p>
        </p:txBody>
      </p:sp>
      <p:sp>
        <p:nvSpPr>
          <p:cNvPr id="307203" name="Rectangle 2"/>
          <p:cNvSpPr>
            <a:spLocks noGrp="1" noRot="1" noChangeAspect="1" noChangeArrowheads="1"/>
          </p:cNvSpPr>
          <p:nvPr>
            <p:ph type="sldImg"/>
          </p:nvPr>
        </p:nvSpPr>
        <p:spPr>
          <a:solidFill>
            <a:srgbClr val="FFFFFF"/>
          </a:solidFill>
          <a:ln/>
        </p:spPr>
      </p:sp>
      <p:sp>
        <p:nvSpPr>
          <p:cNvPr id="3072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a:latin typeface="Times New Roman" charset="0"/>
                <a:ea typeface="ＭＳ Ｐゴシック" charset="0"/>
                <a:cs typeface="ＭＳ Ｐゴシック" charset="0"/>
              </a:rPr>
              <a:t>Four basic views on divorce and remarriage are held by evangelical Christians. See the 8-page summary of the strengths and weaknesses of each of these within the 1 Corinthians notes on pages 161gg-nn or download the separate document called 07-NTS161gg-nn 1 Cor 7 Divorce &amp; Remarriage-8p_eng_ns_v2s.docx at https://biblestudydownloads.org/resource/new-testament-survey/.</a:t>
            </a:r>
          </a:p>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The above book edited by H. Wayne House presents all four views with the four authors interacting with each other.</a:t>
            </a:r>
          </a:p>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a:t>
            </a:r>
          </a:p>
          <a:p>
            <a:r>
              <a:rPr lang="en-US">
                <a:latin typeface="Times New Roman" charset="0"/>
                <a:ea typeface="ＭＳ Ｐゴシック" charset="0"/>
                <a:cs typeface="ＭＳ Ｐゴシック" charset="0"/>
              </a:rPr>
              <a:t>LC-06-Preparation of the Disciples-170</a:t>
            </a:r>
          </a:p>
          <a:p>
            <a:r>
              <a:rPr lang="en-US">
                <a:latin typeface="Times New Roman" charset="0"/>
                <a:ea typeface="ＭＳ Ｐゴシック" charset="0"/>
                <a:cs typeface="ＭＳ Ｐゴシック" charset="0"/>
              </a:rPr>
              <a:t>NS-07-1Cor1-7-slide 223</a:t>
            </a:r>
          </a:p>
          <a:p>
            <a:pPr algn="l" rtl="0" latinLnBrk="0">
              <a:spcBef>
                <a:spcPts val="400"/>
              </a:spcBef>
            </a:pPr>
            <a:endParaRPr lang="en-US"/>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9BD856B7-9CC5-474B-931A-E4CAE947F190}" type="slidenum">
              <a:rPr lang="en-US" sz="1200">
                <a:solidFill>
                  <a:srgbClr val="000000"/>
                </a:solidFill>
              </a:rPr>
              <a:pPr eaLnBrk="1" hangingPunct="1"/>
              <a:t>225</a:t>
            </a:fld>
            <a:endParaRPr lang="en-US" sz="1200">
              <a:solidFill>
                <a:srgbClr val="000000"/>
              </a:solidFill>
            </a:endParaRPr>
          </a:p>
        </p:txBody>
      </p:sp>
      <p:sp>
        <p:nvSpPr>
          <p:cNvPr id="309251" name="Rectangle 2"/>
          <p:cNvSpPr>
            <a:spLocks noGrp="1" noRot="1" noChangeAspect="1" noChangeArrowheads="1"/>
          </p:cNvSpPr>
          <p:nvPr>
            <p:ph type="sldImg"/>
          </p:nvPr>
        </p:nvSpPr>
        <p:spPr>
          <a:solidFill>
            <a:srgbClr val="FFFFFF"/>
          </a:solidFill>
          <a:ln/>
        </p:spPr>
      </p:sp>
      <p:sp>
        <p:nvSpPr>
          <p:cNvPr id="30925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5B814802-22AF-F142-8B7D-D8E5D20EE669}" type="slidenum">
              <a:rPr lang="en-US" sz="1200">
                <a:solidFill>
                  <a:srgbClr val="000000"/>
                </a:solidFill>
              </a:rPr>
              <a:pPr eaLnBrk="1" hangingPunct="1"/>
              <a:t>226</a:t>
            </a:fld>
            <a:endParaRPr lang="en-US" sz="1200">
              <a:solidFill>
                <a:srgbClr val="000000"/>
              </a:solidFill>
            </a:endParaRPr>
          </a:p>
        </p:txBody>
      </p:sp>
      <p:sp>
        <p:nvSpPr>
          <p:cNvPr id="311299" name="Rectangle 2"/>
          <p:cNvSpPr>
            <a:spLocks noGrp="1" noRot="1" noChangeAspect="1" noChangeArrowheads="1"/>
          </p:cNvSpPr>
          <p:nvPr>
            <p:ph type="sldImg"/>
          </p:nvPr>
        </p:nvSpPr>
        <p:spPr>
          <a:solidFill>
            <a:srgbClr val="FFFFFF"/>
          </a:solidFill>
          <a:ln/>
        </p:spPr>
      </p:sp>
      <p:sp>
        <p:nvSpPr>
          <p:cNvPr id="31130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F7583A29-14CC-3342-84FA-09BB9C7A5EA4}" type="slidenum">
              <a:rPr lang="en-US" sz="1200">
                <a:solidFill>
                  <a:srgbClr val="000000"/>
                </a:solidFill>
              </a:rPr>
              <a:pPr eaLnBrk="1" hangingPunct="1"/>
              <a:t>227</a:t>
            </a:fld>
            <a:endParaRPr lang="en-US" sz="1200">
              <a:solidFill>
                <a:srgbClr val="000000"/>
              </a:solidFill>
            </a:endParaRPr>
          </a:p>
        </p:txBody>
      </p:sp>
      <p:sp>
        <p:nvSpPr>
          <p:cNvPr id="315395" name="Rectangle 2"/>
          <p:cNvSpPr>
            <a:spLocks noGrp="1" noRot="1" noChangeAspect="1" noChangeArrowheads="1"/>
          </p:cNvSpPr>
          <p:nvPr>
            <p:ph type="sldImg"/>
          </p:nvPr>
        </p:nvSpPr>
        <p:spPr>
          <a:solidFill>
            <a:srgbClr val="FFFFFF"/>
          </a:solidFill>
          <a:ln/>
        </p:spPr>
      </p:sp>
      <p:sp>
        <p:nvSpPr>
          <p:cNvPr id="31539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E704DCF-673C-AB4C-BF1C-F0C14EE7D97B}" type="slidenum">
              <a:rPr lang="en-US" sz="1200"/>
              <a:pPr/>
              <a:t>228</a:t>
            </a:fld>
            <a:endParaRPr lang="en-US" sz="1200"/>
          </a:p>
        </p:txBody>
      </p:sp>
      <p:sp>
        <p:nvSpPr>
          <p:cNvPr id="279347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85347"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610826A-A20C-FF44-A050-D226ECD80025}" type="slidenum">
              <a:rPr lang="en-US" sz="1200"/>
              <a:pPr/>
              <a:t>229</a:t>
            </a:fld>
            <a:endParaRPr lang="en-US" sz="1200"/>
          </a:p>
        </p:txBody>
      </p:sp>
      <p:sp>
        <p:nvSpPr>
          <p:cNvPr id="299008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8739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4CCBD9C-5986-9849-94EF-45406AEBA947}" type="slidenum">
              <a:rPr lang="en-US" sz="1200">
                <a:solidFill>
                  <a:prstClr val="black"/>
                </a:solidFill>
              </a:rPr>
              <a:pPr/>
              <a:t>230</a:t>
            </a:fld>
            <a:endParaRPr lang="en-US" sz="1200">
              <a:solidFill>
                <a:prstClr val="black"/>
              </a:solidFill>
            </a:endParaRPr>
          </a:p>
        </p:txBody>
      </p:sp>
      <p:sp>
        <p:nvSpPr>
          <p:cNvPr id="245760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93539"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9F47833-BBAA-1144-B38F-565DB3231887}" type="slidenum">
              <a:rPr lang="en-US" sz="1200">
                <a:solidFill>
                  <a:prstClr val="black"/>
                </a:solidFill>
              </a:rPr>
              <a:pPr/>
              <a:t>231</a:t>
            </a:fld>
            <a:endParaRPr lang="en-US" sz="1200">
              <a:solidFill>
                <a:prstClr val="black"/>
              </a:solidFill>
            </a:endParaRPr>
          </a:p>
        </p:txBody>
      </p:sp>
      <p:sp>
        <p:nvSpPr>
          <p:cNvPr id="245350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95587"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a:t>But God called even believers at Corinth to live a "set apart" lifestyle from the world. Therefore, "sanctification" or being "set apart" is our keyword for the letter. Time and again, Paul called the church to separate itself from godless living.</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3A1837C4-A52E-5C43-98D7-559B2C16BBA6}" type="slidenum">
              <a:rPr lang="en-US" sz="1200"/>
              <a:pPr eaLnBrk="1" hangingPunct="1"/>
              <a:t>21</a:t>
            </a:fld>
            <a:endParaRPr lang="en-US" sz="1200"/>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164D626-7C54-604F-8166-6E3A09924549}" type="slidenum">
              <a:rPr lang="en-US" sz="1200">
                <a:solidFill>
                  <a:prstClr val="black"/>
                </a:solidFill>
              </a:rPr>
              <a:pPr/>
              <a:t>232</a:t>
            </a:fld>
            <a:endParaRPr lang="en-US" sz="1200">
              <a:solidFill>
                <a:prstClr val="black"/>
              </a:solidFill>
            </a:endParaRPr>
          </a:p>
        </p:txBody>
      </p:sp>
      <p:sp>
        <p:nvSpPr>
          <p:cNvPr id="296550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9763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BDCECBAA-62CD-4B4D-96F1-3A9E7356F2BE}" type="slidenum">
              <a:rPr lang="en-US" sz="1200">
                <a:solidFill>
                  <a:srgbClr val="000000"/>
                </a:solidFill>
              </a:rPr>
              <a:pPr eaLnBrk="1" hangingPunct="1"/>
              <a:t>233</a:t>
            </a:fld>
            <a:endParaRPr lang="en-US" sz="1200">
              <a:solidFill>
                <a:srgbClr val="000000"/>
              </a:solidFill>
            </a:endParaRPr>
          </a:p>
        </p:txBody>
      </p:sp>
      <p:sp>
        <p:nvSpPr>
          <p:cNvPr id="333827" name="Rectangle 2"/>
          <p:cNvSpPr>
            <a:spLocks noGrp="1" noRot="1" noChangeAspect="1" noChangeArrowheads="1"/>
          </p:cNvSpPr>
          <p:nvPr>
            <p:ph type="sldImg"/>
          </p:nvPr>
        </p:nvSpPr>
        <p:spPr>
          <a:solidFill>
            <a:srgbClr val="FFFFFF"/>
          </a:solidFill>
          <a:ln/>
        </p:spPr>
      </p:sp>
      <p:sp>
        <p:nvSpPr>
          <p:cNvPr id="33382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09CD81B4-FF41-5645-A9AE-C2EEA7406C14}" type="slidenum">
              <a:rPr lang="en-US" sz="1200">
                <a:solidFill>
                  <a:srgbClr val="000000"/>
                </a:solidFill>
              </a:rPr>
              <a:pPr eaLnBrk="1" hangingPunct="1"/>
              <a:t>234</a:t>
            </a:fld>
            <a:endParaRPr lang="en-US" sz="1200">
              <a:solidFill>
                <a:srgbClr val="000000"/>
              </a:solidFill>
            </a:endParaRPr>
          </a:p>
        </p:txBody>
      </p:sp>
      <p:sp>
        <p:nvSpPr>
          <p:cNvPr id="329731" name="Rectangle 2"/>
          <p:cNvSpPr>
            <a:spLocks noGrp="1" noRot="1" noChangeAspect="1" noChangeArrowheads="1"/>
          </p:cNvSpPr>
          <p:nvPr>
            <p:ph type="sldImg"/>
          </p:nvPr>
        </p:nvSpPr>
        <p:spPr>
          <a:xfrm>
            <a:off x="1103313" y="674688"/>
            <a:ext cx="4603750" cy="3452812"/>
          </a:xfrm>
          <a:solidFill>
            <a:srgbClr val="FFFFFF"/>
          </a:solidFill>
          <a:ln/>
        </p:spPr>
      </p:sp>
      <p:sp>
        <p:nvSpPr>
          <p:cNvPr id="329732"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0" tIns="44970" rIns="89940" bIns="44970"/>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1A4ECCAD-53C1-F141-A4A8-EAB47890ED12}" type="slidenum">
              <a:rPr lang="en-US" sz="1200">
                <a:solidFill>
                  <a:srgbClr val="000000"/>
                </a:solidFill>
              </a:rPr>
              <a:pPr eaLnBrk="1" hangingPunct="1"/>
              <a:t>235</a:t>
            </a:fld>
            <a:endParaRPr lang="en-US" sz="1200">
              <a:solidFill>
                <a:srgbClr val="000000"/>
              </a:solidFill>
            </a:endParaRPr>
          </a:p>
        </p:txBody>
      </p:sp>
      <p:sp>
        <p:nvSpPr>
          <p:cNvPr id="331779" name="Rectangle 2"/>
          <p:cNvSpPr>
            <a:spLocks noGrp="1" noRot="1" noChangeAspect="1" noChangeArrowheads="1"/>
          </p:cNvSpPr>
          <p:nvPr>
            <p:ph type="sldImg"/>
          </p:nvPr>
        </p:nvSpPr>
        <p:spPr>
          <a:solidFill>
            <a:srgbClr val="FFFFFF"/>
          </a:solidFill>
          <a:ln/>
        </p:spPr>
      </p:sp>
      <p:sp>
        <p:nvSpPr>
          <p:cNvPr id="33178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3BED2FE5-3A69-4443-8EA4-CF73CA438365}" type="slidenum">
              <a:rPr lang="en-US" sz="1200">
                <a:solidFill>
                  <a:srgbClr val="000000"/>
                </a:solidFill>
              </a:rPr>
              <a:pPr eaLnBrk="1" hangingPunct="1"/>
              <a:t>236</a:t>
            </a:fld>
            <a:endParaRPr lang="en-US" sz="1200">
              <a:solidFill>
                <a:srgbClr val="000000"/>
              </a:solidFill>
            </a:endParaRPr>
          </a:p>
        </p:txBody>
      </p:sp>
      <p:sp>
        <p:nvSpPr>
          <p:cNvPr id="335875" name="Rectangle 2"/>
          <p:cNvSpPr>
            <a:spLocks noGrp="1" noRot="1" noChangeAspect="1" noChangeArrowheads="1"/>
          </p:cNvSpPr>
          <p:nvPr>
            <p:ph type="sldImg"/>
          </p:nvPr>
        </p:nvSpPr>
        <p:spPr>
          <a:solidFill>
            <a:srgbClr val="FFFFFF"/>
          </a:solidFill>
          <a:ln/>
        </p:spPr>
      </p:sp>
      <p:sp>
        <p:nvSpPr>
          <p:cNvPr id="33587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62447227-541B-6D41-B0F4-A1F234C774A7}" type="slidenum">
              <a:rPr lang="en-US" sz="1200">
                <a:solidFill>
                  <a:srgbClr val="000000"/>
                </a:solidFill>
              </a:rPr>
              <a:pPr eaLnBrk="1" hangingPunct="1"/>
              <a:t>237</a:t>
            </a:fld>
            <a:endParaRPr lang="en-US" sz="1200">
              <a:solidFill>
                <a:srgbClr val="000000"/>
              </a:solidFill>
            </a:endParaRPr>
          </a:p>
        </p:txBody>
      </p:sp>
      <p:sp>
        <p:nvSpPr>
          <p:cNvPr id="337923" name="Rectangle 2"/>
          <p:cNvSpPr>
            <a:spLocks noGrp="1" noRot="1" noChangeAspect="1" noChangeArrowheads="1"/>
          </p:cNvSpPr>
          <p:nvPr>
            <p:ph type="sldImg"/>
          </p:nvPr>
        </p:nvSpPr>
        <p:spPr>
          <a:solidFill>
            <a:srgbClr val="FFFFFF"/>
          </a:solidFill>
          <a:ln/>
        </p:spPr>
      </p:sp>
      <p:sp>
        <p:nvSpPr>
          <p:cNvPr id="3379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59C9EB1B-C53F-254B-ABF2-6474355C1088}" type="slidenum">
              <a:rPr lang="en-US" sz="1200">
                <a:solidFill>
                  <a:srgbClr val="000000"/>
                </a:solidFill>
              </a:rPr>
              <a:pPr eaLnBrk="1" hangingPunct="1"/>
              <a:t>238</a:t>
            </a:fld>
            <a:endParaRPr lang="en-US" sz="1200">
              <a:solidFill>
                <a:srgbClr val="000000"/>
              </a:solidFill>
            </a:endParaRPr>
          </a:p>
        </p:txBody>
      </p:sp>
      <p:sp>
        <p:nvSpPr>
          <p:cNvPr id="342019" name="Rectangle 2"/>
          <p:cNvSpPr>
            <a:spLocks noGrp="1" noRot="1" noChangeAspect="1" noChangeArrowheads="1"/>
          </p:cNvSpPr>
          <p:nvPr>
            <p:ph type="sldImg"/>
          </p:nvPr>
        </p:nvSpPr>
        <p:spPr>
          <a:solidFill>
            <a:srgbClr val="FFFFFF"/>
          </a:solidFill>
          <a:ln/>
        </p:spPr>
      </p:sp>
      <p:sp>
        <p:nvSpPr>
          <p:cNvPr id="34202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a:solidFill>
                  <a:srgbClr val="000F95"/>
                </a:solidFill>
                <a:latin typeface="Tahoma" charset="0"/>
                <a:ea typeface="ＭＳ Ｐゴシック" charset="0"/>
                <a:cs typeface="ＭＳ Ｐゴシック" charset="0"/>
              </a:rPr>
              <a:t>The Stress-Test consists of viewing a photo of 2 Dolphins...</a:t>
            </a:r>
            <a:r>
              <a:rPr lang="en-US">
                <a:solidFill>
                  <a:srgbClr val="000F95"/>
                </a:solidFill>
                <a:latin typeface="Lucida Grande" charset="0"/>
                <a:ea typeface="ＭＳ Ｐゴシック" charset="0"/>
                <a:cs typeface="ＭＳ Ｐゴシック" charset="0"/>
              </a:rPr>
              <a:t>�</a:t>
            </a:r>
            <a:r>
              <a:rPr lang="en-US">
                <a:solidFill>
                  <a:srgbClr val="000F95"/>
                </a:solidFill>
                <a:latin typeface="Tahoma" charset="0"/>
                <a:ea typeface="ＭＳ Ｐゴシック" charset="0"/>
                <a:cs typeface="ＭＳ Ｐゴシック" charset="0"/>
              </a:rPr>
              <a:t>The dolphins appear to be nearly identical when viewed by stress-free individuals.  The test is not sufficiently accurate to detect mild stress differentials, but is very accurate on individuals with higher stress-levels.</a:t>
            </a:r>
            <a:r>
              <a:rPr lang="en-US">
                <a:solidFill>
                  <a:srgbClr val="000F95"/>
                </a:solidFill>
                <a:latin typeface="Lucida Grande" charset="0"/>
                <a:ea typeface="ＭＳ Ｐゴシック" charset="0"/>
                <a:cs typeface="ＭＳ Ｐゴシック" charset="0"/>
              </a:rPr>
              <a:t>��</a:t>
            </a:r>
            <a:r>
              <a:rPr lang="en-US">
                <a:solidFill>
                  <a:srgbClr val="000F95"/>
                </a:solidFill>
                <a:latin typeface="Times New Roman" charset="0"/>
                <a:ea typeface="ＭＳ Ｐゴシック" charset="0"/>
                <a:cs typeface="ＭＳ Ｐゴシック" charset="0"/>
              </a:rPr>
              <a:t> </a:t>
            </a:r>
            <a:r>
              <a:rPr lang="en-US">
                <a:solidFill>
                  <a:srgbClr val="000F95"/>
                </a:solidFill>
                <a:latin typeface="Lucida Grande" charset="0"/>
                <a:ea typeface="ＭＳ Ｐゴシック" charset="0"/>
                <a:cs typeface="ＭＳ Ｐゴシック" charset="0"/>
              </a:rPr>
              <a:t>�</a:t>
            </a:r>
            <a:r>
              <a:rPr lang="en-US">
                <a:solidFill>
                  <a:srgbClr val="000F95"/>
                </a:solidFill>
                <a:latin typeface="Tahoma" charset="0"/>
                <a:ea typeface="ＭＳ Ｐゴシック" charset="0"/>
                <a:cs typeface="ＭＳ Ｐゴシック" charset="0"/>
              </a:rPr>
              <a:t>Deviations in appearance between the 2 dolphins are indicators of potential stress-related problems and the deviations, if any, may also indicate the source of stress.</a:t>
            </a:r>
            <a:r>
              <a:rPr lang="en-US">
                <a:solidFill>
                  <a:srgbClr val="000F95"/>
                </a:solidFill>
                <a:latin typeface="Lucida Grande" charset="0"/>
                <a:ea typeface="ＭＳ Ｐゴシック" charset="0"/>
                <a:cs typeface="ＭＳ Ｐゴシック" charset="0"/>
              </a:rPr>
              <a:t>��</a:t>
            </a:r>
            <a:r>
              <a:rPr lang="en-US">
                <a:solidFill>
                  <a:srgbClr val="000F95"/>
                </a:solidFill>
                <a:latin typeface="Times New Roman" charset="0"/>
                <a:ea typeface="ＭＳ Ｐゴシック" charset="0"/>
                <a:cs typeface="ＭＳ Ｐゴシック" charset="0"/>
              </a:rPr>
              <a:t> </a:t>
            </a:r>
            <a:r>
              <a:rPr lang="en-US">
                <a:solidFill>
                  <a:srgbClr val="000F95"/>
                </a:solidFill>
                <a:latin typeface="Lucida Grande" charset="0"/>
                <a:ea typeface="ＭＳ Ｐゴシック" charset="0"/>
                <a:cs typeface="ＭＳ Ｐゴシック" charset="0"/>
              </a:rPr>
              <a:t>�</a:t>
            </a:r>
            <a:r>
              <a:rPr lang="en-US">
                <a:solidFill>
                  <a:srgbClr val="000F95"/>
                </a:solidFill>
                <a:latin typeface="Tahoma" charset="0"/>
                <a:ea typeface="ＭＳ Ｐゴシック" charset="0"/>
                <a:cs typeface="ＭＳ Ｐゴシック" charset="0"/>
              </a:rPr>
              <a:t>If you experience significant deviations, you may want to consider taking things a little easier...</a:t>
            </a: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CE76B101-F894-AC46-AA7B-C2F9AD76810E}" type="slidenum">
              <a:rPr lang="en-US" sz="1200">
                <a:solidFill>
                  <a:srgbClr val="000000"/>
                </a:solidFill>
              </a:rPr>
              <a:pPr eaLnBrk="1" hangingPunct="1"/>
              <a:t>239</a:t>
            </a:fld>
            <a:endParaRPr lang="en-US" sz="1200">
              <a:solidFill>
                <a:srgbClr val="000000"/>
              </a:solidFill>
            </a:endParaRPr>
          </a:p>
        </p:txBody>
      </p:sp>
      <p:sp>
        <p:nvSpPr>
          <p:cNvPr id="344067" name="Rectangle 2"/>
          <p:cNvSpPr>
            <a:spLocks noGrp="1" noRot="1" noChangeAspect="1" noChangeArrowheads="1"/>
          </p:cNvSpPr>
          <p:nvPr>
            <p:ph type="sldImg"/>
          </p:nvPr>
        </p:nvSpPr>
        <p:spPr>
          <a:solidFill>
            <a:srgbClr val="FFFFFF"/>
          </a:solidFill>
          <a:ln/>
        </p:spPr>
      </p:sp>
      <p:sp>
        <p:nvSpPr>
          <p:cNvPr id="34406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Helvetica" charset="0"/>
                <a:ea typeface="ＭＳ Ｐゴシック" charset="0"/>
                <a:cs typeface="ＭＳ Ｐゴシック" charset="0"/>
              </a:rPr>
              <a:t>In 1967, </a:t>
            </a:r>
            <a:r>
              <a:rPr lang="en-US">
                <a:solidFill>
                  <a:srgbClr val="0C2FB4"/>
                </a:solidFill>
                <a:latin typeface="Helvetica" charset="0"/>
                <a:ea typeface="ＭＳ Ｐゴシック" charset="0"/>
                <a:cs typeface="ＭＳ Ｐゴシック" charset="0"/>
                <a:hlinkClick r:id="rId3"/>
              </a:rPr>
              <a:t>psychiatrists</a:t>
            </a:r>
            <a:r>
              <a:rPr lang="en-US">
                <a:latin typeface="Helvetica" charset="0"/>
                <a:ea typeface="ＭＳ Ｐゴシック" charset="0"/>
                <a:cs typeface="ＭＳ Ｐゴシック" charset="0"/>
              </a:rPr>
              <a:t> Thomas Holmes and Richard Rahe examined the medical records of over 5,000 medical patients as a way to determine whether </a:t>
            </a:r>
            <a:r>
              <a:rPr lang="en-US">
                <a:solidFill>
                  <a:srgbClr val="0C2FB4"/>
                </a:solidFill>
                <a:latin typeface="Helvetica" charset="0"/>
                <a:ea typeface="ＭＳ Ｐゴシック" charset="0"/>
                <a:cs typeface="ＭＳ Ｐゴシック" charset="0"/>
                <a:hlinkClick r:id="rId4"/>
              </a:rPr>
              <a:t>stressful</a:t>
            </a:r>
            <a:r>
              <a:rPr lang="en-US">
                <a:latin typeface="Helvetica" charset="0"/>
                <a:ea typeface="ＭＳ Ｐゴシック" charset="0"/>
                <a:cs typeface="ＭＳ Ｐゴシック" charset="0"/>
              </a:rPr>
              <a:t> life events might cause illnesses. Patients were asked to tally a list of 43 life events based on a relative score. A positive 0.1 correlation was found between their life events and their illnesses. Thus, the Social Readjustment Rating Scale (SRRS) or the </a:t>
            </a:r>
            <a:r>
              <a:rPr lang="en-US" b="1">
                <a:latin typeface="Helvetica" charset="0"/>
                <a:ea typeface="ＭＳ Ｐゴシック" charset="0"/>
                <a:cs typeface="ＭＳ Ｐゴシック" charset="0"/>
              </a:rPr>
              <a:t>Holmes and Rahe Stress Scale</a:t>
            </a:r>
            <a:r>
              <a:rPr lang="en-US">
                <a:latin typeface="Helvetica" charset="0"/>
                <a:ea typeface="ＭＳ Ｐゴシック" charset="0"/>
                <a:cs typeface="ＭＳ Ｐゴシック" charset="0"/>
              </a:rPr>
              <a:t> was born. However, this study can be perceived as unreliable since it asks participants to look back at their life events, making the data retrospective.</a:t>
            </a:r>
          </a:p>
          <a:p>
            <a:pPr eaLnBrk="1" hangingPunct="1"/>
            <a:endParaRPr lang="en-US">
              <a:latin typeface="Helvetica" charset="0"/>
              <a:ea typeface="ＭＳ Ｐゴシック" charset="0"/>
              <a:cs typeface="ＭＳ Ｐゴシック" charset="0"/>
            </a:endParaRPr>
          </a:p>
          <a:p>
            <a:pPr eaLnBrk="1" hangingPunct="1"/>
            <a:r>
              <a:rPr lang="en-US">
                <a:latin typeface="Helvetica" charset="0"/>
                <a:ea typeface="ＭＳ Ｐゴシック" charset="0"/>
                <a:cs typeface="ＭＳ Ｐゴシック" charset="0"/>
              </a:rPr>
              <a:t>See Holmes, T.H. and Rahe, R.H.: The social readjustments rating scales, Journal of Psychosomatic Research, 11:213-218, 1967</a:t>
            </a:r>
          </a:p>
          <a:p>
            <a:pPr eaLnBrk="1" hangingPunct="1"/>
            <a:endParaRPr lang="en-US">
              <a:latin typeface="Helvetica" charset="0"/>
              <a:ea typeface="ＭＳ Ｐゴシック" charset="0"/>
              <a:cs typeface="ＭＳ Ｐゴシック" charset="0"/>
            </a:endParaRPr>
          </a:p>
          <a:p>
            <a:pPr eaLnBrk="1" hangingPunct="1"/>
            <a:r>
              <a:rPr lang="en-US">
                <a:latin typeface="Helvetica" charset="0"/>
                <a:ea typeface="ＭＳ Ｐゴシック" charset="0"/>
                <a:cs typeface="ＭＳ Ｐゴシック" charset="0"/>
              </a:rPr>
              <a:t>Source: </a:t>
            </a:r>
            <a:r>
              <a:rPr lang="en-US">
                <a:latin typeface="Times New Roman" charset="0"/>
                <a:ea typeface="ＭＳ Ｐゴシック" charset="0"/>
                <a:cs typeface="ＭＳ Ｐゴシック" charset="0"/>
              </a:rPr>
              <a:t>http://en.wikipedia.org/wiki/Holmes_and_Rahe_stress_scale</a:t>
            </a: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37630740-9968-5A49-9DF1-BC53D6ED26E9}" type="slidenum">
              <a:rPr lang="en-US" sz="1200">
                <a:solidFill>
                  <a:srgbClr val="000000"/>
                </a:solidFill>
              </a:rPr>
              <a:pPr eaLnBrk="1" hangingPunct="1"/>
              <a:t>240</a:t>
            </a:fld>
            <a:endParaRPr lang="en-US" sz="1200">
              <a:solidFill>
                <a:srgbClr val="000000"/>
              </a:solidFill>
            </a:endParaRPr>
          </a:p>
        </p:txBody>
      </p:sp>
      <p:sp>
        <p:nvSpPr>
          <p:cNvPr id="346115" name="Rectangle 2"/>
          <p:cNvSpPr>
            <a:spLocks noGrp="1" noRot="1" noChangeAspect="1" noChangeArrowheads="1"/>
          </p:cNvSpPr>
          <p:nvPr>
            <p:ph type="sldImg"/>
          </p:nvPr>
        </p:nvSpPr>
        <p:spPr>
          <a:solidFill>
            <a:srgbClr val="FFFFFF"/>
          </a:solidFill>
          <a:ln/>
        </p:spPr>
      </p:sp>
      <p:sp>
        <p:nvSpPr>
          <p:cNvPr id="34611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6256BEB4-6301-1B49-A5AD-0671AF4B27B6}" type="slidenum">
              <a:rPr lang="en-US" sz="1200">
                <a:solidFill>
                  <a:srgbClr val="000000"/>
                </a:solidFill>
              </a:rPr>
              <a:pPr eaLnBrk="1" hangingPunct="1"/>
              <a:t>241</a:t>
            </a:fld>
            <a:endParaRPr lang="en-US" sz="1200">
              <a:solidFill>
                <a:srgbClr val="000000"/>
              </a:solidFill>
            </a:endParaRPr>
          </a:p>
        </p:txBody>
      </p:sp>
      <p:sp>
        <p:nvSpPr>
          <p:cNvPr id="348163" name="Rectangle 2"/>
          <p:cNvSpPr>
            <a:spLocks noGrp="1" noRot="1" noChangeAspect="1" noChangeArrowheads="1"/>
          </p:cNvSpPr>
          <p:nvPr>
            <p:ph type="sldImg"/>
          </p:nvPr>
        </p:nvSpPr>
        <p:spPr>
          <a:solidFill>
            <a:srgbClr val="FFFFFF"/>
          </a:solidFill>
          <a:ln/>
        </p:spPr>
      </p:sp>
      <p:sp>
        <p:nvSpPr>
          <p:cNvPr id="3481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 name="Notes Placeholder 2"/>
          <p:cNvSpPr>
            <a:spLocks noGrp="1"/>
          </p:cNvSpPr>
          <p:nvPr>
            <p:ph type="body" idx="1"/>
          </p:nvPr>
        </p:nvSpPr>
        <p:spPr/>
        <p:txBody>
          <a:bodyPr/>
          <a:lstStyle/>
          <a:p>
            <a:pPr>
              <a:defRPr/>
            </a:pPr>
            <a:r>
              <a:rPr lang="en-US" dirty="0"/>
              <a:t>Observations about chronology:</a:t>
            </a:r>
          </a:p>
          <a:p>
            <a:pPr marL="228600" indent="-228600">
              <a:buFontTx/>
              <a:buAutoNum type="arabicPeriod"/>
              <a:defRPr/>
            </a:pPr>
            <a:r>
              <a:rPr lang="en-US" dirty="0"/>
              <a:t>Gospels not written first but throughout NT era</a:t>
            </a:r>
          </a:p>
          <a:p>
            <a:pPr marL="228600" indent="-228600">
              <a:buFontTx/>
              <a:buAutoNum type="arabicPeriod"/>
              <a:defRPr/>
            </a:pPr>
            <a:r>
              <a:rPr lang="en-US" dirty="0"/>
              <a:t>Evangelistic letters preceded pastoral</a:t>
            </a:r>
          </a:p>
          <a:p>
            <a:pPr marL="228600" indent="-228600">
              <a:buFontTx/>
              <a:buAutoNum type="arabicPeriod"/>
              <a:defRPr/>
            </a:pPr>
            <a:r>
              <a:rPr lang="en-US" dirty="0"/>
              <a:t>Rough letter (Galatians) </a:t>
            </a:r>
            <a:r>
              <a:rPr lang="en-US"/>
              <a:t>preceded smoother ones</a:t>
            </a:r>
            <a:endParaRPr lang="en-US" dirty="0"/>
          </a:p>
        </p:txBody>
      </p:sp>
      <p:sp>
        <p:nvSpPr>
          <p:cNvPr id="18432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65E5D10-0EE3-FF47-ACC6-3B8863697B97}" type="slidenum">
              <a:rPr lang="en-US" sz="1200">
                <a:solidFill>
                  <a:srgbClr val="000000"/>
                </a:solidFill>
              </a:rPr>
              <a:pPr eaLnBrk="1" hangingPunct="1"/>
              <a:t>23</a:t>
            </a:fld>
            <a:endParaRPr lang="en-US" sz="1200">
              <a:solidFill>
                <a:srgbClr val="000000"/>
              </a:solidFill>
            </a:endParaRPr>
          </a:p>
        </p:txBody>
      </p:sp>
    </p:spTree>
    <p:extLst>
      <p:ext uri="{BB962C8B-B14F-4D97-AF65-F5344CB8AC3E}">
        <p14:creationId xmlns:p14="http://schemas.microsoft.com/office/powerpoint/2010/main" val="1724084847"/>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EA1AA53B-303E-324F-AF6F-0C65DBF0245F}" type="slidenum">
              <a:rPr lang="en-US" sz="1200">
                <a:solidFill>
                  <a:srgbClr val="000000"/>
                </a:solidFill>
              </a:rPr>
              <a:pPr eaLnBrk="1" hangingPunct="1"/>
              <a:t>242</a:t>
            </a:fld>
            <a:endParaRPr lang="en-US" sz="1200">
              <a:solidFill>
                <a:srgbClr val="000000"/>
              </a:solidFill>
            </a:endParaRPr>
          </a:p>
        </p:txBody>
      </p:sp>
      <p:sp>
        <p:nvSpPr>
          <p:cNvPr id="350211" name="Rectangle 2"/>
          <p:cNvSpPr>
            <a:spLocks noGrp="1" noRot="1" noChangeAspect="1" noChangeArrowheads="1"/>
          </p:cNvSpPr>
          <p:nvPr>
            <p:ph type="sldImg"/>
          </p:nvPr>
        </p:nvSpPr>
        <p:spPr>
          <a:solidFill>
            <a:srgbClr val="FFFFFF"/>
          </a:solidFill>
          <a:ln/>
        </p:spPr>
      </p:sp>
      <p:sp>
        <p:nvSpPr>
          <p:cNvPr id="35021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Of the 7 women on SBC faculty in 2008, 4 were single, 2 married</a:t>
            </a:r>
            <a:r>
              <a:rPr lang="en-US" baseline="0" dirty="0">
                <a:latin typeface="Times New Roman" charset="0"/>
                <a:ea typeface="ＭＳ Ｐゴシック" charset="0"/>
                <a:cs typeface="ＭＳ Ｐゴシック" charset="0"/>
              </a:rPr>
              <a:t> without children, and 1 married with two children.  Rarely can mothers handle many ministry responsibilities outside their children.</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8F55627E-7CAC-ED43-B34A-ED129FFFF9EF}" type="slidenum">
              <a:rPr lang="en-US" sz="1200">
                <a:solidFill>
                  <a:srgbClr val="000000"/>
                </a:solidFill>
              </a:rPr>
              <a:pPr eaLnBrk="1" hangingPunct="1"/>
              <a:t>243</a:t>
            </a:fld>
            <a:endParaRPr lang="en-US" sz="1200">
              <a:solidFill>
                <a:srgbClr val="000000"/>
              </a:solidFill>
            </a:endParaRPr>
          </a:p>
        </p:txBody>
      </p:sp>
      <p:sp>
        <p:nvSpPr>
          <p:cNvPr id="352259" name="Rectangle 2"/>
          <p:cNvSpPr>
            <a:spLocks noGrp="1" noRot="1" noChangeAspect="1" noChangeArrowheads="1"/>
          </p:cNvSpPr>
          <p:nvPr>
            <p:ph type="sldImg"/>
          </p:nvPr>
        </p:nvSpPr>
        <p:spPr>
          <a:solidFill>
            <a:srgbClr val="FFFFFF"/>
          </a:solidFill>
          <a:ln/>
        </p:spPr>
      </p:sp>
      <p:sp>
        <p:nvSpPr>
          <p:cNvPr id="35226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Times New Roman" pitchFamily="-111" charset="0"/>
                <a:ea typeface="ＭＳ Ｐゴシック" pitchFamily="-111" charset="-128"/>
                <a:cs typeface="ＭＳ Ｐゴシック" pitchFamily="-111" charset="-128"/>
              </a:rPr>
              <a:t>Do you recognize these authors?  Time magazine reports an interesting phenomenon—that many famous authors of children</a:t>
            </a:r>
            <a:r>
              <a:rPr lang="fr-FR" sz="1200" kern="1200" dirty="0">
                <a:solidFill>
                  <a:schemeClr val="tx1"/>
                </a:solidFill>
                <a:effectLst/>
                <a:latin typeface="Times New Roman" pitchFamily="-111" charset="0"/>
                <a:ea typeface="ＭＳ Ｐゴシック" pitchFamily="-111" charset="-128"/>
                <a:cs typeface="ＭＳ Ｐゴシック" pitchFamily="-111" charset="-128"/>
              </a:rPr>
              <a:t>'</a:t>
            </a:r>
            <a:r>
              <a:rPr lang="en-US" sz="1200" kern="1200" dirty="0">
                <a:solidFill>
                  <a:schemeClr val="tx1"/>
                </a:solidFill>
                <a:effectLst/>
                <a:latin typeface="Times New Roman" pitchFamily="-111" charset="0"/>
                <a:ea typeface="ＭＳ Ｐゴシック" pitchFamily="-111" charset="-128"/>
                <a:cs typeface="ＭＳ Ｐゴシック" pitchFamily="-111" charset="-128"/>
              </a:rPr>
              <a:t>s books </a:t>
            </a:r>
            <a:r>
              <a:rPr lang="en-US" sz="1200" kern="1200" dirty="0" err="1">
                <a:solidFill>
                  <a:schemeClr val="tx1"/>
                </a:solidFill>
                <a:effectLst/>
                <a:latin typeface="Times New Roman" pitchFamily="-111" charset="0"/>
                <a:ea typeface="ＭＳ Ｐゴシック" pitchFamily="-111" charset="-128"/>
                <a:cs typeface="ＭＳ Ｐゴシック" pitchFamily="-111" charset="-128"/>
              </a:rPr>
              <a:t>didn</a:t>
            </a:r>
            <a:r>
              <a:rPr lang="fr-FR" sz="1200" kern="1200" dirty="0">
                <a:solidFill>
                  <a:schemeClr val="tx1"/>
                </a:solidFill>
                <a:effectLst/>
                <a:latin typeface="Times New Roman" pitchFamily="-111" charset="0"/>
                <a:ea typeface="ＭＳ Ｐゴシック" pitchFamily="-111" charset="-128"/>
                <a:cs typeface="ＭＳ Ｐゴシック" pitchFamily="-111" charset="-128"/>
              </a:rPr>
              <a:t>'</a:t>
            </a:r>
            <a:r>
              <a:rPr lang="en-US" sz="1200" kern="1200" dirty="0">
                <a:solidFill>
                  <a:schemeClr val="tx1"/>
                </a:solidFill>
                <a:effectLst/>
                <a:latin typeface="Times New Roman" pitchFamily="-111" charset="0"/>
                <a:ea typeface="ＭＳ Ｐゴシック" pitchFamily="-111" charset="-128"/>
                <a:cs typeface="ＭＳ Ｐゴシック" pitchFamily="-111" charset="-128"/>
              </a:rPr>
              <a:t>t have children—from Dr Seuss, Beatrix Potter, Lewis Carroll and others</a:t>
            </a:r>
            <a:r>
              <a:rPr lang="en-US" dirty="0">
                <a:effectLst/>
              </a:rPr>
              <a:t>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BEB4F23C-3311-1B44-A416-8A2118782650}" type="slidenum">
              <a:rPr lang="en-US" sz="1200">
                <a:solidFill>
                  <a:srgbClr val="000000"/>
                </a:solidFill>
              </a:rPr>
              <a:pPr eaLnBrk="1" hangingPunct="1"/>
              <a:t>244</a:t>
            </a:fld>
            <a:endParaRPr lang="en-US" sz="1200">
              <a:solidFill>
                <a:srgbClr val="000000"/>
              </a:solidFill>
            </a:endParaRPr>
          </a:p>
        </p:txBody>
      </p:sp>
      <p:sp>
        <p:nvSpPr>
          <p:cNvPr id="354307" name="Rectangle 2"/>
          <p:cNvSpPr>
            <a:spLocks noGrp="1" noRot="1" noChangeAspect="1" noChangeArrowheads="1"/>
          </p:cNvSpPr>
          <p:nvPr>
            <p:ph type="sldImg"/>
          </p:nvPr>
        </p:nvSpPr>
        <p:spPr>
          <a:solidFill>
            <a:srgbClr val="FFFFFF"/>
          </a:solidFill>
          <a:ln/>
        </p:spPr>
      </p:sp>
      <p:sp>
        <p:nvSpPr>
          <p:cNvPr id="35430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DF3A08DE-7D94-6F4E-9788-5CAE19B72D79}" type="slidenum">
              <a:rPr lang="en-US" sz="1200">
                <a:solidFill>
                  <a:srgbClr val="000000"/>
                </a:solidFill>
              </a:rPr>
              <a:pPr eaLnBrk="1" hangingPunct="1"/>
              <a:t>245</a:t>
            </a:fld>
            <a:endParaRPr lang="en-US" sz="1200">
              <a:solidFill>
                <a:srgbClr val="000000"/>
              </a:solidFill>
            </a:endParaRPr>
          </a:p>
        </p:txBody>
      </p:sp>
      <p:sp>
        <p:nvSpPr>
          <p:cNvPr id="356355" name="Rectangle 2"/>
          <p:cNvSpPr>
            <a:spLocks noGrp="1" noRot="1" noChangeAspect="1" noChangeArrowheads="1"/>
          </p:cNvSpPr>
          <p:nvPr>
            <p:ph type="sldImg"/>
          </p:nvPr>
        </p:nvSpPr>
        <p:spPr>
          <a:solidFill>
            <a:srgbClr val="FFFFFF"/>
          </a:solidFill>
          <a:ln/>
        </p:spPr>
      </p:sp>
      <p:sp>
        <p:nvSpPr>
          <p:cNvPr id="35635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09B7299D-E60F-654C-87E4-D82CB4910D39}" type="slidenum">
              <a:rPr lang="en-US" sz="1200">
                <a:solidFill>
                  <a:srgbClr val="000000"/>
                </a:solidFill>
              </a:rPr>
              <a:pPr eaLnBrk="1" hangingPunct="1"/>
              <a:t>246</a:t>
            </a:fld>
            <a:endParaRPr lang="en-US" sz="1200">
              <a:solidFill>
                <a:srgbClr val="000000"/>
              </a:solidFill>
            </a:endParaRPr>
          </a:p>
        </p:txBody>
      </p:sp>
      <p:sp>
        <p:nvSpPr>
          <p:cNvPr id="358403" name="Rectangle 2"/>
          <p:cNvSpPr>
            <a:spLocks noGrp="1" noRot="1" noChangeAspect="1" noChangeArrowheads="1" noTextEdit="1"/>
          </p:cNvSpPr>
          <p:nvPr>
            <p:ph type="sldImg"/>
          </p:nvPr>
        </p:nvSpPr>
        <p:spPr>
          <a:solidFill>
            <a:srgbClr val="FFFFFF"/>
          </a:solidFill>
          <a:ln/>
        </p:spPr>
      </p:sp>
      <p:sp>
        <p:nvSpPr>
          <p:cNvPr id="35840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After college it seemed the natural thing to do to join Campus Crusade staff in the Philippines on a seven-member music team.</a:t>
            </a:r>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29176141-5084-034A-87F2-A83B4B248095}" type="slidenum">
              <a:rPr lang="en-US" sz="1200">
                <a:solidFill>
                  <a:srgbClr val="000000"/>
                </a:solidFill>
              </a:rPr>
              <a:pPr eaLnBrk="1" hangingPunct="1"/>
              <a:t>247</a:t>
            </a:fld>
            <a:endParaRPr lang="en-US" sz="1200">
              <a:solidFill>
                <a:srgbClr val="000000"/>
              </a:solidFill>
            </a:endParaRPr>
          </a:p>
        </p:txBody>
      </p:sp>
      <p:sp>
        <p:nvSpPr>
          <p:cNvPr id="360451" name="Rectangle 2"/>
          <p:cNvSpPr>
            <a:spLocks noGrp="1" noRot="1" noChangeAspect="1" noChangeArrowheads="1" noTextEdit="1"/>
          </p:cNvSpPr>
          <p:nvPr>
            <p:ph type="sldImg"/>
          </p:nvPr>
        </p:nvSpPr>
        <p:spPr>
          <a:solidFill>
            <a:srgbClr val="FFFFFF"/>
          </a:solidFill>
          <a:ln/>
        </p:spPr>
      </p:sp>
      <p:sp>
        <p:nvSpPr>
          <p:cNvPr id="36045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The Crossroads team shared the gospel in 11 Asian nations and saw over 10,000 people indicate decisions to trust Christ!  Again I was amazed at God</a:t>
            </a:r>
            <a:r>
              <a:rPr lang="fr-FR"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grace!</a:t>
            </a: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4DDAC0B5-B2C4-0F4C-83ED-5DBB4EBCF723}" type="slidenum">
              <a:rPr lang="en-US" sz="1200">
                <a:solidFill>
                  <a:srgbClr val="000000"/>
                </a:solidFill>
              </a:rPr>
              <a:pPr eaLnBrk="1" hangingPunct="1"/>
              <a:t>248</a:t>
            </a:fld>
            <a:endParaRPr lang="en-US" sz="1200">
              <a:solidFill>
                <a:srgbClr val="000000"/>
              </a:solidFill>
            </a:endParaRPr>
          </a:p>
        </p:txBody>
      </p:sp>
      <p:sp>
        <p:nvSpPr>
          <p:cNvPr id="362499" name="Rectangle 2"/>
          <p:cNvSpPr>
            <a:spLocks noGrp="1" noRot="1" noChangeAspect="1" noChangeArrowheads="1" noTextEdit="1"/>
          </p:cNvSpPr>
          <p:nvPr>
            <p:ph type="sldImg"/>
          </p:nvPr>
        </p:nvSpPr>
        <p:spPr>
          <a:solidFill>
            <a:srgbClr val="FFFFFF"/>
          </a:solidFill>
          <a:ln/>
        </p:spPr>
      </p:sp>
      <p:sp>
        <p:nvSpPr>
          <p:cNvPr id="36250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Our first tour to China we were celebrities as the first Christian musical team to visit the New China.  We sang in music conservatories, parks, and even from the bus!  God began to open my eyes to the needs of East Asia…</a:t>
            </a:r>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C79272C4-AA60-B94A-90C4-F814E1EFD040}" type="slidenum">
              <a:rPr lang="en-US" sz="1200">
                <a:solidFill>
                  <a:srgbClr val="000000"/>
                </a:solidFill>
              </a:rPr>
              <a:pPr eaLnBrk="1" hangingPunct="1"/>
              <a:t>249</a:t>
            </a:fld>
            <a:endParaRPr lang="en-US" sz="1200">
              <a:solidFill>
                <a:srgbClr val="000000"/>
              </a:solidFill>
            </a:endParaRPr>
          </a:p>
        </p:txBody>
      </p:sp>
      <p:sp>
        <p:nvSpPr>
          <p:cNvPr id="364547" name="Rectangle 2"/>
          <p:cNvSpPr>
            <a:spLocks noGrp="1" noRot="1" noChangeAspect="1" noChangeArrowheads="1" noTextEdit="1"/>
          </p:cNvSpPr>
          <p:nvPr>
            <p:ph type="sldImg"/>
          </p:nvPr>
        </p:nvSpPr>
        <p:spPr>
          <a:solidFill>
            <a:srgbClr val="FFFFFF"/>
          </a:solidFill>
          <a:ln/>
        </p:spPr>
      </p:sp>
      <p:sp>
        <p:nvSpPr>
          <p:cNvPr id="36454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God also began to open my eyes to the woman singing next to me!  She initially despised me but after a year or so she saw the light.  That</a:t>
            </a:r>
            <a:r>
              <a:rPr lang="fr-FR"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our engagement picture.  In 1983 we returned to the USA..</a:t>
            </a:r>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C1D17A11-DFC7-DC41-B632-4091EFE47C61}" type="slidenum">
              <a:rPr lang="en-US" sz="1200">
                <a:solidFill>
                  <a:srgbClr val="000000"/>
                </a:solidFill>
              </a:rPr>
              <a:pPr eaLnBrk="1" hangingPunct="1"/>
              <a:t>250</a:t>
            </a:fld>
            <a:endParaRPr lang="en-US" sz="1200">
              <a:solidFill>
                <a:srgbClr val="000000"/>
              </a:solidFill>
            </a:endParaRPr>
          </a:p>
        </p:txBody>
      </p:sp>
      <p:sp>
        <p:nvSpPr>
          <p:cNvPr id="366595" name="Rectangle 2"/>
          <p:cNvSpPr>
            <a:spLocks noGrp="1" noRot="1" noChangeAspect="1" noChangeArrowheads="1"/>
          </p:cNvSpPr>
          <p:nvPr>
            <p:ph type="sldImg"/>
          </p:nvPr>
        </p:nvSpPr>
        <p:spPr>
          <a:solidFill>
            <a:srgbClr val="FFFFFF"/>
          </a:solidFill>
          <a:ln/>
        </p:spPr>
      </p:sp>
      <p:sp>
        <p:nvSpPr>
          <p:cNvPr id="36659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DA58E94B-3660-BC4E-B0F9-39F81EA1D509}" type="slidenum">
              <a:rPr lang="en-US" sz="1200">
                <a:solidFill>
                  <a:srgbClr val="000000"/>
                </a:solidFill>
              </a:rPr>
              <a:pPr eaLnBrk="1" hangingPunct="1"/>
              <a:t>251</a:t>
            </a:fld>
            <a:endParaRPr lang="en-US" sz="1200">
              <a:solidFill>
                <a:srgbClr val="000000"/>
              </a:solidFill>
            </a:endParaRPr>
          </a:p>
        </p:txBody>
      </p:sp>
      <p:sp>
        <p:nvSpPr>
          <p:cNvPr id="368643" name="Rectangle 2"/>
          <p:cNvSpPr>
            <a:spLocks noGrp="1" noRot="1" noChangeAspect="1" noChangeArrowheads="1"/>
          </p:cNvSpPr>
          <p:nvPr>
            <p:ph type="sldImg"/>
          </p:nvPr>
        </p:nvSpPr>
        <p:spPr>
          <a:solidFill>
            <a:srgbClr val="FFFFFF"/>
          </a:solidFill>
          <a:ln/>
        </p:spPr>
      </p:sp>
      <p:sp>
        <p:nvSpPr>
          <p:cNvPr id="36864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42FFE7ED-A744-644B-BAF6-932D212095D1}" type="slidenum">
              <a:rPr lang="en-US" sz="1200"/>
              <a:pPr eaLnBrk="1" hangingPunct="1"/>
              <a:t>24</a:t>
            </a:fld>
            <a:endParaRPr lang="en-US" sz="1200"/>
          </a:p>
        </p:txBody>
      </p:sp>
      <p:sp>
        <p:nvSpPr>
          <p:cNvPr id="177155" name="Rectangle 2"/>
          <p:cNvSpPr>
            <a:spLocks noGrp="1" noRot="1" noChangeAspect="1" noChangeArrowheads="1"/>
          </p:cNvSpPr>
          <p:nvPr>
            <p:ph type="sldImg"/>
          </p:nvPr>
        </p:nvSpPr>
        <p:spPr>
          <a:solidFill>
            <a:srgbClr val="FFFFFF"/>
          </a:solidFill>
          <a:ln/>
        </p:spPr>
      </p:sp>
      <p:sp>
        <p:nvSpPr>
          <p:cNvPr id="17715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Modern Christians sometimes declare that their church is a "New Testament church." What do they mean by this? The goal is to be biblical, of course.</a:t>
            </a:r>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240748F2-C8F9-2345-8506-5A8092FDDC4F}" type="slidenum">
              <a:rPr lang="en-US" sz="1200">
                <a:solidFill>
                  <a:srgbClr val="000000"/>
                </a:solidFill>
              </a:rPr>
              <a:pPr eaLnBrk="1" hangingPunct="1"/>
              <a:t>252</a:t>
            </a:fld>
            <a:endParaRPr lang="en-US" sz="1200">
              <a:solidFill>
                <a:srgbClr val="000000"/>
              </a:solidFill>
            </a:endParaRPr>
          </a:p>
        </p:txBody>
      </p:sp>
      <p:sp>
        <p:nvSpPr>
          <p:cNvPr id="370691" name="Rectangle 2"/>
          <p:cNvSpPr>
            <a:spLocks noGrp="1" noRot="1" noChangeAspect="1" noChangeArrowheads="1"/>
          </p:cNvSpPr>
          <p:nvPr>
            <p:ph type="sldImg"/>
          </p:nvPr>
        </p:nvSpPr>
        <p:spPr>
          <a:solidFill>
            <a:srgbClr val="FFFFFF"/>
          </a:solidFill>
          <a:ln/>
        </p:spPr>
      </p:sp>
      <p:sp>
        <p:nvSpPr>
          <p:cNvPr id="37069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FCA10AD6-3C92-5E44-A9B0-0236616DA853}" type="slidenum">
              <a:rPr lang="en-US" sz="1200">
                <a:solidFill>
                  <a:srgbClr val="000000"/>
                </a:solidFill>
              </a:rPr>
              <a:pPr eaLnBrk="1" hangingPunct="1"/>
              <a:t>253</a:t>
            </a:fld>
            <a:endParaRPr lang="en-US" sz="1200">
              <a:solidFill>
                <a:srgbClr val="000000"/>
              </a:solidFill>
            </a:endParaRPr>
          </a:p>
        </p:txBody>
      </p:sp>
      <p:sp>
        <p:nvSpPr>
          <p:cNvPr id="372739" name="Rectangle 2"/>
          <p:cNvSpPr>
            <a:spLocks noGrp="1" noRot="1" noChangeAspect="1" noChangeArrowheads="1"/>
          </p:cNvSpPr>
          <p:nvPr>
            <p:ph type="sldImg"/>
          </p:nvPr>
        </p:nvSpPr>
        <p:spPr>
          <a:solidFill>
            <a:srgbClr val="FFFFFF"/>
          </a:solidFill>
          <a:ln/>
        </p:spPr>
      </p:sp>
      <p:sp>
        <p:nvSpPr>
          <p:cNvPr id="37274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4B887CC3-BB0F-1546-91C7-29AFECF9FCDC}" type="slidenum">
              <a:rPr lang="en-US" sz="1200">
                <a:solidFill>
                  <a:srgbClr val="000000"/>
                </a:solidFill>
              </a:rPr>
              <a:pPr eaLnBrk="1" hangingPunct="1"/>
              <a:t>254</a:t>
            </a:fld>
            <a:endParaRPr lang="en-US" sz="1200">
              <a:solidFill>
                <a:srgbClr val="000000"/>
              </a:solidFill>
            </a:endParaRPr>
          </a:p>
        </p:txBody>
      </p:sp>
      <p:sp>
        <p:nvSpPr>
          <p:cNvPr id="374787" name="Rectangle 2"/>
          <p:cNvSpPr>
            <a:spLocks noGrp="1" noRot="1" noChangeAspect="1" noChangeArrowheads="1"/>
          </p:cNvSpPr>
          <p:nvPr>
            <p:ph type="sldImg"/>
          </p:nvPr>
        </p:nvSpPr>
        <p:spPr>
          <a:solidFill>
            <a:srgbClr val="FFFFFF"/>
          </a:solidFill>
          <a:ln/>
        </p:spPr>
      </p:sp>
      <p:sp>
        <p:nvSpPr>
          <p:cNvPr id="37478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15B47AB9-E933-784E-91A2-C2CC6831655C}" type="slidenum">
              <a:rPr lang="en-US" sz="1200">
                <a:solidFill>
                  <a:srgbClr val="000000"/>
                </a:solidFill>
              </a:rPr>
              <a:pPr eaLnBrk="1" hangingPunct="1"/>
              <a:t>255</a:t>
            </a:fld>
            <a:endParaRPr lang="en-US" sz="1200">
              <a:solidFill>
                <a:srgbClr val="000000"/>
              </a:solidFill>
            </a:endParaRPr>
          </a:p>
        </p:txBody>
      </p:sp>
      <p:sp>
        <p:nvSpPr>
          <p:cNvPr id="378883" name="Rectangle 2"/>
          <p:cNvSpPr>
            <a:spLocks noGrp="1" noRot="1" noChangeAspect="1" noChangeArrowheads="1"/>
          </p:cNvSpPr>
          <p:nvPr>
            <p:ph type="sldImg"/>
          </p:nvPr>
        </p:nvSpPr>
        <p:spPr>
          <a:solidFill>
            <a:srgbClr val="FFFFFF"/>
          </a:solidFill>
          <a:ln/>
        </p:spPr>
      </p:sp>
      <p:sp>
        <p:nvSpPr>
          <p:cNvPr id="37888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882FD664-CC5C-D84B-B286-13215CCF524C}" type="slidenum">
              <a:rPr lang="en-US" sz="1200">
                <a:solidFill>
                  <a:srgbClr val="000000"/>
                </a:solidFill>
              </a:rPr>
              <a:pPr eaLnBrk="1" hangingPunct="1"/>
              <a:t>256</a:t>
            </a:fld>
            <a:endParaRPr lang="en-US" sz="1200">
              <a:solidFill>
                <a:srgbClr val="000000"/>
              </a:solidFill>
            </a:endParaRPr>
          </a:p>
        </p:txBody>
      </p:sp>
      <p:sp>
        <p:nvSpPr>
          <p:cNvPr id="380931" name="Rectangle 2"/>
          <p:cNvSpPr>
            <a:spLocks noGrp="1" noRot="1" noChangeAspect="1" noChangeArrowheads="1"/>
          </p:cNvSpPr>
          <p:nvPr>
            <p:ph type="sldImg"/>
          </p:nvPr>
        </p:nvSpPr>
        <p:spPr>
          <a:solidFill>
            <a:srgbClr val="FFFFFF"/>
          </a:solidFill>
          <a:ln/>
        </p:spPr>
      </p:sp>
      <p:sp>
        <p:nvSpPr>
          <p:cNvPr id="38093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3C776170-F791-1F42-ABD0-709BD35EFB5D}" type="slidenum">
              <a:rPr lang="en-US" sz="1200">
                <a:solidFill>
                  <a:srgbClr val="000000"/>
                </a:solidFill>
              </a:rPr>
              <a:pPr eaLnBrk="1" hangingPunct="1"/>
              <a:t>257</a:t>
            </a:fld>
            <a:endParaRPr lang="en-US" sz="1200">
              <a:solidFill>
                <a:srgbClr val="000000"/>
              </a:solidFill>
            </a:endParaRPr>
          </a:p>
        </p:txBody>
      </p:sp>
      <p:sp>
        <p:nvSpPr>
          <p:cNvPr id="382979" name="Rectangle 2"/>
          <p:cNvSpPr>
            <a:spLocks noGrp="1" noRot="1" noChangeAspect="1" noChangeArrowheads="1" noTextEdit="1"/>
          </p:cNvSpPr>
          <p:nvPr>
            <p:ph type="sldImg"/>
          </p:nvPr>
        </p:nvSpPr>
        <p:spPr>
          <a:solidFill>
            <a:srgbClr val="FFFFFF"/>
          </a:solidFill>
          <a:ln/>
        </p:spPr>
      </p:sp>
      <p:sp>
        <p:nvSpPr>
          <p:cNvPr id="382980"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38D7D595-1519-1B4A-B933-4BE4A885BF05}" type="slidenum">
              <a:rPr lang="en-US" sz="1200">
                <a:solidFill>
                  <a:srgbClr val="000000"/>
                </a:solidFill>
              </a:rPr>
              <a:pPr eaLnBrk="1" hangingPunct="1"/>
              <a:t>258</a:t>
            </a:fld>
            <a:endParaRPr lang="en-US" sz="1200">
              <a:solidFill>
                <a:srgbClr val="000000"/>
              </a:solidFill>
            </a:endParaRPr>
          </a:p>
        </p:txBody>
      </p:sp>
      <p:sp>
        <p:nvSpPr>
          <p:cNvPr id="387075" name="Rectangle 2"/>
          <p:cNvSpPr>
            <a:spLocks noGrp="1" noRot="1" noChangeAspect="1" noChangeArrowheads="1" noTextEdit="1"/>
          </p:cNvSpPr>
          <p:nvPr>
            <p:ph type="sldImg"/>
          </p:nvPr>
        </p:nvSpPr>
        <p:spPr>
          <a:ln/>
        </p:spPr>
      </p:sp>
      <p:sp>
        <p:nvSpPr>
          <p:cNvPr id="38707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548C7310-0668-E947-90C9-3272AE1DAD6A}" type="slidenum">
              <a:rPr lang="en-US" sz="1200">
                <a:solidFill>
                  <a:srgbClr val="000000"/>
                </a:solidFill>
              </a:rPr>
              <a:pPr eaLnBrk="1" hangingPunct="1"/>
              <a:t>259</a:t>
            </a:fld>
            <a:endParaRPr lang="en-US" sz="1200">
              <a:solidFill>
                <a:srgbClr val="000000"/>
              </a:solidFill>
            </a:endParaRPr>
          </a:p>
        </p:txBody>
      </p:sp>
      <p:sp>
        <p:nvSpPr>
          <p:cNvPr id="389123" name="Rectangle 2"/>
          <p:cNvSpPr>
            <a:spLocks noGrp="1" noRot="1" noChangeAspect="1" noChangeArrowheads="1"/>
          </p:cNvSpPr>
          <p:nvPr>
            <p:ph type="sldImg"/>
          </p:nvPr>
        </p:nvSpPr>
        <p:spPr>
          <a:solidFill>
            <a:srgbClr val="FFFFFF"/>
          </a:solidFill>
          <a:ln/>
        </p:spPr>
      </p:sp>
      <p:sp>
        <p:nvSpPr>
          <p:cNvPr id="3891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D5B48A1-EACD-7845-9F9D-7C7394C6B386}" type="slidenum">
              <a:rPr lang="en-US">
                <a:solidFill>
                  <a:prstClr val="black"/>
                </a:solidFill>
              </a:rPr>
              <a:pPr>
                <a:defRPr/>
              </a:pPr>
              <a:t>261</a:t>
            </a:fld>
            <a:endParaRPr lang="en-US">
              <a:solidFill>
                <a:prstClr val="black"/>
              </a:solidFill>
            </a:endParaRPr>
          </a:p>
        </p:txBody>
      </p:sp>
      <p:sp>
        <p:nvSpPr>
          <p:cNvPr id="84994" name="Rectangle 2"/>
          <p:cNvSpPr>
            <a:spLocks noGrp="1" noRot="1" noChangeAspect="1" noChangeArrowheads="1"/>
          </p:cNvSpPr>
          <p:nvPr>
            <p:ph type="sldImg"/>
          </p:nvPr>
        </p:nvSpPr>
        <p:spPr>
          <a:xfrm>
            <a:off x="1103313" y="674688"/>
            <a:ext cx="4603750" cy="3452812"/>
          </a:xfrm>
          <a:solidFill>
            <a:srgbClr val="FFFFFF"/>
          </a:solidFill>
          <a:ln/>
          <a:extLst>
            <a:ext uri="{FAA26D3D-D897-4be2-8F04-BA451C77F1D7}">
              <ma14:placeholderFlag xmlns="" xmlns:ma14="http://schemas.microsoft.com/office/mac/drawingml/2011/main" val="1"/>
            </a:ext>
          </a:extLst>
        </p:spPr>
      </p:sp>
      <p:sp>
        <p:nvSpPr>
          <p:cNvPr id="84995"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defRPr/>
            </a:pPr>
            <a:endParaRPr lang="en-US">
              <a:cs typeface="+mn-cs"/>
            </a:endParaRPr>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51138B0-A107-8549-BE9D-2AE6370000A8}" type="slidenum">
              <a:rPr lang="en-US">
                <a:solidFill>
                  <a:prstClr val="black"/>
                </a:solidFill>
              </a:rPr>
              <a:pPr>
                <a:defRPr/>
              </a:pPr>
              <a:t>262</a:t>
            </a:fld>
            <a:endParaRPr lang="en-US">
              <a:solidFill>
                <a:prstClr val="black"/>
              </a:solidFill>
            </a:endParaRPr>
          </a:p>
        </p:txBody>
      </p:sp>
      <p:sp>
        <p:nvSpPr>
          <p:cNvPr id="70658"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706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91D23918-9DE9-1A4B-A00F-037F1351245C}" type="slidenum">
              <a:rPr lang="en-US" sz="1200"/>
              <a:pPr eaLnBrk="1" hangingPunct="1"/>
              <a:t>25</a:t>
            </a:fld>
            <a:endParaRPr lang="en-US" sz="1200"/>
          </a:p>
        </p:txBody>
      </p:sp>
      <p:sp>
        <p:nvSpPr>
          <p:cNvPr id="179203" name="Rectangle 2"/>
          <p:cNvSpPr>
            <a:spLocks noGrp="1" noRot="1" noChangeAspect="1" noChangeArrowheads="1"/>
          </p:cNvSpPr>
          <p:nvPr>
            <p:ph type="sldImg"/>
          </p:nvPr>
        </p:nvSpPr>
        <p:spPr>
          <a:solidFill>
            <a:srgbClr val="FFFFFF"/>
          </a:solidFill>
          <a:ln/>
        </p:spPr>
      </p:sp>
      <p:sp>
        <p:nvSpPr>
          <p:cNvPr id="179204" name="Rectangle 3"/>
          <p:cNvSpPr>
            <a:spLocks noGrp="1" noChangeArrowheads="1"/>
          </p:cNvSpPr>
          <p:nvPr>
            <p:ph type="body" idx="1"/>
          </p:nvPr>
        </p:nvSpPr>
        <p:spPr>
          <a:solidFill>
            <a:srgbClr val="FFFFFF"/>
          </a:solidFill>
          <a:ln>
            <a:solidFill>
              <a:srgbClr val="000000"/>
            </a:solidFill>
          </a:ln>
        </p:spPr>
        <p:txBody>
          <a:bodyPr/>
          <a:lstStyle/>
          <a:p>
            <a:r>
              <a:rPr lang="en-US" dirty="0"/>
              <a:t>During Nero's persecutions Christians refused to stop worshipping Christ, so they held their services secretly. Later they met underground in the tombs beneath Rome.</a:t>
            </a:r>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175CC07-EBA8-B84A-919B-B3FEB4BA7FD3}" type="slidenum">
              <a:rPr lang="en-US">
                <a:solidFill>
                  <a:prstClr val="black"/>
                </a:solidFill>
              </a:rPr>
              <a:pPr>
                <a:defRPr/>
              </a:pPr>
              <a:t>263</a:t>
            </a:fld>
            <a:endParaRPr lang="en-US">
              <a:solidFill>
                <a:prstClr val="black"/>
              </a:solidFill>
            </a:endParaRPr>
          </a:p>
        </p:txBody>
      </p:sp>
      <p:sp>
        <p:nvSpPr>
          <p:cNvPr id="293890" name="Rectangle 2"/>
          <p:cNvSpPr>
            <a:spLocks noGrp="1" noRot="1" noChangeAspect="1" noChangeArrowheads="1"/>
          </p:cNvSpPr>
          <p:nvPr>
            <p:ph type="sldImg"/>
          </p:nvPr>
        </p:nvSpPr>
        <p:spPr>
          <a:xfrm>
            <a:off x="1103313" y="674688"/>
            <a:ext cx="4603750" cy="3452812"/>
          </a:xfrm>
          <a:solidFill>
            <a:srgbClr val="FFFFFF"/>
          </a:solidFill>
          <a:ln/>
          <a:extLst>
            <a:ext uri="{FAA26D3D-D897-4be2-8F04-BA451C77F1D7}">
              <ma14:placeholderFlag xmlns="" xmlns:ma14="http://schemas.microsoft.com/office/mac/drawingml/2011/main" val="1"/>
            </a:ext>
          </a:extLst>
        </p:spPr>
      </p:sp>
      <p:sp>
        <p:nvSpPr>
          <p:cNvPr id="293891"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defRPr/>
            </a:pPr>
            <a:endParaRPr lang="en-US">
              <a:cs typeface="+mn-cs"/>
            </a:endParaRPr>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949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10F2DC0-BC73-544E-B6BA-E2FFEBD01F3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264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959491" name="Rectangle 2"/>
          <p:cNvSpPr>
            <a:spLocks noGrp="1" noRot="1" noChangeAspect="1" noChangeArrowheads="1"/>
          </p:cNvSpPr>
          <p:nvPr>
            <p:ph type="sldImg"/>
          </p:nvPr>
        </p:nvSpPr>
        <p:spPr>
          <a:xfrm>
            <a:off x="1103313" y="674688"/>
            <a:ext cx="4603750" cy="3452812"/>
          </a:xfrm>
          <a:solidFill>
            <a:srgbClr val="FFFFFF"/>
          </a:solidFill>
          <a:ln/>
        </p:spPr>
      </p:sp>
      <p:sp>
        <p:nvSpPr>
          <p:cNvPr id="959492" name="Rectangle 3"/>
          <p:cNvSpPr>
            <a:spLocks noGrp="1" noChangeArrowheads="1"/>
          </p:cNvSpPr>
          <p:nvPr>
            <p:ph type="body" idx="1"/>
          </p:nvPr>
        </p:nvSpPr>
        <p:spPr>
          <a:xfrm>
            <a:off x="898525" y="4352925"/>
            <a:ext cx="5011738" cy="4127500"/>
          </a:xfrm>
          <a:solidFill>
            <a:srgbClr val="FFFFFF"/>
          </a:solidFill>
          <a:ln>
            <a:solidFill>
              <a:srgbClr val="000000"/>
            </a:solidFill>
          </a:ln>
        </p:spPr>
        <p:txBody>
          <a:bodyPr lIns="89940" tIns="44970" rIns="89940" bIns="44970"/>
          <a:lstStyle/>
          <a:p>
            <a:r>
              <a:rPr lang="en-US" dirty="0">
                <a:latin typeface="Times New Roman" charset="0"/>
                <a:ea typeface="ＭＳ Ｐゴシック" charset="-128"/>
                <a:cs typeface="ＭＳ Ｐゴシック" charset="-128"/>
              </a:rPr>
              <a:t>ALWAYS WRONG:</a:t>
            </a:r>
          </a:p>
          <a:p>
            <a:r>
              <a:rPr lang="en-US" dirty="0">
                <a:latin typeface="Times New Roman" charset="0"/>
                <a:ea typeface="ＭＳ Ｐゴシック" charset="-128"/>
                <a:cs typeface="ＭＳ Ｐゴシック" charset="-128"/>
              </a:rPr>
              <a:t>Selfishness</a:t>
            </a:r>
          </a:p>
          <a:p>
            <a:r>
              <a:rPr lang="en-US" dirty="0">
                <a:latin typeface="Times New Roman" charset="0"/>
                <a:ea typeface="ＭＳ Ｐゴシック" charset="-128"/>
                <a:cs typeface="ＭＳ Ｐゴシック" charset="-128"/>
              </a:rPr>
              <a:t>Fruits of the Flesh</a:t>
            </a:r>
          </a:p>
          <a:p>
            <a:endParaRPr lang="en-US" dirty="0">
              <a:latin typeface="Times New Roman" charset="0"/>
              <a:ea typeface="ＭＳ Ｐゴシック" charset="-128"/>
              <a:cs typeface="ＭＳ Ｐゴシック" charset="-128"/>
            </a:endParaRPr>
          </a:p>
          <a:p>
            <a:r>
              <a:rPr lang="en-US" dirty="0">
                <a:latin typeface="Times New Roman" charset="0"/>
                <a:ea typeface="ＭＳ Ｐゴシック" charset="-128"/>
                <a:cs typeface="ＭＳ Ｐゴシック" charset="-128"/>
              </a:rPr>
              <a:t>ALWAYS RIGHT:</a:t>
            </a:r>
          </a:p>
          <a:p>
            <a:r>
              <a:rPr lang="en-US" dirty="0">
                <a:latin typeface="Times New Roman" charset="0"/>
                <a:ea typeface="ＭＳ Ｐゴシック" charset="-128"/>
                <a:cs typeface="ＭＳ Ｐゴシック" charset="-128"/>
              </a:rPr>
              <a:t>Selflessness</a:t>
            </a:r>
          </a:p>
          <a:p>
            <a:r>
              <a:rPr lang="en-US" dirty="0">
                <a:latin typeface="Times New Roman" charset="0"/>
                <a:ea typeface="ＭＳ Ｐゴシック" charset="-128"/>
                <a:cs typeface="ＭＳ Ｐゴシック" charset="-128"/>
              </a:rPr>
              <a:t>Forgiveness</a:t>
            </a:r>
          </a:p>
          <a:p>
            <a:r>
              <a:rPr lang="en-US" dirty="0">
                <a:latin typeface="Times New Roman" charset="0"/>
                <a:ea typeface="ＭＳ Ｐゴシック" charset="-128"/>
                <a:cs typeface="ＭＳ Ｐゴシック" charset="-128"/>
              </a:rPr>
              <a:t>Fruit of the Spirit</a:t>
            </a:r>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153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E04FED-B54F-5E4F-BE60-A4ED90A28AA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265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961539" name="Rectangle 2"/>
          <p:cNvSpPr>
            <a:spLocks noGrp="1" noRot="1" noChangeAspect="1" noChangeArrowheads="1"/>
          </p:cNvSpPr>
          <p:nvPr>
            <p:ph type="sldImg"/>
          </p:nvPr>
        </p:nvSpPr>
        <p:spPr>
          <a:xfrm>
            <a:off x="1103313" y="674688"/>
            <a:ext cx="4603750" cy="3452812"/>
          </a:xfrm>
          <a:solidFill>
            <a:srgbClr val="FFFFFF"/>
          </a:solidFill>
          <a:ln/>
        </p:spPr>
      </p:sp>
      <p:sp>
        <p:nvSpPr>
          <p:cNvPr id="961540" name="Rectangle 3"/>
          <p:cNvSpPr>
            <a:spLocks noGrp="1" noChangeArrowheads="1"/>
          </p:cNvSpPr>
          <p:nvPr>
            <p:ph type="body" idx="1"/>
          </p:nvPr>
        </p:nvSpPr>
        <p:spPr>
          <a:xfrm>
            <a:off x="898525" y="4352925"/>
            <a:ext cx="5011738" cy="4127500"/>
          </a:xfrm>
          <a:solidFill>
            <a:srgbClr val="FFFFFF"/>
          </a:solidFill>
          <a:ln>
            <a:solidFill>
              <a:srgbClr val="000000"/>
            </a:solidFill>
          </a:ln>
        </p:spPr>
        <p:txBody>
          <a:bodyPr lIns="89940" tIns="44970" rIns="89940" bIns="4497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olidFill>
                  <a:srgbClr val="006699"/>
                </a:solidFill>
                <a:effectLst/>
                <a:latin typeface="Arial" panose="020B0604020202020204" pitchFamily="34" charset="0"/>
              </a:rPr>
              <a:t>FOOD: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olidFill>
                  <a:srgbClr val="006699"/>
                </a:solidFill>
                <a:effectLst/>
                <a:latin typeface="Arial" panose="020B0604020202020204" pitchFamily="34" charset="0"/>
              </a:rPr>
              <a:t>NLT Rom. 14:1</a:t>
            </a:r>
            <a:r>
              <a:rPr lang="en-US" dirty="0">
                <a:effectLst/>
                <a:latin typeface="Arial" panose="020B0604020202020204" pitchFamily="34" charset="0"/>
              </a:rPr>
              <a:t>    Accept other believers who are weak in faith, and don’t argue with them about what they think is right or wrong. </a:t>
            </a:r>
            <a:r>
              <a:rPr lang="en-US" dirty="0">
                <a:solidFill>
                  <a:srgbClr val="006699"/>
                </a:solidFill>
                <a:effectLst/>
                <a:latin typeface="Arial" panose="020B0604020202020204" pitchFamily="34" charset="0"/>
              </a:rPr>
              <a:t>2</a:t>
            </a:r>
            <a:r>
              <a:rPr lang="en-US" dirty="0">
                <a:effectLst/>
                <a:latin typeface="Arial" panose="020B0604020202020204" pitchFamily="34" charset="0"/>
              </a:rPr>
              <a:t> For instance, one person believes it’s all right to eat anything. But another believer with a sensitive conscience will eat only vegetables. </a:t>
            </a:r>
            <a:r>
              <a:rPr lang="en-US" dirty="0">
                <a:solidFill>
                  <a:srgbClr val="006699"/>
                </a:solidFill>
                <a:effectLst/>
                <a:latin typeface="Arial" panose="020B0604020202020204" pitchFamily="34" charset="0"/>
              </a:rPr>
              <a:t>3</a:t>
            </a:r>
            <a:r>
              <a:rPr lang="en-US" dirty="0">
                <a:effectLst/>
                <a:latin typeface="Arial" panose="020B0604020202020204" pitchFamily="34" charset="0"/>
              </a:rPr>
              <a:t> Those who feel free to eat anything must not look down on those who don’t. And those who don’t eat certain foods must not condemn those who do, for God has accepted them. </a:t>
            </a:r>
            <a:r>
              <a:rPr lang="en-US" dirty="0">
                <a:solidFill>
                  <a:srgbClr val="006699"/>
                </a:solidFill>
                <a:effectLst/>
                <a:latin typeface="Arial" panose="020B0604020202020204" pitchFamily="34" charset="0"/>
              </a:rPr>
              <a:t>4</a:t>
            </a:r>
            <a:r>
              <a:rPr lang="en-US" dirty="0">
                <a:effectLst/>
                <a:latin typeface="Arial" panose="020B0604020202020204" pitchFamily="34" charset="0"/>
              </a:rPr>
              <a:t> Who are you to condemn someone else’s servants? Their own master will judge whether they stand or fall. And with the Lord’s help, they will stand and receive his approval.</a:t>
            </a:r>
          </a:p>
          <a:p>
            <a:endParaRPr lang="en-US" dirty="0">
              <a:latin typeface="Times New Roman" charset="0"/>
              <a:ea typeface="ＭＳ Ｐゴシック" charset="-128"/>
              <a:cs typeface="ＭＳ Ｐゴシック" charset="-128"/>
            </a:endParaRPr>
          </a:p>
          <a:p>
            <a:r>
              <a:rPr lang="en-US" dirty="0">
                <a:latin typeface="Times New Roman" charset="0"/>
                <a:ea typeface="ＭＳ Ｐゴシック" charset="-128"/>
                <a:cs typeface="ＭＳ Ｐゴシック" charset="-128"/>
              </a:rPr>
              <a:t>WORSHIP DAYS: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olidFill>
                  <a:srgbClr val="006699"/>
                </a:solidFill>
                <a:effectLst/>
                <a:latin typeface="Arial" panose="020B0604020202020204" pitchFamily="34" charset="0"/>
              </a:rPr>
              <a:t>Rom. 14:5</a:t>
            </a:r>
            <a:r>
              <a:rPr lang="en-US" dirty="0">
                <a:effectLst/>
                <a:latin typeface="Arial" panose="020B0604020202020204" pitchFamily="34" charset="0"/>
              </a:rPr>
              <a:t>    In the same way, some think one day is more holy than another day, while others think every day is alike. You should each be fully convinced that whichever day you choose is acceptable. </a:t>
            </a:r>
            <a:r>
              <a:rPr lang="en-US" dirty="0">
                <a:solidFill>
                  <a:srgbClr val="006699"/>
                </a:solidFill>
                <a:effectLst/>
                <a:latin typeface="Arial" panose="020B0604020202020204" pitchFamily="34" charset="0"/>
              </a:rPr>
              <a:t>6</a:t>
            </a:r>
            <a:r>
              <a:rPr lang="en-US" dirty="0">
                <a:effectLst/>
                <a:latin typeface="Arial" panose="020B0604020202020204" pitchFamily="34" charset="0"/>
              </a:rPr>
              <a:t> Those who worship the Lord on a special day do it to honor him. Those who eat any kind of food do so to honor the Lord, since they give thanks to God before eating. And those who refuse to eat certain foods also want to please the Lord and give thanks to God. </a:t>
            </a:r>
          </a:p>
          <a:p>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358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3E83DB-B7E9-244D-AD61-B2B2F71E3CA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266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963587" name="Rectangle 2"/>
          <p:cNvSpPr>
            <a:spLocks noGrp="1" noRot="1" noChangeAspect="1" noChangeArrowheads="1"/>
          </p:cNvSpPr>
          <p:nvPr>
            <p:ph type="sldImg"/>
          </p:nvPr>
        </p:nvSpPr>
        <p:spPr>
          <a:xfrm>
            <a:off x="1103313" y="674688"/>
            <a:ext cx="4603750" cy="3452812"/>
          </a:xfrm>
          <a:solidFill>
            <a:srgbClr val="FFFFFF"/>
          </a:solidFill>
          <a:ln/>
        </p:spPr>
      </p:sp>
      <p:sp>
        <p:nvSpPr>
          <p:cNvPr id="963588" name="Rectangle 3"/>
          <p:cNvSpPr>
            <a:spLocks noGrp="1" noChangeArrowheads="1"/>
          </p:cNvSpPr>
          <p:nvPr>
            <p:ph type="body" idx="1"/>
          </p:nvPr>
        </p:nvSpPr>
        <p:spPr>
          <a:xfrm>
            <a:off x="898525" y="4352925"/>
            <a:ext cx="5011738" cy="4127500"/>
          </a:xfrm>
          <a:solidFill>
            <a:srgbClr val="FFFFFF"/>
          </a:solidFill>
          <a:ln>
            <a:solidFill>
              <a:srgbClr val="000000"/>
            </a:solidFill>
          </a:ln>
        </p:spPr>
        <p:txBody>
          <a:bodyPr lIns="89940" tIns="44970" rIns="89940" bIns="44970"/>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23D3CB9-7857-0446-826E-1D2FF53916F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267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965635" name="Rectangle 2"/>
          <p:cNvSpPr>
            <a:spLocks noGrp="1" noRot="1" noChangeAspect="1" noChangeArrowheads="1"/>
          </p:cNvSpPr>
          <p:nvPr>
            <p:ph type="sldImg"/>
          </p:nvPr>
        </p:nvSpPr>
        <p:spPr>
          <a:xfrm>
            <a:off x="1103313" y="674688"/>
            <a:ext cx="4603750" cy="3452812"/>
          </a:xfrm>
          <a:solidFill>
            <a:srgbClr val="FFFFFF"/>
          </a:solidFill>
          <a:ln/>
        </p:spPr>
      </p:sp>
      <p:sp>
        <p:nvSpPr>
          <p:cNvPr id="965636" name="Rectangle 3"/>
          <p:cNvSpPr>
            <a:spLocks noGrp="1" noChangeArrowheads="1"/>
          </p:cNvSpPr>
          <p:nvPr>
            <p:ph type="body" idx="1"/>
          </p:nvPr>
        </p:nvSpPr>
        <p:spPr>
          <a:xfrm>
            <a:off x="898525" y="4352925"/>
            <a:ext cx="5011738" cy="4127500"/>
          </a:xfrm>
          <a:solidFill>
            <a:srgbClr val="FFFFFF"/>
          </a:solidFill>
          <a:ln>
            <a:solidFill>
              <a:srgbClr val="000000"/>
            </a:solidFill>
          </a:ln>
        </p:spPr>
        <p:txBody>
          <a:bodyPr lIns="89940" tIns="44970" rIns="89940" bIns="44970"/>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68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3308A94-B602-A444-90E7-D68B3C1A725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268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967683" name="Rectangle 2"/>
          <p:cNvSpPr>
            <a:spLocks noGrp="1" noRot="1" noChangeAspect="1" noChangeArrowheads="1"/>
          </p:cNvSpPr>
          <p:nvPr>
            <p:ph type="sldImg"/>
          </p:nvPr>
        </p:nvSpPr>
        <p:spPr>
          <a:xfrm>
            <a:off x="1103313" y="674688"/>
            <a:ext cx="4603750" cy="3452812"/>
          </a:xfrm>
          <a:solidFill>
            <a:srgbClr val="FFFFFF"/>
          </a:solidFill>
          <a:ln/>
        </p:spPr>
      </p:sp>
      <p:sp>
        <p:nvSpPr>
          <p:cNvPr id="967684" name="Rectangle 3"/>
          <p:cNvSpPr>
            <a:spLocks noGrp="1" noChangeArrowheads="1"/>
          </p:cNvSpPr>
          <p:nvPr>
            <p:ph type="body" idx="1"/>
          </p:nvPr>
        </p:nvSpPr>
        <p:spPr>
          <a:xfrm>
            <a:off x="898525" y="4352925"/>
            <a:ext cx="5011738" cy="4127500"/>
          </a:xfrm>
          <a:solidFill>
            <a:srgbClr val="FFFFFF"/>
          </a:solidFill>
          <a:ln>
            <a:solidFill>
              <a:srgbClr val="000000"/>
            </a:solidFill>
          </a:ln>
        </p:spPr>
        <p:txBody>
          <a:bodyPr lIns="89940" tIns="44970" rIns="89940" bIns="44970"/>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973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D9397B7-3C2D-444A-9FFA-77C9DC7E047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270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969731" name="Rectangle 2"/>
          <p:cNvSpPr>
            <a:spLocks noGrp="1" noRot="1" noChangeAspect="1" noChangeArrowheads="1"/>
          </p:cNvSpPr>
          <p:nvPr>
            <p:ph type="sldImg"/>
          </p:nvPr>
        </p:nvSpPr>
        <p:spPr>
          <a:solidFill>
            <a:srgbClr val="FFFFFF"/>
          </a:solidFill>
          <a:ln/>
        </p:spPr>
      </p:sp>
      <p:sp>
        <p:nvSpPr>
          <p:cNvPr id="969732" name="Rectangle 3"/>
          <p:cNvSpPr>
            <a:spLocks noGrp="1" noChangeArrowheads="1"/>
          </p:cNvSpPr>
          <p:nvPr>
            <p:ph type="body" idx="1"/>
          </p:nvPr>
        </p:nvSpPr>
        <p:spPr>
          <a:solidFill>
            <a:srgbClr val="FFFFFF"/>
          </a:solidFill>
          <a:ln>
            <a:solidFill>
              <a:srgbClr val="000000"/>
            </a:solidFill>
          </a:ln>
        </p:spPr>
        <p:txBody>
          <a:bodyPr/>
          <a:lstStyle/>
          <a:p>
            <a:r>
              <a:rPr lang="en-US" dirty="0">
                <a:latin typeface="Times New Roman" charset="0"/>
                <a:ea typeface="ＭＳ Ｐゴシック" charset="-128"/>
                <a:cs typeface="ＭＳ Ｐゴシック" charset="-128"/>
              </a:rPr>
              <a:t>Should I change my behavior based on what another believer finds right or wrong?</a:t>
            </a:r>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177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D5F8DFF-D926-1049-9600-ABDA4389A1F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271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971779" name="Rectangle 2"/>
          <p:cNvSpPr>
            <a:spLocks noGrp="1" noRot="1" noChangeAspect="1" noChangeArrowheads="1"/>
          </p:cNvSpPr>
          <p:nvPr>
            <p:ph type="sldImg"/>
          </p:nvPr>
        </p:nvSpPr>
        <p:spPr>
          <a:xfrm>
            <a:off x="1103313" y="674688"/>
            <a:ext cx="4603750" cy="3452812"/>
          </a:xfrm>
          <a:solidFill>
            <a:srgbClr val="FFFFFF"/>
          </a:solidFill>
          <a:ln/>
        </p:spPr>
      </p:sp>
      <p:sp>
        <p:nvSpPr>
          <p:cNvPr id="971780" name="Rectangle 3"/>
          <p:cNvSpPr>
            <a:spLocks noGrp="1" noChangeArrowheads="1"/>
          </p:cNvSpPr>
          <p:nvPr>
            <p:ph type="body" idx="1"/>
          </p:nvPr>
        </p:nvSpPr>
        <p:spPr>
          <a:xfrm>
            <a:off x="898525" y="4352925"/>
            <a:ext cx="5011738" cy="4127500"/>
          </a:xfrm>
          <a:solidFill>
            <a:srgbClr val="FFFFFF"/>
          </a:solidFill>
          <a:ln>
            <a:solidFill>
              <a:srgbClr val="000000"/>
            </a:solidFill>
          </a:ln>
        </p:spPr>
        <p:txBody>
          <a:bodyPr lIns="89940" tIns="44970" rIns="89940" bIns="44970"/>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382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E92B499-17DE-2945-9514-CD1275E20F3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272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973827" name="Rectangle 2"/>
          <p:cNvSpPr>
            <a:spLocks noGrp="1" noRot="1" noChangeAspect="1" noChangeArrowheads="1"/>
          </p:cNvSpPr>
          <p:nvPr>
            <p:ph type="sldImg"/>
          </p:nvPr>
        </p:nvSpPr>
        <p:spPr>
          <a:xfrm>
            <a:off x="1103313" y="674688"/>
            <a:ext cx="4603750" cy="3452812"/>
          </a:xfrm>
          <a:solidFill>
            <a:srgbClr val="FFFFFF"/>
          </a:solidFill>
          <a:ln/>
        </p:spPr>
      </p:sp>
      <p:sp>
        <p:nvSpPr>
          <p:cNvPr id="973828" name="Rectangle 3"/>
          <p:cNvSpPr>
            <a:spLocks noGrp="1" noChangeArrowheads="1"/>
          </p:cNvSpPr>
          <p:nvPr>
            <p:ph type="body" idx="1"/>
          </p:nvPr>
        </p:nvSpPr>
        <p:spPr>
          <a:xfrm>
            <a:off x="898525" y="4352925"/>
            <a:ext cx="5011738" cy="4127500"/>
          </a:xfrm>
          <a:solidFill>
            <a:srgbClr val="FFFFFF"/>
          </a:solidFill>
          <a:ln>
            <a:solidFill>
              <a:srgbClr val="000000"/>
            </a:solidFill>
          </a:ln>
        </p:spPr>
        <p:txBody>
          <a:bodyPr lIns="89940" tIns="44970" rIns="89940" bIns="4497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solidFill>
                  <a:srgbClr val="006699"/>
                </a:solidFill>
                <a:effectLst/>
                <a:latin typeface="Helvetica Neue" panose="02000503000000020004" pitchFamily="2" charset="0"/>
              </a:rPr>
              <a:t>1Cor. 8:1</a:t>
            </a:r>
            <a:r>
              <a:rPr lang="en-US" dirty="0">
                <a:effectLst/>
                <a:latin typeface="Lucida Grande" panose="020B0600040502020204" pitchFamily="34" charset="0"/>
              </a:rPr>
              <a:t>    Now regarding your question about food that has been offered to idols. Yes, we know that “we all have knowledge” about this issue. But while knowledge makes us feel important, it is love that strengthens the church. </a:t>
            </a:r>
            <a:r>
              <a:rPr lang="en-US" b="1" baseline="30000" dirty="0">
                <a:solidFill>
                  <a:srgbClr val="006699"/>
                </a:solidFill>
                <a:effectLst/>
                <a:latin typeface="Helvetica Neue" panose="02000503000000020004" pitchFamily="2" charset="0"/>
              </a:rPr>
              <a:t>2</a:t>
            </a:r>
            <a:r>
              <a:rPr lang="en-US" dirty="0">
                <a:effectLst/>
                <a:latin typeface="Lucida Grande" panose="020B0600040502020204" pitchFamily="34" charset="0"/>
              </a:rPr>
              <a:t> Anyone who claims to know all the answers doesn’t really know very much. </a:t>
            </a:r>
            <a:r>
              <a:rPr lang="en-US" b="1" baseline="30000" dirty="0">
                <a:solidFill>
                  <a:srgbClr val="006699"/>
                </a:solidFill>
                <a:effectLst/>
                <a:latin typeface="Helvetica Neue" panose="02000503000000020004" pitchFamily="2" charset="0"/>
              </a:rPr>
              <a:t>3</a:t>
            </a:r>
            <a:r>
              <a:rPr lang="en-US" dirty="0">
                <a:effectLst/>
                <a:latin typeface="Lucida Grande" panose="020B0600040502020204" pitchFamily="34" charset="0"/>
              </a:rPr>
              <a:t> But the person who loves God is the one whom God recognizes.</a:t>
            </a:r>
          </a:p>
          <a:p>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D0A29E6-35AC-8F4D-A2B1-D7C5AC0ECF7B}" type="slidenum">
              <a:rPr lang="en-US">
                <a:solidFill>
                  <a:prstClr val="black"/>
                </a:solidFill>
              </a:rPr>
              <a:pPr>
                <a:defRPr/>
              </a:pPr>
              <a:t>273</a:t>
            </a:fld>
            <a:endParaRPr lang="en-US">
              <a:solidFill>
                <a:prstClr val="black"/>
              </a:solidFill>
            </a:endParaRPr>
          </a:p>
        </p:txBody>
      </p:sp>
      <p:sp>
        <p:nvSpPr>
          <p:cNvPr id="10854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0854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FDDC811C-7C18-5241-9897-7A68211CCAF5}" type="slidenum">
              <a:rPr lang="en-US" sz="1200"/>
              <a:pPr eaLnBrk="1" hangingPunct="1"/>
              <a:t>26</a:t>
            </a:fld>
            <a:endParaRPr lang="en-US" sz="1200"/>
          </a:p>
        </p:txBody>
      </p:sp>
      <p:sp>
        <p:nvSpPr>
          <p:cNvPr id="181251" name="Rectangle 2"/>
          <p:cNvSpPr>
            <a:spLocks noGrp="1" noRot="1" noChangeAspect="1" noChangeArrowheads="1"/>
          </p:cNvSpPr>
          <p:nvPr>
            <p:ph type="sldImg"/>
          </p:nvPr>
        </p:nvSpPr>
        <p:spPr>
          <a:solidFill>
            <a:srgbClr val="FFFFFF"/>
          </a:solidFill>
          <a:ln/>
        </p:spPr>
      </p:sp>
      <p:sp>
        <p:nvSpPr>
          <p:cNvPr id="181252" name="Rectangle 3"/>
          <p:cNvSpPr>
            <a:spLocks noGrp="1" noChangeArrowheads="1"/>
          </p:cNvSpPr>
          <p:nvPr>
            <p:ph type="body" idx="1"/>
          </p:nvPr>
        </p:nvSpPr>
        <p:spPr>
          <a:solidFill>
            <a:srgbClr val="FFFFFF"/>
          </a:solidFill>
          <a:ln>
            <a:solidFill>
              <a:srgbClr val="000000"/>
            </a:solidFill>
          </a:ln>
        </p:spPr>
        <p:txBody>
          <a:bodyPr/>
          <a:lstStyle/>
          <a:p>
            <a:r>
              <a:rPr lang="en-US" dirty="0"/>
              <a:t>Perpetua refused to offer incense to Diana's image and thus was killed for it.</a:t>
            </a:r>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587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0606F9E-0087-6C40-A579-EC4695AAF63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274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975875" name="Rectangle 2"/>
          <p:cNvSpPr>
            <a:spLocks noGrp="1" noRot="1" noChangeAspect="1" noChangeArrowheads="1"/>
          </p:cNvSpPr>
          <p:nvPr>
            <p:ph type="sldImg"/>
          </p:nvPr>
        </p:nvSpPr>
        <p:spPr>
          <a:xfrm>
            <a:off x="1103313" y="674688"/>
            <a:ext cx="4603750" cy="3452812"/>
          </a:xfrm>
          <a:solidFill>
            <a:srgbClr val="FFFFFF"/>
          </a:solidFill>
          <a:ln/>
        </p:spPr>
      </p:sp>
      <p:sp>
        <p:nvSpPr>
          <p:cNvPr id="975876" name="Rectangle 3"/>
          <p:cNvSpPr>
            <a:spLocks noGrp="1" noChangeArrowheads="1"/>
          </p:cNvSpPr>
          <p:nvPr>
            <p:ph type="body" idx="1"/>
          </p:nvPr>
        </p:nvSpPr>
        <p:spPr>
          <a:xfrm>
            <a:off x="898525" y="4352925"/>
            <a:ext cx="5011738" cy="4127500"/>
          </a:xfrm>
          <a:solidFill>
            <a:srgbClr val="FFFFFF"/>
          </a:solidFill>
          <a:ln>
            <a:solidFill>
              <a:srgbClr val="000000"/>
            </a:solidFill>
          </a:ln>
        </p:spPr>
        <p:txBody>
          <a:bodyPr lIns="89940" tIns="44970" rIns="89940" bIns="44970"/>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792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D533185-D905-C84A-8199-7B7DA51068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275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977923" name="Rectangle 2"/>
          <p:cNvSpPr>
            <a:spLocks noGrp="1" noRot="1" noChangeAspect="1" noChangeArrowheads="1"/>
          </p:cNvSpPr>
          <p:nvPr>
            <p:ph type="sldImg"/>
          </p:nvPr>
        </p:nvSpPr>
        <p:spPr>
          <a:solidFill>
            <a:srgbClr val="FFFFFF"/>
          </a:solidFill>
          <a:ln/>
        </p:spPr>
      </p:sp>
      <p:sp>
        <p:nvSpPr>
          <p:cNvPr id="977924"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99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FAD29F-CD62-744E-B153-E11CF40884F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276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979971" name="Rectangle 2"/>
          <p:cNvSpPr>
            <a:spLocks noGrp="1" noRot="1" noChangeAspect="1" noChangeArrowheads="1"/>
          </p:cNvSpPr>
          <p:nvPr>
            <p:ph type="sldImg"/>
          </p:nvPr>
        </p:nvSpPr>
        <p:spPr>
          <a:xfrm>
            <a:off x="1103313" y="674688"/>
            <a:ext cx="4603750" cy="3452812"/>
          </a:xfrm>
          <a:solidFill>
            <a:srgbClr val="FFFFFF"/>
          </a:solidFill>
          <a:ln/>
        </p:spPr>
      </p:sp>
      <p:sp>
        <p:nvSpPr>
          <p:cNvPr id="979972" name="Rectangle 3"/>
          <p:cNvSpPr>
            <a:spLocks noGrp="1" noChangeArrowheads="1"/>
          </p:cNvSpPr>
          <p:nvPr>
            <p:ph type="body" idx="1"/>
          </p:nvPr>
        </p:nvSpPr>
        <p:spPr>
          <a:xfrm>
            <a:off x="898525" y="4352925"/>
            <a:ext cx="5011738" cy="4127500"/>
          </a:xfrm>
          <a:solidFill>
            <a:srgbClr val="FFFFFF"/>
          </a:solidFill>
          <a:ln>
            <a:solidFill>
              <a:srgbClr val="000000"/>
            </a:solidFill>
          </a:ln>
        </p:spPr>
        <p:txBody>
          <a:bodyPr lIns="89940" tIns="44970" rIns="89940" bIns="44970"/>
          <a:lstStyle/>
          <a:p>
            <a:r>
              <a:rPr lang="en-US" b="1" dirty="0">
                <a:solidFill>
                  <a:srgbClr val="006699"/>
                </a:solidFill>
                <a:effectLst/>
                <a:latin typeface="Helvetica Neue" panose="02000503000000020004" pitchFamily="2" charset="0"/>
              </a:rPr>
              <a:t>1Cor. 8:4</a:t>
            </a:r>
            <a:r>
              <a:rPr lang="en-US" dirty="0">
                <a:effectLst/>
                <a:latin typeface="Lucida Grande" panose="020B0600040502020204" pitchFamily="34" charset="0"/>
              </a:rPr>
              <a:t>    So, what about eating meat that has been offered to idols? Well, we all know that an idol is not really a god and that there is only one God. </a:t>
            </a:r>
            <a:r>
              <a:rPr lang="en-US" b="1" baseline="30000" dirty="0">
                <a:solidFill>
                  <a:srgbClr val="006699"/>
                </a:solidFill>
                <a:effectLst/>
                <a:latin typeface="Helvetica Neue" panose="02000503000000020004" pitchFamily="2" charset="0"/>
              </a:rPr>
              <a:t>5</a:t>
            </a:r>
            <a:r>
              <a:rPr lang="en-US" dirty="0">
                <a:effectLst/>
                <a:latin typeface="Lucida Grande" panose="020B0600040502020204" pitchFamily="34" charset="0"/>
              </a:rPr>
              <a:t> There may be so-called gods both in heaven and on earth, and some people actually worship many gods and many lords. </a:t>
            </a:r>
            <a:r>
              <a:rPr lang="en-US" b="1" baseline="30000" dirty="0">
                <a:solidFill>
                  <a:srgbClr val="006699"/>
                </a:solidFill>
                <a:effectLst/>
                <a:latin typeface="Helvetica Neue" panose="02000503000000020004" pitchFamily="2" charset="0"/>
              </a:rPr>
              <a:t>6</a:t>
            </a:r>
            <a:r>
              <a:rPr lang="en-US" dirty="0">
                <a:effectLst/>
                <a:latin typeface="Lucida Grande" panose="020B0600040502020204" pitchFamily="34" charset="0"/>
              </a:rPr>
              <a:t>  But for us,</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dirty="0">
                <a:effectLst/>
                <a:latin typeface="Lucida Grande" panose="020B0600040502020204" pitchFamily="34" charset="0"/>
              </a:rPr>
              <a:t>  There is one God, the Father,</a:t>
            </a:r>
          </a:p>
          <a:p>
            <a:r>
              <a:rPr lang="en-US" dirty="0">
                <a:effectLst/>
                <a:latin typeface="Lucida Grande" panose="020B0600040502020204" pitchFamily="34" charset="0"/>
              </a:rPr>
              <a:t>by whom all things were created,</a:t>
            </a:r>
          </a:p>
          <a:p>
            <a:r>
              <a:rPr lang="en-US" dirty="0">
                <a:effectLst/>
                <a:latin typeface="Lucida Grande" panose="020B0600040502020204" pitchFamily="34" charset="0"/>
              </a:rPr>
              <a:t>and for whom we live.</a:t>
            </a:r>
          </a:p>
          <a:p>
            <a:r>
              <a:rPr lang="en-US" dirty="0">
                <a:effectLst/>
                <a:latin typeface="Lucida Grande" panose="020B0600040502020204" pitchFamily="34" charset="0"/>
              </a:rPr>
              <a:t>And there is one Lord, Jesus Christ,</a:t>
            </a:r>
          </a:p>
          <a:p>
            <a:r>
              <a:rPr lang="en-US" dirty="0">
                <a:effectLst/>
                <a:latin typeface="Lucida Grande" panose="020B0600040502020204" pitchFamily="34" charset="0"/>
              </a:rPr>
              <a:t>through whom all things were created,</a:t>
            </a:r>
          </a:p>
          <a:p>
            <a:r>
              <a:rPr lang="en-US" dirty="0">
                <a:effectLst/>
                <a:latin typeface="Lucida Grande" panose="020B0600040502020204" pitchFamily="34" charset="0"/>
              </a:rPr>
              <a:t>and through whom we live.</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1Cor. 8:7</a:t>
            </a:r>
            <a:r>
              <a:rPr lang="en-US" dirty="0">
                <a:effectLst/>
                <a:latin typeface="Lucida Grande" panose="020B0600040502020204" pitchFamily="34" charset="0"/>
              </a:rPr>
              <a:t>    However, not all believers know this. Some are accustomed to thinking of idols as being real, so when they eat food that has been offered to idols, they think of it as the worship of real gods, and their weak consciences are violated. </a:t>
            </a:r>
            <a:r>
              <a:rPr lang="en-US" b="1" baseline="30000" dirty="0">
                <a:solidFill>
                  <a:srgbClr val="006699"/>
                </a:solidFill>
                <a:effectLst/>
                <a:latin typeface="Helvetica Neue" panose="02000503000000020004" pitchFamily="2" charset="0"/>
              </a:rPr>
              <a:t>8</a:t>
            </a:r>
            <a:r>
              <a:rPr lang="en-US" dirty="0">
                <a:effectLst/>
                <a:latin typeface="Lucida Grande" panose="020B0600040502020204" pitchFamily="34" charset="0"/>
              </a:rPr>
              <a:t> It’s true that we can’t win God’s approval by what we eat. We don’t lose anything if we don’t eat it, and we don’t gain anything if we do.</a:t>
            </a:r>
          </a:p>
          <a:p>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F0D2977-E0E2-4149-BB0E-9ED760E3CAC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277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982019" name="Rectangle 2"/>
          <p:cNvSpPr>
            <a:spLocks noGrp="1" noRot="1" noChangeAspect="1" noChangeArrowheads="1"/>
          </p:cNvSpPr>
          <p:nvPr>
            <p:ph type="sldImg"/>
          </p:nvPr>
        </p:nvSpPr>
        <p:spPr>
          <a:xfrm>
            <a:off x="1103313" y="674688"/>
            <a:ext cx="4603750" cy="3452812"/>
          </a:xfrm>
          <a:solidFill>
            <a:srgbClr val="FFFFFF"/>
          </a:solidFill>
          <a:ln/>
        </p:spPr>
      </p:sp>
      <p:sp>
        <p:nvSpPr>
          <p:cNvPr id="982020" name="Rectangle 3"/>
          <p:cNvSpPr>
            <a:spLocks noGrp="1" noChangeArrowheads="1"/>
          </p:cNvSpPr>
          <p:nvPr>
            <p:ph type="body" idx="1"/>
          </p:nvPr>
        </p:nvSpPr>
        <p:spPr>
          <a:xfrm>
            <a:off x="898525" y="4352925"/>
            <a:ext cx="5011738" cy="4127500"/>
          </a:xfrm>
          <a:solidFill>
            <a:srgbClr val="FFFFFF"/>
          </a:solidFill>
          <a:ln>
            <a:solidFill>
              <a:srgbClr val="000000"/>
            </a:solidFill>
          </a:ln>
        </p:spPr>
        <p:txBody>
          <a:bodyPr lIns="89940" tIns="44970" rIns="89940" bIns="4497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solidFill>
                  <a:srgbClr val="006699"/>
                </a:solidFill>
                <a:effectLst/>
                <a:latin typeface="Helvetica Neue" panose="02000503000000020004" pitchFamily="2" charset="0"/>
              </a:rPr>
              <a:t>1Cor. 8:9</a:t>
            </a:r>
            <a:r>
              <a:rPr lang="en-US" dirty="0">
                <a:effectLst/>
                <a:latin typeface="Lucida Grande" panose="020B0600040502020204" pitchFamily="34" charset="0"/>
              </a:rPr>
              <a:t>    But you must be careful so that your freedom does not cause others with a weaker conscience to stumble. </a:t>
            </a:r>
            <a:r>
              <a:rPr lang="en-US" b="1" baseline="30000" dirty="0">
                <a:solidFill>
                  <a:srgbClr val="006699"/>
                </a:solidFill>
                <a:effectLst/>
                <a:latin typeface="Helvetica Neue" panose="02000503000000020004" pitchFamily="2" charset="0"/>
              </a:rPr>
              <a:t>10</a:t>
            </a:r>
            <a:r>
              <a:rPr lang="en-US" dirty="0">
                <a:effectLst/>
                <a:latin typeface="Lucida Grande" panose="020B0600040502020204" pitchFamily="34" charset="0"/>
              </a:rPr>
              <a:t> For if others see you—with your “superior knowledge”—eating in the temple of an idol, won’t they be encouraged to violate their conscience by eating food that has been offered to an idol? </a:t>
            </a:r>
            <a:r>
              <a:rPr lang="en-US" b="1" baseline="30000" dirty="0">
                <a:solidFill>
                  <a:srgbClr val="006699"/>
                </a:solidFill>
                <a:effectLst/>
                <a:latin typeface="Helvetica Neue" panose="02000503000000020004" pitchFamily="2" charset="0"/>
              </a:rPr>
              <a:t>11</a:t>
            </a:r>
            <a:r>
              <a:rPr lang="en-US" dirty="0">
                <a:effectLst/>
                <a:latin typeface="Lucida Grande" panose="020B0600040502020204" pitchFamily="34" charset="0"/>
              </a:rPr>
              <a:t> So because of your superior knowledge, a weak believer for whom Christ died will be destroyed. </a:t>
            </a:r>
            <a:r>
              <a:rPr lang="en-US" b="1" baseline="30000" dirty="0">
                <a:solidFill>
                  <a:srgbClr val="006699"/>
                </a:solidFill>
                <a:effectLst/>
                <a:latin typeface="Helvetica Neue" panose="02000503000000020004" pitchFamily="2" charset="0"/>
              </a:rPr>
              <a:t>12</a:t>
            </a:r>
            <a:r>
              <a:rPr lang="en-US" dirty="0">
                <a:effectLst/>
                <a:latin typeface="Lucida Grande" panose="020B0600040502020204" pitchFamily="34" charset="0"/>
              </a:rPr>
              <a:t> And when you sin against other believers by encouraging them to do something they believe is wrong, you are sinning against Christ. </a:t>
            </a:r>
            <a:r>
              <a:rPr lang="en-US" b="1" baseline="30000" dirty="0">
                <a:solidFill>
                  <a:srgbClr val="006699"/>
                </a:solidFill>
                <a:effectLst/>
                <a:latin typeface="Helvetica Neue" panose="02000503000000020004" pitchFamily="2" charset="0"/>
              </a:rPr>
              <a:t>13</a:t>
            </a:r>
            <a:r>
              <a:rPr lang="en-US" dirty="0">
                <a:effectLst/>
                <a:latin typeface="Lucida Grande" panose="020B0600040502020204" pitchFamily="34" charset="0"/>
              </a:rPr>
              <a:t> So if what I eat causes another believer to sin, I will never eat meat again as long as I live—for I don’t want to cause another believer to stumble.</a:t>
            </a:r>
          </a:p>
          <a:p>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ACC9185-6496-AF41-BD64-1918C176B0DA}"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278</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1949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1949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a:cs typeface="+mn-cs"/>
            </a:endParaRPr>
          </a:p>
        </p:txBody>
      </p:sp>
    </p:spTree>
    <p:extLst>
      <p:ext uri="{BB962C8B-B14F-4D97-AF65-F5344CB8AC3E}">
        <p14:creationId xmlns:p14="http://schemas.microsoft.com/office/powerpoint/2010/main" val="1943386467"/>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7DA1DF-54C1-284E-B60B-A48359BFEA9F}" type="slidenum">
              <a:rPr lang="en-US">
                <a:solidFill>
                  <a:prstClr val="black"/>
                </a:solidFill>
              </a:rPr>
              <a:pPr/>
              <a:t>279</a:t>
            </a:fld>
            <a:endParaRPr lang="en-US">
              <a:solidFill>
                <a:prstClr val="black"/>
              </a:solidFill>
            </a:endParaRPr>
          </a:p>
        </p:txBody>
      </p:sp>
      <p:sp>
        <p:nvSpPr>
          <p:cNvPr id="6553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655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816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A87E03A-3C97-6845-A9A9-1AEB27E8F56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280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988163" name="Rectangle 2"/>
          <p:cNvSpPr>
            <a:spLocks noGrp="1" noRot="1" noChangeAspect="1" noChangeArrowheads="1"/>
          </p:cNvSpPr>
          <p:nvPr>
            <p:ph type="sldImg"/>
          </p:nvPr>
        </p:nvSpPr>
        <p:spPr>
          <a:solidFill>
            <a:srgbClr val="FFFFFF"/>
          </a:solidFill>
          <a:ln/>
        </p:spPr>
      </p:sp>
      <p:sp>
        <p:nvSpPr>
          <p:cNvPr id="988164"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Music styles have historically been among the most divisive issues in the American church for the past few decades.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285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806640608"/>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4CD6D8-5391-7549-8670-AC88ECC08D9D}" type="slidenum">
              <a:rPr lang="en-US">
                <a:solidFill>
                  <a:prstClr val="black"/>
                </a:solidFill>
              </a:rPr>
              <a:pPr/>
              <a:t>286</a:t>
            </a:fld>
            <a:endParaRPr lang="en-US">
              <a:solidFill>
                <a:prstClr val="black"/>
              </a:solidFill>
            </a:endParaRPr>
          </a:p>
        </p:txBody>
      </p:sp>
      <p:sp>
        <p:nvSpPr>
          <p:cNvPr id="11776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177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6E27DC-5410-C44B-A144-63DE8DDAD040}" type="slidenum">
              <a:rPr lang="en-US">
                <a:solidFill>
                  <a:prstClr val="black"/>
                </a:solidFill>
              </a:rPr>
              <a:pPr/>
              <a:t>287</a:t>
            </a:fld>
            <a:endParaRPr lang="en-US">
              <a:solidFill>
                <a:prstClr val="black"/>
              </a:solidFill>
            </a:endParaRPr>
          </a:p>
        </p:txBody>
      </p:sp>
      <p:sp>
        <p:nvSpPr>
          <p:cNvPr id="2662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662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D23E7587-1391-964A-8A6E-CEB26355767B}" type="slidenum">
              <a:rPr lang="en-US" sz="1200"/>
              <a:pPr eaLnBrk="1" hangingPunct="1"/>
              <a:t>27</a:t>
            </a:fld>
            <a:endParaRPr lang="en-US" sz="1200"/>
          </a:p>
        </p:txBody>
      </p:sp>
      <p:sp>
        <p:nvSpPr>
          <p:cNvPr id="183299" name="Rectangle 2"/>
          <p:cNvSpPr>
            <a:spLocks noGrp="1" noRot="1" noChangeAspect="1" noChangeArrowheads="1"/>
          </p:cNvSpPr>
          <p:nvPr>
            <p:ph type="sldImg"/>
          </p:nvPr>
        </p:nvSpPr>
        <p:spPr>
          <a:solidFill>
            <a:srgbClr val="FFFFFF"/>
          </a:solidFill>
          <a:ln/>
        </p:spPr>
      </p:sp>
      <p:sp>
        <p:nvSpPr>
          <p:cNvPr id="18330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But, when we want to be a "New Testament church," which church are we talking about? Laodicea? Thyatira? Ephesus that lost its first love? The Galatian churches confused about salvation? The Colossians who doubted the deity of Jesus?</a:t>
            </a:r>
          </a:p>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What about Corinth? What was it like?</a:t>
            </a:r>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27399F-F68B-2A4A-997F-74FF5EBB4326}" type="slidenum">
              <a:rPr lang="en-US">
                <a:solidFill>
                  <a:prstClr val="black"/>
                </a:solidFill>
              </a:rPr>
              <a:pPr/>
              <a:t>288</a:t>
            </a:fld>
            <a:endParaRPr lang="en-US">
              <a:solidFill>
                <a:prstClr val="black"/>
              </a:solidFill>
            </a:endParaRPr>
          </a:p>
        </p:txBody>
      </p:sp>
      <p:sp>
        <p:nvSpPr>
          <p:cNvPr id="34818" name="Rectangle 2"/>
          <p:cNvSpPr>
            <a:spLocks noGrp="1" noRot="1" noChangeAspect="1" noChangeArrowheads="1"/>
          </p:cNvSpPr>
          <p:nvPr>
            <p:ph type="sldImg"/>
          </p:nvPr>
        </p:nvSpPr>
        <p:spPr bwMode="auto">
          <a:xfrm>
            <a:off x="1103313" y="674688"/>
            <a:ext cx="4603750" cy="3452812"/>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4819" name="Rectangle 3"/>
          <p:cNvSpPr>
            <a:spLocks noGrp="1" noChangeArrowheads="1"/>
          </p:cNvSpPr>
          <p:nvPr>
            <p:ph type="body" idx="1"/>
          </p:nvPr>
        </p:nvSpPr>
        <p:spPr bwMode="auto">
          <a:xfrm>
            <a:off x="898525" y="4352925"/>
            <a:ext cx="5011738" cy="41275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lIns="89940" tIns="44970" rIns="89940" bIns="44970"/>
          <a:lstStyle/>
          <a:p>
            <a:endParaRPr lang="en-US"/>
          </a:p>
        </p:txBody>
      </p:sp>
    </p:spTree>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35B3D5-91DA-114A-8C5C-624D253D6BD0}" type="slidenum">
              <a:rPr lang="en-US">
                <a:solidFill>
                  <a:prstClr val="black"/>
                </a:solidFill>
              </a:rPr>
              <a:pPr/>
              <a:t>289</a:t>
            </a:fld>
            <a:endParaRPr lang="en-US">
              <a:solidFill>
                <a:prstClr val="black"/>
              </a:solidFill>
            </a:endParaRPr>
          </a:p>
        </p:txBody>
      </p:sp>
      <p:sp>
        <p:nvSpPr>
          <p:cNvPr id="1075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075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4CD6D8-5391-7549-8670-AC88ECC08D9D}" type="slidenum">
              <a:rPr lang="en-US">
                <a:solidFill>
                  <a:prstClr val="black"/>
                </a:solidFill>
              </a:rPr>
              <a:pPr/>
              <a:t>290</a:t>
            </a:fld>
            <a:endParaRPr lang="en-US">
              <a:solidFill>
                <a:prstClr val="black"/>
              </a:solidFill>
            </a:endParaRPr>
          </a:p>
        </p:txBody>
      </p:sp>
      <p:sp>
        <p:nvSpPr>
          <p:cNvPr id="11776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177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62111A-D8DC-CD44-B517-6EB60E387406}" type="slidenum">
              <a:rPr lang="en-US">
                <a:solidFill>
                  <a:prstClr val="black"/>
                </a:solidFill>
              </a:rPr>
              <a:pPr/>
              <a:t>291</a:t>
            </a:fld>
            <a:endParaRPr lang="en-US">
              <a:solidFill>
                <a:prstClr val="black"/>
              </a:solidFill>
            </a:endParaRPr>
          </a:p>
        </p:txBody>
      </p:sp>
      <p:sp>
        <p:nvSpPr>
          <p:cNvPr id="7987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7987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0E923E-E9C5-C443-A09C-FCBD008E4842}" type="slidenum">
              <a:rPr lang="en-US">
                <a:solidFill>
                  <a:prstClr val="black"/>
                </a:solidFill>
              </a:rPr>
              <a:pPr/>
              <a:t>292</a:t>
            </a:fld>
            <a:endParaRPr lang="en-US">
              <a:solidFill>
                <a:prstClr val="black"/>
              </a:solidFill>
            </a:endParaRPr>
          </a:p>
        </p:txBody>
      </p:sp>
      <p:sp>
        <p:nvSpPr>
          <p:cNvPr id="81922" name="Rectangle 2"/>
          <p:cNvSpPr>
            <a:spLocks noGrp="1" noRot="1" noChangeAspect="1" noChangeArrowheads="1"/>
          </p:cNvSpPr>
          <p:nvPr>
            <p:ph type="sldImg"/>
          </p:nvPr>
        </p:nvSpPr>
        <p:spPr bwMode="auto">
          <a:xfrm>
            <a:off x="1103313" y="674688"/>
            <a:ext cx="4603750" cy="3452812"/>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81923" name="Rectangle 3"/>
          <p:cNvSpPr>
            <a:spLocks noGrp="1" noChangeArrowheads="1"/>
          </p:cNvSpPr>
          <p:nvPr>
            <p:ph type="body" idx="1"/>
          </p:nvPr>
        </p:nvSpPr>
        <p:spPr bwMode="auto">
          <a:xfrm>
            <a:off x="898525" y="4352925"/>
            <a:ext cx="5011738" cy="41275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lIns="89940" tIns="44970" rIns="89940" bIns="44970"/>
          <a:lstStyle/>
          <a:p>
            <a:endParaRPr lang="en-US"/>
          </a:p>
        </p:txBody>
      </p:sp>
    </p:spTree>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A2460B-24EE-3646-B976-CEAB5E377CD1}" type="slidenum">
              <a:rPr lang="en-US">
                <a:solidFill>
                  <a:prstClr val="black"/>
                </a:solidFill>
              </a:rPr>
              <a:pPr/>
              <a:t>293</a:t>
            </a:fld>
            <a:endParaRPr lang="en-US">
              <a:solidFill>
                <a:prstClr val="black"/>
              </a:solidFill>
            </a:endParaRPr>
          </a:p>
        </p:txBody>
      </p:sp>
      <p:sp>
        <p:nvSpPr>
          <p:cNvPr id="11981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1981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t>Craig Blomberg, NIV Application Commentary, 173</a:t>
            </a:r>
          </a:p>
        </p:txBody>
      </p:sp>
    </p:spTree>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A137FC-FE92-4E4D-803B-8B755096D1D8}" type="slidenum">
              <a:rPr lang="en-US">
                <a:solidFill>
                  <a:prstClr val="black"/>
                </a:solidFill>
              </a:rPr>
              <a:pPr/>
              <a:t>294</a:t>
            </a:fld>
            <a:endParaRPr lang="en-US">
              <a:solidFill>
                <a:prstClr val="black"/>
              </a:solidFill>
            </a:endParaRPr>
          </a:p>
        </p:txBody>
      </p:sp>
      <p:sp>
        <p:nvSpPr>
          <p:cNvPr id="136194" name="Rectangle 2"/>
          <p:cNvSpPr>
            <a:spLocks noGrp="1" noRot="1" noChangeAspect="1" noChangeArrowheads="1"/>
          </p:cNvSpPr>
          <p:nvPr>
            <p:ph type="sldImg"/>
          </p:nvPr>
        </p:nvSpPr>
        <p:spPr bwMode="auto">
          <a:xfrm>
            <a:off x="1103313" y="674688"/>
            <a:ext cx="4603750" cy="3452812"/>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36195" name="Rectangle 3"/>
          <p:cNvSpPr>
            <a:spLocks noGrp="1" noChangeArrowheads="1"/>
          </p:cNvSpPr>
          <p:nvPr>
            <p:ph type="body" idx="1"/>
          </p:nvPr>
        </p:nvSpPr>
        <p:spPr bwMode="auto">
          <a:xfrm>
            <a:off x="898525" y="4352925"/>
            <a:ext cx="5011738" cy="41275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lIns="89940" tIns="44970" rIns="89940" bIns="44970"/>
          <a:lstStyle/>
          <a:p>
            <a:endParaRPr lang="en-US"/>
          </a:p>
        </p:txBody>
      </p:sp>
    </p:spTree>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1152EA-C2E0-8E44-852F-5DBFCCEB2628}" type="slidenum">
              <a:rPr lang="en-US">
                <a:solidFill>
                  <a:prstClr val="black"/>
                </a:solidFill>
              </a:rPr>
              <a:pPr/>
              <a:t>295</a:t>
            </a:fld>
            <a:endParaRPr lang="en-US">
              <a:solidFill>
                <a:prstClr val="black"/>
              </a:solidFill>
            </a:endParaRPr>
          </a:p>
        </p:txBody>
      </p:sp>
      <p:sp>
        <p:nvSpPr>
          <p:cNvPr id="12185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218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EFFC2D-63B2-294F-82FC-B32BBBC42C82}" type="slidenum">
              <a:rPr lang="en-US">
                <a:solidFill>
                  <a:prstClr val="black"/>
                </a:solidFill>
              </a:rPr>
              <a:pPr/>
              <a:t>296</a:t>
            </a:fld>
            <a:endParaRPr lang="en-US">
              <a:solidFill>
                <a:prstClr val="black"/>
              </a:solidFill>
            </a:endParaRPr>
          </a:p>
        </p:txBody>
      </p:sp>
      <p:sp>
        <p:nvSpPr>
          <p:cNvPr id="29593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959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5343A7-8068-5A49-8D72-47306CA169C5}" type="slidenum">
              <a:rPr lang="en-US">
                <a:solidFill>
                  <a:prstClr val="black"/>
                </a:solidFill>
              </a:rPr>
              <a:pPr/>
              <a:t>297</a:t>
            </a:fld>
            <a:endParaRPr lang="en-US">
              <a:solidFill>
                <a:prstClr val="black"/>
              </a:solidFill>
            </a:endParaRPr>
          </a:p>
        </p:txBody>
      </p:sp>
      <p:sp>
        <p:nvSpPr>
          <p:cNvPr id="29798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9798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405DB4-13BB-5BAE-0A50-4C5AD7004B6A}"/>
            </a:ext>
          </a:extLst>
        </p:cNvPr>
        <p:cNvGrpSpPr/>
        <p:nvPr/>
      </p:nvGrpSpPr>
      <p:grpSpPr>
        <a:xfrm>
          <a:off x="0" y="0"/>
          <a:ext cx="0" cy="0"/>
          <a:chOff x="0" y="0"/>
          <a:chExt cx="0" cy="0"/>
        </a:xfrm>
      </p:grpSpPr>
      <p:sp>
        <p:nvSpPr>
          <p:cNvPr id="189442" name="Rectangle 7">
            <a:extLst>
              <a:ext uri="{FF2B5EF4-FFF2-40B4-BE49-F238E27FC236}">
                <a16:creationId xmlns:a16="http://schemas.microsoft.com/office/drawing/2014/main" id="{C6008072-58F5-33C0-C472-B6BE5C87D421}"/>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14D988-C87F-A84D-B5D5-0020624CCE77}"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9443" name="Rectangle 2">
            <a:extLst>
              <a:ext uri="{FF2B5EF4-FFF2-40B4-BE49-F238E27FC236}">
                <a16:creationId xmlns:a16="http://schemas.microsoft.com/office/drawing/2014/main" id="{FC37E304-000B-BB16-4788-C62E568F5E5B}"/>
              </a:ext>
            </a:extLst>
          </p:cNvPr>
          <p:cNvSpPr>
            <a:spLocks noGrp="1" noRot="1" noChangeAspect="1" noChangeArrowheads="1"/>
          </p:cNvSpPr>
          <p:nvPr>
            <p:ph type="sldImg"/>
          </p:nvPr>
        </p:nvSpPr>
        <p:spPr>
          <a:xfrm>
            <a:off x="1103313" y="674688"/>
            <a:ext cx="4603750" cy="3452812"/>
          </a:xfrm>
          <a:solidFill>
            <a:srgbClr val="FFFFFF"/>
          </a:solidFill>
          <a:ln/>
        </p:spPr>
      </p:sp>
      <p:sp>
        <p:nvSpPr>
          <p:cNvPr id="189444" name="Rectangle 3">
            <a:extLst>
              <a:ext uri="{FF2B5EF4-FFF2-40B4-BE49-F238E27FC236}">
                <a16:creationId xmlns:a16="http://schemas.microsoft.com/office/drawing/2014/main" id="{40B5EE15-AFA2-7E4D-F990-94AC90FE8400}"/>
              </a:ext>
            </a:extLst>
          </p:cNvPr>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0" tIns="44970" rIns="89940" bIns="44970"/>
          <a:lstStyle/>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_____________</a:t>
            </a:r>
          </a:p>
          <a:p>
            <a:pPr eaLnBrk="1" hangingPunct="1"/>
            <a:r>
              <a:rPr lang="en-US" dirty="0">
                <a:latin typeface="Times New Roman" charset="0"/>
                <a:ea typeface="ＭＳ Ｐゴシック" charset="0"/>
                <a:cs typeface="ＭＳ Ｐゴシック" charset="0"/>
              </a:rPr>
              <a:t>NS-06-Romans-100</a:t>
            </a:r>
          </a:p>
          <a:p>
            <a:pPr eaLnBrk="1" hangingPunct="1"/>
            <a:r>
              <a:rPr lang="en-US" dirty="0">
                <a:latin typeface="Times New Roman" charset="0"/>
                <a:ea typeface="ＭＳ Ｐゴシック" charset="0"/>
                <a:cs typeface="ＭＳ Ｐゴシック" charset="0"/>
              </a:rPr>
              <a:t>NS-07-1Cor1-9—slide 28</a:t>
            </a:r>
          </a:p>
        </p:txBody>
      </p:sp>
    </p:spTree>
    <p:extLst>
      <p:ext uri="{BB962C8B-B14F-4D97-AF65-F5344CB8AC3E}">
        <p14:creationId xmlns:p14="http://schemas.microsoft.com/office/powerpoint/2010/main" val="943054758"/>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007FBB-17E8-B942-8848-ACE2F4C7C98C}" type="slidenum">
              <a:rPr lang="en-US">
                <a:solidFill>
                  <a:prstClr val="black"/>
                </a:solidFill>
              </a:rPr>
              <a:pPr/>
              <a:t>298</a:t>
            </a:fld>
            <a:endParaRPr lang="en-US">
              <a:solidFill>
                <a:prstClr val="black"/>
              </a:solidFill>
            </a:endParaRPr>
          </a:p>
        </p:txBody>
      </p:sp>
      <p:sp>
        <p:nvSpPr>
          <p:cNvPr id="30208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02083"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BFB5C8-3D1C-A145-A34A-575BE0CB75B0}" type="slidenum">
              <a:rPr lang="en-US">
                <a:solidFill>
                  <a:prstClr val="black"/>
                </a:solidFill>
              </a:rPr>
              <a:pPr/>
              <a:t>299</a:t>
            </a:fld>
            <a:endParaRPr lang="en-US">
              <a:solidFill>
                <a:prstClr val="black"/>
              </a:solidFill>
            </a:endParaRPr>
          </a:p>
        </p:txBody>
      </p:sp>
      <p:sp>
        <p:nvSpPr>
          <p:cNvPr id="83970" name="Rectangle 2"/>
          <p:cNvSpPr>
            <a:spLocks noGrp="1" noRot="1" noChangeAspect="1" noChangeArrowheads="1"/>
          </p:cNvSpPr>
          <p:nvPr>
            <p:ph type="sldImg"/>
          </p:nvPr>
        </p:nvSpPr>
        <p:spPr bwMode="auto">
          <a:xfrm>
            <a:off x="1103313" y="674688"/>
            <a:ext cx="4603750" cy="3452812"/>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83971" name="Rectangle 3"/>
          <p:cNvSpPr>
            <a:spLocks noGrp="1" noChangeArrowheads="1"/>
          </p:cNvSpPr>
          <p:nvPr>
            <p:ph type="body" idx="1"/>
          </p:nvPr>
        </p:nvSpPr>
        <p:spPr bwMode="auto">
          <a:xfrm>
            <a:off x="898525" y="4352925"/>
            <a:ext cx="5011738" cy="41275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lIns="89940" tIns="44970" rIns="89940" bIns="44970"/>
          <a:lstStyle/>
          <a:p>
            <a:endParaRPr lang="en-US"/>
          </a:p>
        </p:txBody>
      </p:sp>
    </p:spTree>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5E8271-261B-E14C-8C7C-7FBA1BE31152}" type="slidenum">
              <a:rPr lang="en-US">
                <a:solidFill>
                  <a:prstClr val="black"/>
                </a:solidFill>
              </a:rPr>
              <a:pPr/>
              <a:t>300</a:t>
            </a:fld>
            <a:endParaRPr lang="en-US">
              <a:solidFill>
                <a:prstClr val="black"/>
              </a:solidFill>
            </a:endParaRPr>
          </a:p>
        </p:txBody>
      </p:sp>
      <p:sp>
        <p:nvSpPr>
          <p:cNvPr id="86018" name="Rectangle 2"/>
          <p:cNvSpPr>
            <a:spLocks noGrp="1" noRot="1" noChangeAspect="1" noChangeArrowheads="1"/>
          </p:cNvSpPr>
          <p:nvPr>
            <p:ph type="sldImg"/>
          </p:nvPr>
        </p:nvSpPr>
        <p:spPr bwMode="auto">
          <a:xfrm>
            <a:off x="1103313" y="674688"/>
            <a:ext cx="4603750" cy="3452812"/>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86019" name="Rectangle 3"/>
          <p:cNvSpPr>
            <a:spLocks noGrp="1" noChangeArrowheads="1"/>
          </p:cNvSpPr>
          <p:nvPr>
            <p:ph type="body" idx="1"/>
          </p:nvPr>
        </p:nvSpPr>
        <p:spPr bwMode="auto">
          <a:xfrm>
            <a:off x="898525" y="4352925"/>
            <a:ext cx="5011738" cy="41275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lIns="89940" tIns="44970" rIns="89940" bIns="44970"/>
          <a:lstStyle/>
          <a:p>
            <a:endParaRPr lang="en-US"/>
          </a:p>
        </p:txBody>
      </p:sp>
    </p:spTree>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580997630"/>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panose="020B0604020202020204" pitchFamily="34" charset="0"/>
              <a:cs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What are some of the ways that God wants your life to escape the herd mentality?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How does Jesus desire you to rise above the fray?</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1023069"/>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736328465"/>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SG" dirty="0">
                <a:cs typeface="ＭＳ Ｐゴシック" charset="0"/>
              </a:rPr>
              <a:t>Said differently, do not divide the church, do not be immoral, and do not act only for your own benefit (restatement). </a:t>
            </a:r>
            <a:endParaRPr lang="en-US" dirty="0">
              <a:cs typeface="ＭＳ Ｐゴシック" charset="0"/>
            </a:endParaRPr>
          </a:p>
        </p:txBody>
      </p:sp>
    </p:spTree>
    <p:extLst>
      <p:ext uri="{BB962C8B-B14F-4D97-AF65-F5344CB8AC3E}">
        <p14:creationId xmlns:p14="http://schemas.microsoft.com/office/powerpoint/2010/main" val="1676269640"/>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204396346"/>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78419476"/>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5C39D7D7-3169-D547-B0DC-1CEC6E708FCB}" type="slidenum">
              <a:rPr lang="en-US" sz="1200">
                <a:solidFill>
                  <a:srgbClr val="000000"/>
                </a:solidFill>
              </a:rPr>
              <a:pPr eaLnBrk="1" hangingPunct="1"/>
              <a:t>308</a:t>
            </a:fld>
            <a:endParaRPr lang="en-US" sz="1200">
              <a:solidFill>
                <a:srgbClr val="000000"/>
              </a:solidFill>
            </a:endParaRPr>
          </a:p>
        </p:txBody>
      </p:sp>
      <p:sp>
        <p:nvSpPr>
          <p:cNvPr id="649219" name="Rectangle 2"/>
          <p:cNvSpPr>
            <a:spLocks noGrp="1" noRot="1" noChangeAspect="1" noChangeArrowheads="1"/>
          </p:cNvSpPr>
          <p:nvPr>
            <p:ph type="sldImg"/>
          </p:nvPr>
        </p:nvSpPr>
        <p:spPr>
          <a:solidFill>
            <a:srgbClr val="FFFFFF"/>
          </a:solidFill>
          <a:ln/>
        </p:spPr>
      </p:sp>
      <p:sp>
        <p:nvSpPr>
          <p:cNvPr id="64922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14D988-C87F-A84D-B5D5-0020624CCE77}"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9443" name="Rectangle 2"/>
          <p:cNvSpPr>
            <a:spLocks noGrp="1" noRot="1" noChangeAspect="1" noChangeArrowheads="1"/>
          </p:cNvSpPr>
          <p:nvPr>
            <p:ph type="sldImg"/>
          </p:nvPr>
        </p:nvSpPr>
        <p:spPr>
          <a:xfrm>
            <a:off x="1103313" y="674688"/>
            <a:ext cx="4603750" cy="3452812"/>
          </a:xfrm>
          <a:solidFill>
            <a:srgbClr val="FFFFFF"/>
          </a:solidFill>
          <a:ln/>
        </p:spPr>
      </p:sp>
      <p:sp>
        <p:nvSpPr>
          <p:cNvPr id="189444"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0" tIns="44970" rIns="89940" bIns="44970"/>
          <a:lstStyle/>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_____________</a:t>
            </a:r>
          </a:p>
          <a:p>
            <a:pPr eaLnBrk="1" hangingPunct="1"/>
            <a:r>
              <a:rPr lang="en-US" dirty="0">
                <a:latin typeface="Times New Roman" charset="0"/>
                <a:ea typeface="ＭＳ Ｐゴシック" charset="0"/>
                <a:cs typeface="ＭＳ Ｐゴシック" charset="0"/>
              </a:rPr>
              <a:t>NS-06-Romans-101</a:t>
            </a:r>
          </a:p>
          <a:p>
            <a:pPr eaLnBrk="1" hangingPunct="1"/>
            <a:r>
              <a:rPr lang="en-US" dirty="0">
                <a:latin typeface="Times New Roman" charset="0"/>
                <a:ea typeface="ＭＳ Ｐゴシック" charset="0"/>
                <a:cs typeface="ＭＳ Ｐゴシック" charset="0"/>
              </a:rPr>
              <a:t>NS-07-1Cor1-9—slide 29</a:t>
            </a:r>
          </a:p>
        </p:txBody>
      </p:sp>
    </p:spTree>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309</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1FD3137F-CFC2-5448-BC05-73502A23B059}" type="slidenum">
              <a:rPr lang="en-US" sz="1200"/>
              <a:pPr eaLnBrk="1" hangingPunct="1"/>
              <a:t>30</a:t>
            </a:fld>
            <a:endParaRPr lang="en-US" sz="1200"/>
          </a:p>
        </p:txBody>
      </p:sp>
      <p:sp>
        <p:nvSpPr>
          <p:cNvPr id="191491" name="Rectangle 2"/>
          <p:cNvSpPr>
            <a:spLocks noGrp="1" noRot="1" noChangeAspect="1" noChangeArrowheads="1"/>
          </p:cNvSpPr>
          <p:nvPr>
            <p:ph type="sldImg"/>
          </p:nvPr>
        </p:nvSpPr>
        <p:spPr>
          <a:solidFill>
            <a:srgbClr val="FFFFFF"/>
          </a:solidFill>
          <a:ln/>
        </p:spPr>
      </p:sp>
      <p:sp>
        <p:nvSpPr>
          <p:cNvPr id="19149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76156B23-09DC-E443-8B78-7AFF8311388E}" type="slidenum">
              <a:rPr lang="en-US" sz="1200">
                <a:solidFill>
                  <a:srgbClr val="000000"/>
                </a:solidFill>
              </a:rPr>
              <a:pPr eaLnBrk="1" hangingPunct="1"/>
              <a:t>31</a:t>
            </a:fld>
            <a:endParaRPr lang="en-US" sz="1200">
              <a:solidFill>
                <a:srgbClr val="000000"/>
              </a:solidFill>
            </a:endParaRPr>
          </a:p>
        </p:txBody>
      </p:sp>
      <p:sp>
        <p:nvSpPr>
          <p:cNvPr id="193539" name="Rectangle 2"/>
          <p:cNvSpPr>
            <a:spLocks noGrp="1" noRot="1" noChangeAspect="1" noChangeArrowheads="1" noTextEdit="1"/>
          </p:cNvSpPr>
          <p:nvPr>
            <p:ph type="sldImg"/>
          </p:nvPr>
        </p:nvSpPr>
        <p:spPr>
          <a:solidFill>
            <a:srgbClr val="FFFFFF"/>
          </a:solidFill>
          <a:ln/>
        </p:spPr>
      </p:sp>
      <p:sp>
        <p:nvSpPr>
          <p:cNvPr id="19354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Being "set apart" or sanctified on a corporate scale means to operate in a holy manner, so this letter's theme is how to live out the Christian life in community.</a:t>
            </a:r>
          </a:p>
        </p:txBody>
      </p:sp>
      <p:sp>
        <p:nvSpPr>
          <p:cNvPr id="4" name="Slide Number Placeholder 3"/>
          <p:cNvSpPr>
            <a:spLocks noGrp="1"/>
          </p:cNvSpPr>
          <p:nvPr>
            <p:ph type="sldNum" sz="quarter" idx="5"/>
          </p:nvPr>
        </p:nvSpPr>
        <p:spPr/>
        <p:txBody>
          <a:bodyPr/>
          <a:lstStyle/>
          <a:p>
            <a:fld id="{92449075-6428-6045-85D2-6CCB9673E1B0}" type="slidenum">
              <a:rPr lang="en-US"/>
              <a:pPr/>
              <a:t>3</a:t>
            </a:fld>
            <a:endParaRPr lang="en-US"/>
          </a:p>
        </p:txBody>
      </p:sp>
    </p:spTree>
    <p:extLst>
      <p:ext uri="{BB962C8B-B14F-4D97-AF65-F5344CB8AC3E}">
        <p14:creationId xmlns:p14="http://schemas.microsoft.com/office/powerpoint/2010/main" val="4238562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04A9E66-6550-9346-8565-C67E045D3440}" type="slidenum">
              <a:rPr lang="en-US" sz="1200">
                <a:solidFill>
                  <a:srgbClr val="000000"/>
                </a:solidFill>
              </a:rPr>
              <a:pPr/>
              <a:t>32</a:t>
            </a:fld>
            <a:endParaRPr lang="en-US" sz="1200">
              <a:solidFill>
                <a:srgbClr val="000000"/>
              </a:solidFill>
            </a:endParaRPr>
          </a:p>
        </p:txBody>
      </p:sp>
      <p:sp>
        <p:nvSpPr>
          <p:cNvPr id="134147" name="Rectangle 2"/>
          <p:cNvSpPr>
            <a:spLocks noGrp="1" noRot="1" noChangeAspect="1" noChangeArrowheads="1"/>
          </p:cNvSpPr>
          <p:nvPr>
            <p:ph type="sldImg"/>
          </p:nvPr>
        </p:nvSpPr>
        <p:spPr>
          <a:xfrm>
            <a:off x="1103313" y="674688"/>
            <a:ext cx="4603750" cy="3452812"/>
          </a:xfrm>
          <a:solidFill>
            <a:srgbClr val="FFFFFF"/>
          </a:solidFill>
          <a:ln/>
        </p:spPr>
      </p:sp>
      <p:sp>
        <p:nvSpPr>
          <p:cNvPr id="125955"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FC733C7F-5BD2-BA41-BC16-FEE6C8A4F903}" type="slidenum">
              <a:rPr lang="en-US" sz="1200"/>
              <a:pPr eaLnBrk="1" hangingPunct="1"/>
              <a:t>33</a:t>
            </a:fld>
            <a:endParaRPr lang="en-US" sz="1200"/>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6F734D4B-2E3D-D143-A4F8-ED3F344F4560}" type="slidenum">
              <a:rPr lang="en-US" sz="1200"/>
              <a:pPr eaLnBrk="1" hangingPunct="1"/>
              <a:t>34</a:t>
            </a:fld>
            <a:endParaRPr lang="en-US" sz="1200"/>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Salvation can be seen in three time periods.</a:t>
            </a:r>
          </a:p>
          <a:p>
            <a:r>
              <a:rPr lang="en-US" dirty="0"/>
              <a:t>______</a:t>
            </a:r>
          </a:p>
          <a:p>
            <a:r>
              <a:rPr lang="en-US" dirty="0"/>
              <a:t>Common-442</a:t>
            </a:r>
          </a:p>
          <a:p>
            <a:r>
              <a:rPr lang="en-US" dirty="0"/>
              <a:t>NS-06-Rom5-8-slide 158</a:t>
            </a:r>
          </a:p>
          <a:p>
            <a:r>
              <a:rPr lang="en-US" dirty="0"/>
              <a:t>NS-07-1Cor1-9-slide 35</a:t>
            </a:r>
          </a:p>
          <a:p>
            <a:r>
              <a:rPr lang="en-US" dirty="0"/>
              <a:t>NS-23-1John-180</a:t>
            </a:r>
          </a:p>
          <a:p>
            <a:pPr algn="l" rtl="0" latinLnBrk="0">
              <a:spcBef>
                <a:spcPts val="400"/>
              </a:spcBef>
            </a:pPr>
            <a:endParaRPr lang="en-US" dirty="0"/>
          </a:p>
          <a:p>
            <a:endParaRPr lang="en-US" dirty="0"/>
          </a:p>
        </p:txBody>
      </p:sp>
      <p:sp>
        <p:nvSpPr>
          <p:cNvPr id="4" name="Slide Number Placeholder 3"/>
          <p:cNvSpPr>
            <a:spLocks noGrp="1"/>
          </p:cNvSpPr>
          <p:nvPr>
            <p:ph type="sldNum" sz="quarter" idx="5"/>
          </p:nvPr>
        </p:nvSpPr>
        <p:spPr/>
        <p:txBody>
          <a:bodyPr/>
          <a:lstStyle/>
          <a:p>
            <a:fld id="{92449075-6428-6045-85D2-6CCB9673E1B0}" type="slidenum">
              <a:rPr lang="en-US" smtClean="0"/>
              <a:pPr/>
              <a:t>35</a:t>
            </a:fld>
            <a:endParaRPr lang="en-US"/>
          </a:p>
        </p:txBody>
      </p:sp>
    </p:spTree>
    <p:extLst>
      <p:ext uri="{BB962C8B-B14F-4D97-AF65-F5344CB8AC3E}">
        <p14:creationId xmlns:p14="http://schemas.microsoft.com/office/powerpoint/2010/main" val="15959561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8A625CA5-5772-BF49-BF8F-174EB74F09A4}" type="slidenum">
              <a:rPr lang="en-US" sz="1200"/>
              <a:pPr eaLnBrk="1" hangingPunct="1"/>
              <a:t>36</a:t>
            </a:fld>
            <a:endParaRPr lang="en-US" sz="1200"/>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D77F3F46-363C-194A-8282-FCC63E139338}" type="slidenum">
              <a:rPr lang="en-US" sz="1200"/>
              <a:pPr eaLnBrk="1" hangingPunct="1"/>
              <a:t>37</a:t>
            </a:fld>
            <a:endParaRPr lang="en-US" sz="1200"/>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latin typeface="Arial" panose="020B0604020202020204" pitchFamily="34" charset="0"/>
                <a:cs typeface="Arial" panose="020B0604020202020204" pitchFamily="34" charset="0"/>
              </a:rPr>
              <a:t>Occasion: Paul's planting the Corinthian church on his second missionary journey lasted about 18 months, from March AD 51 to September AD 52 (1 Cor 3:6, 10; 4:15; Acts 18:1-17).  Nearly four years later while in Ephesus on his third missionary journey he received disturbing reports from Chloe’s household about divisions in the church (1 Cor 1:10) and a letter from the church carried by three men (1 Cor 16:17) that requested Paul's opinion on certain issues (1 Cor 7:1; 8:1; 12:1; 15:1; 16:1).  He answered the problem of divisions and gave the much-needed response to the church's questions in the letter of 1 Corinthians (he had already written a letter before this; cf. 1 Cor 5:9). </a:t>
            </a:r>
          </a:p>
          <a:p>
            <a:pPr eaLnBrk="1" hangingPunct="1"/>
            <a:r>
              <a:rPr lang="en-US">
                <a:latin typeface="Times New Roman" charset="0"/>
                <a:ea typeface="ＭＳ Ｐゴシック" charset="0"/>
                <a:cs typeface="ＭＳ Ｐゴシック" charset="0"/>
              </a:rPr>
              <a:t>———————</a:t>
            </a:r>
          </a:p>
          <a:p>
            <a:pPr eaLnBrk="1" hangingPunct="1"/>
            <a:r>
              <a:rPr lang="en-US">
                <a:latin typeface="Times New Roman" charset="0"/>
                <a:ea typeface="ＭＳ Ｐゴシック" charset="0"/>
                <a:cs typeface="ＭＳ Ｐゴシック" charset="0"/>
              </a:rPr>
              <a:t>NS-07-1Cor1-9—slides 37, 73</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F5CE711C-C4BF-AC4E-B900-36AB6B3F0737}" type="slidenum">
              <a:rPr lang="en-US" sz="1200">
                <a:solidFill>
                  <a:srgbClr val="000000"/>
                </a:solidFill>
              </a:rPr>
              <a:pPr eaLnBrk="1" hangingPunct="1"/>
              <a:t>38</a:t>
            </a:fld>
            <a:endParaRPr lang="en-US" sz="1200">
              <a:solidFill>
                <a:srgbClr val="000000"/>
              </a:solidFill>
            </a:endParaRPr>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680F85DC-A687-454B-983E-F950AFF80643}" type="slidenum">
              <a:rPr lang="en-US" sz="1200"/>
              <a:pPr eaLnBrk="1" hangingPunct="1"/>
              <a:t>39</a:t>
            </a:fld>
            <a:endParaRPr lang="en-US" sz="1200"/>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14BA84B0-8409-9242-AC72-39DD42405DB1}" type="slidenum">
              <a:rPr lang="en-US" sz="1200"/>
              <a:pPr eaLnBrk="1" hangingPunct="1"/>
              <a:t>40</a:t>
            </a:fld>
            <a:endParaRPr lang="en-US" sz="1200"/>
          </a:p>
        </p:txBody>
      </p:sp>
      <p:sp>
        <p:nvSpPr>
          <p:cNvPr id="209923" name="Rectangle 2"/>
          <p:cNvSpPr>
            <a:spLocks noGrp="1" noRot="1" noChangeAspect="1" noChangeArrowheads="1"/>
          </p:cNvSpPr>
          <p:nvPr>
            <p:ph type="sldImg"/>
          </p:nvPr>
        </p:nvSpPr>
        <p:spPr>
          <a:solidFill>
            <a:srgbClr val="FFFFFF"/>
          </a:solidFill>
          <a:ln/>
        </p:spPr>
      </p:sp>
      <p:sp>
        <p:nvSpPr>
          <p:cNvPr id="2099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The route from Italy long required the treacherous sailing around the Corinthian Peninsula in order to arrive</a:t>
            </a:r>
            <a:r>
              <a:rPr lang="en-US" baseline="0" dirty="0">
                <a:latin typeface="Arial" charset="0"/>
                <a:ea typeface="ＭＳ Ｐゴシック" charset="0"/>
                <a:cs typeface="ＭＳ Ｐゴシック" charset="0"/>
              </a:rPr>
              <a:t> in the Aegean area to reach the heartland of Greek culture and trade.</a:t>
            </a:r>
            <a:endParaRPr lang="en-US" dirty="0">
              <a:latin typeface="Arial"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3DB0D77-A12B-D042-B32E-2C5FA89CCC2B}" type="slidenum">
              <a:rPr lang="en-US" sz="1200">
                <a:solidFill>
                  <a:srgbClr val="000000"/>
                </a:solidFill>
              </a:rPr>
              <a:pPr/>
              <a:t>41</a:t>
            </a:fld>
            <a:endParaRPr lang="en-US" sz="1200">
              <a:solidFill>
                <a:srgbClr val="000000"/>
              </a:solidFill>
            </a:endParaRPr>
          </a:p>
        </p:txBody>
      </p:sp>
      <p:sp>
        <p:nvSpPr>
          <p:cNvPr id="299010" name="Rectangle 2"/>
          <p:cNvSpPr>
            <a:spLocks noGrp="1" noRot="1" noChangeAspect="1" noChangeArrowheads="1"/>
          </p:cNvSpPr>
          <p:nvPr>
            <p:ph type="sldImg"/>
          </p:nvPr>
        </p:nvSpPr>
        <p:spPr>
          <a:solidFill>
            <a:srgbClr val="FFFFFF"/>
          </a:solidFill>
          <a:ln/>
        </p:spPr>
      </p:sp>
      <p:sp>
        <p:nvSpPr>
          <p:cNvPr id="299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rPr>
              <a:t>However, in the years before Christ, an</a:t>
            </a:r>
            <a:r>
              <a:rPr lang="en-US" baseline="0" dirty="0">
                <a:latin typeface="Arial" charset="0"/>
              </a:rPr>
              <a:t> ingenious business of ship transport developed.  Sailors would disembark on one side of the Isthmus of Corinth, the ships would be put on logs and specialized crews rolled them on land the entire seven kilometers to the other side.  This gave the sailors a few days off, so they visited nearby Corinth and then met their ship a few days later on the other side of the isthmus.</a:t>
            </a:r>
            <a:endParaRPr lang="en-US" dirty="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a:t>The Corinthian believers did not live up to their real identity in Christ. Each individual was indwelt by the Spirit, yet some of their bodies were even joined with prostitutes. Paul reminded them that Christ had purchased them from the slave market of sin, so they should no longer live enslaved to the world.</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one of our visits to the area of Corinth we had a chance to explore a seldom-visited portion of the ancient </a:t>
            </a:r>
            <a:r>
              <a:rPr lang="en-US" dirty="0" err="1"/>
              <a:t>diolkos</a:t>
            </a:r>
            <a:r>
              <a:rPr lang="en-US" dirty="0"/>
              <a:t> that is located on the isthmus that connects the Greek mainland with the Peloponnese.  This portion has been excavated and is very well preserved.</a:t>
            </a:r>
          </a:p>
          <a:p>
            <a:r>
              <a:rPr lang="en-US" dirty="0">
                <a:effectLst/>
              </a:rPr>
              <a:t>Map of the Peloponnese and Location of Corinth and the </a:t>
            </a:r>
            <a:r>
              <a:rPr lang="en-US" dirty="0" err="1">
                <a:effectLst/>
              </a:rPr>
              <a:t>Diolkos</a:t>
            </a:r>
            <a:endParaRPr lang="en-US" dirty="0">
              <a:effectLst/>
            </a:endParaRPr>
          </a:p>
          <a:p>
            <a:r>
              <a:rPr lang="en-US" dirty="0"/>
              <a:t>The </a:t>
            </a:r>
            <a:r>
              <a:rPr lang="en-US" dirty="0" err="1"/>
              <a:t>Diolkos</a:t>
            </a:r>
            <a:r>
              <a:rPr lang="en-US" dirty="0"/>
              <a:t> [Greek meaning “haul across”] was a paved “road” that connected the Corinthian and Saronic Gulfs before the Corinthian Canal was dug.  It was built because sailing around the southern tip of the Peloponnese was very treacherous.  Strabo, for example, writes ‘But when you sail around Cape </a:t>
            </a:r>
            <a:r>
              <a:rPr lang="en-US" dirty="0" err="1"/>
              <a:t>Malea</a:t>
            </a:r>
            <a:r>
              <a:rPr lang="en-US" dirty="0"/>
              <a:t>, forget your home” (= “you’ll never return!”; viii 6, 20).  The ancients offloaded their cargo, dragged it on wheeled carts across the isthmus from one gulf to the other to the other side of the isthmus, and then loaded it on to another ship.  Small to medium size ships could be transported from gulf to gulf by this method also.</a:t>
            </a:r>
          </a:p>
          <a:p>
            <a:r>
              <a:rPr lang="en-US" dirty="0">
                <a:effectLst/>
              </a:rPr>
              <a:t>Detail of the Tracks/Ruts that guided the path of the wheels of the vehicles that carried ships and cargo from one gulf to another.</a:t>
            </a:r>
          </a:p>
          <a:p>
            <a:r>
              <a:rPr lang="en-US" dirty="0"/>
              <a:t>The </a:t>
            </a:r>
            <a:r>
              <a:rPr lang="en-US" dirty="0" err="1"/>
              <a:t>Diolkos</a:t>
            </a:r>
            <a:r>
              <a:rPr lang="en-US" dirty="0"/>
              <a:t> was constructed during the sixth century B.C.  and was in use for over 1,000 years!  It was made of large paving stones and was about 11 to 20 ft. [3.4 to 6 m.] wide. It followed a </a:t>
            </a:r>
            <a:r>
              <a:rPr lang="en-US" dirty="0">
                <a:hlinkClick r:id="rId3"/>
              </a:rPr>
              <a:t>circuitous route</a:t>
            </a:r>
            <a:r>
              <a:rPr lang="en-US" dirty="0"/>
              <a:t>, avoiding high ground if possible, from one side of the isthmus to another.</a:t>
            </a:r>
          </a:p>
          <a:p>
            <a:r>
              <a:rPr lang="en-US" dirty="0"/>
              <a:t>It is probable that some of the wealth of the nearby Corinth was derived from tolls, tariffs, and servicing the personnel associated with the shipping industry and servicing and maintaining the “road.”</a:t>
            </a:r>
          </a:p>
          <a:p>
            <a:r>
              <a:rPr lang="en-US" dirty="0"/>
              <a:t>________</a:t>
            </a:r>
          </a:p>
          <a:p>
            <a:r>
              <a:rPr lang="en-US" b="1" dirty="0"/>
              <a:t>Special </a:t>
            </a:r>
            <a:r>
              <a:rPr lang="en-US" b="1" dirty="0" err="1"/>
              <a:t>Diolkos</a:t>
            </a:r>
            <a:r>
              <a:rPr lang="en-US" b="1" dirty="0"/>
              <a:t> Remains Near Corinth</a:t>
            </a:r>
          </a:p>
          <a:p>
            <a:r>
              <a:rPr lang="en-US" b="1" dirty="0"/>
              <a:t>Carl Rasmussen</a:t>
            </a:r>
          </a:p>
          <a:p>
            <a:r>
              <a:rPr lang="en-US" dirty="0"/>
              <a:t>Posted on </a:t>
            </a:r>
            <a:r>
              <a:rPr lang="en-US" dirty="0">
                <a:hlinkClick r:id="rId4" tooltip="11:50 am"/>
              </a:rPr>
              <a:t>June 23, 2016</a:t>
            </a:r>
            <a:r>
              <a:rPr lang="en-US" dirty="0"/>
              <a:t> </a:t>
            </a:r>
          </a:p>
          <a:p>
            <a:r>
              <a:rPr lang="en-US" dirty="0"/>
              <a:t>Accessed 11 March 2021</a:t>
            </a:r>
          </a:p>
          <a:p>
            <a:r>
              <a:rPr lang="en-US" dirty="0"/>
              <a:t>https://</a:t>
            </a:r>
            <a:r>
              <a:rPr lang="en-US" dirty="0" err="1"/>
              <a:t>holylandphotos.wordpress.com</a:t>
            </a:r>
            <a:r>
              <a:rPr lang="en-US" dirty="0"/>
              <a:t>/2016/06/23/special-</a:t>
            </a:r>
            <a:r>
              <a:rPr lang="en-US" dirty="0" err="1"/>
              <a:t>diolkos</a:t>
            </a:r>
            <a:r>
              <a:rPr lang="en-US" dirty="0"/>
              <a:t>-remains/</a:t>
            </a:r>
          </a:p>
        </p:txBody>
      </p:sp>
      <p:sp>
        <p:nvSpPr>
          <p:cNvPr id="4" name="Slide Number Placeholder 3"/>
          <p:cNvSpPr>
            <a:spLocks noGrp="1"/>
          </p:cNvSpPr>
          <p:nvPr>
            <p:ph type="sldNum" sz="quarter" idx="5"/>
          </p:nvPr>
        </p:nvSpPr>
        <p:spPr/>
        <p:txBody>
          <a:bodyPr/>
          <a:lstStyle/>
          <a:p>
            <a:fld id="{92449075-6428-6045-85D2-6CCB9673E1B0}" type="slidenum">
              <a:rPr lang="en-US" smtClean="0"/>
              <a:pPr/>
              <a:t>42</a:t>
            </a:fld>
            <a:endParaRPr lang="en-US"/>
          </a:p>
        </p:txBody>
      </p:sp>
    </p:spTree>
    <p:extLst>
      <p:ext uri="{BB962C8B-B14F-4D97-AF65-F5344CB8AC3E}">
        <p14:creationId xmlns:p14="http://schemas.microsoft.com/office/powerpoint/2010/main" val="23447956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The story takes place near the famous Ancient Corinth (around the mid-4th century BCE), referring to its two </a:t>
            </a:r>
            <a:r>
              <a:rPr lang="en-US" dirty="0" err="1"/>
              <a:t>harbours</a:t>
            </a:r>
            <a:r>
              <a:rPr lang="en-US" dirty="0"/>
              <a:t> (named </a:t>
            </a:r>
            <a:r>
              <a:rPr lang="en-US" dirty="0" err="1"/>
              <a:t>Lechaion</a:t>
            </a:r>
            <a:r>
              <a:rPr lang="en-US" dirty="0"/>
              <a:t> and </a:t>
            </a:r>
            <a:r>
              <a:rPr lang="en-US" dirty="0" err="1"/>
              <a:t>Kenchreae</a:t>
            </a:r>
            <a:r>
              <a:rPr lang="en-US" dirty="0"/>
              <a:t>). Several ships, avoiding the dangerous travel around the whole of Peloponnese, were transferred from the Corinth Golf to the Golf of </a:t>
            </a:r>
            <a:r>
              <a:rPr lang="en-US" dirty="0" err="1"/>
              <a:t>Saronikos</a:t>
            </a:r>
            <a:r>
              <a:rPr lang="en-US" dirty="0"/>
              <a:t>, on top of an eight-wheel vehicle dragged along a stone-paved road (the “</a:t>
            </a:r>
            <a:r>
              <a:rPr lang="en-US" dirty="0" err="1"/>
              <a:t>Diolkos</a:t>
            </a:r>
            <a:r>
              <a:rPr lang="en-US" dirty="0"/>
              <a:t>”), almost parallel to the actual Corinth-Canal. The film describes several technical details of the whole operation, as well as various events such as the visits of the sailors to an ancient Greek Temple and to a tavern, where a hypothetically available </a:t>
            </a:r>
            <a:r>
              <a:rPr lang="en-US" dirty="0" err="1"/>
              <a:t>Hydraulis</a:t>
            </a:r>
            <a:r>
              <a:rPr lang="en-US" dirty="0"/>
              <a:t> (water organ) was played, or to a public fountain encountered along the </a:t>
            </a:r>
            <a:r>
              <a:rPr lang="en-US" dirty="0" err="1"/>
              <a:t>Diolkos</a:t>
            </a:r>
            <a:r>
              <a:rPr lang="en-US" dirty="0"/>
              <a:t>.</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_________</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err="1"/>
              <a:t>Diolkos</a:t>
            </a:r>
            <a:r>
              <a:rPr lang="en-US" b="1" dirty="0"/>
              <a:t> for 1,500 years</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https://</a:t>
            </a:r>
            <a:r>
              <a:rPr lang="en-US" dirty="0" err="1"/>
              <a:t>www.filmfestival.gr</a:t>
            </a:r>
            <a:r>
              <a:rPr lang="en-US" dirty="0"/>
              <a:t>/en/section-</a:t>
            </a:r>
            <a:r>
              <a:rPr lang="en-US" dirty="0" err="1"/>
              <a:t>tdf</a:t>
            </a:r>
            <a:r>
              <a:rPr lang="en-US" dirty="0"/>
              <a:t>/movie/1092/13048</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Direction: </a:t>
            </a:r>
            <a:r>
              <a:rPr lang="en-US" dirty="0" err="1"/>
              <a:t>Theodosis</a:t>
            </a:r>
            <a:r>
              <a:rPr lang="en-US" dirty="0"/>
              <a:t> </a:t>
            </a:r>
            <a:r>
              <a:rPr lang="en-US" dirty="0" err="1"/>
              <a:t>Tasios</a:t>
            </a:r>
            <a:r>
              <a:rPr lang="en-US" dirty="0"/>
              <a:t> Script: </a:t>
            </a:r>
            <a:r>
              <a:rPr lang="en-US" dirty="0" err="1"/>
              <a:t>Theodosis</a:t>
            </a:r>
            <a:r>
              <a:rPr lang="en-US" dirty="0"/>
              <a:t> </a:t>
            </a:r>
            <a:r>
              <a:rPr lang="en-US" dirty="0" err="1"/>
              <a:t>Tasios</a:t>
            </a:r>
            <a:r>
              <a:rPr lang="en-US" dirty="0"/>
              <a:t> Editing: </a:t>
            </a:r>
            <a:r>
              <a:rPr lang="en-US" dirty="0" err="1"/>
              <a:t>Nikitas</a:t>
            </a:r>
            <a:r>
              <a:rPr lang="en-US" dirty="0"/>
              <a:t> </a:t>
            </a:r>
            <a:r>
              <a:rPr lang="en-US" dirty="0" err="1"/>
              <a:t>Mekas</a:t>
            </a:r>
            <a:r>
              <a:rPr lang="en-US" dirty="0"/>
              <a:t> Sound: </a:t>
            </a:r>
            <a:r>
              <a:rPr lang="en-US" dirty="0" err="1"/>
              <a:t>Nikitas</a:t>
            </a:r>
            <a:r>
              <a:rPr lang="en-US" dirty="0"/>
              <a:t> </a:t>
            </a:r>
            <a:r>
              <a:rPr lang="en-US" dirty="0" err="1"/>
              <a:t>Mekas</a:t>
            </a:r>
            <a:r>
              <a:rPr lang="en-US" dirty="0"/>
              <a:t> Music: </a:t>
            </a:r>
            <a:r>
              <a:rPr lang="en-US" dirty="0" err="1"/>
              <a:t>Laertis</a:t>
            </a:r>
            <a:r>
              <a:rPr lang="en-US" dirty="0"/>
              <a:t> </a:t>
            </a:r>
            <a:r>
              <a:rPr lang="en-US" dirty="0" err="1"/>
              <a:t>Malkotsis</a:t>
            </a:r>
            <a:r>
              <a:rPr lang="en-US" dirty="0"/>
              <a:t> Production: Technical Chamber of Greece Narration: </a:t>
            </a:r>
            <a:r>
              <a:rPr lang="en-US" dirty="0" err="1"/>
              <a:t>Theodosis</a:t>
            </a:r>
            <a:r>
              <a:rPr lang="en-US" dirty="0"/>
              <a:t> </a:t>
            </a:r>
            <a:r>
              <a:rPr lang="en-US" dirty="0" err="1"/>
              <a:t>Tasios</a:t>
            </a:r>
            <a:r>
              <a:rPr lang="en-US" dirty="0"/>
              <a:t> Format: DCP Color: Color Production Country: Greece Production Year: 2009 Duration: 22</a:t>
            </a:r>
            <a:r>
              <a:rPr lang="el-GR" dirty="0"/>
              <a:t>΄ </a:t>
            </a:r>
            <a:r>
              <a:rPr lang="en-US" dirty="0"/>
              <a:t>Contact: </a:t>
            </a:r>
            <a:r>
              <a:rPr lang="en-US" dirty="0" err="1"/>
              <a:t>Theodosis</a:t>
            </a:r>
            <a:r>
              <a:rPr lang="en-US" dirty="0"/>
              <a:t> </a:t>
            </a:r>
            <a:r>
              <a:rPr lang="en-US" dirty="0" err="1"/>
              <a:t>Tasio</a:t>
            </a:r>
            <a:endParaRPr lang="en-US" dirty="0"/>
          </a:p>
        </p:txBody>
      </p:sp>
      <p:sp>
        <p:nvSpPr>
          <p:cNvPr id="4" name="Slide Number Placeholder 3"/>
          <p:cNvSpPr>
            <a:spLocks noGrp="1"/>
          </p:cNvSpPr>
          <p:nvPr>
            <p:ph type="sldNum" sz="quarter" idx="5"/>
          </p:nvPr>
        </p:nvSpPr>
        <p:spPr/>
        <p:txBody>
          <a:bodyPr/>
          <a:lstStyle/>
          <a:p>
            <a:fld id="{92449075-6428-6045-85D2-6CCB9673E1B0}" type="slidenum">
              <a:rPr lang="en-US" smtClean="0"/>
              <a:pPr/>
              <a:t>44</a:t>
            </a:fld>
            <a:endParaRPr lang="en-US"/>
          </a:p>
        </p:txBody>
      </p:sp>
    </p:spTree>
    <p:extLst>
      <p:ext uri="{BB962C8B-B14F-4D97-AF65-F5344CB8AC3E}">
        <p14:creationId xmlns:p14="http://schemas.microsoft.com/office/powerpoint/2010/main" val="8680680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In September 2016 my wife Susan and I had the privilege to visit</a:t>
            </a:r>
            <a:r>
              <a:rPr lang="en-US" baseline="0" dirty="0">
                <a:latin typeface="Arial"/>
                <a:cs typeface="Arial"/>
              </a:rPr>
              <a:t> Corinth, Greece.</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S PGothic" charset="0"/>
            </a:endParaRPr>
          </a:p>
        </p:txBody>
      </p:sp>
    </p:spTree>
    <p:extLst>
      <p:ext uri="{BB962C8B-B14F-4D97-AF65-F5344CB8AC3E}">
        <p14:creationId xmlns:p14="http://schemas.microsoft.com/office/powerpoint/2010/main" val="37313341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One</a:t>
            </a:r>
            <a:r>
              <a:rPr lang="en-US" baseline="0" dirty="0">
                <a:latin typeface="Arial"/>
                <a:cs typeface="Arial"/>
              </a:rPr>
              <a:t> of the challenges was managing the train system.</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S PGothic" charset="0"/>
            </a:endParaRPr>
          </a:p>
        </p:txBody>
      </p:sp>
    </p:spTree>
    <p:extLst>
      <p:ext uri="{BB962C8B-B14F-4D97-AF65-F5344CB8AC3E}">
        <p14:creationId xmlns:p14="http://schemas.microsoft.com/office/powerpoint/2010/main" val="36265803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Fortunately,</a:t>
            </a:r>
            <a:r>
              <a:rPr lang="en-US" baseline="0" dirty="0"/>
              <a:t> my three years of Greek in seminary came in handy, for the sign told us ”Exodus," meaning "way out." </a:t>
            </a:r>
          </a:p>
          <a:p>
            <a:r>
              <a:rPr lang="en-US" baseline="0" dirty="0"/>
              <a:t>• OK, yes, it was in English too!</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S PGothic" charset="0"/>
            </a:endParaRPr>
          </a:p>
        </p:txBody>
      </p:sp>
    </p:spTree>
    <p:extLst>
      <p:ext uri="{BB962C8B-B14F-4D97-AF65-F5344CB8AC3E}">
        <p14:creationId xmlns:p14="http://schemas.microsoft.com/office/powerpoint/2010/main" val="11872471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We were also blessed with a museum right in the train station.</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S PGothic" charset="0"/>
            </a:endParaRPr>
          </a:p>
        </p:txBody>
      </p:sp>
    </p:spTree>
    <p:extLst>
      <p:ext uri="{BB962C8B-B14F-4D97-AF65-F5344CB8AC3E}">
        <p14:creationId xmlns:p14="http://schemas.microsoft.com/office/powerpoint/2010/main" val="49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89DF089E-6AD9-3143-8632-C4DCF281904F}" type="slidenum">
              <a:rPr lang="en-US" sz="1200" b="1">
                <a:solidFill>
                  <a:srgbClr val="000000"/>
                </a:solidFill>
                <a:latin typeface="Arial" charset="0"/>
              </a:rPr>
              <a:pPr/>
              <a:t>54</a:t>
            </a:fld>
            <a:endParaRPr lang="en-US" sz="1200" b="1">
              <a:solidFill>
                <a:srgbClr val="000000"/>
              </a:solidFill>
              <a:latin typeface="Arial" charset="0"/>
            </a:endParaRPr>
          </a:p>
        </p:txBody>
      </p:sp>
      <p:sp>
        <p:nvSpPr>
          <p:cNvPr id="222210" name="Rectangle 2"/>
          <p:cNvSpPr>
            <a:spLocks noGrp="1" noRot="1" noChangeAspect="1" noChangeArrowheads="1"/>
          </p:cNvSpPr>
          <p:nvPr>
            <p:ph type="sldImg"/>
          </p:nvPr>
        </p:nvSpPr>
        <p:spPr>
          <a:xfrm>
            <a:off x="1103313" y="674688"/>
            <a:ext cx="4603750" cy="3452812"/>
          </a:xfrm>
          <a:solidFill>
            <a:srgbClr val="FFFFFF"/>
          </a:solidFill>
          <a:ln/>
        </p:spPr>
      </p:sp>
      <p:sp>
        <p:nvSpPr>
          <p:cNvPr id="222211"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0" tIns="44970" rIns="89940" bIns="44970"/>
          <a:lstStyle/>
          <a:p>
            <a:pPr eaLnBrk="1" hangingPunct="1"/>
            <a:r>
              <a:rPr lang="en-US" sz="1200" kern="1200" dirty="0">
                <a:solidFill>
                  <a:schemeClr val="tx1"/>
                </a:solidFill>
                <a:effectLst/>
                <a:latin typeface="Arial" pitchFamily="22" charset="0"/>
                <a:ea typeface="ＭＳ Ｐゴシック" pitchFamily="24" charset="-128"/>
                <a:cs typeface="ＭＳ Ｐゴシック" pitchFamily="24" charset="-128"/>
              </a:rPr>
              <a:t>It takes little</a:t>
            </a:r>
            <a:r>
              <a:rPr lang="en-US" sz="1200" kern="1200" baseline="0" dirty="0">
                <a:solidFill>
                  <a:schemeClr val="tx1"/>
                </a:solidFill>
                <a:effectLst/>
                <a:latin typeface="Arial" pitchFamily="22" charset="0"/>
                <a:ea typeface="ＭＳ Ｐゴシック" pitchFamily="24" charset="-128"/>
                <a:cs typeface="ＭＳ Ｐゴシック" pitchFamily="24" charset="-128"/>
              </a:rPr>
              <a:t> imagination what sailors would do with a few days off and nothing to do.  </a:t>
            </a:r>
            <a:r>
              <a:rPr lang="en-US" sz="1200" kern="1200" dirty="0">
                <a:solidFill>
                  <a:schemeClr val="tx1"/>
                </a:solidFill>
                <a:effectLst/>
                <a:latin typeface="Arial" pitchFamily="22" charset="0"/>
                <a:ea typeface="ＭＳ Ｐゴシック" pitchFamily="24" charset="-128"/>
                <a:cs typeface="ＭＳ Ｐゴシック" pitchFamily="24" charset="-128"/>
              </a:rPr>
              <a:t>Ancient Corinth was a city of so-called "free sex."</a:t>
            </a:r>
            <a:r>
              <a:rPr lang="en-SG" dirty="0">
                <a:effectLst/>
              </a:rPr>
              <a:t> The foreground has remains of the ancient city, while in the distance is</a:t>
            </a:r>
            <a:r>
              <a:rPr lang="en-SG" baseline="0" dirty="0">
                <a:effectLst/>
              </a:rPr>
              <a:t> Acrocorinth, the place of the ancient temple.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8B776DA-A04B-BC40-8D1E-CB78ECC08F62}" type="slidenum">
              <a:rPr lang="en-US" sz="1200" b="1">
                <a:solidFill>
                  <a:srgbClr val="000000"/>
                </a:solidFill>
                <a:latin typeface="Arial" charset="0"/>
              </a:rPr>
              <a:pPr/>
              <a:t>55</a:t>
            </a:fld>
            <a:endParaRPr lang="en-US" sz="1200" b="1">
              <a:solidFill>
                <a:srgbClr val="000000"/>
              </a:solidFill>
              <a:latin typeface="Arial" charset="0"/>
            </a:endParaRPr>
          </a:p>
        </p:txBody>
      </p:sp>
      <p:sp>
        <p:nvSpPr>
          <p:cNvPr id="224258" name="Rectangle 2"/>
          <p:cNvSpPr>
            <a:spLocks noGrp="1" noRot="1" noChangeAspect="1" noChangeArrowheads="1"/>
          </p:cNvSpPr>
          <p:nvPr>
            <p:ph type="sldImg"/>
          </p:nvPr>
        </p:nvSpPr>
        <p:spPr>
          <a:xfrm>
            <a:off x="1103313" y="674688"/>
            <a:ext cx="4603750" cy="3452812"/>
          </a:xfrm>
          <a:solidFill>
            <a:srgbClr val="FFFFFF"/>
          </a:solidFill>
          <a:ln/>
        </p:spPr>
      </p:sp>
      <p:sp>
        <p:nvSpPr>
          <p:cNvPr id="224259"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0" tIns="44970" rIns="89940" bIns="44970"/>
          <a:lstStyle/>
          <a:p>
            <a:pPr eaLnBrk="1" hangingPunct="1"/>
            <a:r>
              <a:rPr lang="en-US" dirty="0">
                <a:latin typeface="Times New Roman" charset="0"/>
                <a:ea typeface="ＭＳ Ｐゴシック" charset="0"/>
                <a:cs typeface="ＭＳ Ｐゴシック" charset="0"/>
              </a:rPr>
              <a:t>On top of </a:t>
            </a:r>
            <a:r>
              <a:rPr lang="en-SG" baseline="0" dirty="0">
                <a:effectLst/>
              </a:rPr>
              <a:t>Acrocorinth, a </a:t>
            </a:r>
            <a:r>
              <a:rPr lang="en-US" dirty="0">
                <a:latin typeface="Times New Roman" charset="0"/>
                <a:ea typeface="ＭＳ Ｐゴシック" charset="0"/>
                <a:cs typeface="ＭＳ Ｐゴシック" charset="0"/>
              </a:rPr>
              <a:t>temple was open all</a:t>
            </a:r>
            <a:r>
              <a:rPr lang="en-US" baseline="0" dirty="0">
                <a:latin typeface="Times New Roman" charset="0"/>
                <a:ea typeface="ＭＳ Ｐゴシック" charset="0"/>
                <a:cs typeface="ＭＳ Ｐゴシック" charset="0"/>
              </a:rPr>
              <a:t> year for so-called "worship" with one of the 1000 temple prostitutes.</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7E9C927E-BE02-B541-9795-7CEB9BE2795A}" type="slidenum">
              <a:rPr lang="en-US" sz="1200" b="1">
                <a:solidFill>
                  <a:srgbClr val="000000"/>
                </a:solidFill>
                <a:latin typeface="Arial" charset="0"/>
              </a:rPr>
              <a:pPr/>
              <a:t>56</a:t>
            </a:fld>
            <a:endParaRPr lang="en-US" sz="1200" b="1">
              <a:solidFill>
                <a:srgbClr val="000000"/>
              </a:solidFill>
              <a:latin typeface="Arial" charset="0"/>
            </a:endParaRPr>
          </a:p>
        </p:txBody>
      </p:sp>
      <p:sp>
        <p:nvSpPr>
          <p:cNvPr id="226306" name="Rectangle 2"/>
          <p:cNvSpPr>
            <a:spLocks noGrp="1" noRot="1" noChangeAspect="1" noChangeArrowheads="1"/>
          </p:cNvSpPr>
          <p:nvPr>
            <p:ph type="sldImg"/>
          </p:nvPr>
        </p:nvSpPr>
        <p:spPr>
          <a:solidFill>
            <a:srgbClr val="FFFFFF"/>
          </a:solidFill>
          <a:ln/>
        </p:spPr>
      </p:sp>
      <p:sp>
        <p:nvSpPr>
          <p:cNvPr id="2263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Sex with a </a:t>
            </a:r>
            <a:r>
              <a:rPr lang="en-US" baseline="0" dirty="0">
                <a:latin typeface="Times New Roman" charset="0"/>
                <a:ea typeface="ＭＳ Ｐゴシック" charset="0"/>
                <a:cs typeface="ＭＳ Ｐゴシック" charset="0"/>
              </a:rPr>
              <a:t>temple priestess of Aphrodite was a so-called union with the goddess.</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3DEA0E8-B9EE-BC45-BD77-19417708B9EE}" type="slidenum">
              <a:rPr lang="en-US" sz="1200" b="1">
                <a:solidFill>
                  <a:srgbClr val="000000"/>
                </a:solidFill>
                <a:latin typeface="Arial" charset="0"/>
              </a:rPr>
              <a:pPr/>
              <a:t>57</a:t>
            </a:fld>
            <a:endParaRPr lang="en-US" sz="1200" b="1">
              <a:solidFill>
                <a:srgbClr val="000000"/>
              </a:solidFill>
              <a:latin typeface="Arial" charset="0"/>
            </a:endParaRPr>
          </a:p>
        </p:txBody>
      </p:sp>
      <p:sp>
        <p:nvSpPr>
          <p:cNvPr id="228354" name="Rectangle 2"/>
          <p:cNvSpPr>
            <a:spLocks noGrp="1" noRot="1" noChangeAspect="1" noChangeArrowheads="1"/>
          </p:cNvSpPr>
          <p:nvPr>
            <p:ph type="sldImg"/>
          </p:nvPr>
        </p:nvSpPr>
        <p:spPr>
          <a:solidFill>
            <a:srgbClr val="FFFFFF"/>
          </a:solidFill>
          <a:ln/>
        </p:spPr>
      </p:sp>
      <p:sp>
        <p:nvSpPr>
          <p:cNvPr id="228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She was the goddess of love, so sailors who visited Corinth had a few days of "liberty" with her priestesses</a:t>
            </a:r>
            <a:r>
              <a:rPr lang="en-US" baseline="0" dirty="0">
                <a:latin typeface="Times New Roman" charset="0"/>
                <a:ea typeface="ＭＳ Ｐゴシック" charset="0"/>
                <a:cs typeface="ＭＳ Ｐゴシック" charset="0"/>
              </a:rPr>
              <a:t> to alleviate the boredom of a generally calm life at sea.</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letter was Paul's response to a negative report about the church for its divisiveness and immorality, as well as to a letter from Corinth with several questions for Paul to answer. Paul's goal was for the believers' practice to reflect their position in Christ.</a:t>
            </a:r>
          </a:p>
        </p:txBody>
      </p:sp>
      <p:sp>
        <p:nvSpPr>
          <p:cNvPr id="4" name="Slide Number Placeholder 3"/>
          <p:cNvSpPr>
            <a:spLocks noGrp="1"/>
          </p:cNvSpPr>
          <p:nvPr>
            <p:ph type="sldNum" sz="quarter" idx="5"/>
          </p:nvPr>
        </p:nvSpPr>
        <p:spPr/>
        <p:txBody>
          <a:bodyPr/>
          <a:lstStyle/>
          <a:p>
            <a:fld id="{92449075-6428-6045-85D2-6CCB9673E1B0}" type="slidenum">
              <a:rPr lang="en-US"/>
              <a:pPr/>
              <a:t>5</a:t>
            </a:fld>
            <a:endParaRPr lang="en-US"/>
          </a:p>
        </p:txBody>
      </p:sp>
    </p:spTree>
    <p:extLst>
      <p:ext uri="{BB962C8B-B14F-4D97-AF65-F5344CB8AC3E}">
        <p14:creationId xmlns:p14="http://schemas.microsoft.com/office/powerpoint/2010/main" val="6953899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FFCF0395-F253-8443-974B-77C5CE9608B0}" type="slidenum">
              <a:rPr lang="en-US" sz="1200">
                <a:solidFill>
                  <a:prstClr val="black"/>
                </a:solidFill>
              </a:rPr>
              <a:pPr eaLnBrk="1" hangingPunct="1"/>
              <a:t>58</a:t>
            </a:fld>
            <a:endParaRPr lang="en-US" sz="1200">
              <a:solidFill>
                <a:prstClr val="black"/>
              </a:solidFill>
            </a:endParaRPr>
          </a:p>
        </p:txBody>
      </p:sp>
      <p:sp>
        <p:nvSpPr>
          <p:cNvPr id="220163" name="Rectangle 2"/>
          <p:cNvSpPr>
            <a:spLocks noGrp="1" noRot="1" noChangeAspect="1" noChangeArrowheads="1"/>
          </p:cNvSpPr>
          <p:nvPr>
            <p:ph type="sldImg"/>
          </p:nvPr>
        </p:nvSpPr>
        <p:spPr>
          <a:solidFill>
            <a:srgbClr val="FFFFFF"/>
          </a:solidFill>
          <a:ln/>
        </p:spPr>
      </p:sp>
      <p:sp>
        <p:nvSpPr>
          <p:cNvPr id="2201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ABF59EBA-8E28-2945-B921-FAA2B52E0E3C}" type="slidenum">
              <a:rPr lang="en-US" sz="1200"/>
              <a:pPr eaLnBrk="1" hangingPunct="1"/>
              <a:t>59</a:t>
            </a:fld>
            <a:endParaRPr lang="en-US" sz="1200"/>
          </a:p>
        </p:txBody>
      </p:sp>
      <p:sp>
        <p:nvSpPr>
          <p:cNvPr id="222211" name="Rectangle 2"/>
          <p:cNvSpPr>
            <a:spLocks noGrp="1" noRot="1" noChangeAspect="1" noChangeArrowheads="1"/>
          </p:cNvSpPr>
          <p:nvPr>
            <p:ph type="sldImg"/>
          </p:nvPr>
        </p:nvSpPr>
        <p:spPr>
          <a:solidFill>
            <a:srgbClr val="FFFFFF"/>
          </a:solidFill>
          <a:ln/>
        </p:spPr>
      </p:sp>
      <p:sp>
        <p:nvSpPr>
          <p:cNvPr id="22221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822D1323-6935-7648-BEB0-37504D6B0CC5}" type="slidenum">
              <a:rPr lang="en-US" sz="1200"/>
              <a:pPr eaLnBrk="1" hangingPunct="1"/>
              <a:t>60</a:t>
            </a:fld>
            <a:endParaRPr lang="en-US" sz="1200"/>
          </a:p>
        </p:txBody>
      </p:sp>
      <p:sp>
        <p:nvSpPr>
          <p:cNvPr id="224259" name="Rectangle 2"/>
          <p:cNvSpPr>
            <a:spLocks noGrp="1" noRot="1" noChangeAspect="1" noChangeArrowheads="1"/>
          </p:cNvSpPr>
          <p:nvPr>
            <p:ph type="sldImg"/>
          </p:nvPr>
        </p:nvSpPr>
        <p:spPr>
          <a:xfrm>
            <a:off x="1103313" y="674688"/>
            <a:ext cx="4603750" cy="3452812"/>
          </a:xfrm>
          <a:solidFill>
            <a:srgbClr val="FFFFFF"/>
          </a:solidFill>
          <a:ln/>
        </p:spPr>
      </p:sp>
      <p:sp>
        <p:nvSpPr>
          <p:cNvPr id="224260"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0" tIns="44970" rIns="89940" bIns="44970"/>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F5E6C0BD-717D-7940-94DE-9E40F471C86B}" type="slidenum">
              <a:rPr lang="en-US" sz="1200"/>
              <a:pPr eaLnBrk="1" hangingPunct="1"/>
              <a:t>61</a:t>
            </a:fld>
            <a:endParaRPr lang="en-US" sz="1200"/>
          </a:p>
        </p:txBody>
      </p:sp>
      <p:sp>
        <p:nvSpPr>
          <p:cNvPr id="226307" name="Rectangle 2"/>
          <p:cNvSpPr>
            <a:spLocks noGrp="1" noRot="1" noChangeAspect="1" noChangeArrowheads="1"/>
          </p:cNvSpPr>
          <p:nvPr>
            <p:ph type="sldImg"/>
          </p:nvPr>
        </p:nvSpPr>
        <p:spPr>
          <a:xfrm>
            <a:off x="1103313" y="674688"/>
            <a:ext cx="4603750" cy="3452812"/>
          </a:xfrm>
          <a:solidFill>
            <a:srgbClr val="FFFFFF"/>
          </a:solidFill>
          <a:ln/>
        </p:spPr>
      </p:sp>
      <p:sp>
        <p:nvSpPr>
          <p:cNvPr id="226308"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0" tIns="44970" rIns="89940" bIns="44970"/>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45271A52-9773-7A45-9E35-BBF546549975}" type="slidenum">
              <a:rPr lang="en-US" sz="1200">
                <a:solidFill>
                  <a:srgbClr val="000000"/>
                </a:solidFill>
              </a:rPr>
              <a:pPr eaLnBrk="1" hangingPunct="1"/>
              <a:t>62</a:t>
            </a:fld>
            <a:endParaRPr lang="en-US" sz="1200">
              <a:solidFill>
                <a:srgbClr val="000000"/>
              </a:solidFill>
            </a:endParaRPr>
          </a:p>
        </p:txBody>
      </p:sp>
      <p:sp>
        <p:nvSpPr>
          <p:cNvPr id="228355" name="Rectangle 2"/>
          <p:cNvSpPr>
            <a:spLocks noGrp="1" noRot="1" noChangeAspect="1" noChangeArrowheads="1" noTextEdit="1"/>
          </p:cNvSpPr>
          <p:nvPr>
            <p:ph type="sldImg"/>
          </p:nvPr>
        </p:nvSpPr>
        <p:spPr>
          <a:ln/>
        </p:spPr>
      </p:sp>
      <p:sp>
        <p:nvSpPr>
          <p:cNvPr id="2283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678BE9-6499-596E-C80B-41D6852414AE}"/>
            </a:ext>
          </a:extLst>
        </p:cNvPr>
        <p:cNvGrpSpPr/>
        <p:nvPr/>
      </p:nvGrpSpPr>
      <p:grpSpPr>
        <a:xfrm>
          <a:off x="0" y="0"/>
          <a:ext cx="0" cy="0"/>
          <a:chOff x="0" y="0"/>
          <a:chExt cx="0" cy="0"/>
        </a:xfrm>
      </p:grpSpPr>
      <p:sp>
        <p:nvSpPr>
          <p:cNvPr id="56321" name="Rectangle 7">
            <a:extLst>
              <a:ext uri="{FF2B5EF4-FFF2-40B4-BE49-F238E27FC236}">
                <a16:creationId xmlns:a16="http://schemas.microsoft.com/office/drawing/2014/main" id="{68B58C34-73B6-5152-233D-0E41D5254293}"/>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a:extLst>
              <a:ext uri="{FF2B5EF4-FFF2-40B4-BE49-F238E27FC236}">
                <a16:creationId xmlns:a16="http://schemas.microsoft.com/office/drawing/2014/main" id="{AA1C723D-88DE-1FF6-B65C-C92FCD0981E2}"/>
              </a:ext>
            </a:extLst>
          </p:cNvPr>
          <p:cNvSpPr>
            <a:spLocks noGrp="1" noRot="1" noChangeAspect="1" noChangeArrowheads="1"/>
          </p:cNvSpPr>
          <p:nvPr>
            <p:ph type="sldImg"/>
          </p:nvPr>
        </p:nvSpPr>
        <p:spPr>
          <a:solidFill>
            <a:srgbClr val="FFFFFF"/>
          </a:solidFill>
          <a:ln/>
        </p:spPr>
      </p:sp>
      <p:sp>
        <p:nvSpPr>
          <p:cNvPr id="56323" name="Rectangle 1027">
            <a:extLst>
              <a:ext uri="{FF2B5EF4-FFF2-40B4-BE49-F238E27FC236}">
                <a16:creationId xmlns:a16="http://schemas.microsoft.com/office/drawing/2014/main" id="{1EE248AE-9564-3490-35CE-1C91131D8A9D}"/>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a:cs typeface="ＭＳ Ｐゴシック" charset="0"/>
              </a:rPr>
              <a:t>We all want to blend in to be relevant or at least not to look weird. But what if what appears white is actually sinful? In such cases, being different is not only appropriate but vital.</a:t>
            </a:r>
          </a:p>
        </p:txBody>
      </p:sp>
    </p:spTree>
    <p:extLst>
      <p:ext uri="{BB962C8B-B14F-4D97-AF65-F5344CB8AC3E}">
        <p14:creationId xmlns:p14="http://schemas.microsoft.com/office/powerpoint/2010/main" val="231334238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F5535-8673-348A-BC59-56979C8405C5}"/>
            </a:ext>
          </a:extLst>
        </p:cNvPr>
        <p:cNvGrpSpPr/>
        <p:nvPr/>
      </p:nvGrpSpPr>
      <p:grpSpPr>
        <a:xfrm>
          <a:off x="0" y="0"/>
          <a:ext cx="0" cy="0"/>
          <a:chOff x="0" y="0"/>
          <a:chExt cx="0" cy="0"/>
        </a:xfrm>
      </p:grpSpPr>
      <p:sp>
        <p:nvSpPr>
          <p:cNvPr id="101377" name="Rectangle 7">
            <a:extLst>
              <a:ext uri="{FF2B5EF4-FFF2-40B4-BE49-F238E27FC236}">
                <a16:creationId xmlns:a16="http://schemas.microsoft.com/office/drawing/2014/main" id="{18503126-C157-9575-D966-A7361B61B57A}"/>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a:extLst>
              <a:ext uri="{FF2B5EF4-FFF2-40B4-BE49-F238E27FC236}">
                <a16:creationId xmlns:a16="http://schemas.microsoft.com/office/drawing/2014/main" id="{DD9FB25C-084A-0641-90C6-FF5C6BCD0C3E}"/>
              </a:ext>
            </a:extLst>
          </p:cNvPr>
          <p:cNvSpPr>
            <a:spLocks noGrp="1" noRot="1" noChangeAspect="1" noChangeArrowheads="1"/>
          </p:cNvSpPr>
          <p:nvPr>
            <p:ph type="sldImg"/>
          </p:nvPr>
        </p:nvSpPr>
        <p:spPr>
          <a:solidFill>
            <a:srgbClr val="FFFFFF"/>
          </a:solidFill>
          <a:ln/>
        </p:spPr>
      </p:sp>
      <p:sp>
        <p:nvSpPr>
          <p:cNvPr id="101379" name="Rectangle 1027">
            <a:extLst>
              <a:ext uri="{FF2B5EF4-FFF2-40B4-BE49-F238E27FC236}">
                <a16:creationId xmlns:a16="http://schemas.microsoft.com/office/drawing/2014/main" id="{82BE8671-B12B-35F2-9536-C28158A90C1C}"/>
              </a:ext>
            </a:extLst>
          </p:cNvPr>
          <p:cNvSpPr>
            <a:spLocks noGrp="1" noChangeArrowheads="1"/>
          </p:cNvSpPr>
          <p:nvPr>
            <p:ph type="body" idx="1"/>
          </p:nvPr>
        </p:nvSpPr>
        <p:spPr>
          <a:solidFill>
            <a:srgbClr val="FFFFFF"/>
          </a:solidFill>
          <a:ln>
            <a:solidFill>
              <a:srgbClr val="000000"/>
            </a:solidFill>
          </a:ln>
        </p:spPr>
        <p:txBody>
          <a:bodyPr/>
          <a:lstStyle/>
          <a:p>
            <a:r>
              <a:rPr lang="en-US" dirty="0">
                <a:latin typeface="Arial" panose="020B0604020202020204" pitchFamily="34" charset="0"/>
                <a:cs typeface="Arial" panose="020B0604020202020204" pitchFamily="34" charset="0"/>
              </a:rPr>
              <a:t>We are all too keenly aware of a herd mentality in our world. It seems that the blind keep leading the blind—insisting that we slavishly follow. </a:t>
            </a:r>
          </a:p>
          <a:p>
            <a:r>
              <a:rPr lang="en-US" dirty="0">
                <a:latin typeface="Arial" panose="020B0604020202020204" pitchFamily="34" charset="0"/>
                <a:cs typeface="Arial" panose="020B0604020202020204" pitchFamily="34" charset="0"/>
              </a:rPr>
              <a:t>Recently, the governor of Virginia publicly argued for infanticide—and millions supported him!</a:t>
            </a:r>
          </a:p>
          <a:p>
            <a:r>
              <a:rPr lang="en-US" dirty="0">
                <a:latin typeface="Arial" panose="020B0604020202020204" pitchFamily="34" charset="0"/>
                <a:cs typeface="Arial" panose="020B0604020202020204" pitchFamily="34" charset="0"/>
              </a:rPr>
              <a:t>Then pictures arose of his racism while in medical school, so then politicians of his own party called for his resignation!</a:t>
            </a:r>
          </a:p>
          <a:p>
            <a:r>
              <a:rPr lang="en-US" dirty="0">
                <a:latin typeface="Arial" panose="020B0604020202020204" pitchFamily="34" charset="0"/>
                <a:cs typeface="Arial" panose="020B0604020202020204" pitchFamily="34" charset="0"/>
              </a:rPr>
              <a:t>Since when is prejudice worse than killing babies right after birth?</a:t>
            </a:r>
          </a:p>
        </p:txBody>
      </p:sp>
    </p:spTree>
    <p:extLst>
      <p:ext uri="{BB962C8B-B14F-4D97-AF65-F5344CB8AC3E}">
        <p14:creationId xmlns:p14="http://schemas.microsoft.com/office/powerpoint/2010/main" val="35835889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In a world where right is considered wrong and wrong is deemed right, God has called believers to be different.</a:t>
            </a:r>
          </a:p>
        </p:txBody>
      </p:sp>
    </p:spTree>
    <p:extLst>
      <p:ext uri="{BB962C8B-B14F-4D97-AF65-F5344CB8AC3E}">
        <p14:creationId xmlns:p14="http://schemas.microsoft.com/office/powerpoint/2010/main" val="43255546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latin typeface="Arial" panose="020B0604020202020204" pitchFamily="34" charset="0"/>
                <a:cs typeface="Arial" panose="020B0604020202020204" pitchFamily="34" charset="0"/>
              </a:rPr>
              <a:t>We aren’t called to be upside down.</a:t>
            </a:r>
          </a:p>
        </p:txBody>
      </p:sp>
    </p:spTree>
    <p:extLst>
      <p:ext uri="{BB962C8B-B14F-4D97-AF65-F5344CB8AC3E}">
        <p14:creationId xmlns:p14="http://schemas.microsoft.com/office/powerpoint/2010/main" val="1765147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The reality is that God has called us to upright living in an upside down world.</a:t>
            </a:r>
          </a:p>
        </p:txBody>
      </p:sp>
    </p:spTree>
    <p:extLst>
      <p:ext uri="{BB962C8B-B14F-4D97-AF65-F5344CB8AC3E}">
        <p14:creationId xmlns:p14="http://schemas.microsoft.com/office/powerpoint/2010/main" val="1409025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Paul lifted their eyes to the millennial reign of Christ when they would reign (cf. 6:2). But later in the letter, he went even further, after this 1000-year period, when Jesus will turn over even his reign to the Father in the eternal state.</a:t>
            </a:r>
          </a:p>
          <a:p>
            <a:endParaRPr lang="en-US" sz="1200" kern="1200">
              <a:solidFill>
                <a:schemeClr val="tx1"/>
              </a:solidFill>
              <a:effectLst/>
              <a:latin typeface="Times New Roman" pitchFamily="-111" charset="0"/>
              <a:ea typeface="ＭＳ Ｐゴシック" pitchFamily="-111" charset="-128"/>
              <a:cs typeface="ＭＳ Ｐゴシック" pitchFamily="-111" charset="-128"/>
            </a:endParaRPr>
          </a:p>
          <a:p>
            <a:r>
              <a:rPr lang="en-US" sz="1200" b="1" kern="1200">
                <a:solidFill>
                  <a:schemeClr val="tx1"/>
                </a:solidFill>
                <a:effectLst/>
                <a:latin typeface="Times New Roman" pitchFamily="-111" charset="0"/>
                <a:ea typeface="ＭＳ Ｐゴシック" pitchFamily="-111" charset="-128"/>
                <a:cs typeface="ＭＳ Ｐゴシック" pitchFamily="-111" charset="-128"/>
              </a:rPr>
              <a:t>1Cor. 15:24</a:t>
            </a:r>
            <a:r>
              <a:rPr lang="en-US" sz="1200" kern="1200">
                <a:solidFill>
                  <a:schemeClr val="tx1"/>
                </a:solidFill>
                <a:effectLst/>
                <a:latin typeface="Times New Roman" pitchFamily="-111" charset="0"/>
                <a:ea typeface="ＭＳ Ｐゴシック" pitchFamily="-111" charset="-128"/>
                <a:cs typeface="ＭＳ Ｐゴシック" pitchFamily="-111" charset="-128"/>
              </a:rPr>
              <a:t>    After that [the return of Christ], the end will come, when he will turn the Kingdom over to God the Father, having destroyed every ruler and authority and power. </a:t>
            </a:r>
            <a:r>
              <a:rPr lang="en-US" sz="1200" b="1" kern="1200" baseline="30000">
                <a:solidFill>
                  <a:schemeClr val="tx1"/>
                </a:solidFill>
                <a:effectLst/>
                <a:latin typeface="Times New Roman" pitchFamily="-111" charset="0"/>
                <a:ea typeface="ＭＳ Ｐゴシック" pitchFamily="-111" charset="-128"/>
                <a:cs typeface="ＭＳ Ｐゴシック" pitchFamily="-111" charset="-128"/>
              </a:rPr>
              <a:t>25</a:t>
            </a:r>
            <a:r>
              <a:rPr lang="en-US" sz="1200" kern="1200">
                <a:solidFill>
                  <a:schemeClr val="tx1"/>
                </a:solidFill>
                <a:effectLst/>
                <a:latin typeface="Times New Roman" pitchFamily="-111" charset="0"/>
                <a:ea typeface="ＭＳ Ｐゴシック" pitchFamily="-111" charset="-128"/>
                <a:cs typeface="ＭＳ Ｐゴシック" pitchFamily="-111" charset="-128"/>
              </a:rPr>
              <a:t> For Christ must reign until he humbles all his enemies beneath his feet. </a:t>
            </a:r>
            <a:r>
              <a:rPr lang="en-US" sz="1200" b="1" kern="1200" baseline="30000">
                <a:solidFill>
                  <a:schemeClr val="tx1"/>
                </a:solidFill>
                <a:effectLst/>
                <a:latin typeface="Times New Roman" pitchFamily="-111" charset="0"/>
                <a:ea typeface="ＭＳ Ｐゴシック" pitchFamily="-111" charset="-128"/>
                <a:cs typeface="ＭＳ Ｐゴシック" pitchFamily="-111" charset="-128"/>
              </a:rPr>
              <a:t>26</a:t>
            </a:r>
            <a:r>
              <a:rPr lang="en-US" sz="1200" kern="1200">
                <a:solidFill>
                  <a:schemeClr val="tx1"/>
                </a:solidFill>
                <a:effectLst/>
                <a:latin typeface="Times New Roman" pitchFamily="-111" charset="0"/>
                <a:ea typeface="ＭＳ Ｐゴシック" pitchFamily="-111" charset="-128"/>
                <a:cs typeface="ＭＳ Ｐゴシック" pitchFamily="-111" charset="-128"/>
              </a:rPr>
              <a:t> And the last enemy to be destroyed is death. </a:t>
            </a:r>
            <a:r>
              <a:rPr lang="en-US" sz="1200" b="1" kern="1200" baseline="30000">
                <a:solidFill>
                  <a:schemeClr val="tx1"/>
                </a:solidFill>
                <a:effectLst/>
                <a:latin typeface="Times New Roman" pitchFamily="-111" charset="0"/>
                <a:ea typeface="ＭＳ Ｐゴシック" pitchFamily="-111" charset="-128"/>
                <a:cs typeface="ＭＳ Ｐゴシック" pitchFamily="-111" charset="-128"/>
              </a:rPr>
              <a:t>27</a:t>
            </a:r>
            <a:r>
              <a:rPr lang="en-US" sz="1200" kern="1200">
                <a:solidFill>
                  <a:schemeClr val="tx1"/>
                </a:solidFill>
                <a:effectLst/>
                <a:latin typeface="Times New Roman" pitchFamily="-111" charset="0"/>
                <a:ea typeface="ＭＳ Ｐゴシック" pitchFamily="-111" charset="-128"/>
                <a:cs typeface="ＭＳ Ｐゴシック" pitchFamily="-111" charset="-128"/>
              </a:rPr>
              <a:t> For the Scriptures say, “God has put all things under his authority.” (Of course, when it says “all things are under his authority,” that does not include God himself, who gave Christ his authority.) </a:t>
            </a:r>
            <a:r>
              <a:rPr lang="en-US" sz="1200" b="1" kern="1200" baseline="30000">
                <a:solidFill>
                  <a:schemeClr val="tx1"/>
                </a:solidFill>
                <a:effectLst/>
                <a:latin typeface="Times New Roman" pitchFamily="-111" charset="0"/>
                <a:ea typeface="ＭＳ Ｐゴシック" pitchFamily="-111" charset="-128"/>
                <a:cs typeface="ＭＳ Ｐゴシック" pitchFamily="-111" charset="-128"/>
              </a:rPr>
              <a:t>28</a:t>
            </a:r>
            <a:r>
              <a:rPr lang="en-US" sz="1200" kern="1200">
                <a:solidFill>
                  <a:schemeClr val="tx1"/>
                </a:solidFill>
                <a:effectLst/>
                <a:latin typeface="Times New Roman" pitchFamily="-111" charset="0"/>
                <a:ea typeface="ＭＳ Ｐゴシック" pitchFamily="-111" charset="-128"/>
                <a:cs typeface="ＭＳ Ｐゴシック" pitchFamily="-111" charset="-128"/>
              </a:rPr>
              <a:t> Then, when all things are under his authority, the Son will put himself under God’s authority, so that God, who gave his Son authority over all things, will be utterly supreme over everything everywhere.</a:t>
            </a:r>
          </a:p>
          <a:p>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a:solidFill>
                  <a:schemeClr val="tx1"/>
                </a:solidFill>
                <a:effectLst/>
                <a:latin typeface="Times New Roman" pitchFamily="-111" charset="0"/>
                <a:ea typeface="ＭＳ Ｐゴシック" pitchFamily="-111" charset="-128"/>
                <a:cs typeface="ＭＳ Ｐゴシック" pitchFamily="-111" charset="-128"/>
              </a:rPr>
              <a:t>1Cor. 15:50</a:t>
            </a:r>
            <a:r>
              <a:rPr lang="en-US" sz="1200" kern="1200">
                <a:solidFill>
                  <a:schemeClr val="tx1"/>
                </a:solidFill>
                <a:effectLst/>
                <a:latin typeface="Times New Roman" pitchFamily="-111" charset="0"/>
                <a:ea typeface="ＭＳ Ｐゴシック" pitchFamily="-111" charset="-128"/>
                <a:cs typeface="ＭＳ Ｐゴシック" pitchFamily="-111" charset="-128"/>
              </a:rPr>
              <a:t>    What I am saying, dear brothers and sisters, is that our physical bodies cannot inherit the Kingdom of God. These dying bodies cannot inherit what will last forever.</a:t>
            </a:r>
          </a:p>
          <a:p>
            <a:endParaRPr lang="en-US"/>
          </a:p>
        </p:txBody>
      </p:sp>
      <p:sp>
        <p:nvSpPr>
          <p:cNvPr id="4" name="Slide Number Placeholder 3"/>
          <p:cNvSpPr>
            <a:spLocks noGrp="1"/>
          </p:cNvSpPr>
          <p:nvPr>
            <p:ph type="sldNum" sz="quarter" idx="5"/>
          </p:nvPr>
        </p:nvSpPr>
        <p:spPr/>
        <p:txBody>
          <a:bodyPr/>
          <a:lstStyle/>
          <a:p>
            <a:fld id="{92449075-6428-6045-85D2-6CCB9673E1B0}" type="slidenum">
              <a:rPr lang="en-US"/>
              <a:pPr/>
              <a:t>6</a:t>
            </a:fld>
            <a:endParaRPr lang="en-US"/>
          </a:p>
        </p:txBody>
      </p:sp>
    </p:spTree>
    <p:extLst>
      <p:ext uri="{BB962C8B-B14F-4D97-AF65-F5344CB8AC3E}">
        <p14:creationId xmlns:p14="http://schemas.microsoft.com/office/powerpoint/2010/main" val="165842362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So today as I talk about being different, please see that I mean to rise above the fray to be different in the positive sense. The idea is not just to be weird to gain attention or “be yourself.” It is to act in a manner pleasing to the Lord—even if you have to do it alone.</a:t>
            </a:r>
          </a:p>
          <a:p>
            <a:r>
              <a:rPr lang="en-US" dirty="0">
                <a:latin typeface="Arial" panose="020B0604020202020204" pitchFamily="34" charset="0"/>
                <a:cs typeface="Arial" panose="020B0604020202020204" pitchFamily="34" charset="0"/>
              </a:rPr>
              <a:t>For example:</a:t>
            </a:r>
          </a:p>
          <a:p>
            <a:r>
              <a:rPr lang="en-SG" dirty="0">
                <a:latin typeface="Arial" panose="020B0604020202020204" pitchFamily="34" charset="0"/>
                <a:cs typeface="Arial" panose="020B0604020202020204" pitchFamily="34" charset="0"/>
              </a:rPr>
              <a:t>Does your presence unify or divide others around you?</a:t>
            </a:r>
          </a:p>
          <a:p>
            <a:r>
              <a:rPr lang="en-SG" dirty="0">
                <a:latin typeface="Arial" panose="020B0604020202020204" pitchFamily="34" charset="0"/>
                <a:cs typeface="Arial" panose="020B0604020202020204" pitchFamily="34" charset="0"/>
              </a:rPr>
              <a:t>Are your personal ethical standards higher than those who do not claim Jesus?</a:t>
            </a:r>
          </a:p>
          <a:p>
            <a:r>
              <a:rPr lang="en-SG" dirty="0">
                <a:latin typeface="Arial" panose="020B0604020202020204" pitchFamily="34" charset="0"/>
                <a:cs typeface="Arial" panose="020B0604020202020204" pitchFamily="34" charset="0"/>
              </a:rPr>
              <a:t>Do you handle difficulties differently—in a way prioritizing other people over yourself?</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486258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EB9F4E-5EEC-5088-51CE-A9CAFB07FD87}"/>
            </a:ext>
          </a:extLst>
        </p:cNvPr>
        <p:cNvGrpSpPr/>
        <p:nvPr/>
      </p:nvGrpSpPr>
      <p:grpSpPr>
        <a:xfrm>
          <a:off x="0" y="0"/>
          <a:ext cx="0" cy="0"/>
          <a:chOff x="0" y="0"/>
          <a:chExt cx="0" cy="0"/>
        </a:xfrm>
      </p:grpSpPr>
      <p:sp>
        <p:nvSpPr>
          <p:cNvPr id="162817" name="Rectangle 7">
            <a:extLst>
              <a:ext uri="{FF2B5EF4-FFF2-40B4-BE49-F238E27FC236}">
                <a16:creationId xmlns:a16="http://schemas.microsoft.com/office/drawing/2014/main" id="{746D7237-C652-4151-28AA-35503D36BEA7}"/>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a:extLst>
              <a:ext uri="{FF2B5EF4-FFF2-40B4-BE49-F238E27FC236}">
                <a16:creationId xmlns:a16="http://schemas.microsoft.com/office/drawing/2014/main" id="{28BE30A8-D69B-DDFB-5265-8BBDB8307AF5}"/>
              </a:ext>
            </a:extLst>
          </p:cNvPr>
          <p:cNvSpPr>
            <a:spLocks noGrp="1" noRot="1" noChangeAspect="1" noChangeArrowheads="1"/>
          </p:cNvSpPr>
          <p:nvPr>
            <p:ph type="sldImg"/>
          </p:nvPr>
        </p:nvSpPr>
        <p:spPr>
          <a:solidFill>
            <a:srgbClr val="FFFFFF"/>
          </a:solidFill>
          <a:ln/>
        </p:spPr>
      </p:sp>
      <p:sp>
        <p:nvSpPr>
          <p:cNvPr id="162819" name="Rectangle 1027">
            <a:extLst>
              <a:ext uri="{FF2B5EF4-FFF2-40B4-BE49-F238E27FC236}">
                <a16:creationId xmlns:a16="http://schemas.microsoft.com/office/drawing/2014/main" id="{1CD47468-7927-6BDC-B36A-B34A1A29F052}"/>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How should we be </a:t>
            </a:r>
            <a:r>
              <a:rPr lang="en-US" sz="1200" u="sng" dirty="0">
                <a:effectLst/>
                <a:latin typeface="Arial" panose="020B0604020202020204" pitchFamily="34" charset="0"/>
                <a:ea typeface="Times New Roman" panose="02020603050405020304" pitchFamily="18" charset="0"/>
                <a:cs typeface="Arial" panose="020B0604020202020204" pitchFamily="34" charset="0"/>
              </a:rPr>
              <a:t>different</a:t>
            </a:r>
            <a:r>
              <a:rPr lang="en-US" sz="1200" dirty="0">
                <a:effectLst/>
                <a:latin typeface="Arial" panose="020B0604020202020204" pitchFamily="34" charset="0"/>
                <a:ea typeface="Times New Roman" panose="02020603050405020304" pitchFamily="18" charset="0"/>
                <a:cs typeface="Arial" panose="020B0604020202020204" pitchFamily="34" charset="0"/>
              </a:rPr>
              <a:t> from unbelievers?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What are some of the ways that God wants your life to escape the herd mentality?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How does Jesus desire you to rise above the fray?</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5191525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Today we will study a letter written to a group of believers who really struggled with getting out of the mentality of their fishbowl—but God wanted them to escape these values as they served him in the bowl.</a:t>
            </a:r>
          </a:p>
        </p:txBody>
      </p:sp>
    </p:spTree>
    <p:extLst>
      <p:ext uri="{BB962C8B-B14F-4D97-AF65-F5344CB8AC3E}">
        <p14:creationId xmlns:p14="http://schemas.microsoft.com/office/powerpoint/2010/main" val="420308602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60978696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D84FDD6-A946-3242-8F98-4C92ECC0BB71}" type="slidenum">
              <a:rPr lang="en-US" sz="1200">
                <a:solidFill>
                  <a:srgbClr val="000000"/>
                </a:solidFill>
              </a:rPr>
              <a:pPr eaLnBrk="1" hangingPunct="1"/>
              <a:t>72</a:t>
            </a:fld>
            <a:endParaRPr lang="en-US" sz="1200">
              <a:solidFill>
                <a:srgbClr val="000000"/>
              </a:solidFill>
            </a:endParaRPr>
          </a:p>
        </p:txBody>
      </p:sp>
      <p:sp>
        <p:nvSpPr>
          <p:cNvPr id="228354" name="Rectangle 2"/>
          <p:cNvSpPr>
            <a:spLocks noGrp="1" noRot="1" noChangeAspect="1" noChangeArrowheads="1" noTextEdit="1"/>
          </p:cNvSpPr>
          <p:nvPr>
            <p:ph type="sldImg"/>
          </p:nvPr>
        </p:nvSpPr>
        <p:spPr>
          <a:ln/>
        </p:spPr>
      </p:sp>
      <p:sp>
        <p:nvSpPr>
          <p:cNvPr id="22835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Paul’s first journey from Antioch started churches in modern day Turkey.</a:t>
            </a:r>
          </a:p>
          <a:p>
            <a:pPr eaLnBrk="1" hangingPunct="1"/>
            <a:r>
              <a:rPr lang="en-US" dirty="0">
                <a:latin typeface="Arial" panose="020B0604020202020204" pitchFamily="34" charset="0"/>
                <a:ea typeface="ＭＳ Ｐゴシック" charset="0"/>
                <a:cs typeface="Arial" panose="020B0604020202020204" pitchFamily="34" charset="0"/>
              </a:rPr>
              <a:t>Then his second trip expanded Christianity into Greece where he began the church at Corinth.</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DDC42D-FDFA-ED5A-FCA9-E55DAD4E0893}"/>
            </a:ext>
          </a:extLst>
        </p:cNvPr>
        <p:cNvGrpSpPr/>
        <p:nvPr/>
      </p:nvGrpSpPr>
      <p:grpSpPr>
        <a:xfrm>
          <a:off x="0" y="0"/>
          <a:ext cx="0" cy="0"/>
          <a:chOff x="0" y="0"/>
          <a:chExt cx="0" cy="0"/>
        </a:xfrm>
      </p:grpSpPr>
      <p:sp>
        <p:nvSpPr>
          <p:cNvPr id="203778" name="Rectangle 7">
            <a:extLst>
              <a:ext uri="{FF2B5EF4-FFF2-40B4-BE49-F238E27FC236}">
                <a16:creationId xmlns:a16="http://schemas.microsoft.com/office/drawing/2014/main" id="{09AE5062-9A94-B18F-4DF4-FDA5D58E5E0E}"/>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D77F3F46-363C-194A-8282-FCC63E139338}" type="slidenum">
              <a:rPr lang="en-US" sz="1200"/>
              <a:pPr eaLnBrk="1" hangingPunct="1"/>
              <a:t>73</a:t>
            </a:fld>
            <a:endParaRPr lang="en-US" sz="1200"/>
          </a:p>
        </p:txBody>
      </p:sp>
      <p:sp>
        <p:nvSpPr>
          <p:cNvPr id="203779" name="Rectangle 2">
            <a:extLst>
              <a:ext uri="{FF2B5EF4-FFF2-40B4-BE49-F238E27FC236}">
                <a16:creationId xmlns:a16="http://schemas.microsoft.com/office/drawing/2014/main" id="{AE5BCAEA-D41D-3DF9-3935-3A923390C221}"/>
              </a:ext>
            </a:extLst>
          </p:cNvPr>
          <p:cNvSpPr>
            <a:spLocks noGrp="1" noRot="1" noChangeAspect="1" noChangeArrowheads="1" noTextEdit="1"/>
          </p:cNvSpPr>
          <p:nvPr>
            <p:ph type="sldImg"/>
          </p:nvPr>
        </p:nvSpPr>
        <p:spPr>
          <a:ln/>
        </p:spPr>
      </p:sp>
      <p:sp>
        <p:nvSpPr>
          <p:cNvPr id="203780" name="Rectangle 3">
            <a:extLst>
              <a:ext uri="{FF2B5EF4-FFF2-40B4-BE49-F238E27FC236}">
                <a16:creationId xmlns:a16="http://schemas.microsoft.com/office/drawing/2014/main" id="{C91189E8-374E-0A9E-7B72-1D811888E789}"/>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latin typeface="Arial" panose="020B0604020202020204" pitchFamily="34" charset="0"/>
                <a:cs typeface="Arial" panose="020B0604020202020204" pitchFamily="34" charset="0"/>
              </a:rPr>
              <a:t>Occasion: Paul's planting the Corinthian church on his second missionary journey lasted about 18 months, from March AD 51 to September AD 52 (1 Cor 3:6, 10; 4:15; Acts 18:1-17).  Nearly four years later while in Ephesus on his third missionary journey he received disturbing reports from Chloe’s household about divisions in the church (1 Cor 1:10) and a letter from the church carried by three men (1 Cor 16:17) that requested Paul's opinion on certain issues (1 Cor 7:1; 8:1; 12:1; 15:1; 16:1).  He answered the problem of divisions and gave the much-needed response to the church's questions in the letter of 1 Corinthians (he had already written a letter before this; cf. 1 Cor 5:9). </a:t>
            </a:r>
          </a:p>
          <a:p>
            <a:pPr eaLnBrk="1" hangingPunct="1"/>
            <a:r>
              <a:rPr lang="en-US">
                <a:latin typeface="Times New Roman" charset="0"/>
                <a:ea typeface="ＭＳ Ｐゴシック" charset="0"/>
                <a:cs typeface="ＭＳ Ｐゴシック" charset="0"/>
              </a:rPr>
              <a:t>———————</a:t>
            </a:r>
          </a:p>
          <a:p>
            <a:pPr eaLnBrk="1" hangingPunct="1"/>
            <a:r>
              <a:rPr lang="en-US">
                <a:latin typeface="Times New Roman" charset="0"/>
                <a:ea typeface="ＭＳ Ｐゴシック" charset="0"/>
                <a:cs typeface="ＭＳ Ｐゴシック" charset="0"/>
              </a:rPr>
              <a:t>NS-07-1Cor1-9—slides 37, 73</a:t>
            </a:r>
          </a:p>
        </p:txBody>
      </p:sp>
    </p:spTree>
    <p:extLst>
      <p:ext uri="{BB962C8B-B14F-4D97-AF65-F5344CB8AC3E}">
        <p14:creationId xmlns:p14="http://schemas.microsoft.com/office/powerpoint/2010/main" val="375660811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F11FAE-49ED-CDA6-41D2-396BF61A8768}"/>
            </a:ext>
          </a:extLst>
        </p:cNvPr>
        <p:cNvGrpSpPr/>
        <p:nvPr/>
      </p:nvGrpSpPr>
      <p:grpSpPr>
        <a:xfrm>
          <a:off x="0" y="0"/>
          <a:ext cx="0" cy="0"/>
          <a:chOff x="0" y="0"/>
          <a:chExt cx="0" cy="0"/>
        </a:xfrm>
      </p:grpSpPr>
      <p:sp>
        <p:nvSpPr>
          <p:cNvPr id="209922" name="Rectangle 7">
            <a:extLst>
              <a:ext uri="{FF2B5EF4-FFF2-40B4-BE49-F238E27FC236}">
                <a16:creationId xmlns:a16="http://schemas.microsoft.com/office/drawing/2014/main" id="{B1474BFB-CA36-204F-E9BA-E98E2432F9F1}"/>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4BA84B0-8409-9242-AC72-39DD42405DB1}"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9923" name="Rectangle 2">
            <a:extLst>
              <a:ext uri="{FF2B5EF4-FFF2-40B4-BE49-F238E27FC236}">
                <a16:creationId xmlns:a16="http://schemas.microsoft.com/office/drawing/2014/main" id="{17BAEA22-ADBB-C759-AA8C-E787428E7E4C}"/>
              </a:ext>
            </a:extLst>
          </p:cNvPr>
          <p:cNvSpPr>
            <a:spLocks noGrp="1" noRot="1" noChangeAspect="1" noChangeArrowheads="1"/>
          </p:cNvSpPr>
          <p:nvPr>
            <p:ph type="sldImg"/>
          </p:nvPr>
        </p:nvSpPr>
        <p:spPr>
          <a:solidFill>
            <a:srgbClr val="FFFFFF"/>
          </a:solidFill>
          <a:ln/>
        </p:spPr>
      </p:sp>
      <p:sp>
        <p:nvSpPr>
          <p:cNvPr id="209924" name="Rectangle 3">
            <a:extLst>
              <a:ext uri="{FF2B5EF4-FFF2-40B4-BE49-F238E27FC236}">
                <a16:creationId xmlns:a16="http://schemas.microsoft.com/office/drawing/2014/main" id="{EC3614A9-2E64-6CEE-9A80-86733C7F6F8A}"/>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The route from Italy long required the treacherous sailing around the Corinthian Peninsula in order to arrive</a:t>
            </a:r>
            <a:r>
              <a:rPr lang="en-US" baseline="0" dirty="0">
                <a:latin typeface="Arial" charset="0"/>
                <a:ea typeface="ＭＳ Ｐゴシック" charset="0"/>
                <a:cs typeface="ＭＳ Ｐゴシック" charset="0"/>
              </a:rPr>
              <a:t> in the Aegean area to reach the heartland of Greek culture and trade.</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26542998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6F1DFE-E813-CC58-CB19-98BF51067770}"/>
            </a:ext>
          </a:extLst>
        </p:cNvPr>
        <p:cNvGrpSpPr/>
        <p:nvPr/>
      </p:nvGrpSpPr>
      <p:grpSpPr>
        <a:xfrm>
          <a:off x="0" y="0"/>
          <a:ext cx="0" cy="0"/>
          <a:chOff x="0" y="0"/>
          <a:chExt cx="0" cy="0"/>
        </a:xfrm>
      </p:grpSpPr>
      <p:sp>
        <p:nvSpPr>
          <p:cNvPr id="299009" name="Rectangle 7">
            <a:extLst>
              <a:ext uri="{FF2B5EF4-FFF2-40B4-BE49-F238E27FC236}">
                <a16:creationId xmlns:a16="http://schemas.microsoft.com/office/drawing/2014/main" id="{F470851B-ABB9-67D1-9DF2-DDF9D33A5938}"/>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3DB0D77-A12B-D042-B32E-2C5FA89CCC2B}"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9010" name="Rectangle 2">
            <a:extLst>
              <a:ext uri="{FF2B5EF4-FFF2-40B4-BE49-F238E27FC236}">
                <a16:creationId xmlns:a16="http://schemas.microsoft.com/office/drawing/2014/main" id="{40DD09E3-EDEA-16AF-179A-89A2D3E6CB70}"/>
              </a:ext>
            </a:extLst>
          </p:cNvPr>
          <p:cNvSpPr>
            <a:spLocks noGrp="1" noRot="1" noChangeAspect="1" noChangeArrowheads="1"/>
          </p:cNvSpPr>
          <p:nvPr>
            <p:ph type="sldImg"/>
          </p:nvPr>
        </p:nvSpPr>
        <p:spPr>
          <a:solidFill>
            <a:srgbClr val="FFFFFF"/>
          </a:solidFill>
          <a:ln/>
        </p:spPr>
      </p:sp>
      <p:sp>
        <p:nvSpPr>
          <p:cNvPr id="299011" name="Rectangle 3">
            <a:extLst>
              <a:ext uri="{FF2B5EF4-FFF2-40B4-BE49-F238E27FC236}">
                <a16:creationId xmlns:a16="http://schemas.microsoft.com/office/drawing/2014/main" id="{0759839E-79D5-0B4D-8B39-E7C9A13BB3C8}"/>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rPr>
              <a:t>However, in the years before Christ, an</a:t>
            </a:r>
            <a:r>
              <a:rPr lang="en-US" baseline="0" dirty="0">
                <a:latin typeface="Arial" charset="0"/>
              </a:rPr>
              <a:t> ingenious business of ship transport developed.  Sailors would disembark on one side of the Isthmus of Corinth, the ships would be put on logs and specialized crews rolled them on land the entire seven kilometers to the other side.  This gave the sailors a few days off, so they visited nearby Corinth and then met their ship a few days later on the other side of the isthmus.</a:t>
            </a:r>
            <a:endParaRPr lang="en-US" dirty="0">
              <a:latin typeface="Arial" charset="0"/>
            </a:endParaRPr>
          </a:p>
        </p:txBody>
      </p:sp>
    </p:spTree>
    <p:extLst>
      <p:ext uri="{BB962C8B-B14F-4D97-AF65-F5344CB8AC3E}">
        <p14:creationId xmlns:p14="http://schemas.microsoft.com/office/powerpoint/2010/main" val="247347714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89DF089E-6AD9-3143-8632-C4DCF281904F}" type="slidenum">
              <a:rPr lang="en-US" sz="1200" b="1">
                <a:solidFill>
                  <a:srgbClr val="000000"/>
                </a:solidFill>
                <a:latin typeface="Arial" charset="0"/>
              </a:rPr>
              <a:pPr/>
              <a:t>76</a:t>
            </a:fld>
            <a:endParaRPr lang="en-US" sz="1200" b="1">
              <a:solidFill>
                <a:srgbClr val="000000"/>
              </a:solidFill>
              <a:latin typeface="Arial" charset="0"/>
            </a:endParaRPr>
          </a:p>
        </p:txBody>
      </p:sp>
      <p:sp>
        <p:nvSpPr>
          <p:cNvPr id="222210" name="Rectangle 2"/>
          <p:cNvSpPr>
            <a:spLocks noGrp="1" noRot="1" noChangeAspect="1" noChangeArrowheads="1"/>
          </p:cNvSpPr>
          <p:nvPr>
            <p:ph type="sldImg"/>
          </p:nvPr>
        </p:nvSpPr>
        <p:spPr>
          <a:xfrm>
            <a:off x="1103313" y="674688"/>
            <a:ext cx="4603750" cy="3452812"/>
          </a:xfrm>
          <a:solidFill>
            <a:srgbClr val="FFFFFF"/>
          </a:solidFill>
          <a:ln/>
        </p:spPr>
      </p:sp>
      <p:sp>
        <p:nvSpPr>
          <p:cNvPr id="222211"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0" tIns="44970" rIns="89940" bIns="44970"/>
          <a:lstStyle/>
          <a:p>
            <a:pPr eaLnBrk="1" hangingPunct="1"/>
            <a:r>
              <a:rPr lang="en-US" sz="1200" kern="1200" dirty="0">
                <a:solidFill>
                  <a:schemeClr val="tx1"/>
                </a:solidFill>
                <a:effectLst/>
                <a:latin typeface="Arial" pitchFamily="22" charset="0"/>
                <a:ea typeface="ＭＳ Ｐゴシック" pitchFamily="24" charset="-128"/>
                <a:cs typeface="ＭＳ Ｐゴシック" pitchFamily="24" charset="-128"/>
              </a:rPr>
              <a:t>It takes little</a:t>
            </a:r>
            <a:r>
              <a:rPr lang="en-US" sz="1200" kern="1200" baseline="0" dirty="0">
                <a:solidFill>
                  <a:schemeClr val="tx1"/>
                </a:solidFill>
                <a:effectLst/>
                <a:latin typeface="Arial" pitchFamily="22" charset="0"/>
                <a:ea typeface="ＭＳ Ｐゴシック" pitchFamily="24" charset="-128"/>
                <a:cs typeface="ＭＳ Ｐゴシック" pitchFamily="24" charset="-128"/>
              </a:rPr>
              <a:t> imagination what sailors would do with a few days off and nothing to do.  </a:t>
            </a:r>
            <a:r>
              <a:rPr lang="en-US" sz="1200" kern="1200" dirty="0">
                <a:solidFill>
                  <a:schemeClr val="tx1"/>
                </a:solidFill>
                <a:effectLst/>
                <a:latin typeface="Arial" pitchFamily="22" charset="0"/>
                <a:ea typeface="ＭＳ Ｐゴシック" pitchFamily="24" charset="-128"/>
                <a:cs typeface="ＭＳ Ｐゴシック" pitchFamily="24" charset="-128"/>
              </a:rPr>
              <a:t>Ancient Corinth was a city of so-called "free sex."</a:t>
            </a:r>
            <a:r>
              <a:rPr lang="en-SG" dirty="0">
                <a:effectLst/>
              </a:rPr>
              <a:t> The foreground has remains of the ancient city, while in the distance is</a:t>
            </a:r>
            <a:r>
              <a:rPr lang="en-SG" baseline="0" dirty="0">
                <a:effectLst/>
              </a:rPr>
              <a:t> Acrocorinth, the place of the ancient temple.</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3597664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8B776DA-A04B-BC40-8D1E-CB78ECC08F62}" type="slidenum">
              <a:rPr lang="en-US" sz="1200" b="1">
                <a:solidFill>
                  <a:srgbClr val="000000"/>
                </a:solidFill>
                <a:latin typeface="Arial" charset="0"/>
              </a:rPr>
              <a:pPr/>
              <a:t>77</a:t>
            </a:fld>
            <a:endParaRPr lang="en-US" sz="1200" b="1">
              <a:solidFill>
                <a:srgbClr val="000000"/>
              </a:solidFill>
              <a:latin typeface="Arial" charset="0"/>
            </a:endParaRPr>
          </a:p>
        </p:txBody>
      </p:sp>
      <p:sp>
        <p:nvSpPr>
          <p:cNvPr id="224258" name="Rectangle 2"/>
          <p:cNvSpPr>
            <a:spLocks noGrp="1" noRot="1" noChangeAspect="1" noChangeArrowheads="1"/>
          </p:cNvSpPr>
          <p:nvPr>
            <p:ph type="sldImg"/>
          </p:nvPr>
        </p:nvSpPr>
        <p:spPr>
          <a:xfrm>
            <a:off x="1103313" y="674688"/>
            <a:ext cx="4603750" cy="3452812"/>
          </a:xfrm>
          <a:solidFill>
            <a:srgbClr val="FFFFFF"/>
          </a:solidFill>
          <a:ln/>
        </p:spPr>
      </p:sp>
      <p:sp>
        <p:nvSpPr>
          <p:cNvPr id="224259"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0" tIns="44970" rIns="89940" bIns="44970"/>
          <a:lstStyle/>
          <a:p>
            <a:pPr eaLnBrk="1" hangingPunct="1"/>
            <a:r>
              <a:rPr lang="en-US" dirty="0">
                <a:latin typeface="Arial" panose="020B0604020202020204" pitchFamily="34" charset="0"/>
                <a:ea typeface="ＭＳ Ｐゴシック" charset="0"/>
                <a:cs typeface="Arial" panose="020B0604020202020204" pitchFamily="34" charset="0"/>
              </a:rPr>
              <a:t>On top of </a:t>
            </a:r>
            <a:r>
              <a:rPr lang="en-SG" baseline="0" dirty="0">
                <a:effectLst/>
                <a:latin typeface="Arial" panose="020B0604020202020204" pitchFamily="34" charset="0"/>
                <a:cs typeface="Arial" panose="020B0604020202020204" pitchFamily="34" charset="0"/>
              </a:rPr>
              <a:t>Acrocorinth, a </a:t>
            </a:r>
            <a:r>
              <a:rPr lang="en-US" dirty="0">
                <a:latin typeface="Arial" panose="020B0604020202020204" pitchFamily="34" charset="0"/>
                <a:ea typeface="ＭＳ Ｐゴシック" charset="0"/>
                <a:cs typeface="Arial" panose="020B0604020202020204" pitchFamily="34" charset="0"/>
              </a:rPr>
              <a:t>temple was open all</a:t>
            </a:r>
            <a:r>
              <a:rPr lang="en-US" baseline="0" dirty="0">
                <a:latin typeface="Arial" panose="020B0604020202020204" pitchFamily="34" charset="0"/>
                <a:ea typeface="ＭＳ Ｐゴシック" charset="0"/>
                <a:cs typeface="Arial" panose="020B0604020202020204" pitchFamily="34" charset="0"/>
              </a:rPr>
              <a:t> year for so-called "worship" with one of the 1000 temple prostitutes.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866178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cup of the Lord's supper symbolizes the new covenant:</a:t>
            </a:r>
          </a:p>
          <a:p>
            <a:endParaRPr lang="en-US" b="1"/>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a:solidFill>
                  <a:schemeClr val="tx1"/>
                </a:solidFill>
                <a:effectLst/>
                <a:latin typeface="Times New Roman" pitchFamily="-111" charset="0"/>
                <a:ea typeface="ＭＳ Ｐゴシック" pitchFamily="-111" charset="-128"/>
                <a:cs typeface="ＭＳ Ｐゴシック" pitchFamily="-111" charset="-128"/>
              </a:rPr>
              <a:t>1 Cor 11:25 </a:t>
            </a:r>
            <a:r>
              <a:rPr lang="en-US" sz="1200" kern="1200">
                <a:solidFill>
                  <a:schemeClr val="tx1"/>
                </a:solidFill>
                <a:effectLst/>
                <a:latin typeface="Times New Roman" pitchFamily="-111" charset="0"/>
                <a:ea typeface="ＭＳ Ｐゴシック" pitchFamily="-111" charset="-128"/>
                <a:cs typeface="ＭＳ Ｐゴシック" pitchFamily="-111" charset="-128"/>
              </a:rPr>
              <a:t>In the same way, he took the cup of wine after supper, saying, “This cup is the new covenant between God and his people—an agreement confirmed with my blood. Do this in remembrance of me as often as you drink it.” </a:t>
            </a:r>
            <a:r>
              <a:rPr lang="en-US" sz="1200" b="1" kern="1200" baseline="30000">
                <a:solidFill>
                  <a:schemeClr val="tx1"/>
                </a:solidFill>
                <a:effectLst/>
                <a:latin typeface="Times New Roman" pitchFamily="-111" charset="0"/>
                <a:ea typeface="ＭＳ Ｐゴシック" pitchFamily="-111" charset="-128"/>
                <a:cs typeface="ＭＳ Ｐゴシック" pitchFamily="-111" charset="-128"/>
              </a:rPr>
              <a:t>26</a:t>
            </a:r>
            <a:r>
              <a:rPr lang="en-US" sz="1200" kern="1200">
                <a:solidFill>
                  <a:schemeClr val="tx1"/>
                </a:solidFill>
                <a:effectLst/>
                <a:latin typeface="Times New Roman" pitchFamily="-111" charset="0"/>
                <a:ea typeface="ＭＳ Ｐゴシック" pitchFamily="-111" charset="-128"/>
                <a:cs typeface="ＭＳ Ｐゴシック" pitchFamily="-111" charset="-128"/>
              </a:rPr>
              <a:t> For every time you eat this bread and drink this cup, you are announcing the Lord’s death until he comes again.</a:t>
            </a:r>
          </a:p>
          <a:p>
            <a:endParaRPr lang="en-US"/>
          </a:p>
        </p:txBody>
      </p:sp>
      <p:sp>
        <p:nvSpPr>
          <p:cNvPr id="4" name="Slide Number Placeholder 3"/>
          <p:cNvSpPr>
            <a:spLocks noGrp="1"/>
          </p:cNvSpPr>
          <p:nvPr>
            <p:ph type="sldNum" sz="quarter" idx="5"/>
          </p:nvPr>
        </p:nvSpPr>
        <p:spPr/>
        <p:txBody>
          <a:bodyPr/>
          <a:lstStyle/>
          <a:p>
            <a:fld id="{92449075-6428-6045-85D2-6CCB9673E1B0}" type="slidenum">
              <a:rPr lang="en-US"/>
              <a:pPr/>
              <a:t>7</a:t>
            </a:fld>
            <a:endParaRPr lang="en-US"/>
          </a:p>
        </p:txBody>
      </p:sp>
    </p:spTree>
    <p:extLst>
      <p:ext uri="{BB962C8B-B14F-4D97-AF65-F5344CB8AC3E}">
        <p14:creationId xmlns:p14="http://schemas.microsoft.com/office/powerpoint/2010/main" val="406563798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7E9C927E-BE02-B541-9795-7CEB9BE2795A}" type="slidenum">
              <a:rPr lang="en-US" sz="1200" b="1">
                <a:solidFill>
                  <a:srgbClr val="000000"/>
                </a:solidFill>
                <a:latin typeface="Arial" charset="0"/>
              </a:rPr>
              <a:pPr/>
              <a:t>78</a:t>
            </a:fld>
            <a:endParaRPr lang="en-US" sz="1200" b="1">
              <a:solidFill>
                <a:srgbClr val="000000"/>
              </a:solidFill>
              <a:latin typeface="Arial" charset="0"/>
            </a:endParaRPr>
          </a:p>
        </p:txBody>
      </p:sp>
      <p:sp>
        <p:nvSpPr>
          <p:cNvPr id="226306" name="Rectangle 2"/>
          <p:cNvSpPr>
            <a:spLocks noGrp="1" noRot="1" noChangeAspect="1" noChangeArrowheads="1"/>
          </p:cNvSpPr>
          <p:nvPr>
            <p:ph type="sldImg"/>
          </p:nvPr>
        </p:nvSpPr>
        <p:spPr>
          <a:solidFill>
            <a:srgbClr val="FFFFFF"/>
          </a:solidFill>
          <a:ln/>
        </p:spPr>
      </p:sp>
      <p:sp>
        <p:nvSpPr>
          <p:cNvPr id="2263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Sex with a </a:t>
            </a:r>
            <a:r>
              <a:rPr lang="en-US" baseline="0" dirty="0">
                <a:latin typeface="Arial" panose="020B0604020202020204" pitchFamily="34" charset="0"/>
                <a:ea typeface="ＭＳ Ｐゴシック" charset="0"/>
                <a:cs typeface="Arial" panose="020B0604020202020204" pitchFamily="34" charset="0"/>
              </a:rPr>
              <a:t>temple priestess of Aphrodite was a so-called union with the goddess.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8354028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3DEA0E8-B9EE-BC45-BD77-19417708B9EE}" type="slidenum">
              <a:rPr lang="en-US" sz="1200" b="1">
                <a:solidFill>
                  <a:srgbClr val="000000"/>
                </a:solidFill>
                <a:latin typeface="Arial" charset="0"/>
              </a:rPr>
              <a:pPr/>
              <a:t>79</a:t>
            </a:fld>
            <a:endParaRPr lang="en-US" sz="1200" b="1">
              <a:solidFill>
                <a:srgbClr val="000000"/>
              </a:solidFill>
              <a:latin typeface="Arial" charset="0"/>
            </a:endParaRPr>
          </a:p>
        </p:txBody>
      </p:sp>
      <p:sp>
        <p:nvSpPr>
          <p:cNvPr id="228354" name="Rectangle 2"/>
          <p:cNvSpPr>
            <a:spLocks noGrp="1" noRot="1" noChangeAspect="1" noChangeArrowheads="1"/>
          </p:cNvSpPr>
          <p:nvPr>
            <p:ph type="sldImg"/>
          </p:nvPr>
        </p:nvSpPr>
        <p:spPr>
          <a:solidFill>
            <a:srgbClr val="FFFFFF"/>
          </a:solidFill>
          <a:ln/>
        </p:spPr>
      </p:sp>
      <p:sp>
        <p:nvSpPr>
          <p:cNvPr id="228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She was the goddess of love, so sailors who visited Corinth had a few days of "liberty" with her priestesses</a:t>
            </a:r>
            <a:r>
              <a:rPr lang="en-US" baseline="0" dirty="0">
                <a:latin typeface="Arial" panose="020B0604020202020204" pitchFamily="34" charset="0"/>
                <a:ea typeface="ＭＳ Ｐゴシック" charset="0"/>
                <a:cs typeface="Arial" panose="020B0604020202020204" pitchFamily="34" charset="0"/>
              </a:rPr>
              <a:t> to alleviate the boredom of a generally calm life at sea.</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6761232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86879018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This doesn’t mean how we should be weird or peculiar.</a:t>
            </a:r>
          </a:p>
          <a:p>
            <a:r>
              <a:rPr lang="en-US" dirty="0">
                <a:latin typeface="Arial" panose="020B0604020202020204" pitchFamily="34" charset="0"/>
                <a:cs typeface="Arial" panose="020B0604020202020204" pitchFamily="34" charset="0"/>
              </a:rPr>
              <a:t>Rather, in what ways should our lives show better values?</a:t>
            </a:r>
          </a:p>
        </p:txBody>
      </p:sp>
    </p:spTree>
    <p:extLst>
      <p:ext uri="{BB962C8B-B14F-4D97-AF65-F5344CB8AC3E}">
        <p14:creationId xmlns:p14="http://schemas.microsoft.com/office/powerpoint/2010/main" val="67456688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02209423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17151315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7498F895-D8BC-9E46-B34A-A8A3B4371E15}" type="slidenum">
              <a:rPr lang="en-US" sz="1200"/>
              <a:pPr eaLnBrk="1" hangingPunct="1"/>
              <a:t>85</a:t>
            </a:fld>
            <a:endParaRPr lang="en-US" sz="1200"/>
          </a:p>
        </p:txBody>
      </p:sp>
      <p:sp>
        <p:nvSpPr>
          <p:cNvPr id="231427" name="Rectangle 2"/>
          <p:cNvSpPr>
            <a:spLocks noGrp="1" noRot="1" noChangeAspect="1" noChangeArrowheads="1"/>
          </p:cNvSpPr>
          <p:nvPr>
            <p:ph type="sldImg"/>
          </p:nvPr>
        </p:nvSpPr>
        <p:spPr>
          <a:solidFill>
            <a:srgbClr val="FFFFFF"/>
          </a:solidFill>
          <a:ln/>
        </p:spPr>
      </p:sp>
      <p:sp>
        <p:nvSpPr>
          <p:cNvPr id="23142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DB6D6EA9-2550-4D47-BBF4-5FA88CE07789}" type="slidenum">
              <a:rPr lang="en-US" sz="1200"/>
              <a:pPr eaLnBrk="1" hangingPunct="1"/>
              <a:t>86</a:t>
            </a:fld>
            <a:endParaRPr lang="en-US" sz="1200"/>
          </a:p>
        </p:txBody>
      </p:sp>
      <p:sp>
        <p:nvSpPr>
          <p:cNvPr id="118786" name="Rectangle 2"/>
          <p:cNvSpPr>
            <a:spLocks noGrp="1" noRot="1" noChangeAspect="1" noChangeArrowheads="1"/>
          </p:cNvSpPr>
          <p:nvPr>
            <p:ph type="sldImg"/>
          </p:nvPr>
        </p:nvSpPr>
        <p:spPr>
          <a:solidFill>
            <a:srgbClr val="FFFFFF"/>
          </a:solidFill>
          <a:ln/>
        </p:spPr>
      </p:sp>
      <p:sp>
        <p:nvSpPr>
          <p:cNvPr id="1187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687FC27D-19D8-D745-BA8F-7F5C1932AC73}" type="slidenum">
              <a:rPr lang="en-US" sz="1200">
                <a:solidFill>
                  <a:prstClr val="black"/>
                </a:solidFill>
              </a:rPr>
              <a:pPr eaLnBrk="1" hangingPunct="1"/>
              <a:t>87</a:t>
            </a:fld>
            <a:endParaRPr lang="en-US" sz="1200">
              <a:solidFill>
                <a:prstClr val="black"/>
              </a:solidFill>
            </a:endParaRPr>
          </a:p>
        </p:txBody>
      </p:sp>
      <p:sp>
        <p:nvSpPr>
          <p:cNvPr id="235523" name="Rectangle 2"/>
          <p:cNvSpPr>
            <a:spLocks noGrp="1" noRot="1" noChangeAspect="1" noChangeArrowheads="1"/>
          </p:cNvSpPr>
          <p:nvPr>
            <p:ph type="sldImg"/>
          </p:nvPr>
        </p:nvSpPr>
        <p:spPr>
          <a:solidFill>
            <a:srgbClr val="FFFFFF"/>
          </a:solidFill>
          <a:ln/>
        </p:spPr>
      </p:sp>
      <p:sp>
        <p:nvSpPr>
          <p:cNvPr id="2355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58EA2242-7A26-2248-85F0-36FD81842693}" type="slidenum">
              <a:rPr lang="en-US" sz="1200">
                <a:solidFill>
                  <a:srgbClr val="000000"/>
                </a:solidFill>
              </a:rPr>
              <a:pPr eaLnBrk="1" hangingPunct="1"/>
              <a:t>88</a:t>
            </a:fld>
            <a:endParaRPr lang="en-US" sz="1200">
              <a:solidFill>
                <a:srgbClr val="000000"/>
              </a:solidFill>
            </a:endParaRPr>
          </a:p>
        </p:txBody>
      </p:sp>
      <p:sp>
        <p:nvSpPr>
          <p:cNvPr id="239619" name="Rectangle 2"/>
          <p:cNvSpPr>
            <a:spLocks noGrp="1" noRot="1" noChangeAspect="1" noChangeArrowheads="1"/>
          </p:cNvSpPr>
          <p:nvPr>
            <p:ph type="sldImg"/>
          </p:nvPr>
        </p:nvSpPr>
        <p:spPr>
          <a:solidFill>
            <a:srgbClr val="FFFFFF"/>
          </a:solidFill>
          <a:ln/>
        </p:spPr>
      </p:sp>
      <p:sp>
        <p:nvSpPr>
          <p:cNvPr id="23962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letter has the clearest explanation of the elements of the gospel:</a:t>
            </a:r>
          </a:p>
          <a:p>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a:solidFill>
                  <a:schemeClr val="tx1"/>
                </a:solidFill>
                <a:effectLst/>
                <a:latin typeface="Times New Roman" pitchFamily="-111" charset="0"/>
                <a:ea typeface="ＭＳ Ｐゴシック" pitchFamily="-111" charset="-128"/>
                <a:cs typeface="ＭＳ Ｐゴシック" pitchFamily="-111" charset="-128"/>
              </a:rPr>
              <a:t>1Cor. 15:3</a:t>
            </a:r>
            <a:r>
              <a:rPr lang="en-US" sz="1200" kern="1200">
                <a:solidFill>
                  <a:schemeClr val="tx1"/>
                </a:solidFill>
                <a:effectLst/>
                <a:latin typeface="Times New Roman" pitchFamily="-111" charset="0"/>
                <a:ea typeface="ＭＳ Ｐゴシック" pitchFamily="-111" charset="-128"/>
                <a:cs typeface="ＭＳ Ｐゴシック" pitchFamily="-111" charset="-128"/>
              </a:rPr>
              <a:t>    I passed on to you what was most important and what had also been passed on to me. Christ </a:t>
            </a:r>
            <a:r>
              <a:rPr lang="en-US" sz="1200" b="1" kern="1200">
                <a:solidFill>
                  <a:schemeClr val="tx1"/>
                </a:solidFill>
                <a:effectLst/>
                <a:latin typeface="Times New Roman" pitchFamily="-111" charset="0"/>
                <a:ea typeface="ＭＳ Ｐゴシック" pitchFamily="-111" charset="-128"/>
                <a:cs typeface="ＭＳ Ｐゴシック" pitchFamily="-111" charset="-128"/>
              </a:rPr>
              <a:t>died</a:t>
            </a:r>
            <a:r>
              <a:rPr lang="en-US" sz="1200" kern="1200">
                <a:solidFill>
                  <a:schemeClr val="tx1"/>
                </a:solidFill>
                <a:effectLst/>
                <a:latin typeface="Times New Roman" pitchFamily="-111" charset="0"/>
                <a:ea typeface="ＭＳ Ｐゴシック" pitchFamily="-111" charset="-128"/>
                <a:cs typeface="ＭＳ Ｐゴシック" pitchFamily="-111" charset="-128"/>
              </a:rPr>
              <a:t> for our sins, just as the Scriptures said. </a:t>
            </a:r>
            <a:r>
              <a:rPr lang="en-US" sz="1200" b="1" kern="1200" baseline="30000">
                <a:solidFill>
                  <a:schemeClr val="tx1"/>
                </a:solidFill>
                <a:effectLst/>
                <a:latin typeface="Times New Roman" pitchFamily="-111" charset="0"/>
                <a:ea typeface="ＭＳ Ｐゴシック" pitchFamily="-111" charset="-128"/>
                <a:cs typeface="ＭＳ Ｐゴシック" pitchFamily="-111" charset="-128"/>
              </a:rPr>
              <a:t>4</a:t>
            </a:r>
            <a:r>
              <a:rPr lang="en-US" sz="1200" kern="1200">
                <a:solidFill>
                  <a:schemeClr val="tx1"/>
                </a:solidFill>
                <a:effectLst/>
                <a:latin typeface="Times New Roman" pitchFamily="-111" charset="0"/>
                <a:ea typeface="ＭＳ Ｐゴシック" pitchFamily="-111" charset="-128"/>
                <a:cs typeface="ＭＳ Ｐゴシック" pitchFamily="-111" charset="-128"/>
              </a:rPr>
              <a:t> He was </a:t>
            </a:r>
            <a:r>
              <a:rPr lang="en-US" sz="1200" b="1" kern="1200">
                <a:solidFill>
                  <a:schemeClr val="tx1"/>
                </a:solidFill>
                <a:effectLst/>
                <a:latin typeface="Times New Roman" pitchFamily="-111" charset="0"/>
                <a:ea typeface="ＭＳ Ｐゴシック" pitchFamily="-111" charset="-128"/>
                <a:cs typeface="ＭＳ Ｐゴシック" pitchFamily="-111" charset="-128"/>
              </a:rPr>
              <a:t>buried</a:t>
            </a:r>
            <a:r>
              <a:rPr lang="en-US" sz="1200" kern="1200">
                <a:solidFill>
                  <a:schemeClr val="tx1"/>
                </a:solidFill>
                <a:effectLst/>
                <a:latin typeface="Times New Roman" pitchFamily="-111" charset="0"/>
                <a:ea typeface="ＭＳ Ｐゴシック" pitchFamily="-111" charset="-128"/>
                <a:cs typeface="ＭＳ Ｐゴシック" pitchFamily="-111" charset="-128"/>
              </a:rPr>
              <a:t>, and he was </a:t>
            </a:r>
            <a:r>
              <a:rPr lang="en-US" sz="1200" b="1" kern="1200">
                <a:solidFill>
                  <a:schemeClr val="tx1"/>
                </a:solidFill>
                <a:effectLst/>
                <a:latin typeface="Times New Roman" pitchFamily="-111" charset="0"/>
                <a:ea typeface="ＭＳ Ｐゴシック" pitchFamily="-111" charset="-128"/>
                <a:cs typeface="ＭＳ Ｐゴシック" pitchFamily="-111" charset="-128"/>
              </a:rPr>
              <a:t>raised</a:t>
            </a:r>
            <a:r>
              <a:rPr lang="en-US" sz="1200" kern="1200">
                <a:solidFill>
                  <a:schemeClr val="tx1"/>
                </a:solidFill>
                <a:effectLst/>
                <a:latin typeface="Times New Roman" pitchFamily="-111" charset="0"/>
                <a:ea typeface="ＭＳ Ｐゴシック" pitchFamily="-111" charset="-128"/>
                <a:cs typeface="ＭＳ Ｐゴシック" pitchFamily="-111" charset="-128"/>
              </a:rPr>
              <a:t> from the dead on the third day, just as the Scriptures said. </a:t>
            </a:r>
            <a:r>
              <a:rPr lang="en-US" sz="1200" b="1" kern="1200" baseline="30000">
                <a:solidFill>
                  <a:schemeClr val="tx1"/>
                </a:solidFill>
                <a:effectLst/>
                <a:latin typeface="Times New Roman" pitchFamily="-111" charset="0"/>
                <a:ea typeface="ＭＳ Ｐゴシック" pitchFamily="-111" charset="-128"/>
                <a:cs typeface="ＭＳ Ｐゴシック" pitchFamily="-111" charset="-128"/>
              </a:rPr>
              <a:t>5</a:t>
            </a:r>
            <a:r>
              <a:rPr lang="en-US" sz="1200" kern="1200">
                <a:solidFill>
                  <a:schemeClr val="tx1"/>
                </a:solidFill>
                <a:effectLst/>
                <a:latin typeface="Times New Roman" pitchFamily="-111" charset="0"/>
                <a:ea typeface="ＭＳ Ｐゴシック" pitchFamily="-111" charset="-128"/>
                <a:cs typeface="ＭＳ Ｐゴシック" pitchFamily="-111" charset="-128"/>
              </a:rPr>
              <a:t> He was </a:t>
            </a:r>
            <a:r>
              <a:rPr lang="en-US" sz="1200" b="1" kern="1200">
                <a:solidFill>
                  <a:schemeClr val="tx1"/>
                </a:solidFill>
                <a:effectLst/>
                <a:latin typeface="Times New Roman" pitchFamily="-111" charset="0"/>
                <a:ea typeface="ＭＳ Ｐゴシック" pitchFamily="-111" charset="-128"/>
                <a:cs typeface="ＭＳ Ｐゴシック" pitchFamily="-111" charset="-128"/>
              </a:rPr>
              <a:t>seen</a:t>
            </a:r>
            <a:r>
              <a:rPr lang="en-US" sz="1200" kern="1200">
                <a:solidFill>
                  <a:schemeClr val="tx1"/>
                </a:solidFill>
                <a:effectLst/>
                <a:latin typeface="Times New Roman" pitchFamily="-111" charset="0"/>
                <a:ea typeface="ＭＳ Ｐゴシック" pitchFamily="-111" charset="-128"/>
                <a:cs typeface="ＭＳ Ｐゴシック" pitchFamily="-111" charset="-128"/>
              </a:rPr>
              <a:t> by Peter and then by the Twelve. </a:t>
            </a:r>
            <a:r>
              <a:rPr lang="en-US" sz="1200" b="1" kern="1200" baseline="30000">
                <a:solidFill>
                  <a:schemeClr val="tx1"/>
                </a:solidFill>
                <a:effectLst/>
                <a:latin typeface="Times New Roman" pitchFamily="-111" charset="0"/>
                <a:ea typeface="ＭＳ Ｐゴシック" pitchFamily="-111" charset="-128"/>
                <a:cs typeface="ＭＳ Ｐゴシック" pitchFamily="-111" charset="-128"/>
              </a:rPr>
              <a:t>6</a:t>
            </a:r>
            <a:r>
              <a:rPr lang="en-US" sz="1200" kern="1200">
                <a:solidFill>
                  <a:schemeClr val="tx1"/>
                </a:solidFill>
                <a:effectLst/>
                <a:latin typeface="Times New Roman" pitchFamily="-111" charset="0"/>
                <a:ea typeface="ＭＳ Ｐゴシック" pitchFamily="-111" charset="-128"/>
                <a:cs typeface="ＭＳ Ｐゴシック" pitchFamily="-111" charset="-128"/>
              </a:rPr>
              <a:t> After that, he was seen by more than 500 of his followers at one time, most of whom are still alive, though some have died. </a:t>
            </a:r>
            <a:r>
              <a:rPr lang="en-US" sz="1200" b="1" kern="1200" baseline="30000">
                <a:solidFill>
                  <a:schemeClr val="tx1"/>
                </a:solidFill>
                <a:effectLst/>
                <a:latin typeface="Times New Roman" pitchFamily="-111" charset="0"/>
                <a:ea typeface="ＭＳ Ｐゴシック" pitchFamily="-111" charset="-128"/>
                <a:cs typeface="ＭＳ Ｐゴシック" pitchFamily="-111" charset="-128"/>
              </a:rPr>
              <a:t>7</a:t>
            </a:r>
            <a:r>
              <a:rPr lang="en-US" sz="1200" kern="1200">
                <a:solidFill>
                  <a:schemeClr val="tx1"/>
                </a:solidFill>
                <a:effectLst/>
                <a:latin typeface="Times New Roman" pitchFamily="-111" charset="0"/>
                <a:ea typeface="ＭＳ Ｐゴシック" pitchFamily="-111" charset="-128"/>
                <a:cs typeface="ＭＳ Ｐゴシック" pitchFamily="-111" charset="-128"/>
              </a:rPr>
              <a:t> Then he was seen by James and later by all the apostles. </a:t>
            </a:r>
            <a:r>
              <a:rPr lang="en-US" sz="1200" b="1" kern="1200" baseline="30000">
                <a:solidFill>
                  <a:schemeClr val="tx1"/>
                </a:solidFill>
                <a:effectLst/>
                <a:latin typeface="Times New Roman" pitchFamily="-111" charset="0"/>
                <a:ea typeface="ＭＳ Ｐゴシック" pitchFamily="-111" charset="-128"/>
                <a:cs typeface="ＭＳ Ｐゴシック" pitchFamily="-111" charset="-128"/>
              </a:rPr>
              <a:t>8</a:t>
            </a:r>
            <a:r>
              <a:rPr lang="en-US" sz="1200" kern="1200">
                <a:solidFill>
                  <a:schemeClr val="tx1"/>
                </a:solidFill>
                <a:effectLst/>
                <a:latin typeface="Times New Roman" pitchFamily="-111" charset="0"/>
                <a:ea typeface="ＭＳ Ｐゴシック" pitchFamily="-111" charset="-128"/>
                <a:cs typeface="ＭＳ Ｐゴシック" pitchFamily="-111" charset="-128"/>
              </a:rPr>
              <a:t> Last of all, as though I had been born at the wrong time, I also saw him. </a:t>
            </a:r>
          </a:p>
          <a:p>
            <a:endParaRPr lang="en-US"/>
          </a:p>
          <a:p>
            <a:r>
              <a:rPr lang="en-US"/>
              <a:t>This gospel enables believers to know that they are saved eternally:</a:t>
            </a:r>
          </a:p>
          <a:p>
            <a:endParaRPr lang="en-US"/>
          </a:p>
          <a:p>
            <a:r>
              <a:rPr lang="en-US" sz="1200" b="1" kern="1200">
                <a:solidFill>
                  <a:schemeClr val="tx1"/>
                </a:solidFill>
                <a:effectLst/>
                <a:latin typeface="Times New Roman" pitchFamily="-111" charset="0"/>
                <a:ea typeface="ＭＳ Ｐゴシック" pitchFamily="-111" charset="-128"/>
                <a:cs typeface="ＭＳ Ｐゴシック" pitchFamily="-111" charset="-128"/>
              </a:rPr>
              <a:t>1Cor. 1:8</a:t>
            </a:r>
            <a:r>
              <a:rPr lang="en-US" sz="1200" kern="1200">
                <a:solidFill>
                  <a:schemeClr val="tx1"/>
                </a:solidFill>
                <a:effectLst/>
                <a:latin typeface="Times New Roman" pitchFamily="-111" charset="0"/>
                <a:ea typeface="ＭＳ Ｐゴシック" pitchFamily="-111" charset="-128"/>
                <a:cs typeface="ＭＳ Ｐゴシック" pitchFamily="-111" charset="-128"/>
              </a:rPr>
              <a:t> He will keep you strong to the end so that you will be free from all blame on the day when our Lord Jesus Christ returns. </a:t>
            </a:r>
            <a:r>
              <a:rPr lang="en-US" sz="1200" b="1" kern="1200" baseline="30000">
                <a:solidFill>
                  <a:schemeClr val="tx1"/>
                </a:solidFill>
                <a:effectLst/>
                <a:latin typeface="Times New Roman" pitchFamily="-111" charset="0"/>
                <a:ea typeface="ＭＳ Ｐゴシック" pitchFamily="-111" charset="-128"/>
                <a:cs typeface="ＭＳ Ｐゴシック" pitchFamily="-111" charset="-128"/>
              </a:rPr>
              <a:t>9</a:t>
            </a:r>
            <a:r>
              <a:rPr lang="en-US" sz="1200" kern="1200">
                <a:solidFill>
                  <a:schemeClr val="tx1"/>
                </a:solidFill>
                <a:effectLst/>
                <a:latin typeface="Times New Roman" pitchFamily="-111" charset="0"/>
                <a:ea typeface="ＭＳ Ｐゴシック" pitchFamily="-111" charset="-128"/>
                <a:cs typeface="ＭＳ Ｐゴシック" pitchFamily="-111" charset="-128"/>
              </a:rPr>
              <a:t> God will do this, for he is faithful to do what he says, and he has invited you into partnership with his Son, Jesus Christ our Lord.</a:t>
            </a:r>
          </a:p>
          <a:p>
            <a:br>
              <a:rPr lang="en-US" sz="1200" kern="1200">
                <a:solidFill>
                  <a:schemeClr val="tx1"/>
                </a:solidFill>
                <a:effectLst/>
                <a:latin typeface="Times New Roman" pitchFamily="-111" charset="0"/>
                <a:ea typeface="ＭＳ Ｐゴシック" pitchFamily="-111" charset="-128"/>
                <a:cs typeface="ＭＳ Ｐゴシック" pitchFamily="-111" charset="-128"/>
              </a:rPr>
            </a:br>
            <a:r>
              <a:rPr lang="en-US" sz="1200" b="1" kern="1200">
                <a:solidFill>
                  <a:schemeClr val="tx1"/>
                </a:solidFill>
                <a:effectLst/>
                <a:latin typeface="Times New Roman" pitchFamily="-111" charset="0"/>
                <a:ea typeface="ＭＳ Ｐゴシック" pitchFamily="-111" charset="-128"/>
                <a:cs typeface="ＭＳ Ｐゴシック" pitchFamily="-111" charset="-128"/>
              </a:rPr>
              <a:t>1Cor. 3:12</a:t>
            </a:r>
            <a:r>
              <a:rPr lang="en-US" sz="1200" kern="1200">
                <a:solidFill>
                  <a:schemeClr val="tx1"/>
                </a:solidFill>
                <a:effectLst/>
                <a:latin typeface="Times New Roman" pitchFamily="-111" charset="0"/>
                <a:ea typeface="ＭＳ Ｐゴシック" pitchFamily="-111" charset="-128"/>
                <a:cs typeface="ＭＳ Ｐゴシック" pitchFamily="-111" charset="-128"/>
              </a:rPr>
              <a:t>    Anyone who builds on that foundation may use a variety of materials—gold, silver, jewels, wood, hay, or straw. </a:t>
            </a:r>
            <a:r>
              <a:rPr lang="en-US" sz="1200" b="1" kern="1200" baseline="30000">
                <a:solidFill>
                  <a:schemeClr val="tx1"/>
                </a:solidFill>
                <a:effectLst/>
                <a:latin typeface="Times New Roman" pitchFamily="-111" charset="0"/>
                <a:ea typeface="ＭＳ Ｐゴシック" pitchFamily="-111" charset="-128"/>
                <a:cs typeface="ＭＳ Ｐゴシック" pitchFamily="-111" charset="-128"/>
              </a:rPr>
              <a:t>13</a:t>
            </a:r>
            <a:r>
              <a:rPr lang="en-US" sz="1200" kern="1200">
                <a:solidFill>
                  <a:schemeClr val="tx1"/>
                </a:solidFill>
                <a:effectLst/>
                <a:latin typeface="Times New Roman" pitchFamily="-111" charset="0"/>
                <a:ea typeface="ＭＳ Ｐゴシック" pitchFamily="-111" charset="-128"/>
                <a:cs typeface="ＭＳ Ｐゴシック" pitchFamily="-111" charset="-128"/>
              </a:rPr>
              <a:t> But on the judgment day, fire will reveal what kind of work each builder has done. The fire will show if a person’s work has any value. </a:t>
            </a:r>
            <a:r>
              <a:rPr lang="en-US" sz="1200" b="1" kern="1200" baseline="30000">
                <a:solidFill>
                  <a:schemeClr val="tx1"/>
                </a:solidFill>
                <a:effectLst/>
                <a:latin typeface="Times New Roman" pitchFamily="-111" charset="0"/>
                <a:ea typeface="ＭＳ Ｐゴシック" pitchFamily="-111" charset="-128"/>
                <a:cs typeface="ＭＳ Ｐゴシック" pitchFamily="-111" charset="-128"/>
              </a:rPr>
              <a:t>14</a:t>
            </a:r>
            <a:r>
              <a:rPr lang="en-US" sz="1200" kern="1200">
                <a:solidFill>
                  <a:schemeClr val="tx1"/>
                </a:solidFill>
                <a:effectLst/>
                <a:latin typeface="Times New Roman" pitchFamily="-111" charset="0"/>
                <a:ea typeface="ＭＳ Ｐゴシック" pitchFamily="-111" charset="-128"/>
                <a:cs typeface="ＭＳ Ｐゴシック" pitchFamily="-111" charset="-128"/>
              </a:rPr>
              <a:t> If the work survives, that builder will receive a reward. </a:t>
            </a:r>
            <a:r>
              <a:rPr lang="en-US" sz="1200" b="1" kern="1200" baseline="30000">
                <a:solidFill>
                  <a:schemeClr val="tx1"/>
                </a:solidFill>
                <a:effectLst/>
                <a:latin typeface="Times New Roman" pitchFamily="-111" charset="0"/>
                <a:ea typeface="ＭＳ Ｐゴシック" pitchFamily="-111" charset="-128"/>
                <a:cs typeface="ＭＳ Ｐゴシック" pitchFamily="-111" charset="-128"/>
              </a:rPr>
              <a:t>15</a:t>
            </a:r>
            <a:r>
              <a:rPr lang="en-US" sz="1200" kern="1200">
                <a:solidFill>
                  <a:schemeClr val="tx1"/>
                </a:solidFill>
                <a:effectLst/>
                <a:latin typeface="Times New Roman" pitchFamily="-111" charset="0"/>
                <a:ea typeface="ＭＳ Ｐゴシック" pitchFamily="-111" charset="-128"/>
                <a:cs typeface="ＭＳ Ｐゴシック" pitchFamily="-111" charset="-128"/>
              </a:rPr>
              <a:t> But if the work is burned up, the builder will suffer great loss. The builder will be saved, but like someone barely escaping through a wall of flames.</a:t>
            </a:r>
          </a:p>
          <a:p>
            <a:endParaRPr lang="en-US" sz="1200" kern="1200">
              <a:solidFill>
                <a:schemeClr val="tx1"/>
              </a:solidFill>
              <a:effectLst/>
              <a:latin typeface="Times New Roman" pitchFamily="-111" charset="0"/>
              <a:ea typeface="ＭＳ Ｐゴシック" pitchFamily="-111" charset="-128"/>
              <a:cs typeface="ＭＳ Ｐゴシック" pitchFamily="-111" charset="-128"/>
            </a:endParaRPr>
          </a:p>
          <a:p>
            <a:r>
              <a:rPr lang="en-US" sz="1200" b="1" kern="1200">
                <a:solidFill>
                  <a:schemeClr val="tx1"/>
                </a:solidFill>
                <a:effectLst/>
                <a:latin typeface="Times New Roman" pitchFamily="-111" charset="0"/>
                <a:ea typeface="ＭＳ Ｐゴシック" pitchFamily="-111" charset="-128"/>
                <a:cs typeface="ＭＳ Ｐゴシック" pitchFamily="-111" charset="-128"/>
              </a:rPr>
              <a:t>1Cor. 5:4</a:t>
            </a:r>
            <a:r>
              <a:rPr lang="en-US" sz="1200" kern="1200">
                <a:solidFill>
                  <a:schemeClr val="tx1"/>
                </a:solidFill>
                <a:effectLst/>
                <a:latin typeface="Times New Roman" pitchFamily="-111" charset="0"/>
                <a:ea typeface="ＭＳ Ｐゴシック" pitchFamily="-111" charset="-128"/>
                <a:cs typeface="ＭＳ Ｐゴシック" pitchFamily="-111" charset="-128"/>
              </a:rPr>
              <a:t> in the name of the Lord Jesus. You must call a meeting of the church. I will be present with you in spirit, and so will the power of our Lord Jesus. </a:t>
            </a:r>
            <a:r>
              <a:rPr lang="en-US" sz="1200" b="1" kern="1200" baseline="30000">
                <a:solidFill>
                  <a:schemeClr val="tx1"/>
                </a:solidFill>
                <a:effectLst/>
                <a:latin typeface="Times New Roman" pitchFamily="-111" charset="0"/>
                <a:ea typeface="ＭＳ Ｐゴシック" pitchFamily="-111" charset="-128"/>
                <a:cs typeface="ＭＳ Ｐゴシック" pitchFamily="-111" charset="-128"/>
              </a:rPr>
              <a:t>5</a:t>
            </a:r>
            <a:r>
              <a:rPr lang="en-US" sz="1200" kern="1200">
                <a:solidFill>
                  <a:schemeClr val="tx1"/>
                </a:solidFill>
                <a:effectLst/>
                <a:latin typeface="Times New Roman" pitchFamily="-111" charset="0"/>
                <a:ea typeface="ＭＳ Ｐゴシック" pitchFamily="-111" charset="-128"/>
                <a:cs typeface="ＭＳ Ｐゴシック" pitchFamily="-111" charset="-128"/>
              </a:rPr>
              <a:t> Then you must throw this man out and hand him over to Satan so that his sinful nature will be destroyed and he himself will be saved on the day the Lord returns.</a:t>
            </a:r>
          </a:p>
          <a:p>
            <a:endParaRPr lang="en-US" sz="1200" kern="1200">
              <a:solidFill>
                <a:schemeClr val="tx1"/>
              </a:solidFill>
              <a:effectLst/>
              <a:latin typeface="Times New Roman" pitchFamily="-111" charset="0"/>
              <a:ea typeface="ＭＳ Ｐゴシック" pitchFamily="-111" charset="-128"/>
              <a:cs typeface="ＭＳ Ｐゴシック" pitchFamily="-111" charset="-128"/>
            </a:endParaRPr>
          </a:p>
          <a:p>
            <a:r>
              <a:rPr lang="en-US" sz="1200" b="1" kern="1200">
                <a:solidFill>
                  <a:schemeClr val="tx1"/>
                </a:solidFill>
                <a:effectLst/>
                <a:latin typeface="Times New Roman" pitchFamily="-111" charset="0"/>
                <a:ea typeface="ＭＳ Ｐゴシック" pitchFamily="-111" charset="-128"/>
                <a:cs typeface="ＭＳ Ｐゴシック" pitchFamily="-111" charset="-128"/>
              </a:rPr>
              <a:t>1Cor. 15:58</a:t>
            </a:r>
            <a:r>
              <a:rPr lang="en-US" sz="1200" kern="1200">
                <a:solidFill>
                  <a:schemeClr val="tx1"/>
                </a:solidFill>
                <a:effectLst/>
                <a:latin typeface="Times New Roman" pitchFamily="-111" charset="0"/>
                <a:ea typeface="ＭＳ Ｐゴシック" pitchFamily="-111" charset="-128"/>
                <a:cs typeface="ＭＳ Ｐゴシック" pitchFamily="-111" charset="-128"/>
              </a:rPr>
              <a:t>    So, my dear brothers and sisters, be strong and immovable. Always work enthusiastically for the Lord, for you know that nothing you do for the Lord is ever useless. </a:t>
            </a:r>
          </a:p>
          <a:p>
            <a:endParaRPr lang="en-US"/>
          </a:p>
        </p:txBody>
      </p:sp>
      <p:sp>
        <p:nvSpPr>
          <p:cNvPr id="4" name="Slide Number Placeholder 3"/>
          <p:cNvSpPr>
            <a:spLocks noGrp="1"/>
          </p:cNvSpPr>
          <p:nvPr>
            <p:ph type="sldNum" sz="quarter" idx="5"/>
          </p:nvPr>
        </p:nvSpPr>
        <p:spPr/>
        <p:txBody>
          <a:bodyPr/>
          <a:lstStyle/>
          <a:p>
            <a:fld id="{92449075-6428-6045-85D2-6CCB9673E1B0}" type="slidenum">
              <a:rPr lang="en-US"/>
              <a:pPr/>
              <a:t>8</a:t>
            </a:fld>
            <a:endParaRPr lang="en-US"/>
          </a:p>
        </p:txBody>
      </p:sp>
    </p:spTree>
    <p:extLst>
      <p:ext uri="{BB962C8B-B14F-4D97-AF65-F5344CB8AC3E}">
        <p14:creationId xmlns:p14="http://schemas.microsoft.com/office/powerpoint/2010/main" val="312614070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E20BE195-C1C3-5D4A-BD26-EB3650422330}" type="slidenum">
              <a:rPr lang="en-US" sz="1200">
                <a:solidFill>
                  <a:srgbClr val="000000"/>
                </a:solidFill>
              </a:rPr>
              <a:pPr eaLnBrk="1" hangingPunct="1"/>
              <a:t>89</a:t>
            </a:fld>
            <a:endParaRPr lang="en-US" sz="1200">
              <a:solidFill>
                <a:srgbClr val="000000"/>
              </a:solidFill>
            </a:endParaRPr>
          </a:p>
        </p:txBody>
      </p:sp>
      <p:sp>
        <p:nvSpPr>
          <p:cNvPr id="243715" name="Rectangle 2"/>
          <p:cNvSpPr>
            <a:spLocks noGrp="1" noRot="1" noChangeAspect="1" noChangeArrowheads="1"/>
          </p:cNvSpPr>
          <p:nvPr>
            <p:ph type="sldImg"/>
          </p:nvPr>
        </p:nvSpPr>
        <p:spPr>
          <a:solidFill>
            <a:srgbClr val="FFFFFF"/>
          </a:solidFill>
          <a:ln/>
        </p:spPr>
      </p:sp>
      <p:sp>
        <p:nvSpPr>
          <p:cNvPr id="24371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B096B1F4-7380-1E4C-9655-B72B80F4D048}" type="slidenum">
              <a:rPr lang="en-US" sz="1200">
                <a:solidFill>
                  <a:srgbClr val="000000"/>
                </a:solidFill>
              </a:rPr>
              <a:pPr eaLnBrk="1" hangingPunct="1"/>
              <a:t>90</a:t>
            </a:fld>
            <a:endParaRPr lang="en-US" sz="1200">
              <a:solidFill>
                <a:srgbClr val="000000"/>
              </a:solidFill>
            </a:endParaRPr>
          </a:p>
        </p:txBody>
      </p:sp>
      <p:sp>
        <p:nvSpPr>
          <p:cNvPr id="245763" name="Rectangle 2"/>
          <p:cNvSpPr>
            <a:spLocks noGrp="1" noRot="1" noChangeAspect="1" noChangeArrowheads="1"/>
          </p:cNvSpPr>
          <p:nvPr>
            <p:ph type="sldImg"/>
          </p:nvPr>
        </p:nvSpPr>
        <p:spPr>
          <a:solidFill>
            <a:srgbClr val="FFFFFF"/>
          </a:solidFill>
          <a:ln/>
        </p:spPr>
      </p:sp>
      <p:sp>
        <p:nvSpPr>
          <p:cNvPr id="2457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2A9D30B9-B9AD-FC42-B8E1-C5F1CF5C34DA}" type="slidenum">
              <a:rPr lang="en-US" sz="1200">
                <a:solidFill>
                  <a:srgbClr val="000000"/>
                </a:solidFill>
              </a:rPr>
              <a:pPr eaLnBrk="1" hangingPunct="1"/>
              <a:t>91</a:t>
            </a:fld>
            <a:endParaRPr lang="en-US" sz="1200">
              <a:solidFill>
                <a:srgbClr val="000000"/>
              </a:solidFill>
            </a:endParaRPr>
          </a:p>
        </p:txBody>
      </p:sp>
      <p:sp>
        <p:nvSpPr>
          <p:cNvPr id="247811" name="Rectangle 2"/>
          <p:cNvSpPr>
            <a:spLocks noGrp="1" noRot="1" noChangeAspect="1" noChangeArrowheads="1"/>
          </p:cNvSpPr>
          <p:nvPr>
            <p:ph type="sldImg"/>
          </p:nvPr>
        </p:nvSpPr>
        <p:spPr>
          <a:solidFill>
            <a:srgbClr val="FFFFFF"/>
          </a:solidFill>
          <a:ln/>
        </p:spPr>
      </p:sp>
      <p:sp>
        <p:nvSpPr>
          <p:cNvPr id="24781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56879F35-695D-F44A-8F00-9970DBFB46DB}" type="slidenum">
              <a:rPr lang="en-US" sz="1200"/>
              <a:pPr eaLnBrk="1" hangingPunct="1"/>
              <a:t>92</a:t>
            </a:fld>
            <a:endParaRPr lang="en-US" sz="1200"/>
          </a:p>
        </p:txBody>
      </p:sp>
      <p:sp>
        <p:nvSpPr>
          <p:cNvPr id="210946" name="Rectangle 2"/>
          <p:cNvSpPr>
            <a:spLocks noGrp="1" noRot="1" noChangeAspect="1" noChangeArrowheads="1"/>
          </p:cNvSpPr>
          <p:nvPr>
            <p:ph type="sldImg"/>
          </p:nvPr>
        </p:nvSpPr>
        <p:spPr>
          <a:solidFill>
            <a:srgbClr val="FFFFFF"/>
          </a:solidFill>
          <a:ln/>
        </p:spPr>
      </p:sp>
      <p:sp>
        <p:nvSpPr>
          <p:cNvPr id="2109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36D219BA-CA55-4747-82A3-9E7DE94BC104}" type="slidenum">
              <a:rPr lang="en-US" sz="1200">
                <a:solidFill>
                  <a:srgbClr val="000000"/>
                </a:solidFill>
              </a:rPr>
              <a:pPr eaLnBrk="1" hangingPunct="1"/>
              <a:t>93</a:t>
            </a:fld>
            <a:endParaRPr lang="en-US" sz="1200">
              <a:solidFill>
                <a:srgbClr val="000000"/>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D6BE53F5-09E8-154E-B7DA-31FBFFC4371A}" type="slidenum">
              <a:rPr lang="en-US" sz="1200">
                <a:solidFill>
                  <a:srgbClr val="000000"/>
                </a:solidFill>
              </a:rPr>
              <a:pPr eaLnBrk="1" hangingPunct="1"/>
              <a:t>94</a:t>
            </a:fld>
            <a:endParaRPr lang="en-US" sz="1200">
              <a:solidFill>
                <a:srgbClr val="000000"/>
              </a:solidFill>
            </a:endParaRPr>
          </a:p>
        </p:txBody>
      </p:sp>
      <p:sp>
        <p:nvSpPr>
          <p:cNvPr id="251907"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E0CA7BFE-182C-6F4A-BC0B-07C8CE8AD32E}" type="slidenum">
              <a:rPr lang="en-US" sz="1200">
                <a:solidFill>
                  <a:srgbClr val="000000"/>
                </a:solidFill>
              </a:rPr>
              <a:pPr eaLnBrk="1" hangingPunct="1"/>
              <a:t>95</a:t>
            </a:fld>
            <a:endParaRPr lang="en-US" sz="1200">
              <a:solidFill>
                <a:srgbClr val="000000"/>
              </a:solidFill>
            </a:endParaRPr>
          </a:p>
        </p:txBody>
      </p:sp>
      <p:sp>
        <p:nvSpPr>
          <p:cNvPr id="253955" name="Rectangle 2"/>
          <p:cNvSpPr>
            <a:spLocks noGrp="1" noRot="1" noChangeAspect="1" noChangeArrowheads="1"/>
          </p:cNvSpPr>
          <p:nvPr>
            <p:ph type="sldImg"/>
          </p:nvPr>
        </p:nvSpPr>
        <p:spPr>
          <a:solidFill>
            <a:srgbClr val="FFFFFF"/>
          </a:solidFill>
          <a:ln/>
        </p:spPr>
      </p:sp>
      <p:sp>
        <p:nvSpPr>
          <p:cNvPr id="253956"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en-US" sz="2400">
                <a:latin typeface="Times New Roman" charset="0"/>
                <a:ea typeface="ＭＳ Ｐゴシック" charset="0"/>
                <a:cs typeface="ＭＳ Ｐゴシック" charset="0"/>
              </a:rPr>
              <a:t>The Drum Café (UK teambuilding orgainzation)</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C15669A6-00D2-A142-88EB-2AEE03929B94}" type="slidenum">
              <a:rPr lang="en-US" sz="1200">
                <a:solidFill>
                  <a:srgbClr val="000000"/>
                </a:solidFill>
              </a:rPr>
              <a:pPr eaLnBrk="1" hangingPunct="1"/>
              <a:t>96</a:t>
            </a:fld>
            <a:endParaRPr lang="en-US" sz="1200">
              <a:solidFill>
                <a:srgbClr val="000000"/>
              </a:solidFill>
            </a:endParaRPr>
          </a:p>
        </p:txBody>
      </p:sp>
      <p:sp>
        <p:nvSpPr>
          <p:cNvPr id="256003" name="Rectangle 2"/>
          <p:cNvSpPr>
            <a:spLocks noGrp="1" noRot="1" noChangeAspect="1" noChangeArrowheads="1"/>
          </p:cNvSpPr>
          <p:nvPr>
            <p:ph type="sldImg"/>
          </p:nvPr>
        </p:nvSpPr>
        <p:spPr>
          <a:solidFill>
            <a:srgbClr val="FFFFFF"/>
          </a:solidFill>
          <a:ln/>
        </p:spPr>
      </p:sp>
      <p:sp>
        <p:nvSpPr>
          <p:cNvPr id="2560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0CE0C619-1810-C04A-AB8B-77DAF0AF9E56}" type="slidenum">
              <a:rPr lang="en-US" sz="1200">
                <a:solidFill>
                  <a:srgbClr val="000000"/>
                </a:solidFill>
              </a:rPr>
              <a:pPr eaLnBrk="1" hangingPunct="1"/>
              <a:t>97</a:t>
            </a:fld>
            <a:endParaRPr lang="en-US" sz="1200">
              <a:solidFill>
                <a:srgbClr val="000000"/>
              </a:solidFill>
            </a:endParaRPr>
          </a:p>
        </p:txBody>
      </p:sp>
      <p:sp>
        <p:nvSpPr>
          <p:cNvPr id="258051" name="Rectangle 2"/>
          <p:cNvSpPr>
            <a:spLocks noGrp="1" noRot="1" noChangeAspect="1" noChangeArrowheads="1"/>
          </p:cNvSpPr>
          <p:nvPr>
            <p:ph type="sldImg"/>
          </p:nvPr>
        </p:nvSpPr>
        <p:spPr>
          <a:solidFill>
            <a:srgbClr val="FFFFFF"/>
          </a:solidFill>
          <a:ln/>
        </p:spPr>
      </p:sp>
      <p:sp>
        <p:nvSpPr>
          <p:cNvPr id="258052"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F1CBA992-8860-1844-B75D-908CE3F92A33}" type="slidenum">
              <a:rPr lang="en-US" sz="1200">
                <a:solidFill>
                  <a:srgbClr val="000000"/>
                </a:solidFill>
              </a:rPr>
              <a:pPr eaLnBrk="1" hangingPunct="1"/>
              <a:t>98</a:t>
            </a:fld>
            <a:endParaRPr lang="en-US" sz="1200">
              <a:solidFill>
                <a:srgbClr val="000000"/>
              </a:solidFill>
            </a:endParaRPr>
          </a:p>
        </p:txBody>
      </p:sp>
      <p:sp>
        <p:nvSpPr>
          <p:cNvPr id="256002" name="Rectangle 2"/>
          <p:cNvSpPr>
            <a:spLocks noGrp="1" noRot="1" noChangeAspect="1" noChangeArrowheads="1"/>
          </p:cNvSpPr>
          <p:nvPr>
            <p:ph type="sldImg"/>
          </p:nvPr>
        </p:nvSpPr>
        <p:spPr>
          <a:solidFill>
            <a:srgbClr val="FFFFFF"/>
          </a:solidFill>
          <a:ln/>
        </p:spPr>
      </p:sp>
      <p:sp>
        <p:nvSpPr>
          <p:cNvPr id="25600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a:spcBef>
                <a:spcPct val="0"/>
              </a:spcBef>
            </a:pPr>
            <a:r>
              <a:rPr lang="en-US" sz="2400" dirty="0">
                <a:latin typeface="Times New Roman" charset="0"/>
              </a:rPr>
              <a:t>Adapted from Lynne M. Thompson, </a:t>
            </a:r>
            <a:r>
              <a:rPr lang="en-US" altLang="ja-JP" sz="2400" dirty="0">
                <a:latin typeface="Times New Roman" charset="0"/>
              </a:rPr>
              <a:t>"Christmas: The Real Deal," interview with Ray Vander </a:t>
            </a:r>
            <a:r>
              <a:rPr lang="en-US" altLang="ja-JP" sz="2400" dirty="0" err="1">
                <a:latin typeface="Times New Roman" charset="0"/>
              </a:rPr>
              <a:t>Laan</a:t>
            </a:r>
            <a:r>
              <a:rPr lang="en-US" altLang="ja-JP" sz="2400" dirty="0">
                <a:latin typeface="Times New Roman" charset="0"/>
              </a:rPr>
              <a:t>, </a:t>
            </a:r>
            <a:r>
              <a:rPr lang="en-US" altLang="ja-JP" sz="2400" i="1" dirty="0">
                <a:latin typeface="Times New Roman" charset="0"/>
              </a:rPr>
              <a:t>Breakaway magazine (Dec 2003): 7-9.</a:t>
            </a:r>
            <a:endParaRPr lang="en-US" sz="2400" dirty="0">
              <a:latin typeface="Times New Roman"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Whether we consider Jesus as Lord is vital. We must believe that he is God. Belief in Christ is seen as love for him:</a:t>
            </a:r>
          </a:p>
          <a:p>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a:solidFill>
                  <a:schemeClr val="tx1"/>
                </a:solidFill>
                <a:effectLst/>
                <a:latin typeface="Times New Roman" pitchFamily="-111" charset="0"/>
                <a:ea typeface="ＭＳ Ｐゴシック" pitchFamily="-111" charset="-128"/>
                <a:cs typeface="ＭＳ Ｐゴシック" pitchFamily="-111" charset="-128"/>
              </a:rPr>
              <a:t>1Cor. 16:22</a:t>
            </a:r>
            <a:r>
              <a:rPr lang="en-US" sz="1200" kern="1200">
                <a:solidFill>
                  <a:schemeClr val="tx1"/>
                </a:solidFill>
                <a:effectLst/>
                <a:latin typeface="Times New Roman" pitchFamily="-111" charset="0"/>
                <a:ea typeface="ＭＳ Ｐゴシック" pitchFamily="-111" charset="-128"/>
                <a:cs typeface="ＭＳ Ｐゴシック" pitchFamily="-111" charset="-128"/>
              </a:rPr>
              <a:t>    If anyone does not love the Lord, that person is cursed. Our Lord, come!</a:t>
            </a:r>
            <a:endParaRPr lang="en-US"/>
          </a:p>
          <a:p>
            <a:endParaRPr lang="en-US"/>
          </a:p>
          <a:p>
            <a:r>
              <a:rPr lang="en-US"/>
              <a:t>When we believe that he is God, he will ultimately redeem not just our souls, but our bodies:</a:t>
            </a:r>
          </a:p>
          <a:p>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a:solidFill>
                  <a:schemeClr val="tx1"/>
                </a:solidFill>
                <a:effectLst/>
                <a:latin typeface="Times New Roman" pitchFamily="-111" charset="0"/>
                <a:ea typeface="ＭＳ Ｐゴシック" pitchFamily="-111" charset="-128"/>
                <a:cs typeface="ＭＳ Ｐゴシック" pitchFamily="-111" charset="-128"/>
              </a:rPr>
              <a:t>1Cor. 15:50</a:t>
            </a:r>
            <a:r>
              <a:rPr lang="en-US" sz="1200" kern="1200">
                <a:solidFill>
                  <a:schemeClr val="tx1"/>
                </a:solidFill>
                <a:effectLst/>
                <a:latin typeface="Times New Roman" pitchFamily="-111" charset="0"/>
                <a:ea typeface="ＭＳ Ｐゴシック" pitchFamily="-111" charset="-128"/>
                <a:cs typeface="ＭＳ Ｐゴシック" pitchFamily="-111" charset="-128"/>
              </a:rPr>
              <a:t>    What I am saying, dear brothers and sisters, is that our physical bodies cannot inherit the Kingdom of God. These dying bodies cannot inherit what will last forever.</a:t>
            </a:r>
          </a:p>
          <a:p>
            <a:endParaRPr lang="en-US"/>
          </a:p>
        </p:txBody>
      </p:sp>
      <p:sp>
        <p:nvSpPr>
          <p:cNvPr id="4" name="Slide Number Placeholder 3"/>
          <p:cNvSpPr>
            <a:spLocks noGrp="1"/>
          </p:cNvSpPr>
          <p:nvPr>
            <p:ph type="sldNum" sz="quarter" idx="5"/>
          </p:nvPr>
        </p:nvSpPr>
        <p:spPr/>
        <p:txBody>
          <a:bodyPr/>
          <a:lstStyle/>
          <a:p>
            <a:fld id="{92449075-6428-6045-85D2-6CCB9673E1B0}" type="slidenum">
              <a:rPr lang="en-US"/>
              <a:pPr/>
              <a:t>9</a:t>
            </a:fld>
            <a:endParaRPr lang="en-US"/>
          </a:p>
        </p:txBody>
      </p:sp>
    </p:spTree>
    <p:extLst>
      <p:ext uri="{BB962C8B-B14F-4D97-AF65-F5344CB8AC3E}">
        <p14:creationId xmlns:p14="http://schemas.microsoft.com/office/powerpoint/2010/main" val="69992426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D2449491-848A-244B-BDE2-ACE8BF44DC6B}" type="slidenum">
              <a:rPr lang="en-US" sz="1200">
                <a:solidFill>
                  <a:srgbClr val="000000"/>
                </a:solidFill>
              </a:rPr>
              <a:pPr eaLnBrk="1" hangingPunct="1"/>
              <a:t>99</a:t>
            </a:fld>
            <a:endParaRPr lang="en-US" sz="1200">
              <a:solidFill>
                <a:srgbClr val="000000"/>
              </a:solidFill>
            </a:endParaRPr>
          </a:p>
        </p:txBody>
      </p:sp>
      <p:sp>
        <p:nvSpPr>
          <p:cNvPr id="262147" name="Rectangle 2"/>
          <p:cNvSpPr>
            <a:spLocks noGrp="1" noRot="1" noChangeAspect="1" noChangeArrowheads="1"/>
          </p:cNvSpPr>
          <p:nvPr>
            <p:ph type="sldImg"/>
          </p:nvPr>
        </p:nvSpPr>
        <p:spPr>
          <a:solidFill>
            <a:srgbClr val="FFFFFF"/>
          </a:solidFill>
          <a:ln/>
        </p:spPr>
      </p:sp>
      <p:sp>
        <p:nvSpPr>
          <p:cNvPr id="26214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28D76429-078A-7A41-8364-2466591662CA}" type="slidenum">
              <a:rPr lang="en-US" sz="1200">
                <a:solidFill>
                  <a:srgbClr val="000000"/>
                </a:solidFill>
              </a:rPr>
              <a:pPr eaLnBrk="1" hangingPunct="1"/>
              <a:t>100</a:t>
            </a:fld>
            <a:endParaRPr lang="en-US" sz="1200">
              <a:solidFill>
                <a:srgbClr val="000000"/>
              </a:solidFill>
            </a:endParaRPr>
          </a:p>
        </p:txBody>
      </p:sp>
      <p:sp>
        <p:nvSpPr>
          <p:cNvPr id="264195" name="Rectangle 2"/>
          <p:cNvSpPr>
            <a:spLocks noGrp="1" noRot="1" noChangeAspect="1" noChangeArrowheads="1"/>
          </p:cNvSpPr>
          <p:nvPr>
            <p:ph type="sldImg"/>
          </p:nvPr>
        </p:nvSpPr>
        <p:spPr>
          <a:solidFill>
            <a:srgbClr val="FFFFFF"/>
          </a:solidFill>
          <a:ln/>
        </p:spPr>
      </p:sp>
      <p:sp>
        <p:nvSpPr>
          <p:cNvPr id="26419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5CFE9630-B5B3-BE46-BEA0-579D0978FDE4}" type="slidenum">
              <a:rPr lang="en-US" sz="1200"/>
              <a:pPr eaLnBrk="1" hangingPunct="1"/>
              <a:t>102</a:t>
            </a:fld>
            <a:endParaRPr lang="en-US" sz="1200"/>
          </a:p>
        </p:txBody>
      </p:sp>
      <p:sp>
        <p:nvSpPr>
          <p:cNvPr id="269315" name="Rectangle 2"/>
          <p:cNvSpPr>
            <a:spLocks noGrp="1" noRot="1" noChangeAspect="1" noChangeArrowheads="1"/>
          </p:cNvSpPr>
          <p:nvPr>
            <p:ph type="sldImg"/>
          </p:nvPr>
        </p:nvSpPr>
        <p:spPr>
          <a:solidFill>
            <a:srgbClr val="FFFFFF"/>
          </a:solidFill>
          <a:ln/>
        </p:spPr>
      </p:sp>
      <p:sp>
        <p:nvSpPr>
          <p:cNvPr id="26931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203041BE-B511-F047-8E38-B0909F05B3D6}" type="slidenum">
              <a:rPr lang="en-US" sz="1200"/>
              <a:pPr eaLnBrk="1" hangingPunct="1"/>
              <a:t>103</a:t>
            </a:fld>
            <a:endParaRPr lang="en-US" sz="1200"/>
          </a:p>
        </p:txBody>
      </p:sp>
      <p:sp>
        <p:nvSpPr>
          <p:cNvPr id="271363" name="Rectangle 2"/>
          <p:cNvSpPr>
            <a:spLocks noGrp="1" noRot="1" noChangeAspect="1" noChangeArrowheads="1" noTextEdit="1"/>
          </p:cNvSpPr>
          <p:nvPr>
            <p:ph type="sldImg"/>
          </p:nvPr>
        </p:nvSpPr>
        <p:spPr>
          <a:ln/>
        </p:spPr>
      </p:sp>
      <p:sp>
        <p:nvSpPr>
          <p:cNvPr id="27136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F9202A2-2A19-1142-B404-4242C3F3A813}" type="slidenum">
              <a:rPr lang="en-US" sz="1200">
                <a:solidFill>
                  <a:prstClr val="black"/>
                </a:solidFill>
              </a:rPr>
              <a:pPr/>
              <a:t>104</a:t>
            </a:fld>
            <a:endParaRPr lang="en-US" sz="1200">
              <a:solidFill>
                <a:prstClr val="black"/>
              </a:solidFill>
            </a:endParaRPr>
          </a:p>
        </p:txBody>
      </p:sp>
      <p:sp>
        <p:nvSpPr>
          <p:cNvPr id="14848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450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30D7E1-000C-2849-89C9-2BE5CBCFD25A}" type="slidenum">
              <a:rPr lang="en-US">
                <a:solidFill>
                  <a:prstClr val="black"/>
                </a:solidFill>
                <a:latin typeface="Calibri"/>
              </a:rPr>
              <a:pPr/>
              <a:t>106</a:t>
            </a:fld>
            <a:endParaRPr lang="en-US">
              <a:solidFill>
                <a:prstClr val="black"/>
              </a:solidFill>
              <a:latin typeface="Calibri"/>
            </a:endParaRPr>
          </a:p>
        </p:txBody>
      </p:sp>
      <p:sp>
        <p:nvSpPr>
          <p:cNvPr id="28774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8774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E5F589-BD54-D34A-8A95-0DCB3643EEFA}" type="slidenum">
              <a:rPr lang="en-US">
                <a:solidFill>
                  <a:prstClr val="black"/>
                </a:solidFill>
              </a:rPr>
              <a:pPr/>
              <a:t>107</a:t>
            </a:fld>
            <a:endParaRPr lang="en-US">
              <a:solidFill>
                <a:prstClr val="black"/>
              </a:solidFill>
            </a:endParaRPr>
          </a:p>
        </p:txBody>
      </p:sp>
      <p:sp>
        <p:nvSpPr>
          <p:cNvPr id="27033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703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067B80-20A4-BC4F-9B0E-0913FF2C61A2}" type="slidenum">
              <a:rPr lang="en-US">
                <a:solidFill>
                  <a:prstClr val="black"/>
                </a:solidFill>
              </a:rPr>
              <a:pPr/>
              <a:t>108</a:t>
            </a:fld>
            <a:endParaRPr lang="en-US">
              <a:solidFill>
                <a:prstClr val="black"/>
              </a:solidFill>
            </a:endParaRPr>
          </a:p>
        </p:txBody>
      </p:sp>
      <p:sp>
        <p:nvSpPr>
          <p:cNvPr id="25600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560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B9915E-5A59-0348-AC6C-8284D47DACE3}" type="slidenum">
              <a:rPr lang="en-US">
                <a:solidFill>
                  <a:prstClr val="black"/>
                </a:solidFill>
              </a:rPr>
              <a:pPr/>
              <a:t>110</a:t>
            </a:fld>
            <a:endParaRPr lang="en-US">
              <a:solidFill>
                <a:prstClr val="black"/>
              </a:solidFill>
            </a:endParaRPr>
          </a:p>
        </p:txBody>
      </p:sp>
      <p:sp>
        <p:nvSpPr>
          <p:cNvPr id="28057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8057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56ACD9-6B17-524E-AE0F-5547B63A4BB0}" type="slidenum">
              <a:rPr lang="en-US">
                <a:solidFill>
                  <a:prstClr val="black"/>
                </a:solidFill>
              </a:rPr>
              <a:pPr/>
              <a:t>111</a:t>
            </a:fld>
            <a:endParaRPr lang="en-US">
              <a:solidFill>
                <a:prstClr val="black"/>
              </a:solidFill>
            </a:endParaRPr>
          </a:p>
        </p:txBody>
      </p:sp>
      <p:sp>
        <p:nvSpPr>
          <p:cNvPr id="28262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8262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7.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43.xml"/><Relationship Id="rId4" Type="http://schemas.openxmlformats.org/officeDocument/2006/relationships/image" Target="../media/image3.png"/></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3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5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38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57.xml"/><Relationship Id="rId4" Type="http://schemas.openxmlformats.org/officeDocument/2006/relationships/image" Target="../media/image3.png"/></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39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58.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58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75.xml"/><Relationship Id="rId4" Type="http://schemas.openxmlformats.org/officeDocument/2006/relationships/image" Target="../media/image3.png"/></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66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82.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7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89.xml"/><Relationship Id="rId4" Type="http://schemas.openxmlformats.org/officeDocument/2006/relationships/image" Target="../media/image3.png"/></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8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jpeg"/><Relationship Id="rId1" Type="http://schemas.openxmlformats.org/officeDocument/2006/relationships/slideMaster" Target="../slideMasters/slideMaster100.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883.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884.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895.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897.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fld id="{4FF9F589-DBBC-D840-9619-94C112D0505C}" type="slidenum">
              <a:rPr lang="en-US"/>
              <a:pPr/>
              <a:t>‹#›</a:t>
            </a:fld>
            <a:endParaRPr lang="en-US"/>
          </a:p>
        </p:txBody>
      </p:sp>
    </p:spTree>
    <p:extLst>
      <p:ext uri="{BB962C8B-B14F-4D97-AF65-F5344CB8AC3E}">
        <p14:creationId xmlns:p14="http://schemas.microsoft.com/office/powerpoint/2010/main" val="37631592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A7C00DC-59BE-2A42-BA00-1FF444172BE3}" type="slidenum">
              <a:rPr lang="en-US"/>
              <a:pPr/>
              <a:t>‹#›</a:t>
            </a:fld>
            <a:endParaRPr lang="en-US"/>
          </a:p>
        </p:txBody>
      </p:sp>
    </p:spTree>
    <p:extLst>
      <p:ext uri="{BB962C8B-B14F-4D97-AF65-F5344CB8AC3E}">
        <p14:creationId xmlns:p14="http://schemas.microsoft.com/office/powerpoint/2010/main" val="196584600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7" name="Slide Number Placeholder 6"/>
          <p:cNvSpPr>
            <a:spLocks noGrp="1"/>
          </p:cNvSpPr>
          <p:nvPr>
            <p:ph type="sldNum" sz="quarter" idx="12"/>
          </p:nvPr>
        </p:nvSpPr>
        <p:spPr/>
        <p:txBody>
          <a:bodyPr/>
          <a:lstStyle>
            <a:lvl1pPr>
              <a:defRPr/>
            </a:lvl1pPr>
          </a:lstStyle>
          <a:p>
            <a:fld id="{DAC48405-4D04-8342-8A2F-652902F419A6}"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405362499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6" name="Slide Number Placeholder 5"/>
          <p:cNvSpPr>
            <a:spLocks noGrp="1"/>
          </p:cNvSpPr>
          <p:nvPr>
            <p:ph type="sldNum" sz="quarter" idx="12"/>
          </p:nvPr>
        </p:nvSpPr>
        <p:spPr/>
        <p:txBody>
          <a:bodyPr/>
          <a:lstStyle>
            <a:lvl1pPr>
              <a:defRPr/>
            </a:lvl1pPr>
          </a:lstStyle>
          <a:p>
            <a:fld id="{45F22469-625C-0B49-86F5-E439564706AC}"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285514370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6" name="Slide Number Placeholder 5"/>
          <p:cNvSpPr>
            <a:spLocks noGrp="1"/>
          </p:cNvSpPr>
          <p:nvPr>
            <p:ph type="sldNum" sz="quarter" idx="12"/>
          </p:nvPr>
        </p:nvSpPr>
        <p:spPr/>
        <p:txBody>
          <a:bodyPr/>
          <a:lstStyle>
            <a:lvl1pPr>
              <a:defRPr/>
            </a:lvl1pPr>
          </a:lstStyle>
          <a:p>
            <a:fld id="{04BEE13F-CB11-124B-8D99-EEC51913FBDF}"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93019645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78178" name="Group 2"/>
          <p:cNvGrpSpPr>
            <a:grpSpLocks/>
          </p:cNvGrpSpPr>
          <p:nvPr/>
        </p:nvGrpSpPr>
        <p:grpSpPr bwMode="auto">
          <a:xfrm>
            <a:off x="-257175" y="-23813"/>
            <a:ext cx="9518650" cy="7229476"/>
            <a:chOff x="-162" y="-15"/>
            <a:chExt cx="5996" cy="4554"/>
          </a:xfrm>
        </p:grpSpPr>
        <p:grpSp>
          <p:nvGrpSpPr>
            <p:cNvPr id="178179" name="Group 3"/>
            <p:cNvGrpSpPr>
              <a:grpSpLocks/>
            </p:cNvGrpSpPr>
            <p:nvPr userDrawn="1"/>
          </p:nvGrpSpPr>
          <p:grpSpPr bwMode="auto">
            <a:xfrm>
              <a:off x="-162" y="-15"/>
              <a:ext cx="5996" cy="4554"/>
              <a:chOff x="-162" y="-15"/>
              <a:chExt cx="5996" cy="4554"/>
            </a:xfrm>
          </p:grpSpPr>
          <p:sp>
            <p:nvSpPr>
              <p:cNvPr id="178180" name="Freeform 4"/>
              <p:cNvSpPr>
                <a:spLocks/>
              </p:cNvSpPr>
              <p:nvPr userDrawn="1"/>
            </p:nvSpPr>
            <p:spPr bwMode="hidden">
              <a:xfrm>
                <a:off x="3314" y="299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81" name="Freeform 5"/>
              <p:cNvSpPr>
                <a:spLocks/>
              </p:cNvSpPr>
              <p:nvPr userDrawn="1"/>
            </p:nvSpPr>
            <p:spPr bwMode="hidden">
              <a:xfrm>
                <a:off x="2200" y="2586"/>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82" name="Freeform 6"/>
              <p:cNvSpPr>
                <a:spLocks/>
              </p:cNvSpPr>
              <p:nvPr userDrawn="1"/>
            </p:nvSpPr>
            <p:spPr bwMode="hidden">
              <a:xfrm>
                <a:off x="2288" y="3047"/>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83" name="Freeform 7"/>
              <p:cNvSpPr>
                <a:spLocks/>
              </p:cNvSpPr>
              <p:nvPr userDrawn="1"/>
            </p:nvSpPr>
            <p:spPr bwMode="hidden">
              <a:xfrm>
                <a:off x="2609" y="355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84" name="Freeform 8"/>
              <p:cNvSpPr>
                <a:spLocks/>
              </p:cNvSpPr>
              <p:nvPr userDrawn="1"/>
            </p:nvSpPr>
            <p:spPr bwMode="hidden">
              <a:xfrm>
                <a:off x="3980" y="1830"/>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85" name="Freeform 9"/>
              <p:cNvSpPr>
                <a:spLocks/>
              </p:cNvSpPr>
              <p:nvPr userDrawn="1"/>
            </p:nvSpPr>
            <p:spPr bwMode="hidden">
              <a:xfrm>
                <a:off x="3089" y="206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86" name="Freeform 10"/>
              <p:cNvSpPr>
                <a:spLocks/>
              </p:cNvSpPr>
              <p:nvPr userDrawn="1"/>
            </p:nvSpPr>
            <p:spPr bwMode="hidden">
              <a:xfrm rot="3318475">
                <a:off x="2254" y="1894"/>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87" name="Freeform 11"/>
              <p:cNvSpPr>
                <a:spLocks/>
              </p:cNvSpPr>
              <p:nvPr userDrawn="1"/>
            </p:nvSpPr>
            <p:spPr bwMode="hidden">
              <a:xfrm rot="20976686" flipH="1">
                <a:off x="2956" y="338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88" name="Freeform 12"/>
              <p:cNvSpPr>
                <a:spLocks/>
              </p:cNvSpPr>
              <p:nvPr userDrawn="1"/>
            </p:nvSpPr>
            <p:spPr bwMode="hidden">
              <a:xfrm>
                <a:off x="1821" y="3000"/>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89" name="Freeform 13"/>
              <p:cNvSpPr>
                <a:spLocks/>
              </p:cNvSpPr>
              <p:nvPr userDrawn="1"/>
            </p:nvSpPr>
            <p:spPr bwMode="hidden">
              <a:xfrm rot="16244410" flipH="1">
                <a:off x="3615" y="375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90" name="Freeform 14"/>
              <p:cNvSpPr>
                <a:spLocks/>
              </p:cNvSpPr>
              <p:nvPr userDrawn="1"/>
            </p:nvSpPr>
            <p:spPr bwMode="hidden">
              <a:xfrm rot="6018034">
                <a:off x="1966" y="3575"/>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91" name="Freeform 15"/>
              <p:cNvSpPr>
                <a:spLocks/>
              </p:cNvSpPr>
              <p:nvPr userDrawn="1"/>
            </p:nvSpPr>
            <p:spPr bwMode="hidden">
              <a:xfrm rot="6284068">
                <a:off x="3400" y="3066"/>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92" name="Freeform 16"/>
              <p:cNvSpPr>
                <a:spLocks/>
              </p:cNvSpPr>
              <p:nvPr userDrawn="1"/>
            </p:nvSpPr>
            <p:spPr bwMode="hidden">
              <a:xfrm rot="19272242" flipV="1">
                <a:off x="3188" y="2264"/>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93" name="Freeform 17"/>
              <p:cNvSpPr>
                <a:spLocks/>
              </p:cNvSpPr>
              <p:nvPr userDrawn="1"/>
            </p:nvSpPr>
            <p:spPr bwMode="hidden">
              <a:xfrm rot="563450" flipH="1">
                <a:off x="1796" y="235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94" name="Freeform 18"/>
              <p:cNvSpPr>
                <a:spLocks/>
              </p:cNvSpPr>
              <p:nvPr userDrawn="1"/>
            </p:nvSpPr>
            <p:spPr bwMode="hidden">
              <a:xfrm>
                <a:off x="1227" y="273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95" name="Freeform 19"/>
              <p:cNvSpPr>
                <a:spLocks/>
              </p:cNvSpPr>
              <p:nvPr userDrawn="1"/>
            </p:nvSpPr>
            <p:spPr bwMode="hidden">
              <a:xfrm>
                <a:off x="113" y="2578"/>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96" name="Freeform 20"/>
              <p:cNvSpPr>
                <a:spLocks/>
              </p:cNvSpPr>
              <p:nvPr userDrawn="1"/>
            </p:nvSpPr>
            <p:spPr bwMode="hidden">
              <a:xfrm>
                <a:off x="153" y="3003"/>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97" name="Freeform 21"/>
              <p:cNvSpPr>
                <a:spLocks/>
              </p:cNvSpPr>
              <p:nvPr userDrawn="1"/>
            </p:nvSpPr>
            <p:spPr bwMode="hidden">
              <a:xfrm rot="-2130091">
                <a:off x="738" y="3742"/>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98" name="Freeform 22"/>
              <p:cNvSpPr>
                <a:spLocks/>
              </p:cNvSpPr>
              <p:nvPr userDrawn="1"/>
            </p:nvSpPr>
            <p:spPr bwMode="hidden">
              <a:xfrm>
                <a:off x="1821" y="195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99" name="Freeform 23"/>
              <p:cNvSpPr>
                <a:spLocks/>
              </p:cNvSpPr>
              <p:nvPr userDrawn="1"/>
            </p:nvSpPr>
            <p:spPr bwMode="hidden">
              <a:xfrm>
                <a:off x="1002" y="2055"/>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00" name="Freeform 24"/>
              <p:cNvSpPr>
                <a:spLocks/>
              </p:cNvSpPr>
              <p:nvPr userDrawn="1"/>
            </p:nvSpPr>
            <p:spPr bwMode="hidden">
              <a:xfrm rot="3318475">
                <a:off x="-73" y="2006"/>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01" name="Freeform 25"/>
              <p:cNvSpPr>
                <a:spLocks/>
              </p:cNvSpPr>
              <p:nvPr userDrawn="1"/>
            </p:nvSpPr>
            <p:spPr bwMode="hidden">
              <a:xfrm rot="20976686" flipH="1">
                <a:off x="869" y="337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02" name="Freeform 26"/>
              <p:cNvSpPr>
                <a:spLocks/>
              </p:cNvSpPr>
              <p:nvPr userDrawn="1"/>
            </p:nvSpPr>
            <p:spPr bwMode="hidden">
              <a:xfrm>
                <a:off x="-14" y="2956"/>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03" name="Freeform 27"/>
              <p:cNvSpPr>
                <a:spLocks/>
              </p:cNvSpPr>
              <p:nvPr userDrawn="1"/>
            </p:nvSpPr>
            <p:spPr bwMode="hidden">
              <a:xfrm rot="16244410" flipH="1">
                <a:off x="1516" y="372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04" name="Freeform 28"/>
              <p:cNvSpPr>
                <a:spLocks/>
              </p:cNvSpPr>
              <p:nvPr userDrawn="1"/>
            </p:nvSpPr>
            <p:spPr bwMode="hidden">
              <a:xfrm rot="5508134">
                <a:off x="-25" y="3520"/>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05" name="Freeform 29"/>
              <p:cNvSpPr>
                <a:spLocks/>
              </p:cNvSpPr>
              <p:nvPr userDrawn="1"/>
            </p:nvSpPr>
            <p:spPr bwMode="hidden">
              <a:xfrm rot="6284068">
                <a:off x="1169" y="2902"/>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06" name="Freeform 30"/>
              <p:cNvSpPr>
                <a:spLocks/>
              </p:cNvSpPr>
              <p:nvPr userDrawn="1"/>
            </p:nvSpPr>
            <p:spPr bwMode="hidden">
              <a:xfrm rot="19272242" flipV="1">
                <a:off x="945" y="204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07" name="Freeform 31"/>
              <p:cNvSpPr>
                <a:spLocks/>
              </p:cNvSpPr>
              <p:nvPr userDrawn="1"/>
            </p:nvSpPr>
            <p:spPr bwMode="hidden">
              <a:xfrm rot="563450" flipH="1">
                <a:off x="501" y="221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08" name="Freeform 32"/>
              <p:cNvSpPr>
                <a:spLocks/>
              </p:cNvSpPr>
              <p:nvPr userDrawn="1"/>
            </p:nvSpPr>
            <p:spPr bwMode="hidden">
              <a:xfrm>
                <a:off x="1210" y="87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09" name="Freeform 33"/>
              <p:cNvSpPr>
                <a:spLocks/>
              </p:cNvSpPr>
              <p:nvPr userDrawn="1"/>
            </p:nvSpPr>
            <p:spPr bwMode="hidden">
              <a:xfrm>
                <a:off x="96" y="466"/>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10" name="Freeform 34"/>
              <p:cNvSpPr>
                <a:spLocks/>
              </p:cNvSpPr>
              <p:nvPr userDrawn="1"/>
            </p:nvSpPr>
            <p:spPr bwMode="hidden">
              <a:xfrm>
                <a:off x="-20" y="1119"/>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11" name="Freeform 35"/>
              <p:cNvSpPr>
                <a:spLocks/>
              </p:cNvSpPr>
              <p:nvPr userDrawn="1"/>
            </p:nvSpPr>
            <p:spPr bwMode="hidden">
              <a:xfrm>
                <a:off x="721" y="163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12" name="Freeform 36"/>
              <p:cNvSpPr>
                <a:spLocks/>
              </p:cNvSpPr>
              <p:nvPr userDrawn="1"/>
            </p:nvSpPr>
            <p:spPr bwMode="hidden">
              <a:xfrm>
                <a:off x="1804" y="-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13" name="Freeform 37"/>
              <p:cNvSpPr>
                <a:spLocks/>
              </p:cNvSpPr>
              <p:nvPr userDrawn="1"/>
            </p:nvSpPr>
            <p:spPr bwMode="hidden">
              <a:xfrm>
                <a:off x="985" y="99"/>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14" name="Freeform 38"/>
              <p:cNvSpPr>
                <a:spLocks/>
              </p:cNvSpPr>
              <p:nvPr userDrawn="1"/>
            </p:nvSpPr>
            <p:spPr bwMode="hidden">
              <a:xfrm rot="3318475">
                <a:off x="186" y="-94"/>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15" name="Freeform 39"/>
              <p:cNvSpPr>
                <a:spLocks/>
              </p:cNvSpPr>
              <p:nvPr userDrawn="1"/>
            </p:nvSpPr>
            <p:spPr bwMode="hidden">
              <a:xfrm rot="20976686" flipH="1">
                <a:off x="852" y="126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16" name="Freeform 40"/>
              <p:cNvSpPr>
                <a:spLocks/>
              </p:cNvSpPr>
              <p:nvPr userDrawn="1"/>
            </p:nvSpPr>
            <p:spPr bwMode="hidden">
              <a:xfrm>
                <a:off x="185" y="952"/>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17" name="Freeform 41"/>
              <p:cNvSpPr>
                <a:spLocks/>
              </p:cNvSpPr>
              <p:nvPr userDrawn="1"/>
            </p:nvSpPr>
            <p:spPr bwMode="hidden">
              <a:xfrm rot="16244410" flipH="1">
                <a:off x="1487" y="146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18" name="Freeform 42"/>
              <p:cNvSpPr>
                <a:spLocks/>
              </p:cNvSpPr>
              <p:nvPr userDrawn="1"/>
            </p:nvSpPr>
            <p:spPr bwMode="hidden">
              <a:xfrm rot="2428453">
                <a:off x="-162" y="1684"/>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19" name="Freeform 43"/>
              <p:cNvSpPr>
                <a:spLocks/>
              </p:cNvSpPr>
              <p:nvPr userDrawn="1"/>
            </p:nvSpPr>
            <p:spPr bwMode="hidden">
              <a:xfrm rot="6284068">
                <a:off x="1296" y="946"/>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20" name="Freeform 44"/>
              <p:cNvSpPr>
                <a:spLocks/>
              </p:cNvSpPr>
              <p:nvPr userDrawn="1"/>
            </p:nvSpPr>
            <p:spPr bwMode="hidden">
              <a:xfrm rot="19272242" flipV="1">
                <a:off x="928" y="84"/>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21" name="Freeform 45"/>
              <p:cNvSpPr>
                <a:spLocks/>
              </p:cNvSpPr>
              <p:nvPr userDrawn="1"/>
            </p:nvSpPr>
            <p:spPr bwMode="hidden">
              <a:xfrm rot="563450" flipH="1">
                <a:off x="-20" y="23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22" name="Freeform 46"/>
              <p:cNvSpPr>
                <a:spLocks/>
              </p:cNvSpPr>
              <p:nvPr userDrawn="1"/>
            </p:nvSpPr>
            <p:spPr bwMode="hidden">
              <a:xfrm>
                <a:off x="3305" y="87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23" name="Freeform 47"/>
              <p:cNvSpPr>
                <a:spLocks/>
              </p:cNvSpPr>
              <p:nvPr userDrawn="1"/>
            </p:nvSpPr>
            <p:spPr bwMode="hidden">
              <a:xfrm>
                <a:off x="2191" y="466"/>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24" name="Freeform 48"/>
              <p:cNvSpPr>
                <a:spLocks/>
              </p:cNvSpPr>
              <p:nvPr userDrawn="1"/>
            </p:nvSpPr>
            <p:spPr bwMode="hidden">
              <a:xfrm>
                <a:off x="2075" y="1119"/>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25" name="Freeform 49"/>
              <p:cNvSpPr>
                <a:spLocks/>
              </p:cNvSpPr>
              <p:nvPr userDrawn="1"/>
            </p:nvSpPr>
            <p:spPr bwMode="hidden">
              <a:xfrm>
                <a:off x="2816" y="163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26" name="Freeform 50"/>
              <p:cNvSpPr>
                <a:spLocks/>
              </p:cNvSpPr>
              <p:nvPr userDrawn="1"/>
            </p:nvSpPr>
            <p:spPr bwMode="hidden">
              <a:xfrm>
                <a:off x="3899" y="-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27" name="Freeform 51"/>
              <p:cNvSpPr>
                <a:spLocks/>
              </p:cNvSpPr>
              <p:nvPr userDrawn="1"/>
            </p:nvSpPr>
            <p:spPr bwMode="hidden">
              <a:xfrm>
                <a:off x="3080" y="99"/>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28" name="Freeform 52"/>
              <p:cNvSpPr>
                <a:spLocks/>
              </p:cNvSpPr>
              <p:nvPr userDrawn="1"/>
            </p:nvSpPr>
            <p:spPr bwMode="hidden">
              <a:xfrm rot="3318475">
                <a:off x="2005" y="5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29" name="Freeform 53"/>
              <p:cNvSpPr>
                <a:spLocks/>
              </p:cNvSpPr>
              <p:nvPr userDrawn="1"/>
            </p:nvSpPr>
            <p:spPr bwMode="hidden">
              <a:xfrm rot="20976686" flipH="1">
                <a:off x="2947" y="126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30" name="Freeform 54"/>
              <p:cNvSpPr>
                <a:spLocks/>
              </p:cNvSpPr>
              <p:nvPr userDrawn="1"/>
            </p:nvSpPr>
            <p:spPr bwMode="hidden">
              <a:xfrm>
                <a:off x="1908" y="1072"/>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31" name="Freeform 55"/>
              <p:cNvSpPr>
                <a:spLocks/>
              </p:cNvSpPr>
              <p:nvPr userDrawn="1"/>
            </p:nvSpPr>
            <p:spPr bwMode="hidden">
              <a:xfrm rot="16244410" flipH="1">
                <a:off x="3582" y="146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32" name="Freeform 56"/>
              <p:cNvSpPr>
                <a:spLocks/>
              </p:cNvSpPr>
              <p:nvPr userDrawn="1"/>
            </p:nvSpPr>
            <p:spPr bwMode="hidden">
              <a:xfrm rot="2428453">
                <a:off x="1933" y="1684"/>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33" name="Freeform 57"/>
              <p:cNvSpPr>
                <a:spLocks/>
              </p:cNvSpPr>
              <p:nvPr userDrawn="1"/>
            </p:nvSpPr>
            <p:spPr bwMode="hidden">
              <a:xfrm rot="6284068">
                <a:off x="3391" y="946"/>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34" name="Freeform 58"/>
              <p:cNvSpPr>
                <a:spLocks/>
              </p:cNvSpPr>
              <p:nvPr userDrawn="1"/>
            </p:nvSpPr>
            <p:spPr bwMode="hidden">
              <a:xfrm rot="19272242" flipV="1">
                <a:off x="3023" y="84"/>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35" name="Freeform 59"/>
              <p:cNvSpPr>
                <a:spLocks/>
              </p:cNvSpPr>
              <p:nvPr userDrawn="1"/>
            </p:nvSpPr>
            <p:spPr bwMode="hidden">
              <a:xfrm rot="563450" flipH="1">
                <a:off x="1847" y="23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36" name="Freeform 60"/>
              <p:cNvSpPr>
                <a:spLocks/>
              </p:cNvSpPr>
              <p:nvPr userDrawn="1"/>
            </p:nvSpPr>
            <p:spPr bwMode="hidden">
              <a:xfrm flipH="1">
                <a:off x="5075" y="867"/>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37" name="Freeform 61"/>
              <p:cNvSpPr>
                <a:spLocks/>
              </p:cNvSpPr>
              <p:nvPr userDrawn="1"/>
            </p:nvSpPr>
            <p:spPr bwMode="hidden">
              <a:xfrm>
                <a:off x="4287" y="475"/>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38" name="Freeform 62"/>
              <p:cNvSpPr>
                <a:spLocks/>
              </p:cNvSpPr>
              <p:nvPr userDrawn="1"/>
            </p:nvSpPr>
            <p:spPr bwMode="hidden">
              <a:xfrm>
                <a:off x="4171" y="1128"/>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39" name="Freeform 63"/>
              <p:cNvSpPr>
                <a:spLocks/>
              </p:cNvSpPr>
              <p:nvPr userDrawn="1"/>
            </p:nvSpPr>
            <p:spPr bwMode="hidden">
              <a:xfrm>
                <a:off x="5092" y="157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40" name="Freeform 64"/>
              <p:cNvSpPr>
                <a:spLocks/>
              </p:cNvSpPr>
              <p:nvPr userDrawn="1"/>
            </p:nvSpPr>
            <p:spPr bwMode="hidden">
              <a:xfrm>
                <a:off x="4828" y="24"/>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41" name="Freeform 65"/>
              <p:cNvSpPr>
                <a:spLocks/>
              </p:cNvSpPr>
              <p:nvPr userDrawn="1"/>
            </p:nvSpPr>
            <p:spPr bwMode="hidden">
              <a:xfrm rot="3318475">
                <a:off x="4137" y="-4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42" name="Freeform 66"/>
              <p:cNvSpPr>
                <a:spLocks/>
              </p:cNvSpPr>
              <p:nvPr userDrawn="1"/>
            </p:nvSpPr>
            <p:spPr bwMode="hidden">
              <a:xfrm rot="20976686" flipH="1">
                <a:off x="5043" y="127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43" name="Freeform 67"/>
              <p:cNvSpPr>
                <a:spLocks/>
              </p:cNvSpPr>
              <p:nvPr userDrawn="1"/>
            </p:nvSpPr>
            <p:spPr bwMode="hidden">
              <a:xfrm>
                <a:off x="4328" y="949"/>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44" name="Freeform 68"/>
              <p:cNvSpPr>
                <a:spLocks/>
              </p:cNvSpPr>
              <p:nvPr userDrawn="1"/>
            </p:nvSpPr>
            <p:spPr bwMode="hidden">
              <a:xfrm rot="16244410" flipH="1">
                <a:off x="5172" y="321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45" name="Freeform 69"/>
              <p:cNvSpPr>
                <a:spLocks/>
              </p:cNvSpPr>
              <p:nvPr userDrawn="1"/>
            </p:nvSpPr>
            <p:spPr bwMode="hidden">
              <a:xfrm rot="2428453">
                <a:off x="4161" y="1609"/>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46" name="Freeform 70"/>
              <p:cNvSpPr>
                <a:spLocks/>
              </p:cNvSpPr>
              <p:nvPr userDrawn="1"/>
            </p:nvSpPr>
            <p:spPr bwMode="hidden">
              <a:xfrm rot="6284068">
                <a:off x="4899" y="77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47" name="Freeform 71"/>
              <p:cNvSpPr>
                <a:spLocks/>
              </p:cNvSpPr>
              <p:nvPr userDrawn="1"/>
            </p:nvSpPr>
            <p:spPr bwMode="hidden">
              <a:xfrm rot="21011466" flipV="1">
                <a:off x="5122" y="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48" name="Freeform 72"/>
              <p:cNvSpPr>
                <a:spLocks/>
              </p:cNvSpPr>
              <p:nvPr userDrawn="1"/>
            </p:nvSpPr>
            <p:spPr bwMode="hidden">
              <a:xfrm rot="563450" flipH="1">
                <a:off x="3823" y="46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49" name="Freeform 73"/>
              <p:cNvSpPr>
                <a:spLocks/>
              </p:cNvSpPr>
              <p:nvPr userDrawn="1"/>
            </p:nvSpPr>
            <p:spPr bwMode="hidden">
              <a:xfrm rot="6521641">
                <a:off x="5097" y="2955"/>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50" name="Freeform 74"/>
              <p:cNvSpPr>
                <a:spLocks/>
              </p:cNvSpPr>
              <p:nvPr userDrawn="1"/>
            </p:nvSpPr>
            <p:spPr bwMode="hidden">
              <a:xfrm>
                <a:off x="4287" y="2587"/>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51" name="Freeform 75"/>
              <p:cNvSpPr>
                <a:spLocks/>
              </p:cNvSpPr>
              <p:nvPr userDrawn="1"/>
            </p:nvSpPr>
            <p:spPr bwMode="hidden">
              <a:xfrm>
                <a:off x="4171" y="3240"/>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52" name="Freeform 76"/>
              <p:cNvSpPr>
                <a:spLocks/>
              </p:cNvSpPr>
              <p:nvPr userDrawn="1"/>
            </p:nvSpPr>
            <p:spPr bwMode="hidden">
              <a:xfrm rot="5844778">
                <a:off x="5044" y="361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53" name="Freeform 77"/>
              <p:cNvSpPr>
                <a:spLocks/>
              </p:cNvSpPr>
              <p:nvPr userDrawn="1"/>
            </p:nvSpPr>
            <p:spPr bwMode="hidden">
              <a:xfrm>
                <a:off x="4852" y="204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54" name="Freeform 78"/>
              <p:cNvSpPr>
                <a:spLocks/>
              </p:cNvSpPr>
              <p:nvPr userDrawn="1"/>
            </p:nvSpPr>
            <p:spPr bwMode="hidden">
              <a:xfrm rot="3318475">
                <a:off x="4101" y="201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55" name="Freeform 79"/>
              <p:cNvSpPr>
                <a:spLocks/>
              </p:cNvSpPr>
              <p:nvPr userDrawn="1"/>
            </p:nvSpPr>
            <p:spPr bwMode="hidden">
              <a:xfrm rot="20976686" flipH="1">
                <a:off x="4923" y="368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56" name="Freeform 80"/>
              <p:cNvSpPr>
                <a:spLocks/>
              </p:cNvSpPr>
              <p:nvPr userDrawn="1"/>
            </p:nvSpPr>
            <p:spPr bwMode="hidden">
              <a:xfrm>
                <a:off x="4004" y="3193"/>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57" name="Freeform 81"/>
              <p:cNvSpPr>
                <a:spLocks/>
              </p:cNvSpPr>
              <p:nvPr userDrawn="1"/>
            </p:nvSpPr>
            <p:spPr bwMode="hidden">
              <a:xfrm rot="6820033">
                <a:off x="4161" y="3637"/>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58" name="Freeform 82"/>
              <p:cNvSpPr>
                <a:spLocks/>
              </p:cNvSpPr>
              <p:nvPr userDrawn="1"/>
            </p:nvSpPr>
            <p:spPr bwMode="hidden">
              <a:xfrm rot="6284068">
                <a:off x="4587" y="257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59" name="Freeform 83"/>
              <p:cNvSpPr>
                <a:spLocks/>
              </p:cNvSpPr>
              <p:nvPr userDrawn="1"/>
            </p:nvSpPr>
            <p:spPr bwMode="hidden">
              <a:xfrm rot="15949041" flipV="1">
                <a:off x="5116" y="210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60" name="Freeform 84"/>
              <p:cNvSpPr>
                <a:spLocks/>
              </p:cNvSpPr>
              <p:nvPr userDrawn="1"/>
            </p:nvSpPr>
            <p:spPr bwMode="hidden">
              <a:xfrm rot="563450" flipH="1">
                <a:off x="3979" y="24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grpSp>
        <p:grpSp>
          <p:nvGrpSpPr>
            <p:cNvPr id="178261" name="Group 85"/>
            <p:cNvGrpSpPr>
              <a:grpSpLocks/>
            </p:cNvGrpSpPr>
            <p:nvPr userDrawn="1"/>
          </p:nvGrpSpPr>
          <p:grpSpPr bwMode="auto">
            <a:xfrm>
              <a:off x="76" y="1909"/>
              <a:ext cx="5577" cy="1251"/>
              <a:chOff x="76" y="1909"/>
              <a:chExt cx="5577" cy="1251"/>
            </a:xfrm>
          </p:grpSpPr>
          <p:sp>
            <p:nvSpPr>
              <p:cNvPr id="178262" name="Freeform 86"/>
              <p:cNvSpPr>
                <a:spLocks/>
              </p:cNvSpPr>
              <p:nvPr/>
            </p:nvSpPr>
            <p:spPr bwMode="ltGray">
              <a:xfrm rot="-3632084">
                <a:off x="225" y="2083"/>
                <a:ext cx="1123" cy="1031"/>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rgbClr val="808080">
                  <a:alpha val="50000"/>
                </a:srgbClr>
              </a:soli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lgn="l" eaLnBrk="0" hangingPunct="0"/>
                <a:endParaRPr lang="en-US" b="0">
                  <a:solidFill>
                    <a:srgbClr val="333333"/>
                  </a:solidFill>
                </a:endParaRPr>
              </a:p>
            </p:txBody>
          </p:sp>
          <p:grpSp>
            <p:nvGrpSpPr>
              <p:cNvPr id="178263" name="Group 87"/>
              <p:cNvGrpSpPr>
                <a:grpSpLocks/>
              </p:cNvGrpSpPr>
              <p:nvPr/>
            </p:nvGrpSpPr>
            <p:grpSpPr bwMode="auto">
              <a:xfrm>
                <a:off x="144" y="2221"/>
                <a:ext cx="5509" cy="141"/>
                <a:chOff x="150" y="543"/>
                <a:chExt cx="5309" cy="200"/>
              </a:xfrm>
            </p:grpSpPr>
            <p:sp>
              <p:nvSpPr>
                <p:cNvPr id="178264" name="AutoShape 88"/>
                <p:cNvSpPr>
                  <a:spLocks noChangeArrowheads="1"/>
                </p:cNvSpPr>
                <p:nvPr/>
              </p:nvSpPr>
              <p:spPr bwMode="ltGray">
                <a:xfrm>
                  <a:off x="150" y="543"/>
                  <a:ext cx="5309" cy="200"/>
                </a:xfrm>
                <a:prstGeom prst="roundRect">
                  <a:avLst>
                    <a:gd name="adj" fmla="val 50000"/>
                  </a:avLst>
                </a:prstGeom>
                <a:solidFill>
                  <a:srgbClr val="808080">
                    <a:alpha val="50000"/>
                  </a:srgbClr>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65" name="Rectangle 89"/>
                <p:cNvSpPr>
                  <a:spLocks noChangeArrowheads="1"/>
                </p:cNvSpPr>
                <p:nvPr/>
              </p:nvSpPr>
              <p:spPr bwMode="ltGray">
                <a:xfrm>
                  <a:off x="175" y="600"/>
                  <a:ext cx="5251" cy="50"/>
                </a:xfrm>
                <a:prstGeom prst="rect">
                  <a:avLst/>
                </a:prstGeom>
                <a:solidFill>
                  <a:srgbClr val="808080">
                    <a:alpha val="50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grpSp>
          <p:grpSp>
            <p:nvGrpSpPr>
              <p:cNvPr id="178266" name="Group 90"/>
              <p:cNvGrpSpPr>
                <a:grpSpLocks/>
              </p:cNvGrpSpPr>
              <p:nvPr/>
            </p:nvGrpSpPr>
            <p:grpSpPr bwMode="auto">
              <a:xfrm>
                <a:off x="76" y="2164"/>
                <a:ext cx="5509" cy="141"/>
                <a:chOff x="150" y="543"/>
                <a:chExt cx="5309" cy="200"/>
              </a:xfrm>
            </p:grpSpPr>
            <p:sp>
              <p:nvSpPr>
                <p:cNvPr id="178267" name="AutoShape 91"/>
                <p:cNvSpPr>
                  <a:spLocks noChangeArrowheads="1"/>
                </p:cNvSpPr>
                <p:nvPr/>
              </p:nvSpPr>
              <p:spPr bwMode="auto">
                <a:xfrm>
                  <a:off x="150" y="543"/>
                  <a:ext cx="5309" cy="200"/>
                </a:xfrm>
                <a:prstGeom prst="roundRect">
                  <a:avLst>
                    <a:gd name="adj" fmla="val 50000"/>
                  </a:avLst>
                </a:prstGeom>
                <a:gradFill rotWithShape="0">
                  <a:gsLst>
                    <a:gs pos="0">
                      <a:srgbClr val="B2B2B2">
                        <a:gamma/>
                        <a:shade val="46275"/>
                        <a:invGamma/>
                      </a:srgbClr>
                    </a:gs>
                    <a:gs pos="50000">
                      <a:srgbClr val="B2B2B2"/>
                    </a:gs>
                    <a:gs pos="100000">
                      <a:srgbClr val="B2B2B2">
                        <a:gamma/>
                        <a:shade val="46275"/>
                        <a:invGamma/>
                      </a:srgbClr>
                    </a:gs>
                  </a:gsLst>
                  <a:lin ang="540000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68" name="Rectangle 92"/>
                <p:cNvSpPr>
                  <a:spLocks noChangeArrowheads="1"/>
                </p:cNvSpPr>
                <p:nvPr/>
              </p:nvSpPr>
              <p:spPr bwMode="auto">
                <a:xfrm>
                  <a:off x="175" y="600"/>
                  <a:ext cx="5251" cy="50"/>
                </a:xfrm>
                <a:prstGeom prst="rect">
                  <a:avLst/>
                </a:prstGeom>
                <a:gradFill rotWithShape="0">
                  <a:gsLst>
                    <a:gs pos="0">
                      <a:srgbClr val="B2B2B2"/>
                    </a:gs>
                    <a:gs pos="50000">
                      <a:srgbClr val="B2B2B2">
                        <a:gamma/>
                        <a:tint val="27451"/>
                        <a:invGamma/>
                      </a:srgbClr>
                    </a:gs>
                    <a:gs pos="100000">
                      <a:srgbClr val="B2B2B2"/>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grpSp>
          <p:grpSp>
            <p:nvGrpSpPr>
              <p:cNvPr id="178269" name="Group 93"/>
              <p:cNvGrpSpPr>
                <a:grpSpLocks/>
              </p:cNvGrpSpPr>
              <p:nvPr/>
            </p:nvGrpSpPr>
            <p:grpSpPr bwMode="auto">
              <a:xfrm rot="-3629538">
                <a:off x="242" y="1946"/>
                <a:ext cx="1025" cy="952"/>
                <a:chOff x="1016" y="940"/>
                <a:chExt cx="2844" cy="2644"/>
              </a:xfrm>
            </p:grpSpPr>
            <p:sp>
              <p:nvSpPr>
                <p:cNvPr id="178270" name="Freeform 94"/>
                <p:cNvSpPr>
                  <a:spLocks/>
                </p:cNvSpPr>
                <p:nvPr/>
              </p:nvSpPr>
              <p:spPr bwMode="auto">
                <a:xfrm>
                  <a:off x="1016" y="970"/>
                  <a:ext cx="2844" cy="2614"/>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chemeClr val="accent1"/>
                </a:solidFill>
                <a:ln>
                  <a:noFill/>
                </a:ln>
                <a:effectLst/>
                <a:extLst>
                  <a:ext uri="{91240B29-F687-4f45-9708-019B960494DF}">
                    <a14:hiddenLine xmlns="" xmlns:a14="http://schemas.microsoft.com/office/drawing/2010/main" w="12700" cmpd="sng">
                      <a:solidFill>
                        <a:schemeClr val="folHlink"/>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71" name="Freeform 95"/>
                <p:cNvSpPr>
                  <a:spLocks/>
                </p:cNvSpPr>
                <p:nvPr/>
              </p:nvSpPr>
              <p:spPr bwMode="auto">
                <a:xfrm>
                  <a:off x="1068" y="985"/>
                  <a:ext cx="642" cy="1919"/>
                </a:xfrm>
                <a:custGeom>
                  <a:avLst/>
                  <a:gdLst>
                    <a:gd name="T0" fmla="*/ 209 w 642"/>
                    <a:gd name="T1" fmla="*/ 42 h 1919"/>
                    <a:gd name="T2" fmla="*/ 1 w 642"/>
                    <a:gd name="T3" fmla="*/ 551 h 1919"/>
                    <a:gd name="T4" fmla="*/ 218 w 642"/>
                    <a:gd name="T5" fmla="*/ 1319 h 1919"/>
                    <a:gd name="T6" fmla="*/ 518 w 642"/>
                    <a:gd name="T7" fmla="*/ 1845 h 1919"/>
                    <a:gd name="T8" fmla="*/ 551 w 642"/>
                    <a:gd name="T9" fmla="*/ 1761 h 1919"/>
                    <a:gd name="T10" fmla="*/ 259 w 642"/>
                    <a:gd name="T11" fmla="*/ 1060 h 1919"/>
                    <a:gd name="T12" fmla="*/ 218 w 642"/>
                    <a:gd name="T13" fmla="*/ 559 h 1919"/>
                    <a:gd name="T14" fmla="*/ 343 w 642"/>
                    <a:gd name="T15" fmla="*/ 192 h 1919"/>
                    <a:gd name="T16" fmla="*/ 476 w 642"/>
                    <a:gd name="T17" fmla="*/ 117 h 1919"/>
                    <a:gd name="T18" fmla="*/ 635 w 642"/>
                    <a:gd name="T19" fmla="*/ 58 h 1919"/>
                    <a:gd name="T20" fmla="*/ 518 w 642"/>
                    <a:gd name="T21" fmla="*/ 8 h 1919"/>
                    <a:gd name="T22" fmla="*/ 326 w 642"/>
                    <a:gd name="T23" fmla="*/ 8 h 1919"/>
                    <a:gd name="T24" fmla="*/ 209 w 642"/>
                    <a:gd name="T25" fmla="*/ 42 h 1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2" h="1919">
                      <a:moveTo>
                        <a:pt x="209" y="42"/>
                      </a:moveTo>
                      <a:cubicBezTo>
                        <a:pt x="59" y="125"/>
                        <a:pt x="0" y="338"/>
                        <a:pt x="1" y="551"/>
                      </a:cubicBezTo>
                      <a:cubicBezTo>
                        <a:pt x="2" y="764"/>
                        <a:pt x="132" y="1103"/>
                        <a:pt x="218" y="1319"/>
                      </a:cubicBezTo>
                      <a:cubicBezTo>
                        <a:pt x="304" y="1535"/>
                        <a:pt x="462" y="1771"/>
                        <a:pt x="518" y="1845"/>
                      </a:cubicBezTo>
                      <a:cubicBezTo>
                        <a:pt x="574" y="1919"/>
                        <a:pt x="594" y="1892"/>
                        <a:pt x="551" y="1761"/>
                      </a:cubicBezTo>
                      <a:cubicBezTo>
                        <a:pt x="508" y="1630"/>
                        <a:pt x="314" y="1260"/>
                        <a:pt x="259" y="1060"/>
                      </a:cubicBezTo>
                      <a:cubicBezTo>
                        <a:pt x="204" y="860"/>
                        <a:pt x="204" y="704"/>
                        <a:pt x="218" y="559"/>
                      </a:cubicBezTo>
                      <a:cubicBezTo>
                        <a:pt x="232" y="414"/>
                        <a:pt x="300" y="266"/>
                        <a:pt x="343" y="192"/>
                      </a:cubicBezTo>
                      <a:cubicBezTo>
                        <a:pt x="386" y="118"/>
                        <a:pt x="427" y="139"/>
                        <a:pt x="476" y="117"/>
                      </a:cubicBezTo>
                      <a:cubicBezTo>
                        <a:pt x="525" y="95"/>
                        <a:pt x="628" y="76"/>
                        <a:pt x="635" y="58"/>
                      </a:cubicBezTo>
                      <a:cubicBezTo>
                        <a:pt x="642" y="40"/>
                        <a:pt x="569" y="16"/>
                        <a:pt x="518" y="8"/>
                      </a:cubicBezTo>
                      <a:cubicBezTo>
                        <a:pt x="467" y="0"/>
                        <a:pt x="378" y="2"/>
                        <a:pt x="326" y="8"/>
                      </a:cubicBezTo>
                      <a:cubicBezTo>
                        <a:pt x="274" y="14"/>
                        <a:pt x="259" y="0"/>
                        <a:pt x="209" y="42"/>
                      </a:cubicBezTo>
                      <a:close/>
                    </a:path>
                  </a:pathLst>
                </a:custGeom>
                <a:gradFill rotWithShape="0">
                  <a:gsLst>
                    <a:gs pos="0">
                      <a:schemeClr val="accent1">
                        <a:gamma/>
                        <a:shade val="75686"/>
                        <a:invGamma/>
                      </a:schemeClr>
                    </a:gs>
                    <a:gs pos="100000">
                      <a:schemeClr val="accent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lgn="l" eaLnBrk="0" hangingPunct="0"/>
                  <a:endParaRPr lang="en-US" b="0">
                    <a:solidFill>
                      <a:srgbClr val="333333"/>
                    </a:solidFill>
                  </a:endParaRPr>
                </a:p>
              </p:txBody>
            </p:sp>
            <p:sp>
              <p:nvSpPr>
                <p:cNvPr id="178272" name="Freeform 96"/>
                <p:cNvSpPr>
                  <a:spLocks/>
                </p:cNvSpPr>
                <p:nvPr/>
              </p:nvSpPr>
              <p:spPr bwMode="auto">
                <a:xfrm>
                  <a:off x="1196" y="940"/>
                  <a:ext cx="2411" cy="630"/>
                </a:xfrm>
                <a:custGeom>
                  <a:avLst/>
                  <a:gdLst>
                    <a:gd name="T0" fmla="*/ 11 w 2411"/>
                    <a:gd name="T1" fmla="*/ 117 h 630"/>
                    <a:gd name="T2" fmla="*/ 250 w 2411"/>
                    <a:gd name="T3" fmla="*/ 10 h 630"/>
                    <a:gd name="T4" fmla="*/ 765 w 2411"/>
                    <a:gd name="T5" fmla="*/ 58 h 630"/>
                    <a:gd name="T6" fmla="*/ 1574 w 2411"/>
                    <a:gd name="T7" fmla="*/ 256 h 630"/>
                    <a:gd name="T8" fmla="*/ 2162 w 2411"/>
                    <a:gd name="T9" fmla="*/ 470 h 630"/>
                    <a:gd name="T10" fmla="*/ 2359 w 2411"/>
                    <a:gd name="T11" fmla="*/ 586 h 630"/>
                    <a:gd name="T12" fmla="*/ 2307 w 2411"/>
                    <a:gd name="T13" fmla="*/ 601 h 630"/>
                    <a:gd name="T14" fmla="*/ 1741 w 2411"/>
                    <a:gd name="T15" fmla="*/ 415 h 630"/>
                    <a:gd name="T16" fmla="*/ 874 w 2411"/>
                    <a:gd name="T17" fmla="*/ 212 h 630"/>
                    <a:gd name="T18" fmla="*/ 382 w 2411"/>
                    <a:gd name="T19" fmla="*/ 179 h 630"/>
                    <a:gd name="T20" fmla="*/ 198 w 2411"/>
                    <a:gd name="T21" fmla="*/ 270 h 630"/>
                    <a:gd name="T22" fmla="*/ 31 w 2411"/>
                    <a:gd name="T23" fmla="*/ 187 h 630"/>
                    <a:gd name="T24" fmla="*/ 11 w 2411"/>
                    <a:gd name="T25" fmla="*/ 117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11" h="630">
                      <a:moveTo>
                        <a:pt x="11" y="117"/>
                      </a:moveTo>
                      <a:cubicBezTo>
                        <a:pt x="41" y="92"/>
                        <a:pt x="124" y="20"/>
                        <a:pt x="250" y="10"/>
                      </a:cubicBezTo>
                      <a:cubicBezTo>
                        <a:pt x="375" y="0"/>
                        <a:pt x="545" y="18"/>
                        <a:pt x="765" y="58"/>
                      </a:cubicBezTo>
                      <a:cubicBezTo>
                        <a:pt x="986" y="100"/>
                        <a:pt x="1341" y="187"/>
                        <a:pt x="1574" y="256"/>
                      </a:cubicBezTo>
                      <a:cubicBezTo>
                        <a:pt x="1807" y="324"/>
                        <a:pt x="2032" y="415"/>
                        <a:pt x="2162" y="470"/>
                      </a:cubicBezTo>
                      <a:cubicBezTo>
                        <a:pt x="2293" y="525"/>
                        <a:pt x="2336" y="565"/>
                        <a:pt x="2359" y="586"/>
                      </a:cubicBezTo>
                      <a:cubicBezTo>
                        <a:pt x="2383" y="607"/>
                        <a:pt x="2411" y="630"/>
                        <a:pt x="2307" y="601"/>
                      </a:cubicBezTo>
                      <a:cubicBezTo>
                        <a:pt x="2204" y="573"/>
                        <a:pt x="1980" y="481"/>
                        <a:pt x="1741" y="415"/>
                      </a:cubicBezTo>
                      <a:cubicBezTo>
                        <a:pt x="1502" y="351"/>
                        <a:pt x="1100" y="251"/>
                        <a:pt x="874" y="212"/>
                      </a:cubicBezTo>
                      <a:cubicBezTo>
                        <a:pt x="648" y="173"/>
                        <a:pt x="495" y="169"/>
                        <a:pt x="382" y="179"/>
                      </a:cubicBezTo>
                      <a:cubicBezTo>
                        <a:pt x="269" y="189"/>
                        <a:pt x="256" y="269"/>
                        <a:pt x="198" y="270"/>
                      </a:cubicBezTo>
                      <a:cubicBezTo>
                        <a:pt x="140" y="271"/>
                        <a:pt x="62" y="212"/>
                        <a:pt x="31" y="187"/>
                      </a:cubicBezTo>
                      <a:cubicBezTo>
                        <a:pt x="0" y="162"/>
                        <a:pt x="15" y="132"/>
                        <a:pt x="11" y="117"/>
                      </a:cubicBezTo>
                      <a:close/>
                    </a:path>
                  </a:pathLst>
                </a:custGeom>
                <a:gradFill rotWithShape="0">
                  <a:gsLst>
                    <a:gs pos="0">
                      <a:schemeClr val="accent1">
                        <a:gamma/>
                        <a:shade val="75686"/>
                        <a:invGamma/>
                      </a:schemeClr>
                    </a:gs>
                    <a:gs pos="100000">
                      <a:schemeClr val="accent1"/>
                    </a:gs>
                  </a:gsLst>
                  <a:lin ang="540000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73" name="Freeform 97"/>
                <p:cNvSpPr>
                  <a:spLocks/>
                </p:cNvSpPr>
                <p:nvPr/>
              </p:nvSpPr>
              <p:spPr bwMode="auto">
                <a:xfrm>
                  <a:off x="1849" y="1637"/>
                  <a:ext cx="1547" cy="1502"/>
                </a:xfrm>
                <a:custGeom>
                  <a:avLst/>
                  <a:gdLst>
                    <a:gd name="T0" fmla="*/ 54 w 1547"/>
                    <a:gd name="T1" fmla="*/ 275 h 1502"/>
                    <a:gd name="T2" fmla="*/ 388 w 1547"/>
                    <a:gd name="T3" fmla="*/ 33 h 1502"/>
                    <a:gd name="T4" fmla="*/ 1323 w 1547"/>
                    <a:gd name="T5" fmla="*/ 74 h 1502"/>
                    <a:gd name="T6" fmla="*/ 1448 w 1547"/>
                    <a:gd name="T7" fmla="*/ 149 h 1502"/>
                    <a:gd name="T8" fmla="*/ 730 w 1547"/>
                    <a:gd name="T9" fmla="*/ 108 h 1502"/>
                    <a:gd name="T10" fmla="*/ 305 w 1547"/>
                    <a:gd name="T11" fmla="*/ 216 h 1502"/>
                    <a:gd name="T12" fmla="*/ 146 w 1547"/>
                    <a:gd name="T13" fmla="*/ 525 h 1502"/>
                    <a:gd name="T14" fmla="*/ 246 w 1547"/>
                    <a:gd name="T15" fmla="*/ 1126 h 1502"/>
                    <a:gd name="T16" fmla="*/ 338 w 1547"/>
                    <a:gd name="T17" fmla="*/ 1435 h 1502"/>
                    <a:gd name="T18" fmla="*/ 280 w 1547"/>
                    <a:gd name="T19" fmla="*/ 1435 h 1502"/>
                    <a:gd name="T20" fmla="*/ 121 w 1547"/>
                    <a:gd name="T21" fmla="*/ 1034 h 1502"/>
                    <a:gd name="T22" fmla="*/ 38 w 1547"/>
                    <a:gd name="T23" fmla="*/ 617 h 1502"/>
                    <a:gd name="T24" fmla="*/ 54 w 1547"/>
                    <a:gd name="T25" fmla="*/ 275 h 1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7" h="1502">
                      <a:moveTo>
                        <a:pt x="54" y="275"/>
                      </a:moveTo>
                      <a:cubicBezTo>
                        <a:pt x="112" y="178"/>
                        <a:pt x="177" y="66"/>
                        <a:pt x="388" y="33"/>
                      </a:cubicBezTo>
                      <a:cubicBezTo>
                        <a:pt x="599" y="0"/>
                        <a:pt x="1146" y="55"/>
                        <a:pt x="1323" y="74"/>
                      </a:cubicBezTo>
                      <a:cubicBezTo>
                        <a:pt x="1500" y="93"/>
                        <a:pt x="1547" y="143"/>
                        <a:pt x="1448" y="149"/>
                      </a:cubicBezTo>
                      <a:cubicBezTo>
                        <a:pt x="1349" y="155"/>
                        <a:pt x="920" y="97"/>
                        <a:pt x="730" y="108"/>
                      </a:cubicBezTo>
                      <a:cubicBezTo>
                        <a:pt x="540" y="119"/>
                        <a:pt x="402" y="147"/>
                        <a:pt x="305" y="216"/>
                      </a:cubicBezTo>
                      <a:cubicBezTo>
                        <a:pt x="208" y="285"/>
                        <a:pt x="156" y="373"/>
                        <a:pt x="146" y="525"/>
                      </a:cubicBezTo>
                      <a:cubicBezTo>
                        <a:pt x="136" y="677"/>
                        <a:pt x="214" y="974"/>
                        <a:pt x="246" y="1126"/>
                      </a:cubicBezTo>
                      <a:cubicBezTo>
                        <a:pt x="278" y="1278"/>
                        <a:pt x="332" y="1383"/>
                        <a:pt x="338" y="1435"/>
                      </a:cubicBezTo>
                      <a:cubicBezTo>
                        <a:pt x="344" y="1487"/>
                        <a:pt x="316" y="1502"/>
                        <a:pt x="280" y="1435"/>
                      </a:cubicBezTo>
                      <a:cubicBezTo>
                        <a:pt x="244" y="1368"/>
                        <a:pt x="161" y="1170"/>
                        <a:pt x="121" y="1034"/>
                      </a:cubicBezTo>
                      <a:cubicBezTo>
                        <a:pt x="81" y="898"/>
                        <a:pt x="49" y="743"/>
                        <a:pt x="38" y="617"/>
                      </a:cubicBezTo>
                      <a:cubicBezTo>
                        <a:pt x="27" y="491"/>
                        <a:pt x="0" y="375"/>
                        <a:pt x="54" y="275"/>
                      </a:cubicBezTo>
                      <a:close/>
                    </a:path>
                  </a:pathLst>
                </a:custGeom>
                <a:gradFill rotWithShape="0">
                  <a:gsLst>
                    <a:gs pos="0">
                      <a:schemeClr val="accent1"/>
                    </a:gs>
                    <a:gs pos="50000">
                      <a:schemeClr val="accent1">
                        <a:gamma/>
                        <a:tint val="15294"/>
                        <a:invGamma/>
                      </a:schemeClr>
                    </a:gs>
                    <a:gs pos="100000">
                      <a:schemeClr val="accent1"/>
                    </a:gs>
                  </a:gsLst>
                  <a:lin ang="1890000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74" name="Freeform 98"/>
                <p:cNvSpPr>
                  <a:spLocks/>
                </p:cNvSpPr>
                <p:nvPr/>
              </p:nvSpPr>
              <p:spPr bwMode="auto">
                <a:xfrm>
                  <a:off x="1633" y="1453"/>
                  <a:ext cx="921" cy="912"/>
                </a:xfrm>
                <a:custGeom>
                  <a:avLst/>
                  <a:gdLst>
                    <a:gd name="T0" fmla="*/ 14 w 921"/>
                    <a:gd name="T1" fmla="*/ 164 h 912"/>
                    <a:gd name="T2" fmla="*/ 216 w 921"/>
                    <a:gd name="T3" fmla="*/ 33 h 912"/>
                    <a:gd name="T4" fmla="*/ 871 w 921"/>
                    <a:gd name="T5" fmla="*/ 217 h 912"/>
                    <a:gd name="T6" fmla="*/ 613 w 921"/>
                    <a:gd name="T7" fmla="*/ 258 h 912"/>
                    <a:gd name="T8" fmla="*/ 396 w 921"/>
                    <a:gd name="T9" fmla="*/ 400 h 912"/>
                    <a:gd name="T10" fmla="*/ 287 w 921"/>
                    <a:gd name="T11" fmla="*/ 576 h 912"/>
                    <a:gd name="T12" fmla="*/ 262 w 921"/>
                    <a:gd name="T13" fmla="*/ 843 h 912"/>
                    <a:gd name="T14" fmla="*/ 14 w 921"/>
                    <a:gd name="T15" fmla="*/ 164 h 9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1" h="912">
                      <a:moveTo>
                        <a:pt x="14" y="164"/>
                      </a:moveTo>
                      <a:cubicBezTo>
                        <a:pt x="0" y="66"/>
                        <a:pt x="67" y="0"/>
                        <a:pt x="216" y="33"/>
                      </a:cubicBezTo>
                      <a:cubicBezTo>
                        <a:pt x="419" y="54"/>
                        <a:pt x="487" y="8"/>
                        <a:pt x="871" y="217"/>
                      </a:cubicBezTo>
                      <a:cubicBezTo>
                        <a:pt x="921" y="234"/>
                        <a:pt x="692" y="228"/>
                        <a:pt x="613" y="258"/>
                      </a:cubicBezTo>
                      <a:cubicBezTo>
                        <a:pt x="534" y="288"/>
                        <a:pt x="450" y="347"/>
                        <a:pt x="396" y="400"/>
                      </a:cubicBezTo>
                      <a:cubicBezTo>
                        <a:pt x="342" y="453"/>
                        <a:pt x="309" y="502"/>
                        <a:pt x="287" y="576"/>
                      </a:cubicBezTo>
                      <a:cubicBezTo>
                        <a:pt x="265" y="650"/>
                        <a:pt x="308" y="912"/>
                        <a:pt x="262" y="843"/>
                      </a:cubicBezTo>
                      <a:cubicBezTo>
                        <a:pt x="45" y="626"/>
                        <a:pt x="59" y="295"/>
                        <a:pt x="14" y="164"/>
                      </a:cubicBezTo>
                      <a:close/>
                    </a:path>
                  </a:pathLst>
                </a:custGeom>
                <a:gradFill rotWithShape="0">
                  <a:gsLst>
                    <a:gs pos="0">
                      <a:schemeClr val="accent1"/>
                    </a:gs>
                    <a:gs pos="100000">
                      <a:schemeClr val="accent1">
                        <a:gamma/>
                        <a:tint val="12157"/>
                        <a:invGamma/>
                      </a:schemeClr>
                    </a:gs>
                  </a:gsLst>
                  <a:lin ang="270000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grpSp>
        </p:grpSp>
      </p:grpSp>
      <p:sp>
        <p:nvSpPr>
          <p:cNvPr id="178275" name="Rectangle 99"/>
          <p:cNvSpPr>
            <a:spLocks noGrp="1" noChangeArrowheads="1"/>
          </p:cNvSpPr>
          <p:nvPr>
            <p:ph type="ctrTitle" sz="quarter"/>
          </p:nvPr>
        </p:nvSpPr>
        <p:spPr>
          <a:xfrm>
            <a:off x="1905000" y="2209800"/>
            <a:ext cx="6858000" cy="1143000"/>
          </a:xfrm>
        </p:spPr>
        <p:txBody>
          <a:bodyPr/>
          <a:lstStyle>
            <a:lvl1pPr>
              <a:defRPr/>
            </a:lvl1pPr>
          </a:lstStyle>
          <a:p>
            <a:pPr lvl="0"/>
            <a:r>
              <a:rPr lang="en-US" noProof="0"/>
              <a:t>Click to edit Master title style</a:t>
            </a:r>
          </a:p>
        </p:txBody>
      </p:sp>
      <p:sp>
        <p:nvSpPr>
          <p:cNvPr id="178276" name="Rectangle 100"/>
          <p:cNvSpPr>
            <a:spLocks noGrp="1" noChangeArrowheads="1"/>
          </p:cNvSpPr>
          <p:nvPr>
            <p:ph type="subTitle" sz="quarter" idx="1"/>
          </p:nvPr>
        </p:nvSpPr>
        <p:spPr>
          <a:xfrm>
            <a:off x="2438400" y="3886200"/>
            <a:ext cx="5334000" cy="1752600"/>
          </a:xfrm>
        </p:spPr>
        <p:txBody>
          <a:bodyPr/>
          <a:lstStyle>
            <a:lvl1pPr marL="0" indent="0">
              <a:buFontTx/>
              <a:buNone/>
              <a:defRPr/>
            </a:lvl1pPr>
          </a:lstStyle>
          <a:p>
            <a:pPr lvl="0"/>
            <a:r>
              <a:rPr lang="en-US" noProof="0"/>
              <a:t>Click to edit Master subtitle style</a:t>
            </a:r>
          </a:p>
        </p:txBody>
      </p:sp>
      <p:sp>
        <p:nvSpPr>
          <p:cNvPr id="178277" name="Rectangle 101"/>
          <p:cNvSpPr>
            <a:spLocks noGrp="1" noChangeArrowheads="1"/>
          </p:cNvSpPr>
          <p:nvPr>
            <p:ph type="dt" sz="quarter" idx="2"/>
          </p:nvPr>
        </p:nvSpPr>
        <p:spPr/>
        <p:txBody>
          <a:bodyPr/>
          <a:lstStyle>
            <a:lvl1pPr>
              <a:defRPr/>
            </a:lvl1pPr>
          </a:lstStyle>
          <a:p>
            <a:endParaRPr lang="en-US">
              <a:solidFill>
                <a:srgbClr val="333333"/>
              </a:solidFill>
            </a:endParaRPr>
          </a:p>
        </p:txBody>
      </p:sp>
      <p:sp>
        <p:nvSpPr>
          <p:cNvPr id="178278" name="Rectangle 102"/>
          <p:cNvSpPr>
            <a:spLocks noGrp="1" noChangeArrowheads="1"/>
          </p:cNvSpPr>
          <p:nvPr>
            <p:ph type="ftr" sz="quarter" idx="3"/>
          </p:nvPr>
        </p:nvSpPr>
        <p:spPr/>
        <p:txBody>
          <a:bodyPr/>
          <a:lstStyle>
            <a:lvl1pPr>
              <a:defRPr/>
            </a:lvl1pPr>
          </a:lstStyle>
          <a:p>
            <a:endParaRPr lang="en-US">
              <a:solidFill>
                <a:srgbClr val="333333"/>
              </a:solidFill>
            </a:endParaRPr>
          </a:p>
        </p:txBody>
      </p:sp>
      <p:sp>
        <p:nvSpPr>
          <p:cNvPr id="178279" name="Rectangle 103"/>
          <p:cNvSpPr>
            <a:spLocks noGrp="1" noChangeArrowheads="1"/>
          </p:cNvSpPr>
          <p:nvPr>
            <p:ph type="sldNum" sz="quarter" idx="4"/>
          </p:nvPr>
        </p:nvSpPr>
        <p:spPr/>
        <p:txBody>
          <a:bodyPr/>
          <a:lstStyle>
            <a:lvl1pPr>
              <a:defRPr/>
            </a:lvl1pPr>
          </a:lstStyle>
          <a:p>
            <a:fld id="{986596C9-8F9E-0340-A794-415C0B78D05F}"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172860621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333333"/>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333333"/>
              </a:solidFill>
            </a:endParaRPr>
          </a:p>
        </p:txBody>
      </p:sp>
      <p:sp>
        <p:nvSpPr>
          <p:cNvPr id="6" name="Slide Number Placeholder 5"/>
          <p:cNvSpPr>
            <a:spLocks noGrp="1"/>
          </p:cNvSpPr>
          <p:nvPr>
            <p:ph type="sldNum" sz="quarter" idx="12"/>
          </p:nvPr>
        </p:nvSpPr>
        <p:spPr/>
        <p:txBody>
          <a:bodyPr/>
          <a:lstStyle>
            <a:lvl1pPr>
              <a:defRPr/>
            </a:lvl1pPr>
          </a:lstStyle>
          <a:p>
            <a:fld id="{A724855E-AB71-0947-BCA3-A6F49B63C67D}"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232083268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333333"/>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333333"/>
              </a:solidFill>
            </a:endParaRPr>
          </a:p>
        </p:txBody>
      </p:sp>
      <p:sp>
        <p:nvSpPr>
          <p:cNvPr id="6" name="Slide Number Placeholder 5"/>
          <p:cNvSpPr>
            <a:spLocks noGrp="1"/>
          </p:cNvSpPr>
          <p:nvPr>
            <p:ph type="sldNum" sz="quarter" idx="12"/>
          </p:nvPr>
        </p:nvSpPr>
        <p:spPr/>
        <p:txBody>
          <a:bodyPr/>
          <a:lstStyle>
            <a:lvl1pPr>
              <a:defRPr/>
            </a:lvl1pPr>
          </a:lstStyle>
          <a:p>
            <a:fld id="{F2B856F6-3C01-BA46-BBAD-F67B5CFDA96C}"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234348330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333333"/>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333333"/>
              </a:solidFill>
            </a:endParaRPr>
          </a:p>
        </p:txBody>
      </p:sp>
      <p:sp>
        <p:nvSpPr>
          <p:cNvPr id="7" name="Slide Number Placeholder 6"/>
          <p:cNvSpPr>
            <a:spLocks noGrp="1"/>
          </p:cNvSpPr>
          <p:nvPr>
            <p:ph type="sldNum" sz="quarter" idx="12"/>
          </p:nvPr>
        </p:nvSpPr>
        <p:spPr/>
        <p:txBody>
          <a:bodyPr/>
          <a:lstStyle>
            <a:lvl1pPr>
              <a:defRPr/>
            </a:lvl1pPr>
          </a:lstStyle>
          <a:p>
            <a:fld id="{D465E1F9-1961-6749-9D01-301E84519FEB}"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49478428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333333"/>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333333"/>
              </a:solidFill>
            </a:endParaRPr>
          </a:p>
        </p:txBody>
      </p:sp>
      <p:sp>
        <p:nvSpPr>
          <p:cNvPr id="9" name="Slide Number Placeholder 8"/>
          <p:cNvSpPr>
            <a:spLocks noGrp="1"/>
          </p:cNvSpPr>
          <p:nvPr>
            <p:ph type="sldNum" sz="quarter" idx="12"/>
          </p:nvPr>
        </p:nvSpPr>
        <p:spPr/>
        <p:txBody>
          <a:bodyPr/>
          <a:lstStyle>
            <a:lvl1pPr>
              <a:defRPr/>
            </a:lvl1pPr>
          </a:lstStyle>
          <a:p>
            <a:fld id="{DEA36EEC-D141-AF4E-BA34-ED4727AF1067}"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324001831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333333"/>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333333"/>
              </a:solidFill>
            </a:endParaRPr>
          </a:p>
        </p:txBody>
      </p:sp>
      <p:sp>
        <p:nvSpPr>
          <p:cNvPr id="5" name="Slide Number Placeholder 4"/>
          <p:cNvSpPr>
            <a:spLocks noGrp="1"/>
          </p:cNvSpPr>
          <p:nvPr>
            <p:ph type="sldNum" sz="quarter" idx="12"/>
          </p:nvPr>
        </p:nvSpPr>
        <p:spPr/>
        <p:txBody>
          <a:bodyPr/>
          <a:lstStyle>
            <a:lvl1pPr>
              <a:defRPr/>
            </a:lvl1pPr>
          </a:lstStyle>
          <a:p>
            <a:fld id="{05A3F08F-56B9-3545-921F-F5E5C97C63D9}"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137552367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333333"/>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333333"/>
              </a:solidFill>
            </a:endParaRPr>
          </a:p>
        </p:txBody>
      </p:sp>
      <p:sp>
        <p:nvSpPr>
          <p:cNvPr id="4" name="Slide Number Placeholder 3"/>
          <p:cNvSpPr>
            <a:spLocks noGrp="1"/>
          </p:cNvSpPr>
          <p:nvPr>
            <p:ph type="sldNum" sz="quarter" idx="12"/>
          </p:nvPr>
        </p:nvSpPr>
        <p:spPr/>
        <p:txBody>
          <a:bodyPr/>
          <a:lstStyle>
            <a:lvl1pPr>
              <a:defRPr/>
            </a:lvl1pPr>
          </a:lstStyle>
          <a:p>
            <a:fld id="{61E854E9-10F2-C24C-9AE4-9C36128FDCF1}"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1738436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E6FB605-B809-724A-B092-8A37D33D3B0F}" type="slidenum">
              <a:rPr lang="en-US"/>
              <a:pPr/>
              <a:t>‹#›</a:t>
            </a:fld>
            <a:endParaRPr lang="en-US"/>
          </a:p>
        </p:txBody>
      </p:sp>
    </p:spTree>
    <p:extLst>
      <p:ext uri="{BB962C8B-B14F-4D97-AF65-F5344CB8AC3E}">
        <p14:creationId xmlns:p14="http://schemas.microsoft.com/office/powerpoint/2010/main" val="389446142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333333"/>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333333"/>
              </a:solidFill>
            </a:endParaRPr>
          </a:p>
        </p:txBody>
      </p:sp>
      <p:sp>
        <p:nvSpPr>
          <p:cNvPr id="7" name="Slide Number Placeholder 6"/>
          <p:cNvSpPr>
            <a:spLocks noGrp="1"/>
          </p:cNvSpPr>
          <p:nvPr>
            <p:ph type="sldNum" sz="quarter" idx="12"/>
          </p:nvPr>
        </p:nvSpPr>
        <p:spPr/>
        <p:txBody>
          <a:bodyPr/>
          <a:lstStyle>
            <a:lvl1pPr>
              <a:defRPr/>
            </a:lvl1pPr>
          </a:lstStyle>
          <a:p>
            <a:fld id="{110C86ED-AC7C-3244-91F2-3E7F70AB7D3E}"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133915934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333333"/>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333333"/>
              </a:solidFill>
            </a:endParaRPr>
          </a:p>
        </p:txBody>
      </p:sp>
      <p:sp>
        <p:nvSpPr>
          <p:cNvPr id="7" name="Slide Number Placeholder 6"/>
          <p:cNvSpPr>
            <a:spLocks noGrp="1"/>
          </p:cNvSpPr>
          <p:nvPr>
            <p:ph type="sldNum" sz="quarter" idx="12"/>
          </p:nvPr>
        </p:nvSpPr>
        <p:spPr/>
        <p:txBody>
          <a:bodyPr/>
          <a:lstStyle>
            <a:lvl1pPr>
              <a:defRPr/>
            </a:lvl1pPr>
          </a:lstStyle>
          <a:p>
            <a:fld id="{F6F62621-A3C9-5C40-81E1-E6087F39A3FC}"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407368024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333333"/>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333333"/>
              </a:solidFill>
            </a:endParaRPr>
          </a:p>
        </p:txBody>
      </p:sp>
      <p:sp>
        <p:nvSpPr>
          <p:cNvPr id="6" name="Slide Number Placeholder 5"/>
          <p:cNvSpPr>
            <a:spLocks noGrp="1"/>
          </p:cNvSpPr>
          <p:nvPr>
            <p:ph type="sldNum" sz="quarter" idx="12"/>
          </p:nvPr>
        </p:nvSpPr>
        <p:spPr/>
        <p:txBody>
          <a:bodyPr/>
          <a:lstStyle>
            <a:lvl1pPr>
              <a:defRPr/>
            </a:lvl1pPr>
          </a:lstStyle>
          <a:p>
            <a:fld id="{BADF8CB0-1E9C-1E4D-BC37-AE2634F5FE3E}"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300886974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333333"/>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333333"/>
              </a:solidFill>
            </a:endParaRPr>
          </a:p>
        </p:txBody>
      </p:sp>
      <p:sp>
        <p:nvSpPr>
          <p:cNvPr id="6" name="Slide Number Placeholder 5"/>
          <p:cNvSpPr>
            <a:spLocks noGrp="1"/>
          </p:cNvSpPr>
          <p:nvPr>
            <p:ph type="sldNum" sz="quarter" idx="12"/>
          </p:nvPr>
        </p:nvSpPr>
        <p:spPr/>
        <p:txBody>
          <a:bodyPr/>
          <a:lstStyle>
            <a:lvl1pPr>
              <a:defRPr/>
            </a:lvl1pPr>
          </a:lstStyle>
          <a:p>
            <a:fld id="{894F14C6-83D8-A24F-B29D-223C3738D969}"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403371327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5867400" cy="6858000"/>
            <a:chOff x="0" y="0"/>
            <a:chExt cx="3696" cy="4320"/>
          </a:xfrm>
        </p:grpSpPr>
        <p:sp>
          <p:nvSpPr>
            <p:cNvPr id="5" name="Rectangle 3"/>
            <p:cNvSpPr>
              <a:spLocks noChangeArrowheads="1"/>
            </p:cNvSpPr>
            <p:nvPr/>
          </p:nvSpPr>
          <p:spPr bwMode="auto">
            <a:xfrm>
              <a:off x="0" y="0"/>
              <a:ext cx="2880" cy="4320"/>
            </a:xfrm>
            <a:prstGeom prst="rect">
              <a:avLst/>
            </a:prstGeom>
            <a:solidFill>
              <a:schemeClr val="accent2"/>
            </a:solidFill>
            <a:ln w="9525">
              <a:noFill/>
              <a:miter lim="800000"/>
              <a:headEnd/>
              <a:tailEnd/>
            </a:ln>
            <a:effectLst/>
          </p:spPr>
          <p:txBody>
            <a:bodyPr wrap="none" anchor="ctr"/>
            <a:lstStyle/>
            <a:p>
              <a:endParaRPr kumimoji="1" lang="en-US" b="0">
                <a:solidFill>
                  <a:srgbClr val="003366"/>
                </a:solidFill>
                <a:latin typeface="Times New Roman" charset="0"/>
              </a:endParaRPr>
            </a:p>
          </p:txBody>
        </p:sp>
        <p:sp>
          <p:nvSpPr>
            <p:cNvPr id="6" name="AutoShape 4"/>
            <p:cNvSpPr>
              <a:spLocks noChangeArrowheads="1"/>
            </p:cNvSpPr>
            <p:nvPr/>
          </p:nvSpPr>
          <p:spPr bwMode="white">
            <a:xfrm>
              <a:off x="432" y="624"/>
              <a:ext cx="3264" cy="1200"/>
            </a:xfrm>
            <a:prstGeom prst="roundRect">
              <a:avLst>
                <a:gd name="adj" fmla="val 50000"/>
              </a:avLst>
            </a:prstGeom>
            <a:solidFill>
              <a:schemeClr val="bg1"/>
            </a:solidFill>
            <a:ln w="9525">
              <a:noFill/>
              <a:round/>
              <a:headEnd/>
              <a:tailEnd/>
            </a:ln>
            <a:effectLst/>
          </p:spPr>
          <p:txBody>
            <a:bodyPr wrap="none" anchor="ctr"/>
            <a:lstStyle/>
            <a:p>
              <a:endParaRPr kumimoji="1" lang="en-US" b="0">
                <a:solidFill>
                  <a:srgbClr val="003366"/>
                </a:solidFill>
                <a:latin typeface="Times New Roman" charset="0"/>
              </a:endParaRPr>
            </a:p>
          </p:txBody>
        </p:sp>
      </p:grpSp>
      <p:grpSp>
        <p:nvGrpSpPr>
          <p:cNvPr id="7" name="Group 5"/>
          <p:cNvGrpSpPr>
            <a:grpSpLocks/>
          </p:cNvGrpSpPr>
          <p:nvPr/>
        </p:nvGrpSpPr>
        <p:grpSpPr bwMode="auto">
          <a:xfrm>
            <a:off x="3632200" y="4889500"/>
            <a:ext cx="4876800" cy="319088"/>
            <a:chOff x="2288" y="3080"/>
            <a:chExt cx="3072" cy="201"/>
          </a:xfrm>
        </p:grpSpPr>
        <p:sp>
          <p:nvSpPr>
            <p:cNvPr id="8" name="AutoShape 6"/>
            <p:cNvSpPr>
              <a:spLocks noChangeArrowheads="1"/>
            </p:cNvSpPr>
            <p:nvPr/>
          </p:nvSpPr>
          <p:spPr bwMode="auto">
            <a:xfrm flipH="1">
              <a:off x="2288" y="3080"/>
              <a:ext cx="2914" cy="200"/>
            </a:xfrm>
            <a:prstGeom prst="roundRect">
              <a:avLst>
                <a:gd name="adj" fmla="val 0"/>
              </a:avLst>
            </a:prstGeom>
            <a:solidFill>
              <a:schemeClr val="hlink"/>
            </a:solidFill>
            <a:ln w="9525">
              <a:noFill/>
              <a:round/>
              <a:headEnd/>
              <a:tailEnd/>
            </a:ln>
            <a:effectLst/>
          </p:spPr>
          <p:txBody>
            <a:bodyPr wrap="none" anchor="ctr"/>
            <a:lstStyle/>
            <a:p>
              <a:pPr algn="l" eaLnBrk="0" hangingPunct="0"/>
              <a:endParaRPr lang="en-US" b="0">
                <a:solidFill>
                  <a:srgbClr val="003366"/>
                </a:solidFill>
              </a:endParaRPr>
            </a:p>
          </p:txBody>
        </p:sp>
        <p:sp>
          <p:nvSpPr>
            <p:cNvPr id="9" name="AutoShape 7"/>
            <p:cNvSpPr>
              <a:spLocks noChangeArrowheads="1"/>
            </p:cNvSpPr>
            <p:nvPr/>
          </p:nvSpPr>
          <p:spPr bwMode="auto">
            <a:xfrm>
              <a:off x="5196" y="3080"/>
              <a:ext cx="164" cy="201"/>
            </a:xfrm>
            <a:prstGeom prst="flowChartDelay">
              <a:avLst/>
            </a:prstGeom>
            <a:solidFill>
              <a:schemeClr val="hlink"/>
            </a:solidFill>
            <a:ln w="9525">
              <a:noFill/>
              <a:miter lim="800000"/>
              <a:headEnd/>
              <a:tailEnd/>
            </a:ln>
            <a:effectLst/>
          </p:spPr>
          <p:txBody>
            <a:bodyPr wrap="none" anchor="ctr"/>
            <a:lstStyle/>
            <a:p>
              <a:pPr algn="l" eaLnBrk="0" hangingPunct="0"/>
              <a:endParaRPr lang="en-US" b="0">
                <a:solidFill>
                  <a:srgbClr val="003366"/>
                </a:solidFill>
              </a:endParaRPr>
            </a:p>
          </p:txBody>
        </p:sp>
      </p:grpSp>
      <p:sp>
        <p:nvSpPr>
          <p:cNvPr id="332808" name="Rectangle 8"/>
          <p:cNvSpPr>
            <a:spLocks noGrp="1" noChangeArrowheads="1"/>
          </p:cNvSpPr>
          <p:nvPr>
            <p:ph type="subTitle" idx="1"/>
          </p:nvPr>
        </p:nvSpPr>
        <p:spPr>
          <a:xfrm>
            <a:off x="4673600" y="2927350"/>
            <a:ext cx="4013200" cy="1822450"/>
          </a:xfrm>
        </p:spPr>
        <p:txBody>
          <a:bodyPr anchor="b"/>
          <a:lstStyle>
            <a:lvl1pPr marL="0" indent="0">
              <a:buFont typeface="Wingdings" pitchFamily="-111" charset="2"/>
              <a:buNone/>
              <a:defRPr>
                <a:solidFill>
                  <a:schemeClr val="tx2"/>
                </a:solidFill>
              </a:defRPr>
            </a:lvl1pPr>
          </a:lstStyle>
          <a:p>
            <a:r>
              <a:rPr lang="en-US"/>
              <a:t>Click to edit Master subtitle style</a:t>
            </a:r>
          </a:p>
        </p:txBody>
      </p:sp>
      <p:sp>
        <p:nvSpPr>
          <p:cNvPr id="332812" name="AutoShape 12"/>
          <p:cNvSpPr>
            <a:spLocks noGrp="1" noChangeArrowheads="1"/>
          </p:cNvSpPr>
          <p:nvPr>
            <p:ph type="ctrTitle" sz="quarter"/>
          </p:nvPr>
        </p:nvSpPr>
        <p:spPr>
          <a:xfrm>
            <a:off x="685800" y="990600"/>
            <a:ext cx="8229600" cy="1905000"/>
          </a:xfrm>
          <a:prstGeom prst="roundRect">
            <a:avLst>
              <a:gd name="adj" fmla="val 50000"/>
            </a:avLst>
          </a:prstGeom>
        </p:spPr>
        <p:txBody>
          <a:bodyPr anchor="ctr"/>
          <a:lstStyle>
            <a:lvl1pPr algn="ctr">
              <a:defRPr>
                <a:solidFill>
                  <a:schemeClr val="tx1"/>
                </a:solidFill>
              </a:defRPr>
            </a:lvl1pPr>
          </a:lstStyle>
          <a:p>
            <a:r>
              <a:rPr lang="en-US"/>
              <a:t>Click to edit Master title style</a:t>
            </a:r>
          </a:p>
        </p:txBody>
      </p:sp>
      <p:sp>
        <p:nvSpPr>
          <p:cNvPr id="10" name="Rectangle 9"/>
          <p:cNvSpPr>
            <a:spLocks noGrp="1" noChangeArrowheads="1"/>
          </p:cNvSpPr>
          <p:nvPr>
            <p:ph type="dt" sz="quarter" idx="10"/>
          </p:nvPr>
        </p:nvSpPr>
        <p:spPr/>
        <p:txBody>
          <a:bodyPr/>
          <a:lstStyle>
            <a:lvl1pPr>
              <a:defRPr>
                <a:solidFill>
                  <a:schemeClr val="bg1"/>
                </a:solidFill>
              </a:defRPr>
            </a:lvl1pPr>
          </a:lstStyle>
          <a:p>
            <a:endParaRPr lang="en-US">
              <a:solidFill>
                <a:srgbClr val="FFFFFF"/>
              </a:solidFill>
            </a:endParaRPr>
          </a:p>
        </p:txBody>
      </p:sp>
      <p:sp>
        <p:nvSpPr>
          <p:cNvPr id="11" name="Rectangle 10"/>
          <p:cNvSpPr>
            <a:spLocks noGrp="1" noChangeArrowheads="1"/>
          </p:cNvSpPr>
          <p:nvPr>
            <p:ph type="ftr" sz="quarter" idx="11"/>
          </p:nvPr>
        </p:nvSpPr>
        <p:spPr/>
        <p:txBody>
          <a:bodyPr/>
          <a:lstStyle>
            <a:lvl1pPr algn="r">
              <a:defRPr/>
            </a:lvl1pPr>
          </a:lstStyle>
          <a:p>
            <a:endParaRPr lang="en-US">
              <a:solidFill>
                <a:srgbClr val="003366"/>
              </a:solidFill>
            </a:endParaRPr>
          </a:p>
        </p:txBody>
      </p:sp>
      <p:sp>
        <p:nvSpPr>
          <p:cNvPr id="12" name="Rectangle 11"/>
          <p:cNvSpPr>
            <a:spLocks noGrp="1" noChangeArrowheads="1"/>
          </p:cNvSpPr>
          <p:nvPr>
            <p:ph type="sldNum" sz="quarter" idx="12"/>
          </p:nvPr>
        </p:nvSpPr>
        <p:spPr>
          <a:xfrm>
            <a:off x="76200" y="6248400"/>
            <a:ext cx="587375" cy="488950"/>
          </a:xfrm>
        </p:spPr>
        <p:txBody>
          <a:bodyPr anchorCtr="0"/>
          <a:lstStyle>
            <a:lvl1pPr>
              <a:defRPr/>
            </a:lvl1pPr>
          </a:lstStyle>
          <a:p>
            <a:fld id="{A43238C2-AE45-4543-B263-DAE72E23C97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4645429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5"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6" name="Rectangle 13"/>
          <p:cNvSpPr>
            <a:spLocks noGrp="1" noChangeArrowheads="1"/>
          </p:cNvSpPr>
          <p:nvPr>
            <p:ph type="sldNum" sz="quarter" idx="12"/>
          </p:nvPr>
        </p:nvSpPr>
        <p:spPr>
          <a:ln/>
        </p:spPr>
        <p:txBody>
          <a:bodyPr/>
          <a:lstStyle>
            <a:lvl1pPr>
              <a:defRPr/>
            </a:lvl1pPr>
          </a:lstStyle>
          <a:p>
            <a:fld id="{0CFEA970-4D02-6045-B1E5-7602B97CD7C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25257187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5"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6" name="Rectangle 13"/>
          <p:cNvSpPr>
            <a:spLocks noGrp="1" noChangeArrowheads="1"/>
          </p:cNvSpPr>
          <p:nvPr>
            <p:ph type="sldNum" sz="quarter" idx="12"/>
          </p:nvPr>
        </p:nvSpPr>
        <p:spPr>
          <a:ln/>
        </p:spPr>
        <p:txBody>
          <a:bodyPr/>
          <a:lstStyle>
            <a:lvl1pPr>
              <a:defRPr/>
            </a:lvl1pPr>
          </a:lstStyle>
          <a:p>
            <a:fld id="{FBCFC20F-2C04-134D-BB11-305FF6B571C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57484012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2362200"/>
            <a:ext cx="3770313"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0913" y="2362200"/>
            <a:ext cx="3770312"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6"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7" name="Rectangle 13"/>
          <p:cNvSpPr>
            <a:spLocks noGrp="1" noChangeArrowheads="1"/>
          </p:cNvSpPr>
          <p:nvPr>
            <p:ph type="sldNum" sz="quarter" idx="12"/>
          </p:nvPr>
        </p:nvSpPr>
        <p:spPr>
          <a:ln/>
        </p:spPr>
        <p:txBody>
          <a:bodyPr/>
          <a:lstStyle>
            <a:lvl1pPr>
              <a:defRPr/>
            </a:lvl1pPr>
          </a:lstStyle>
          <a:p>
            <a:fld id="{1BA911DC-02E7-764C-AD7E-4B309A60756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6986048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8"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9" name="Rectangle 13"/>
          <p:cNvSpPr>
            <a:spLocks noGrp="1" noChangeArrowheads="1"/>
          </p:cNvSpPr>
          <p:nvPr>
            <p:ph type="sldNum" sz="quarter" idx="12"/>
          </p:nvPr>
        </p:nvSpPr>
        <p:spPr>
          <a:ln/>
        </p:spPr>
        <p:txBody>
          <a:bodyPr/>
          <a:lstStyle>
            <a:lvl1pPr>
              <a:defRPr/>
            </a:lvl1pPr>
          </a:lstStyle>
          <a:p>
            <a:fld id="{BE254276-F843-0F46-9798-F0188B701BE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10921801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4"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5" name="Rectangle 13"/>
          <p:cNvSpPr>
            <a:spLocks noGrp="1" noChangeArrowheads="1"/>
          </p:cNvSpPr>
          <p:nvPr>
            <p:ph type="sldNum" sz="quarter" idx="12"/>
          </p:nvPr>
        </p:nvSpPr>
        <p:spPr>
          <a:ln/>
        </p:spPr>
        <p:txBody>
          <a:bodyPr/>
          <a:lstStyle>
            <a:lvl1pPr>
              <a:defRPr/>
            </a:lvl1pPr>
          </a:lstStyle>
          <a:p>
            <a:fld id="{8CC8B56A-CBCC-454B-B0B2-D70500C99A2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674232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fld id="{871096B5-4AC9-144E-9C97-BC8D327334FF}" type="slidenum">
              <a:rPr lang="en-US"/>
              <a:pPr/>
              <a:t>‹#›</a:t>
            </a:fld>
            <a:endParaRPr lang="en-US"/>
          </a:p>
        </p:txBody>
      </p:sp>
    </p:spTree>
    <p:extLst>
      <p:ext uri="{BB962C8B-B14F-4D97-AF65-F5344CB8AC3E}">
        <p14:creationId xmlns:p14="http://schemas.microsoft.com/office/powerpoint/2010/main" val="2222918725"/>
      </p:ext>
    </p:extLst>
  </p:cSld>
  <p:clrMapOvr>
    <a:masterClrMapping/>
  </p:clrMapOvr>
  <p:transition spd="med">
    <p:randomBar dir="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3"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4" name="Rectangle 13"/>
          <p:cNvSpPr>
            <a:spLocks noGrp="1" noChangeArrowheads="1"/>
          </p:cNvSpPr>
          <p:nvPr>
            <p:ph type="sldNum" sz="quarter" idx="12"/>
          </p:nvPr>
        </p:nvSpPr>
        <p:spPr>
          <a:ln/>
        </p:spPr>
        <p:txBody>
          <a:bodyPr/>
          <a:lstStyle>
            <a:lvl1pPr>
              <a:defRPr/>
            </a:lvl1pPr>
          </a:lstStyle>
          <a:p>
            <a:fld id="{38114F2F-401F-9B4F-9AC7-EA06AB5D1C9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7561241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6"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7" name="Rectangle 13"/>
          <p:cNvSpPr>
            <a:spLocks noGrp="1" noChangeArrowheads="1"/>
          </p:cNvSpPr>
          <p:nvPr>
            <p:ph type="sldNum" sz="quarter" idx="12"/>
          </p:nvPr>
        </p:nvSpPr>
        <p:spPr>
          <a:ln/>
        </p:spPr>
        <p:txBody>
          <a:bodyPr/>
          <a:lstStyle>
            <a:lvl1pPr>
              <a:defRPr/>
            </a:lvl1pPr>
          </a:lstStyle>
          <a:p>
            <a:fld id="{87897A9F-8B43-4240-B555-EF626427B3C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9339656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6"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7" name="Rectangle 13"/>
          <p:cNvSpPr>
            <a:spLocks noGrp="1" noChangeArrowheads="1"/>
          </p:cNvSpPr>
          <p:nvPr>
            <p:ph type="sldNum" sz="quarter" idx="12"/>
          </p:nvPr>
        </p:nvSpPr>
        <p:spPr>
          <a:ln/>
        </p:spPr>
        <p:txBody>
          <a:bodyPr/>
          <a:lstStyle>
            <a:lvl1pPr>
              <a:defRPr/>
            </a:lvl1pPr>
          </a:lstStyle>
          <a:p>
            <a:fld id="{ECD59F93-B22A-344A-B481-E0A66351DED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15125174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5"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6" name="Rectangle 13"/>
          <p:cNvSpPr>
            <a:spLocks noGrp="1" noChangeArrowheads="1"/>
          </p:cNvSpPr>
          <p:nvPr>
            <p:ph type="sldNum" sz="quarter" idx="12"/>
          </p:nvPr>
        </p:nvSpPr>
        <p:spPr>
          <a:ln/>
        </p:spPr>
        <p:txBody>
          <a:bodyPr/>
          <a:lstStyle>
            <a:lvl1pPr>
              <a:defRPr/>
            </a:lvl1pPr>
          </a:lstStyle>
          <a:p>
            <a:fld id="{9044925D-D504-4F49-BAFB-9F3D29E27A9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62559125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762000"/>
            <a:ext cx="1981200" cy="5324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62000" y="762000"/>
            <a:ext cx="5791200" cy="5324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5"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6" name="Rectangle 13"/>
          <p:cNvSpPr>
            <a:spLocks noGrp="1" noChangeArrowheads="1"/>
          </p:cNvSpPr>
          <p:nvPr>
            <p:ph type="sldNum" sz="quarter" idx="12"/>
          </p:nvPr>
        </p:nvSpPr>
        <p:spPr>
          <a:ln/>
        </p:spPr>
        <p:txBody>
          <a:bodyPr/>
          <a:lstStyle>
            <a:lvl1pPr>
              <a:defRPr/>
            </a:lvl1pPr>
          </a:lstStyle>
          <a:p>
            <a:fld id="{3572A238-C4F2-4D4F-902C-1964C6F1A99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49215772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738F4C5-E432-4348-B21A-2F1B3B954B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31024843"/>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1CFD649-2593-1949-AF94-0209476CB2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2081464"/>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63AC191-4690-AC48-8FF9-ADA4E9FC103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54961644"/>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1ABEB82-B2A4-354F-9C38-3B1658EF29E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0668455"/>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05E93CBF-8163-F741-B1BB-3C7335F3F3E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482047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fld id="{E0629499-76A7-9C4D-B39D-92284F65795E}" type="slidenum">
              <a:rPr lang="en-US"/>
              <a:pPr/>
              <a:t>‹#›</a:t>
            </a:fld>
            <a:endParaRPr lang="en-US"/>
          </a:p>
        </p:txBody>
      </p:sp>
    </p:spTree>
    <p:extLst>
      <p:ext uri="{BB962C8B-B14F-4D97-AF65-F5344CB8AC3E}">
        <p14:creationId xmlns:p14="http://schemas.microsoft.com/office/powerpoint/2010/main" val="3683773710"/>
      </p:ext>
    </p:extLst>
  </p:cSld>
  <p:clrMapOvr>
    <a:masterClrMapping/>
  </p:clrMapOvr>
  <p:transition spd="med">
    <p:randomBar dir="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45C0264-6752-C945-BD53-F7A7E749F25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5687553"/>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7AF109C2-0C55-564A-B53F-3DDDCEE17F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16255420"/>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1426FD3-193F-4A40-AA35-37A88F1FF0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74094626"/>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6A44CEF-0812-8840-8B17-130CD26B15D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00710040"/>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0812706-6CF0-5048-8AA6-B5FFCC0EF31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31761096"/>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BF596DE-4245-0C49-AD5A-6C60575DD7A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11989376"/>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BAC07BF-83E0-F344-B763-134C9147634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1325304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A35FB99-BB75-0940-BEDC-4A3AED16CEB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087960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16DCD40-5EE7-C341-9182-9E295124988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9226157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47C4427-193E-5541-A98F-5EBB73736A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116928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fld id="{BFA08F75-4B56-C246-B055-E412174A4DA6}" type="slidenum">
              <a:rPr lang="en-US"/>
              <a:pPr/>
              <a:t>‹#›</a:t>
            </a:fld>
            <a:endParaRPr lang="en-US"/>
          </a:p>
        </p:txBody>
      </p:sp>
    </p:spTree>
    <p:extLst>
      <p:ext uri="{BB962C8B-B14F-4D97-AF65-F5344CB8AC3E}">
        <p14:creationId xmlns:p14="http://schemas.microsoft.com/office/powerpoint/2010/main" val="3877025982"/>
      </p:ext>
    </p:extLst>
  </p:cSld>
  <p:clrMapOvr>
    <a:masterClrMapping/>
  </p:clrMapOvr>
  <p:transitio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E6912855-A899-5A40-B4E1-D0A4808796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675117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EB92D98D-E287-7744-AFFE-CF8C183C369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5981512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FBF9FE0-0FB3-654C-962C-E18AF103FF1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5667590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4322881-C3D7-364F-A32F-160E5C5DE06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2402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EF36EF2-F2C7-3D4B-B70E-CC7FD0746D1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0449751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BCFE5FF-2BF6-6E44-8777-367A0CDC447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2657260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B957793-EC15-A44C-94CD-1C81726C07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154235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57175" y="-23813"/>
            <a:ext cx="9518650" cy="7229476"/>
            <a:chOff x="-162" y="-15"/>
            <a:chExt cx="5996" cy="4554"/>
          </a:xfrm>
        </p:grpSpPr>
        <p:grpSp>
          <p:nvGrpSpPr>
            <p:cNvPr id="5" name="Group 3"/>
            <p:cNvGrpSpPr>
              <a:grpSpLocks/>
            </p:cNvGrpSpPr>
            <p:nvPr userDrawn="1"/>
          </p:nvGrpSpPr>
          <p:grpSpPr bwMode="auto">
            <a:xfrm>
              <a:off x="-162" y="-15"/>
              <a:ext cx="5996" cy="4554"/>
              <a:chOff x="-162" y="-15"/>
              <a:chExt cx="5996" cy="4554"/>
            </a:xfrm>
          </p:grpSpPr>
          <p:sp>
            <p:nvSpPr>
              <p:cNvPr id="20" name="Freeform 4"/>
              <p:cNvSpPr>
                <a:spLocks/>
              </p:cNvSpPr>
              <p:nvPr userDrawn="1"/>
            </p:nvSpPr>
            <p:spPr bwMode="hidden">
              <a:xfrm>
                <a:off x="3314" y="2990"/>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1" name="Freeform 5"/>
              <p:cNvSpPr>
                <a:spLocks/>
              </p:cNvSpPr>
              <p:nvPr userDrawn="1"/>
            </p:nvSpPr>
            <p:spPr bwMode="hidden">
              <a:xfrm>
                <a:off x="2200" y="2586"/>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2" name="Freeform 6"/>
              <p:cNvSpPr>
                <a:spLocks/>
              </p:cNvSpPr>
              <p:nvPr userDrawn="1"/>
            </p:nvSpPr>
            <p:spPr bwMode="hidden">
              <a:xfrm>
                <a:off x="2288" y="3047"/>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3" name="Freeform 7"/>
              <p:cNvSpPr>
                <a:spLocks/>
              </p:cNvSpPr>
              <p:nvPr userDrawn="1"/>
            </p:nvSpPr>
            <p:spPr bwMode="hidden">
              <a:xfrm>
                <a:off x="2609" y="3558"/>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4" name="Freeform 8"/>
              <p:cNvSpPr>
                <a:spLocks/>
              </p:cNvSpPr>
              <p:nvPr userDrawn="1"/>
            </p:nvSpPr>
            <p:spPr bwMode="hidden">
              <a:xfrm>
                <a:off x="3980" y="1830"/>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5" name="Freeform 9"/>
              <p:cNvSpPr>
                <a:spLocks/>
              </p:cNvSpPr>
              <p:nvPr userDrawn="1"/>
            </p:nvSpPr>
            <p:spPr bwMode="hidden">
              <a:xfrm>
                <a:off x="3089" y="2063"/>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6" name="Freeform 10"/>
              <p:cNvSpPr>
                <a:spLocks/>
              </p:cNvSpPr>
              <p:nvPr userDrawn="1"/>
            </p:nvSpPr>
            <p:spPr bwMode="hidden">
              <a:xfrm rot="3318475">
                <a:off x="2254" y="1895"/>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7" name="Freeform 11"/>
              <p:cNvSpPr>
                <a:spLocks/>
              </p:cNvSpPr>
              <p:nvPr userDrawn="1"/>
            </p:nvSpPr>
            <p:spPr bwMode="hidden">
              <a:xfrm rot="20976686" flipH="1">
                <a:off x="2956" y="3382"/>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8" name="Freeform 12"/>
              <p:cNvSpPr>
                <a:spLocks/>
              </p:cNvSpPr>
              <p:nvPr userDrawn="1"/>
            </p:nvSpPr>
            <p:spPr bwMode="hidden">
              <a:xfrm>
                <a:off x="1821" y="3000"/>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 name="Freeform 13"/>
              <p:cNvSpPr>
                <a:spLocks/>
              </p:cNvSpPr>
              <p:nvPr userDrawn="1"/>
            </p:nvSpPr>
            <p:spPr bwMode="hidden">
              <a:xfrm rot="16244410" flipH="1">
                <a:off x="3615" y="3751"/>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30" name="Freeform 14"/>
              <p:cNvSpPr>
                <a:spLocks/>
              </p:cNvSpPr>
              <p:nvPr userDrawn="1"/>
            </p:nvSpPr>
            <p:spPr bwMode="hidden">
              <a:xfrm rot="6018034">
                <a:off x="1966" y="3575"/>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31" name="Freeform 15"/>
              <p:cNvSpPr>
                <a:spLocks/>
              </p:cNvSpPr>
              <p:nvPr userDrawn="1"/>
            </p:nvSpPr>
            <p:spPr bwMode="hidden">
              <a:xfrm rot="6284068">
                <a:off x="3400" y="3066"/>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32" name="Freeform 16"/>
              <p:cNvSpPr>
                <a:spLocks/>
              </p:cNvSpPr>
              <p:nvPr userDrawn="1"/>
            </p:nvSpPr>
            <p:spPr bwMode="hidden">
              <a:xfrm rot="19272242" flipV="1">
                <a:off x="3188" y="2264"/>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33" name="Freeform 17"/>
              <p:cNvSpPr>
                <a:spLocks/>
              </p:cNvSpPr>
              <p:nvPr userDrawn="1"/>
            </p:nvSpPr>
            <p:spPr bwMode="hidden">
              <a:xfrm rot="563450" flipH="1">
                <a:off x="1796" y="2358"/>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34" name="Freeform 18"/>
              <p:cNvSpPr>
                <a:spLocks/>
              </p:cNvSpPr>
              <p:nvPr userDrawn="1"/>
            </p:nvSpPr>
            <p:spPr bwMode="hidden">
              <a:xfrm>
                <a:off x="1227" y="2730"/>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35" name="Freeform 19"/>
              <p:cNvSpPr>
                <a:spLocks/>
              </p:cNvSpPr>
              <p:nvPr userDrawn="1"/>
            </p:nvSpPr>
            <p:spPr bwMode="hidden">
              <a:xfrm>
                <a:off x="113" y="2578"/>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36" name="Freeform 20"/>
              <p:cNvSpPr>
                <a:spLocks/>
              </p:cNvSpPr>
              <p:nvPr userDrawn="1"/>
            </p:nvSpPr>
            <p:spPr bwMode="hidden">
              <a:xfrm>
                <a:off x="153" y="3003"/>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37" name="Freeform 21"/>
              <p:cNvSpPr>
                <a:spLocks/>
              </p:cNvSpPr>
              <p:nvPr userDrawn="1"/>
            </p:nvSpPr>
            <p:spPr bwMode="hidden">
              <a:xfrm rot="-2130091">
                <a:off x="738" y="3742"/>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38" name="Freeform 22"/>
              <p:cNvSpPr>
                <a:spLocks/>
              </p:cNvSpPr>
              <p:nvPr userDrawn="1"/>
            </p:nvSpPr>
            <p:spPr bwMode="hidden">
              <a:xfrm>
                <a:off x="1821" y="1954"/>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39" name="Freeform 23"/>
              <p:cNvSpPr>
                <a:spLocks/>
              </p:cNvSpPr>
              <p:nvPr userDrawn="1"/>
            </p:nvSpPr>
            <p:spPr bwMode="hidden">
              <a:xfrm>
                <a:off x="1002" y="2055"/>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40" name="Freeform 24"/>
              <p:cNvSpPr>
                <a:spLocks/>
              </p:cNvSpPr>
              <p:nvPr userDrawn="1"/>
            </p:nvSpPr>
            <p:spPr bwMode="hidden">
              <a:xfrm rot="3318475">
                <a:off x="-73" y="2007"/>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41" name="Freeform 25"/>
              <p:cNvSpPr>
                <a:spLocks/>
              </p:cNvSpPr>
              <p:nvPr userDrawn="1"/>
            </p:nvSpPr>
            <p:spPr bwMode="hidden">
              <a:xfrm rot="20976686" flipH="1">
                <a:off x="869" y="3374"/>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42" name="Freeform 26"/>
              <p:cNvSpPr>
                <a:spLocks/>
              </p:cNvSpPr>
              <p:nvPr userDrawn="1"/>
            </p:nvSpPr>
            <p:spPr bwMode="hidden">
              <a:xfrm>
                <a:off x="-14" y="2956"/>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43" name="Freeform 27"/>
              <p:cNvSpPr>
                <a:spLocks/>
              </p:cNvSpPr>
              <p:nvPr userDrawn="1"/>
            </p:nvSpPr>
            <p:spPr bwMode="hidden">
              <a:xfrm rot="16244410" flipH="1">
                <a:off x="1516" y="3727"/>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44" name="Freeform 28"/>
              <p:cNvSpPr>
                <a:spLocks/>
              </p:cNvSpPr>
              <p:nvPr userDrawn="1"/>
            </p:nvSpPr>
            <p:spPr bwMode="hidden">
              <a:xfrm rot="5508134">
                <a:off x="-25" y="3520"/>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45" name="Freeform 29"/>
              <p:cNvSpPr>
                <a:spLocks/>
              </p:cNvSpPr>
              <p:nvPr userDrawn="1"/>
            </p:nvSpPr>
            <p:spPr bwMode="hidden">
              <a:xfrm rot="6284068">
                <a:off x="1169" y="290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46" name="Freeform 30"/>
              <p:cNvSpPr>
                <a:spLocks/>
              </p:cNvSpPr>
              <p:nvPr userDrawn="1"/>
            </p:nvSpPr>
            <p:spPr bwMode="hidden">
              <a:xfrm rot="19272242" flipV="1">
                <a:off x="945" y="2040"/>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47" name="Freeform 31"/>
              <p:cNvSpPr>
                <a:spLocks/>
              </p:cNvSpPr>
              <p:nvPr userDrawn="1"/>
            </p:nvSpPr>
            <p:spPr bwMode="hidden">
              <a:xfrm rot="563450" flipH="1">
                <a:off x="501" y="2218"/>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48" name="Freeform 32"/>
              <p:cNvSpPr>
                <a:spLocks/>
              </p:cNvSpPr>
              <p:nvPr userDrawn="1"/>
            </p:nvSpPr>
            <p:spPr bwMode="hidden">
              <a:xfrm>
                <a:off x="1210" y="870"/>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49" name="Freeform 33"/>
              <p:cNvSpPr>
                <a:spLocks/>
              </p:cNvSpPr>
              <p:nvPr userDrawn="1"/>
            </p:nvSpPr>
            <p:spPr bwMode="hidden">
              <a:xfrm>
                <a:off x="96" y="466"/>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50" name="Freeform 34"/>
              <p:cNvSpPr>
                <a:spLocks/>
              </p:cNvSpPr>
              <p:nvPr userDrawn="1"/>
            </p:nvSpPr>
            <p:spPr bwMode="hidden">
              <a:xfrm>
                <a:off x="-20" y="1119"/>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51" name="Freeform 35"/>
              <p:cNvSpPr>
                <a:spLocks/>
              </p:cNvSpPr>
              <p:nvPr userDrawn="1"/>
            </p:nvSpPr>
            <p:spPr bwMode="hidden">
              <a:xfrm>
                <a:off x="721" y="1630"/>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52" name="Freeform 36"/>
              <p:cNvSpPr>
                <a:spLocks/>
              </p:cNvSpPr>
              <p:nvPr userDrawn="1"/>
            </p:nvSpPr>
            <p:spPr bwMode="hidden">
              <a:xfrm>
                <a:off x="1804" y="-2"/>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53" name="Freeform 37"/>
              <p:cNvSpPr>
                <a:spLocks/>
              </p:cNvSpPr>
              <p:nvPr userDrawn="1"/>
            </p:nvSpPr>
            <p:spPr bwMode="hidden">
              <a:xfrm>
                <a:off x="985" y="99"/>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54" name="Freeform 38"/>
              <p:cNvSpPr>
                <a:spLocks/>
              </p:cNvSpPr>
              <p:nvPr userDrawn="1"/>
            </p:nvSpPr>
            <p:spPr bwMode="hidden">
              <a:xfrm rot="3318475">
                <a:off x="185" y="-9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55" name="Freeform 39"/>
              <p:cNvSpPr>
                <a:spLocks/>
              </p:cNvSpPr>
              <p:nvPr userDrawn="1"/>
            </p:nvSpPr>
            <p:spPr bwMode="hidden">
              <a:xfrm rot="20976686" flipH="1">
                <a:off x="852" y="1262"/>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56" name="Freeform 40"/>
              <p:cNvSpPr>
                <a:spLocks/>
              </p:cNvSpPr>
              <p:nvPr userDrawn="1"/>
            </p:nvSpPr>
            <p:spPr bwMode="hidden">
              <a:xfrm>
                <a:off x="185" y="952"/>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57" name="Freeform 41"/>
              <p:cNvSpPr>
                <a:spLocks/>
              </p:cNvSpPr>
              <p:nvPr userDrawn="1"/>
            </p:nvSpPr>
            <p:spPr bwMode="hidden">
              <a:xfrm rot="16244410" flipH="1">
                <a:off x="1487" y="1463"/>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58" name="Freeform 42"/>
              <p:cNvSpPr>
                <a:spLocks/>
              </p:cNvSpPr>
              <p:nvPr userDrawn="1"/>
            </p:nvSpPr>
            <p:spPr bwMode="hidden">
              <a:xfrm rot="2428453">
                <a:off x="-162" y="1684"/>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59" name="Freeform 43"/>
              <p:cNvSpPr>
                <a:spLocks/>
              </p:cNvSpPr>
              <p:nvPr userDrawn="1"/>
            </p:nvSpPr>
            <p:spPr bwMode="hidden">
              <a:xfrm rot="6284068">
                <a:off x="1296" y="947"/>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60" name="Freeform 44"/>
              <p:cNvSpPr>
                <a:spLocks/>
              </p:cNvSpPr>
              <p:nvPr userDrawn="1"/>
            </p:nvSpPr>
            <p:spPr bwMode="hidden">
              <a:xfrm rot="19272242" flipV="1">
                <a:off x="928" y="84"/>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61" name="Freeform 45"/>
              <p:cNvSpPr>
                <a:spLocks/>
              </p:cNvSpPr>
              <p:nvPr userDrawn="1"/>
            </p:nvSpPr>
            <p:spPr bwMode="hidden">
              <a:xfrm rot="563450" flipH="1">
                <a:off x="-20" y="238"/>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62" name="Freeform 46"/>
              <p:cNvSpPr>
                <a:spLocks/>
              </p:cNvSpPr>
              <p:nvPr userDrawn="1"/>
            </p:nvSpPr>
            <p:spPr bwMode="hidden">
              <a:xfrm>
                <a:off x="3305" y="870"/>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63" name="Freeform 47"/>
              <p:cNvSpPr>
                <a:spLocks/>
              </p:cNvSpPr>
              <p:nvPr userDrawn="1"/>
            </p:nvSpPr>
            <p:spPr bwMode="hidden">
              <a:xfrm>
                <a:off x="2191" y="466"/>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64" name="Freeform 48"/>
              <p:cNvSpPr>
                <a:spLocks/>
              </p:cNvSpPr>
              <p:nvPr userDrawn="1"/>
            </p:nvSpPr>
            <p:spPr bwMode="hidden">
              <a:xfrm>
                <a:off x="2075" y="1119"/>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65" name="Freeform 49"/>
              <p:cNvSpPr>
                <a:spLocks/>
              </p:cNvSpPr>
              <p:nvPr userDrawn="1"/>
            </p:nvSpPr>
            <p:spPr bwMode="hidden">
              <a:xfrm>
                <a:off x="2816" y="1630"/>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66" name="Freeform 50"/>
              <p:cNvSpPr>
                <a:spLocks/>
              </p:cNvSpPr>
              <p:nvPr userDrawn="1"/>
            </p:nvSpPr>
            <p:spPr bwMode="hidden">
              <a:xfrm>
                <a:off x="3899" y="-2"/>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67" name="Freeform 51"/>
              <p:cNvSpPr>
                <a:spLocks/>
              </p:cNvSpPr>
              <p:nvPr userDrawn="1"/>
            </p:nvSpPr>
            <p:spPr bwMode="hidden">
              <a:xfrm>
                <a:off x="3080" y="99"/>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68" name="Freeform 52"/>
              <p:cNvSpPr>
                <a:spLocks/>
              </p:cNvSpPr>
              <p:nvPr userDrawn="1"/>
            </p:nvSpPr>
            <p:spPr bwMode="hidden">
              <a:xfrm rot="3318475">
                <a:off x="2005" y="51"/>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69" name="Freeform 53"/>
              <p:cNvSpPr>
                <a:spLocks/>
              </p:cNvSpPr>
              <p:nvPr userDrawn="1"/>
            </p:nvSpPr>
            <p:spPr bwMode="hidden">
              <a:xfrm rot="20976686" flipH="1">
                <a:off x="2947" y="1262"/>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70" name="Freeform 54"/>
              <p:cNvSpPr>
                <a:spLocks/>
              </p:cNvSpPr>
              <p:nvPr userDrawn="1"/>
            </p:nvSpPr>
            <p:spPr bwMode="hidden">
              <a:xfrm>
                <a:off x="1908" y="1072"/>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71" name="Freeform 55"/>
              <p:cNvSpPr>
                <a:spLocks/>
              </p:cNvSpPr>
              <p:nvPr userDrawn="1"/>
            </p:nvSpPr>
            <p:spPr bwMode="hidden">
              <a:xfrm rot="16244410" flipH="1">
                <a:off x="3582" y="1463"/>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72" name="Freeform 56"/>
              <p:cNvSpPr>
                <a:spLocks/>
              </p:cNvSpPr>
              <p:nvPr userDrawn="1"/>
            </p:nvSpPr>
            <p:spPr bwMode="hidden">
              <a:xfrm rot="2428453">
                <a:off x="1933" y="1684"/>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73" name="Freeform 57"/>
              <p:cNvSpPr>
                <a:spLocks/>
              </p:cNvSpPr>
              <p:nvPr userDrawn="1"/>
            </p:nvSpPr>
            <p:spPr bwMode="hidden">
              <a:xfrm rot="6284068">
                <a:off x="3391" y="947"/>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74" name="Freeform 58"/>
              <p:cNvSpPr>
                <a:spLocks/>
              </p:cNvSpPr>
              <p:nvPr userDrawn="1"/>
            </p:nvSpPr>
            <p:spPr bwMode="hidden">
              <a:xfrm rot="19272242" flipV="1">
                <a:off x="3023" y="84"/>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75" name="Freeform 59"/>
              <p:cNvSpPr>
                <a:spLocks/>
              </p:cNvSpPr>
              <p:nvPr userDrawn="1"/>
            </p:nvSpPr>
            <p:spPr bwMode="hidden">
              <a:xfrm rot="563450" flipH="1">
                <a:off x="1847" y="238"/>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76" name="Freeform 60"/>
              <p:cNvSpPr>
                <a:spLocks/>
              </p:cNvSpPr>
              <p:nvPr userDrawn="1"/>
            </p:nvSpPr>
            <p:spPr bwMode="hidden">
              <a:xfrm flipH="1">
                <a:off x="5075" y="867"/>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77" name="Freeform 61"/>
              <p:cNvSpPr>
                <a:spLocks/>
              </p:cNvSpPr>
              <p:nvPr userDrawn="1"/>
            </p:nvSpPr>
            <p:spPr bwMode="hidden">
              <a:xfrm>
                <a:off x="4287" y="475"/>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78" name="Freeform 62"/>
              <p:cNvSpPr>
                <a:spLocks/>
              </p:cNvSpPr>
              <p:nvPr userDrawn="1"/>
            </p:nvSpPr>
            <p:spPr bwMode="hidden">
              <a:xfrm>
                <a:off x="4171" y="1128"/>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79" name="Freeform 63"/>
              <p:cNvSpPr>
                <a:spLocks/>
              </p:cNvSpPr>
              <p:nvPr userDrawn="1"/>
            </p:nvSpPr>
            <p:spPr bwMode="hidden">
              <a:xfrm>
                <a:off x="5092" y="157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80" name="Freeform 64"/>
              <p:cNvSpPr>
                <a:spLocks/>
              </p:cNvSpPr>
              <p:nvPr userDrawn="1"/>
            </p:nvSpPr>
            <p:spPr bwMode="hidden">
              <a:xfrm>
                <a:off x="4828" y="24"/>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81" name="Freeform 65"/>
              <p:cNvSpPr>
                <a:spLocks/>
              </p:cNvSpPr>
              <p:nvPr userDrawn="1"/>
            </p:nvSpPr>
            <p:spPr bwMode="hidden">
              <a:xfrm rot="3318475">
                <a:off x="4137" y="-48"/>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82" name="Freeform 66"/>
              <p:cNvSpPr>
                <a:spLocks/>
              </p:cNvSpPr>
              <p:nvPr userDrawn="1"/>
            </p:nvSpPr>
            <p:spPr bwMode="hidden">
              <a:xfrm rot="20976686" flipH="1">
                <a:off x="5043" y="1271"/>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83" name="Freeform 67"/>
              <p:cNvSpPr>
                <a:spLocks/>
              </p:cNvSpPr>
              <p:nvPr userDrawn="1"/>
            </p:nvSpPr>
            <p:spPr bwMode="hidden">
              <a:xfrm>
                <a:off x="4328" y="949"/>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84" name="Freeform 68"/>
              <p:cNvSpPr>
                <a:spLocks/>
              </p:cNvSpPr>
              <p:nvPr userDrawn="1"/>
            </p:nvSpPr>
            <p:spPr bwMode="hidden">
              <a:xfrm rot="16244410" flipH="1">
                <a:off x="5172" y="3212"/>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85" name="Freeform 69"/>
              <p:cNvSpPr>
                <a:spLocks/>
              </p:cNvSpPr>
              <p:nvPr userDrawn="1"/>
            </p:nvSpPr>
            <p:spPr bwMode="hidden">
              <a:xfrm rot="2428453">
                <a:off x="4161" y="1609"/>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86" name="Freeform 70"/>
              <p:cNvSpPr>
                <a:spLocks/>
              </p:cNvSpPr>
              <p:nvPr userDrawn="1"/>
            </p:nvSpPr>
            <p:spPr bwMode="hidden">
              <a:xfrm rot="6284068">
                <a:off x="4899" y="775"/>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87" name="Freeform 71"/>
              <p:cNvSpPr>
                <a:spLocks/>
              </p:cNvSpPr>
              <p:nvPr userDrawn="1"/>
            </p:nvSpPr>
            <p:spPr bwMode="hidden">
              <a:xfrm rot="21011466" flipV="1">
                <a:off x="5122" y="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88" name="Freeform 72"/>
              <p:cNvSpPr>
                <a:spLocks/>
              </p:cNvSpPr>
              <p:nvPr userDrawn="1"/>
            </p:nvSpPr>
            <p:spPr bwMode="hidden">
              <a:xfrm rot="563450" flipH="1">
                <a:off x="3823" y="463"/>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89" name="Freeform 73"/>
              <p:cNvSpPr>
                <a:spLocks/>
              </p:cNvSpPr>
              <p:nvPr userDrawn="1"/>
            </p:nvSpPr>
            <p:spPr bwMode="hidden">
              <a:xfrm rot="6521641">
                <a:off x="5097" y="2955"/>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90" name="Freeform 74"/>
              <p:cNvSpPr>
                <a:spLocks/>
              </p:cNvSpPr>
              <p:nvPr userDrawn="1"/>
            </p:nvSpPr>
            <p:spPr bwMode="hidden">
              <a:xfrm>
                <a:off x="4287" y="2587"/>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91" name="Freeform 75"/>
              <p:cNvSpPr>
                <a:spLocks/>
              </p:cNvSpPr>
              <p:nvPr userDrawn="1"/>
            </p:nvSpPr>
            <p:spPr bwMode="hidden">
              <a:xfrm>
                <a:off x="4171" y="3240"/>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92" name="Freeform 76"/>
              <p:cNvSpPr>
                <a:spLocks/>
              </p:cNvSpPr>
              <p:nvPr userDrawn="1"/>
            </p:nvSpPr>
            <p:spPr bwMode="hidden">
              <a:xfrm rot="5844778">
                <a:off x="5044" y="3610"/>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93" name="Freeform 77"/>
              <p:cNvSpPr>
                <a:spLocks/>
              </p:cNvSpPr>
              <p:nvPr userDrawn="1"/>
            </p:nvSpPr>
            <p:spPr bwMode="hidden">
              <a:xfrm>
                <a:off x="4852" y="2040"/>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94" name="Freeform 78"/>
              <p:cNvSpPr>
                <a:spLocks/>
              </p:cNvSpPr>
              <p:nvPr userDrawn="1"/>
            </p:nvSpPr>
            <p:spPr bwMode="hidden">
              <a:xfrm rot="3318475">
                <a:off x="4101" y="2015"/>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95" name="Freeform 79"/>
              <p:cNvSpPr>
                <a:spLocks/>
              </p:cNvSpPr>
              <p:nvPr userDrawn="1"/>
            </p:nvSpPr>
            <p:spPr bwMode="hidden">
              <a:xfrm rot="20976686" flipH="1">
                <a:off x="4923" y="3684"/>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96" name="Freeform 80"/>
              <p:cNvSpPr>
                <a:spLocks/>
              </p:cNvSpPr>
              <p:nvPr userDrawn="1"/>
            </p:nvSpPr>
            <p:spPr bwMode="hidden">
              <a:xfrm>
                <a:off x="4004" y="3193"/>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97" name="Freeform 81"/>
              <p:cNvSpPr>
                <a:spLocks/>
              </p:cNvSpPr>
              <p:nvPr userDrawn="1"/>
            </p:nvSpPr>
            <p:spPr bwMode="hidden">
              <a:xfrm rot="6820033">
                <a:off x="4161" y="3637"/>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98" name="Freeform 82"/>
              <p:cNvSpPr>
                <a:spLocks/>
              </p:cNvSpPr>
              <p:nvPr userDrawn="1"/>
            </p:nvSpPr>
            <p:spPr bwMode="hidden">
              <a:xfrm rot="6284068">
                <a:off x="4587" y="2575"/>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99" name="Freeform 83"/>
              <p:cNvSpPr>
                <a:spLocks/>
              </p:cNvSpPr>
              <p:nvPr userDrawn="1"/>
            </p:nvSpPr>
            <p:spPr bwMode="hidden">
              <a:xfrm rot="15949041" flipV="1">
                <a:off x="5116" y="210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100" name="Freeform 84"/>
              <p:cNvSpPr>
                <a:spLocks/>
              </p:cNvSpPr>
              <p:nvPr userDrawn="1"/>
            </p:nvSpPr>
            <p:spPr bwMode="hidden">
              <a:xfrm rot="563450" flipH="1">
                <a:off x="3979" y="2419"/>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grpSp>
        <p:grpSp>
          <p:nvGrpSpPr>
            <p:cNvPr id="6" name="Group 85"/>
            <p:cNvGrpSpPr>
              <a:grpSpLocks/>
            </p:cNvGrpSpPr>
            <p:nvPr userDrawn="1"/>
          </p:nvGrpSpPr>
          <p:grpSpPr bwMode="auto">
            <a:xfrm>
              <a:off x="76" y="1909"/>
              <a:ext cx="5577" cy="1251"/>
              <a:chOff x="76" y="1909"/>
              <a:chExt cx="5577" cy="1251"/>
            </a:xfrm>
          </p:grpSpPr>
          <p:sp>
            <p:nvSpPr>
              <p:cNvPr id="7" name="Freeform 86"/>
              <p:cNvSpPr>
                <a:spLocks/>
              </p:cNvSpPr>
              <p:nvPr/>
            </p:nvSpPr>
            <p:spPr bwMode="ltGray">
              <a:xfrm rot="-3632084">
                <a:off x="225" y="2083"/>
                <a:ext cx="1123" cy="1031"/>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rgbClr val="808080">
                  <a:alpha val="50000"/>
                </a:srgbClr>
              </a:solidFill>
              <a:ln w="9525" cap="flat" cmpd="sng">
                <a:noFill/>
                <a:prstDash val="solid"/>
                <a:round/>
                <a:headEnd type="none" w="med" len="med"/>
                <a:tailEnd type="none" w="med" len="med"/>
              </a:ln>
              <a:effectLst/>
            </p:spPr>
            <p:txBody>
              <a:bodyPr wrap="none" anchor="ctr"/>
              <a:lstStyle/>
              <a:p>
                <a:pPr algn="l" eaLnBrk="0" hangingPunct="0"/>
                <a:endParaRPr lang="en-US" b="0">
                  <a:solidFill>
                    <a:srgbClr val="333333"/>
                  </a:solidFill>
                </a:endParaRPr>
              </a:p>
            </p:txBody>
          </p:sp>
          <p:grpSp>
            <p:nvGrpSpPr>
              <p:cNvPr id="8" name="Group 87"/>
              <p:cNvGrpSpPr>
                <a:grpSpLocks/>
              </p:cNvGrpSpPr>
              <p:nvPr/>
            </p:nvGrpSpPr>
            <p:grpSpPr bwMode="auto">
              <a:xfrm>
                <a:off x="144" y="2221"/>
                <a:ext cx="5509" cy="141"/>
                <a:chOff x="150" y="543"/>
                <a:chExt cx="5309" cy="200"/>
              </a:xfrm>
            </p:grpSpPr>
            <p:sp>
              <p:nvSpPr>
                <p:cNvPr id="18" name="AutoShape 88"/>
                <p:cNvSpPr>
                  <a:spLocks noChangeArrowheads="1"/>
                </p:cNvSpPr>
                <p:nvPr/>
              </p:nvSpPr>
              <p:spPr bwMode="ltGray">
                <a:xfrm>
                  <a:off x="150" y="543"/>
                  <a:ext cx="5309" cy="200"/>
                </a:xfrm>
                <a:prstGeom prst="roundRect">
                  <a:avLst>
                    <a:gd name="adj" fmla="val 50000"/>
                  </a:avLst>
                </a:prstGeom>
                <a:solidFill>
                  <a:srgbClr val="808080">
                    <a:alpha val="50000"/>
                  </a:srgbClr>
                </a:solidFill>
                <a:ln w="9525">
                  <a:noFill/>
                  <a:round/>
                  <a:headEnd/>
                  <a:tailEnd/>
                </a:ln>
                <a:effectLst/>
              </p:spPr>
              <p:txBody>
                <a:bodyPr wrap="none" anchor="ctr"/>
                <a:lstStyle/>
                <a:p>
                  <a:pPr algn="l" eaLnBrk="0" hangingPunct="0"/>
                  <a:endParaRPr lang="en-US" b="0">
                    <a:solidFill>
                      <a:srgbClr val="333333"/>
                    </a:solidFill>
                  </a:endParaRPr>
                </a:p>
              </p:txBody>
            </p:sp>
            <p:sp>
              <p:nvSpPr>
                <p:cNvPr id="19" name="Rectangle 89"/>
                <p:cNvSpPr>
                  <a:spLocks noChangeArrowheads="1"/>
                </p:cNvSpPr>
                <p:nvPr/>
              </p:nvSpPr>
              <p:spPr bwMode="ltGray">
                <a:xfrm>
                  <a:off x="175" y="600"/>
                  <a:ext cx="5251" cy="50"/>
                </a:xfrm>
                <a:prstGeom prst="rect">
                  <a:avLst/>
                </a:prstGeom>
                <a:solidFill>
                  <a:srgbClr val="808080">
                    <a:alpha val="50000"/>
                  </a:srgbClr>
                </a:solidFill>
                <a:ln w="9525">
                  <a:noFill/>
                  <a:miter lim="800000"/>
                  <a:headEnd/>
                  <a:tailEnd/>
                </a:ln>
                <a:effectLst/>
              </p:spPr>
              <p:txBody>
                <a:bodyPr wrap="none" anchor="ctr"/>
                <a:lstStyle/>
                <a:p>
                  <a:pPr algn="l" eaLnBrk="0" hangingPunct="0"/>
                  <a:endParaRPr lang="en-US" b="0">
                    <a:solidFill>
                      <a:srgbClr val="333333"/>
                    </a:solidFill>
                  </a:endParaRPr>
                </a:p>
              </p:txBody>
            </p:sp>
          </p:grpSp>
          <p:grpSp>
            <p:nvGrpSpPr>
              <p:cNvPr id="9" name="Group 90"/>
              <p:cNvGrpSpPr>
                <a:grpSpLocks/>
              </p:cNvGrpSpPr>
              <p:nvPr/>
            </p:nvGrpSpPr>
            <p:grpSpPr bwMode="auto">
              <a:xfrm>
                <a:off x="76" y="2164"/>
                <a:ext cx="5509" cy="141"/>
                <a:chOff x="150" y="543"/>
                <a:chExt cx="5309" cy="200"/>
              </a:xfrm>
            </p:grpSpPr>
            <p:sp>
              <p:nvSpPr>
                <p:cNvPr id="16" name="AutoShape 91"/>
                <p:cNvSpPr>
                  <a:spLocks noChangeArrowheads="1"/>
                </p:cNvSpPr>
                <p:nvPr/>
              </p:nvSpPr>
              <p:spPr bwMode="auto">
                <a:xfrm>
                  <a:off x="150" y="543"/>
                  <a:ext cx="5309" cy="200"/>
                </a:xfrm>
                <a:prstGeom prst="roundRect">
                  <a:avLst>
                    <a:gd name="adj" fmla="val 50000"/>
                  </a:avLst>
                </a:prstGeom>
                <a:gradFill rotWithShape="0">
                  <a:gsLst>
                    <a:gs pos="0">
                      <a:srgbClr val="B2B2B2">
                        <a:gamma/>
                        <a:shade val="46275"/>
                        <a:invGamma/>
                      </a:srgbClr>
                    </a:gs>
                    <a:gs pos="50000">
                      <a:srgbClr val="B2B2B2"/>
                    </a:gs>
                    <a:gs pos="100000">
                      <a:srgbClr val="B2B2B2">
                        <a:gamma/>
                        <a:shade val="46275"/>
                        <a:invGamma/>
                      </a:srgbClr>
                    </a:gs>
                  </a:gsLst>
                  <a:lin ang="5400000" scaled="1"/>
                </a:gradFill>
                <a:ln w="9525">
                  <a:noFill/>
                  <a:round/>
                  <a:headEnd/>
                  <a:tailEnd/>
                </a:ln>
                <a:effectLst/>
              </p:spPr>
              <p:txBody>
                <a:bodyPr wrap="none" anchor="ctr"/>
                <a:lstStyle/>
                <a:p>
                  <a:pPr algn="l" eaLnBrk="0" hangingPunct="0"/>
                  <a:endParaRPr lang="en-US" b="0">
                    <a:solidFill>
                      <a:srgbClr val="333333"/>
                    </a:solidFill>
                  </a:endParaRPr>
                </a:p>
              </p:txBody>
            </p:sp>
            <p:sp>
              <p:nvSpPr>
                <p:cNvPr id="17" name="Rectangle 92"/>
                <p:cNvSpPr>
                  <a:spLocks noChangeArrowheads="1"/>
                </p:cNvSpPr>
                <p:nvPr/>
              </p:nvSpPr>
              <p:spPr bwMode="auto">
                <a:xfrm>
                  <a:off x="175" y="600"/>
                  <a:ext cx="5251" cy="50"/>
                </a:xfrm>
                <a:prstGeom prst="rect">
                  <a:avLst/>
                </a:prstGeom>
                <a:gradFill rotWithShape="0">
                  <a:gsLst>
                    <a:gs pos="0">
                      <a:srgbClr val="B2B2B2"/>
                    </a:gs>
                    <a:gs pos="50000">
                      <a:srgbClr val="B2B2B2">
                        <a:gamma/>
                        <a:tint val="27451"/>
                        <a:invGamma/>
                      </a:srgbClr>
                    </a:gs>
                    <a:gs pos="100000">
                      <a:srgbClr val="B2B2B2"/>
                    </a:gs>
                  </a:gsLst>
                  <a:lin ang="5400000" scaled="1"/>
                </a:gradFill>
                <a:ln w="9525">
                  <a:noFill/>
                  <a:miter lim="800000"/>
                  <a:headEnd/>
                  <a:tailEnd/>
                </a:ln>
                <a:effectLst/>
              </p:spPr>
              <p:txBody>
                <a:bodyPr wrap="none" anchor="ctr"/>
                <a:lstStyle/>
                <a:p>
                  <a:pPr algn="l" eaLnBrk="0" hangingPunct="0"/>
                  <a:endParaRPr lang="en-US" b="0">
                    <a:solidFill>
                      <a:srgbClr val="333333"/>
                    </a:solidFill>
                  </a:endParaRPr>
                </a:p>
              </p:txBody>
            </p:sp>
          </p:grpSp>
          <p:grpSp>
            <p:nvGrpSpPr>
              <p:cNvPr id="10" name="Group 93"/>
              <p:cNvGrpSpPr>
                <a:grpSpLocks/>
              </p:cNvGrpSpPr>
              <p:nvPr/>
            </p:nvGrpSpPr>
            <p:grpSpPr bwMode="auto">
              <a:xfrm rot="-3629538">
                <a:off x="242" y="1946"/>
                <a:ext cx="1025" cy="952"/>
                <a:chOff x="1016" y="940"/>
                <a:chExt cx="2844" cy="2644"/>
              </a:xfrm>
            </p:grpSpPr>
            <p:sp>
              <p:nvSpPr>
                <p:cNvPr id="11" name="Freeform 94"/>
                <p:cNvSpPr>
                  <a:spLocks/>
                </p:cNvSpPr>
                <p:nvPr/>
              </p:nvSpPr>
              <p:spPr bwMode="auto">
                <a:xfrm>
                  <a:off x="1019" y="969"/>
                  <a:ext cx="2844" cy="2613"/>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chemeClr val="accent1"/>
                </a:solidFill>
                <a:ln w="12700" cmpd="sng">
                  <a:noFill/>
                  <a:round/>
                  <a:headEnd/>
                  <a:tailEnd/>
                </a:ln>
                <a:effectLst/>
              </p:spPr>
              <p:txBody>
                <a:bodyPr wrap="none" anchor="ctr"/>
                <a:lstStyle/>
                <a:p>
                  <a:pPr algn="l" eaLnBrk="0" hangingPunct="0"/>
                  <a:endParaRPr lang="en-US" b="0">
                    <a:solidFill>
                      <a:srgbClr val="333333"/>
                    </a:solidFill>
                  </a:endParaRPr>
                </a:p>
              </p:txBody>
            </p:sp>
            <p:sp>
              <p:nvSpPr>
                <p:cNvPr id="12" name="Freeform 95"/>
                <p:cNvSpPr>
                  <a:spLocks/>
                </p:cNvSpPr>
                <p:nvPr/>
              </p:nvSpPr>
              <p:spPr bwMode="auto">
                <a:xfrm>
                  <a:off x="1071" y="983"/>
                  <a:ext cx="641" cy="1919"/>
                </a:xfrm>
                <a:custGeom>
                  <a:avLst/>
                  <a:gdLst/>
                  <a:ahLst/>
                  <a:cxnLst>
                    <a:cxn ang="0">
                      <a:pos x="209" y="42"/>
                    </a:cxn>
                    <a:cxn ang="0">
                      <a:pos x="1" y="551"/>
                    </a:cxn>
                    <a:cxn ang="0">
                      <a:pos x="218" y="1319"/>
                    </a:cxn>
                    <a:cxn ang="0">
                      <a:pos x="518" y="1845"/>
                    </a:cxn>
                    <a:cxn ang="0">
                      <a:pos x="551" y="1761"/>
                    </a:cxn>
                    <a:cxn ang="0">
                      <a:pos x="259" y="1060"/>
                    </a:cxn>
                    <a:cxn ang="0">
                      <a:pos x="218" y="559"/>
                    </a:cxn>
                    <a:cxn ang="0">
                      <a:pos x="343" y="192"/>
                    </a:cxn>
                    <a:cxn ang="0">
                      <a:pos x="476" y="117"/>
                    </a:cxn>
                    <a:cxn ang="0">
                      <a:pos x="635" y="58"/>
                    </a:cxn>
                    <a:cxn ang="0">
                      <a:pos x="518" y="8"/>
                    </a:cxn>
                    <a:cxn ang="0">
                      <a:pos x="326" y="8"/>
                    </a:cxn>
                    <a:cxn ang="0">
                      <a:pos x="209" y="42"/>
                    </a:cxn>
                  </a:cxnLst>
                  <a:rect l="0" t="0" r="r" b="b"/>
                  <a:pathLst>
                    <a:path w="642" h="1919">
                      <a:moveTo>
                        <a:pt x="209" y="42"/>
                      </a:moveTo>
                      <a:cubicBezTo>
                        <a:pt x="59" y="125"/>
                        <a:pt x="0" y="338"/>
                        <a:pt x="1" y="551"/>
                      </a:cubicBezTo>
                      <a:cubicBezTo>
                        <a:pt x="2" y="764"/>
                        <a:pt x="132" y="1103"/>
                        <a:pt x="218" y="1319"/>
                      </a:cubicBezTo>
                      <a:cubicBezTo>
                        <a:pt x="304" y="1535"/>
                        <a:pt x="462" y="1771"/>
                        <a:pt x="518" y="1845"/>
                      </a:cubicBezTo>
                      <a:cubicBezTo>
                        <a:pt x="574" y="1919"/>
                        <a:pt x="594" y="1892"/>
                        <a:pt x="551" y="1761"/>
                      </a:cubicBezTo>
                      <a:cubicBezTo>
                        <a:pt x="508" y="1630"/>
                        <a:pt x="314" y="1260"/>
                        <a:pt x="259" y="1060"/>
                      </a:cubicBezTo>
                      <a:cubicBezTo>
                        <a:pt x="204" y="860"/>
                        <a:pt x="204" y="704"/>
                        <a:pt x="218" y="559"/>
                      </a:cubicBezTo>
                      <a:cubicBezTo>
                        <a:pt x="232" y="414"/>
                        <a:pt x="300" y="266"/>
                        <a:pt x="343" y="192"/>
                      </a:cubicBezTo>
                      <a:cubicBezTo>
                        <a:pt x="386" y="118"/>
                        <a:pt x="427" y="139"/>
                        <a:pt x="476" y="117"/>
                      </a:cubicBezTo>
                      <a:cubicBezTo>
                        <a:pt x="525" y="95"/>
                        <a:pt x="628" y="76"/>
                        <a:pt x="635" y="58"/>
                      </a:cubicBezTo>
                      <a:cubicBezTo>
                        <a:pt x="642" y="40"/>
                        <a:pt x="569" y="16"/>
                        <a:pt x="518" y="8"/>
                      </a:cubicBezTo>
                      <a:cubicBezTo>
                        <a:pt x="467" y="0"/>
                        <a:pt x="378" y="2"/>
                        <a:pt x="326" y="8"/>
                      </a:cubicBezTo>
                      <a:cubicBezTo>
                        <a:pt x="274" y="14"/>
                        <a:pt x="259" y="0"/>
                        <a:pt x="209" y="42"/>
                      </a:cubicBezTo>
                      <a:close/>
                    </a:path>
                  </a:pathLst>
                </a:custGeom>
                <a:gradFill rotWithShape="0">
                  <a:gsLst>
                    <a:gs pos="0">
                      <a:schemeClr val="accent1">
                        <a:gamma/>
                        <a:shade val="75686"/>
                        <a:invGamma/>
                      </a:schemeClr>
                    </a:gs>
                    <a:gs pos="100000">
                      <a:schemeClr val="accent1"/>
                    </a:gs>
                  </a:gsLst>
                  <a:lin ang="0" scaled="1"/>
                </a:gradFill>
                <a:ln w="9525" cap="flat" cmpd="sng">
                  <a:noFill/>
                  <a:prstDash val="solid"/>
                  <a:round/>
                  <a:headEnd type="none" w="med" len="med"/>
                  <a:tailEnd type="none" w="med" len="med"/>
                </a:ln>
                <a:effectLst/>
              </p:spPr>
              <p:txBody>
                <a:bodyPr wrap="none" anchor="ctr"/>
                <a:lstStyle/>
                <a:p>
                  <a:pPr algn="l" eaLnBrk="0" hangingPunct="0"/>
                  <a:endParaRPr lang="en-US" b="0">
                    <a:solidFill>
                      <a:srgbClr val="333333"/>
                    </a:solidFill>
                  </a:endParaRPr>
                </a:p>
              </p:txBody>
            </p:sp>
            <p:sp>
              <p:nvSpPr>
                <p:cNvPr id="13" name="Freeform 96"/>
                <p:cNvSpPr>
                  <a:spLocks/>
                </p:cNvSpPr>
                <p:nvPr/>
              </p:nvSpPr>
              <p:spPr bwMode="auto">
                <a:xfrm>
                  <a:off x="1197" y="939"/>
                  <a:ext cx="2411" cy="630"/>
                </a:xfrm>
                <a:custGeom>
                  <a:avLst/>
                  <a:gdLst/>
                  <a:ahLst/>
                  <a:cxnLst>
                    <a:cxn ang="0">
                      <a:pos x="11" y="117"/>
                    </a:cxn>
                    <a:cxn ang="0">
                      <a:pos x="250" y="10"/>
                    </a:cxn>
                    <a:cxn ang="0">
                      <a:pos x="765" y="58"/>
                    </a:cxn>
                    <a:cxn ang="0">
                      <a:pos x="1574" y="256"/>
                    </a:cxn>
                    <a:cxn ang="0">
                      <a:pos x="2162" y="470"/>
                    </a:cxn>
                    <a:cxn ang="0">
                      <a:pos x="2359" y="586"/>
                    </a:cxn>
                    <a:cxn ang="0">
                      <a:pos x="2307" y="601"/>
                    </a:cxn>
                    <a:cxn ang="0">
                      <a:pos x="1741" y="415"/>
                    </a:cxn>
                    <a:cxn ang="0">
                      <a:pos x="874" y="212"/>
                    </a:cxn>
                    <a:cxn ang="0">
                      <a:pos x="382" y="179"/>
                    </a:cxn>
                    <a:cxn ang="0">
                      <a:pos x="198" y="270"/>
                    </a:cxn>
                    <a:cxn ang="0">
                      <a:pos x="31" y="187"/>
                    </a:cxn>
                    <a:cxn ang="0">
                      <a:pos x="11" y="117"/>
                    </a:cxn>
                  </a:cxnLst>
                  <a:rect l="0" t="0" r="r" b="b"/>
                  <a:pathLst>
                    <a:path w="2411" h="630">
                      <a:moveTo>
                        <a:pt x="11" y="117"/>
                      </a:moveTo>
                      <a:cubicBezTo>
                        <a:pt x="41" y="92"/>
                        <a:pt x="124" y="20"/>
                        <a:pt x="250" y="10"/>
                      </a:cubicBezTo>
                      <a:cubicBezTo>
                        <a:pt x="375" y="0"/>
                        <a:pt x="545" y="18"/>
                        <a:pt x="765" y="58"/>
                      </a:cubicBezTo>
                      <a:cubicBezTo>
                        <a:pt x="986" y="100"/>
                        <a:pt x="1341" y="187"/>
                        <a:pt x="1574" y="256"/>
                      </a:cubicBezTo>
                      <a:cubicBezTo>
                        <a:pt x="1807" y="324"/>
                        <a:pt x="2032" y="415"/>
                        <a:pt x="2162" y="470"/>
                      </a:cubicBezTo>
                      <a:cubicBezTo>
                        <a:pt x="2293" y="525"/>
                        <a:pt x="2336" y="565"/>
                        <a:pt x="2359" y="586"/>
                      </a:cubicBezTo>
                      <a:cubicBezTo>
                        <a:pt x="2383" y="607"/>
                        <a:pt x="2411" y="630"/>
                        <a:pt x="2307" y="601"/>
                      </a:cubicBezTo>
                      <a:cubicBezTo>
                        <a:pt x="2204" y="573"/>
                        <a:pt x="1980" y="481"/>
                        <a:pt x="1741" y="415"/>
                      </a:cubicBezTo>
                      <a:cubicBezTo>
                        <a:pt x="1502" y="351"/>
                        <a:pt x="1100" y="251"/>
                        <a:pt x="874" y="212"/>
                      </a:cubicBezTo>
                      <a:cubicBezTo>
                        <a:pt x="648" y="173"/>
                        <a:pt x="495" y="169"/>
                        <a:pt x="382" y="179"/>
                      </a:cubicBezTo>
                      <a:cubicBezTo>
                        <a:pt x="269" y="189"/>
                        <a:pt x="256" y="269"/>
                        <a:pt x="198" y="270"/>
                      </a:cubicBezTo>
                      <a:cubicBezTo>
                        <a:pt x="140" y="271"/>
                        <a:pt x="62" y="212"/>
                        <a:pt x="31" y="187"/>
                      </a:cubicBezTo>
                      <a:cubicBezTo>
                        <a:pt x="0" y="162"/>
                        <a:pt x="15" y="132"/>
                        <a:pt x="11" y="117"/>
                      </a:cubicBezTo>
                      <a:close/>
                    </a:path>
                  </a:pathLst>
                </a:custGeom>
                <a:gradFill rotWithShape="0">
                  <a:gsLst>
                    <a:gs pos="0">
                      <a:schemeClr val="accent1">
                        <a:gamma/>
                        <a:shade val="75686"/>
                        <a:invGamma/>
                      </a:schemeClr>
                    </a:gs>
                    <a:gs pos="100000">
                      <a:schemeClr val="accent1"/>
                    </a:gs>
                  </a:gsLst>
                  <a:lin ang="5400000" scaled="1"/>
                </a:gradFill>
                <a:ln w="9525">
                  <a:noFill/>
                  <a:round/>
                  <a:headEnd/>
                  <a:tailEnd/>
                </a:ln>
                <a:effectLst/>
              </p:spPr>
              <p:txBody>
                <a:bodyPr wrap="none" anchor="ctr"/>
                <a:lstStyle/>
                <a:p>
                  <a:pPr algn="l" eaLnBrk="0" hangingPunct="0"/>
                  <a:endParaRPr lang="en-US" b="0">
                    <a:solidFill>
                      <a:srgbClr val="333333"/>
                    </a:solidFill>
                  </a:endParaRPr>
                </a:p>
              </p:txBody>
            </p:sp>
            <p:sp>
              <p:nvSpPr>
                <p:cNvPr id="14" name="Freeform 97"/>
                <p:cNvSpPr>
                  <a:spLocks/>
                </p:cNvSpPr>
                <p:nvPr/>
              </p:nvSpPr>
              <p:spPr bwMode="auto">
                <a:xfrm>
                  <a:off x="1847" y="1637"/>
                  <a:ext cx="1548" cy="1503"/>
                </a:xfrm>
                <a:custGeom>
                  <a:avLst/>
                  <a:gdLst/>
                  <a:ahLst/>
                  <a:cxnLst>
                    <a:cxn ang="0">
                      <a:pos x="54" y="275"/>
                    </a:cxn>
                    <a:cxn ang="0">
                      <a:pos x="388" y="33"/>
                    </a:cxn>
                    <a:cxn ang="0">
                      <a:pos x="1323" y="74"/>
                    </a:cxn>
                    <a:cxn ang="0">
                      <a:pos x="1448" y="149"/>
                    </a:cxn>
                    <a:cxn ang="0">
                      <a:pos x="730" y="108"/>
                    </a:cxn>
                    <a:cxn ang="0">
                      <a:pos x="305" y="216"/>
                    </a:cxn>
                    <a:cxn ang="0">
                      <a:pos x="146" y="525"/>
                    </a:cxn>
                    <a:cxn ang="0">
                      <a:pos x="246" y="1126"/>
                    </a:cxn>
                    <a:cxn ang="0">
                      <a:pos x="338" y="1435"/>
                    </a:cxn>
                    <a:cxn ang="0">
                      <a:pos x="280" y="1435"/>
                    </a:cxn>
                    <a:cxn ang="0">
                      <a:pos x="121" y="1034"/>
                    </a:cxn>
                    <a:cxn ang="0">
                      <a:pos x="38" y="617"/>
                    </a:cxn>
                    <a:cxn ang="0">
                      <a:pos x="54" y="275"/>
                    </a:cxn>
                  </a:cxnLst>
                  <a:rect l="0" t="0" r="r" b="b"/>
                  <a:pathLst>
                    <a:path w="1547" h="1502">
                      <a:moveTo>
                        <a:pt x="54" y="275"/>
                      </a:moveTo>
                      <a:cubicBezTo>
                        <a:pt x="112" y="178"/>
                        <a:pt x="177" y="66"/>
                        <a:pt x="388" y="33"/>
                      </a:cubicBezTo>
                      <a:cubicBezTo>
                        <a:pt x="599" y="0"/>
                        <a:pt x="1146" y="55"/>
                        <a:pt x="1323" y="74"/>
                      </a:cubicBezTo>
                      <a:cubicBezTo>
                        <a:pt x="1500" y="93"/>
                        <a:pt x="1547" y="143"/>
                        <a:pt x="1448" y="149"/>
                      </a:cubicBezTo>
                      <a:cubicBezTo>
                        <a:pt x="1349" y="155"/>
                        <a:pt x="920" y="97"/>
                        <a:pt x="730" y="108"/>
                      </a:cubicBezTo>
                      <a:cubicBezTo>
                        <a:pt x="540" y="119"/>
                        <a:pt x="402" y="147"/>
                        <a:pt x="305" y="216"/>
                      </a:cubicBezTo>
                      <a:cubicBezTo>
                        <a:pt x="208" y="285"/>
                        <a:pt x="156" y="373"/>
                        <a:pt x="146" y="525"/>
                      </a:cubicBezTo>
                      <a:cubicBezTo>
                        <a:pt x="136" y="677"/>
                        <a:pt x="214" y="974"/>
                        <a:pt x="246" y="1126"/>
                      </a:cubicBezTo>
                      <a:cubicBezTo>
                        <a:pt x="278" y="1278"/>
                        <a:pt x="332" y="1383"/>
                        <a:pt x="338" y="1435"/>
                      </a:cubicBezTo>
                      <a:cubicBezTo>
                        <a:pt x="344" y="1487"/>
                        <a:pt x="316" y="1502"/>
                        <a:pt x="280" y="1435"/>
                      </a:cubicBezTo>
                      <a:cubicBezTo>
                        <a:pt x="244" y="1368"/>
                        <a:pt x="161" y="1170"/>
                        <a:pt x="121" y="1034"/>
                      </a:cubicBezTo>
                      <a:cubicBezTo>
                        <a:pt x="81" y="898"/>
                        <a:pt x="49" y="743"/>
                        <a:pt x="38" y="617"/>
                      </a:cubicBezTo>
                      <a:cubicBezTo>
                        <a:pt x="27" y="491"/>
                        <a:pt x="0" y="375"/>
                        <a:pt x="54" y="275"/>
                      </a:cubicBezTo>
                      <a:close/>
                    </a:path>
                  </a:pathLst>
                </a:custGeom>
                <a:gradFill rotWithShape="0">
                  <a:gsLst>
                    <a:gs pos="0">
                      <a:schemeClr val="accent1"/>
                    </a:gs>
                    <a:gs pos="50000">
                      <a:schemeClr val="accent1">
                        <a:gamma/>
                        <a:tint val="15294"/>
                        <a:invGamma/>
                      </a:schemeClr>
                    </a:gs>
                    <a:gs pos="100000">
                      <a:schemeClr val="accent1"/>
                    </a:gs>
                  </a:gsLst>
                  <a:lin ang="18900000" scaled="1"/>
                </a:gradFill>
                <a:ln w="9525">
                  <a:noFill/>
                  <a:round/>
                  <a:headEnd/>
                  <a:tailEnd/>
                </a:ln>
                <a:effectLst/>
              </p:spPr>
              <p:txBody>
                <a:bodyPr wrap="none" anchor="ctr"/>
                <a:lstStyle/>
                <a:p>
                  <a:pPr algn="l" eaLnBrk="0" hangingPunct="0"/>
                  <a:endParaRPr lang="en-US" b="0">
                    <a:solidFill>
                      <a:srgbClr val="333333"/>
                    </a:solidFill>
                  </a:endParaRPr>
                </a:p>
              </p:txBody>
            </p:sp>
            <p:sp>
              <p:nvSpPr>
                <p:cNvPr id="15" name="Freeform 98"/>
                <p:cNvSpPr>
                  <a:spLocks/>
                </p:cNvSpPr>
                <p:nvPr/>
              </p:nvSpPr>
              <p:spPr bwMode="auto">
                <a:xfrm>
                  <a:off x="1631" y="1453"/>
                  <a:ext cx="921" cy="911"/>
                </a:xfrm>
                <a:custGeom>
                  <a:avLst/>
                  <a:gdLst/>
                  <a:ahLst/>
                  <a:cxnLst>
                    <a:cxn ang="0">
                      <a:pos x="14" y="164"/>
                    </a:cxn>
                    <a:cxn ang="0">
                      <a:pos x="216" y="33"/>
                    </a:cxn>
                    <a:cxn ang="0">
                      <a:pos x="871" y="217"/>
                    </a:cxn>
                    <a:cxn ang="0">
                      <a:pos x="613" y="258"/>
                    </a:cxn>
                    <a:cxn ang="0">
                      <a:pos x="396" y="400"/>
                    </a:cxn>
                    <a:cxn ang="0">
                      <a:pos x="287" y="576"/>
                    </a:cxn>
                    <a:cxn ang="0">
                      <a:pos x="262" y="843"/>
                    </a:cxn>
                    <a:cxn ang="0">
                      <a:pos x="14" y="164"/>
                    </a:cxn>
                  </a:cxnLst>
                  <a:rect l="0" t="0" r="r" b="b"/>
                  <a:pathLst>
                    <a:path w="921" h="912">
                      <a:moveTo>
                        <a:pt x="14" y="164"/>
                      </a:moveTo>
                      <a:cubicBezTo>
                        <a:pt x="0" y="66"/>
                        <a:pt x="67" y="0"/>
                        <a:pt x="216" y="33"/>
                      </a:cubicBezTo>
                      <a:cubicBezTo>
                        <a:pt x="419" y="54"/>
                        <a:pt x="487" y="8"/>
                        <a:pt x="871" y="217"/>
                      </a:cubicBezTo>
                      <a:cubicBezTo>
                        <a:pt x="921" y="234"/>
                        <a:pt x="692" y="228"/>
                        <a:pt x="613" y="258"/>
                      </a:cubicBezTo>
                      <a:cubicBezTo>
                        <a:pt x="534" y="288"/>
                        <a:pt x="450" y="347"/>
                        <a:pt x="396" y="400"/>
                      </a:cubicBezTo>
                      <a:cubicBezTo>
                        <a:pt x="342" y="453"/>
                        <a:pt x="309" y="502"/>
                        <a:pt x="287" y="576"/>
                      </a:cubicBezTo>
                      <a:cubicBezTo>
                        <a:pt x="265" y="650"/>
                        <a:pt x="308" y="912"/>
                        <a:pt x="262" y="843"/>
                      </a:cubicBezTo>
                      <a:cubicBezTo>
                        <a:pt x="45" y="626"/>
                        <a:pt x="59" y="295"/>
                        <a:pt x="14" y="164"/>
                      </a:cubicBezTo>
                      <a:close/>
                    </a:path>
                  </a:pathLst>
                </a:custGeom>
                <a:gradFill rotWithShape="0">
                  <a:gsLst>
                    <a:gs pos="0">
                      <a:schemeClr val="accent1"/>
                    </a:gs>
                    <a:gs pos="100000">
                      <a:schemeClr val="accent1">
                        <a:gamma/>
                        <a:tint val="12157"/>
                        <a:invGamma/>
                      </a:schemeClr>
                    </a:gs>
                  </a:gsLst>
                  <a:lin ang="2700000" scaled="1"/>
                </a:gradFill>
                <a:ln w="9525">
                  <a:noFill/>
                  <a:round/>
                  <a:headEnd/>
                  <a:tailEnd/>
                </a:ln>
                <a:effectLst/>
              </p:spPr>
              <p:txBody>
                <a:bodyPr wrap="none" anchor="ctr"/>
                <a:lstStyle/>
                <a:p>
                  <a:pPr algn="l" eaLnBrk="0" hangingPunct="0"/>
                  <a:endParaRPr lang="en-US" b="0">
                    <a:solidFill>
                      <a:srgbClr val="333333"/>
                    </a:solidFill>
                  </a:endParaRPr>
                </a:p>
              </p:txBody>
            </p:sp>
          </p:grpSp>
        </p:grpSp>
      </p:grpSp>
      <p:sp>
        <p:nvSpPr>
          <p:cNvPr id="291939" name="Rectangle 99"/>
          <p:cNvSpPr>
            <a:spLocks noGrp="1" noChangeArrowheads="1"/>
          </p:cNvSpPr>
          <p:nvPr>
            <p:ph type="ctrTitle" sz="quarter"/>
          </p:nvPr>
        </p:nvSpPr>
        <p:spPr>
          <a:xfrm>
            <a:off x="1905000" y="2209800"/>
            <a:ext cx="6858000" cy="1143000"/>
          </a:xfrm>
        </p:spPr>
        <p:txBody>
          <a:bodyPr/>
          <a:lstStyle>
            <a:lvl1pPr>
              <a:defRPr/>
            </a:lvl1pPr>
          </a:lstStyle>
          <a:p>
            <a:r>
              <a:rPr lang="en-US"/>
              <a:t>Click to edit Master title style</a:t>
            </a:r>
          </a:p>
        </p:txBody>
      </p:sp>
      <p:sp>
        <p:nvSpPr>
          <p:cNvPr id="291940" name="Rectangle 100"/>
          <p:cNvSpPr>
            <a:spLocks noGrp="1" noChangeArrowheads="1"/>
          </p:cNvSpPr>
          <p:nvPr>
            <p:ph type="subTitle" sz="quarter" idx="1"/>
          </p:nvPr>
        </p:nvSpPr>
        <p:spPr>
          <a:xfrm>
            <a:off x="2438400" y="3886200"/>
            <a:ext cx="5334000" cy="1752600"/>
          </a:xfrm>
        </p:spPr>
        <p:txBody>
          <a:bodyPr/>
          <a:lstStyle>
            <a:lvl1pPr marL="0" indent="0">
              <a:buFontTx/>
              <a:buNone/>
              <a:defRPr/>
            </a:lvl1pPr>
          </a:lstStyle>
          <a:p>
            <a:r>
              <a:rPr lang="en-US"/>
              <a:t>Click to edit Master subtitle style</a:t>
            </a:r>
          </a:p>
        </p:txBody>
      </p:sp>
      <p:sp>
        <p:nvSpPr>
          <p:cNvPr id="101" name="Rectangle 101"/>
          <p:cNvSpPr>
            <a:spLocks noGrp="1" noChangeArrowheads="1"/>
          </p:cNvSpPr>
          <p:nvPr>
            <p:ph type="dt" sz="quarter" idx="10"/>
          </p:nvPr>
        </p:nvSpPr>
        <p:spPr/>
        <p:txBody>
          <a:bodyPr/>
          <a:lstStyle>
            <a:lvl1pPr>
              <a:defRPr/>
            </a:lvl1pPr>
          </a:lstStyle>
          <a:p>
            <a:endParaRPr lang="en-US">
              <a:solidFill>
                <a:srgbClr val="333333"/>
              </a:solidFill>
            </a:endParaRPr>
          </a:p>
        </p:txBody>
      </p:sp>
      <p:sp>
        <p:nvSpPr>
          <p:cNvPr id="102" name="Rectangle 102"/>
          <p:cNvSpPr>
            <a:spLocks noGrp="1" noChangeArrowheads="1"/>
          </p:cNvSpPr>
          <p:nvPr>
            <p:ph type="ftr" sz="quarter" idx="11"/>
          </p:nvPr>
        </p:nvSpPr>
        <p:spPr/>
        <p:txBody>
          <a:bodyPr/>
          <a:lstStyle>
            <a:lvl1pPr>
              <a:defRPr/>
            </a:lvl1pPr>
          </a:lstStyle>
          <a:p>
            <a:endParaRPr lang="en-US">
              <a:solidFill>
                <a:srgbClr val="333333"/>
              </a:solidFill>
            </a:endParaRPr>
          </a:p>
        </p:txBody>
      </p:sp>
      <p:sp>
        <p:nvSpPr>
          <p:cNvPr id="103" name="Rectangle 103"/>
          <p:cNvSpPr>
            <a:spLocks noGrp="1" noChangeArrowheads="1"/>
          </p:cNvSpPr>
          <p:nvPr>
            <p:ph type="sldNum" sz="quarter" idx="12"/>
          </p:nvPr>
        </p:nvSpPr>
        <p:spPr/>
        <p:txBody>
          <a:bodyPr/>
          <a:lstStyle>
            <a:lvl1pPr>
              <a:defRPr/>
            </a:lvl1pPr>
          </a:lstStyle>
          <a:p>
            <a:fld id="{40E180C5-EBBA-564F-A252-B628E84682B8}"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68162497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fld id="{B06F8BD0-6EFB-7A41-9601-5D749627337E}"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220345523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fld id="{314820FC-2138-5E4C-B7C5-351A58DABE67}"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32729556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fld id="{A78EA2DE-7402-E942-9C16-A82F180E8699}" type="slidenum">
              <a:rPr lang="en-US"/>
              <a:pPr/>
              <a:t>‹#›</a:t>
            </a:fld>
            <a:endParaRPr lang="en-US"/>
          </a:p>
        </p:txBody>
      </p:sp>
    </p:spTree>
    <p:extLst>
      <p:ext uri="{BB962C8B-B14F-4D97-AF65-F5344CB8AC3E}">
        <p14:creationId xmlns:p14="http://schemas.microsoft.com/office/powerpoint/2010/main" val="3377030970"/>
      </p:ext>
    </p:extLst>
  </p:cSld>
  <p:clrMapOvr>
    <a:masterClrMapping/>
  </p:clrMapOvr>
  <p:transitio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6"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7" name="Rectangle 102"/>
          <p:cNvSpPr>
            <a:spLocks noGrp="1" noChangeArrowheads="1"/>
          </p:cNvSpPr>
          <p:nvPr>
            <p:ph type="sldNum" sz="quarter" idx="12"/>
          </p:nvPr>
        </p:nvSpPr>
        <p:spPr>
          <a:ln/>
        </p:spPr>
        <p:txBody>
          <a:bodyPr/>
          <a:lstStyle>
            <a:lvl1pPr>
              <a:defRPr/>
            </a:lvl1pPr>
          </a:lstStyle>
          <a:p>
            <a:fld id="{15C81ECB-0381-B841-AA17-C8F368D17F0B}"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79639980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8"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9" name="Rectangle 102"/>
          <p:cNvSpPr>
            <a:spLocks noGrp="1" noChangeArrowheads="1"/>
          </p:cNvSpPr>
          <p:nvPr>
            <p:ph type="sldNum" sz="quarter" idx="12"/>
          </p:nvPr>
        </p:nvSpPr>
        <p:spPr>
          <a:ln/>
        </p:spPr>
        <p:txBody>
          <a:bodyPr/>
          <a:lstStyle>
            <a:lvl1pPr>
              <a:defRPr/>
            </a:lvl1pPr>
          </a:lstStyle>
          <a:p>
            <a:fld id="{E2300B32-7EBB-6C4A-B329-D4E3D49797C7}"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275188803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4"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5" name="Rectangle 102"/>
          <p:cNvSpPr>
            <a:spLocks noGrp="1" noChangeArrowheads="1"/>
          </p:cNvSpPr>
          <p:nvPr>
            <p:ph type="sldNum" sz="quarter" idx="12"/>
          </p:nvPr>
        </p:nvSpPr>
        <p:spPr>
          <a:ln/>
        </p:spPr>
        <p:txBody>
          <a:bodyPr/>
          <a:lstStyle>
            <a:lvl1pPr>
              <a:defRPr/>
            </a:lvl1pPr>
          </a:lstStyle>
          <a:p>
            <a:fld id="{CDFA0BE2-40B7-8B4C-8030-9DFAD92A7E0C}"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159161468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3"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4" name="Rectangle 102"/>
          <p:cNvSpPr>
            <a:spLocks noGrp="1" noChangeArrowheads="1"/>
          </p:cNvSpPr>
          <p:nvPr>
            <p:ph type="sldNum" sz="quarter" idx="12"/>
          </p:nvPr>
        </p:nvSpPr>
        <p:spPr>
          <a:ln/>
        </p:spPr>
        <p:txBody>
          <a:bodyPr/>
          <a:lstStyle>
            <a:lvl1pPr>
              <a:defRPr/>
            </a:lvl1pPr>
          </a:lstStyle>
          <a:p>
            <a:fld id="{9A49BB16-BD4F-F148-A5FF-295CDBEC6EE8}"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28145863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6"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7" name="Rectangle 102"/>
          <p:cNvSpPr>
            <a:spLocks noGrp="1" noChangeArrowheads="1"/>
          </p:cNvSpPr>
          <p:nvPr>
            <p:ph type="sldNum" sz="quarter" idx="12"/>
          </p:nvPr>
        </p:nvSpPr>
        <p:spPr>
          <a:ln/>
        </p:spPr>
        <p:txBody>
          <a:bodyPr/>
          <a:lstStyle>
            <a:lvl1pPr>
              <a:defRPr/>
            </a:lvl1pPr>
          </a:lstStyle>
          <a:p>
            <a:fld id="{47EBD780-478D-FD4B-BBA2-6A5B3AFDE24A}"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35162236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6"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7" name="Rectangle 102"/>
          <p:cNvSpPr>
            <a:spLocks noGrp="1" noChangeArrowheads="1"/>
          </p:cNvSpPr>
          <p:nvPr>
            <p:ph type="sldNum" sz="quarter" idx="12"/>
          </p:nvPr>
        </p:nvSpPr>
        <p:spPr>
          <a:ln/>
        </p:spPr>
        <p:txBody>
          <a:bodyPr/>
          <a:lstStyle>
            <a:lvl1pPr>
              <a:defRPr/>
            </a:lvl1pPr>
          </a:lstStyle>
          <a:p>
            <a:fld id="{690D6CF1-5544-A448-B9CB-4487AD743E2F}"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47410331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fld id="{FC832214-C48C-A742-968C-35BFDFC150B8}"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160476253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fld id="{7741097C-DF8B-7C4D-9146-1C5ADAC7E624}"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81737452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92898" name="Rectangle 2"/>
          <p:cNvSpPr>
            <a:spLocks noGrp="1" noChangeArrowheads="1"/>
          </p:cNvSpPr>
          <p:nvPr>
            <p:ph type="ctrTitle"/>
          </p:nvPr>
        </p:nvSpPr>
        <p:spPr>
          <a:xfrm>
            <a:off x="2895600" y="1143000"/>
            <a:ext cx="5562600" cy="2286000"/>
          </a:xfrm>
          <a:effectLst>
            <a:outerShdw blurRad="63500" algn="ctr" rotWithShape="0">
              <a:srgbClr val="FFFFFF">
                <a:alpha val="75000"/>
              </a:srgbClr>
            </a:outerShdw>
          </a:effectLst>
        </p:spPr>
        <p:txBody>
          <a:bodyPr/>
          <a:lstStyle>
            <a:lvl1pPr algn="r">
              <a:defRPr b="0"/>
            </a:lvl1pPr>
          </a:lstStyle>
          <a:p>
            <a:r>
              <a:rPr lang="en-US"/>
              <a:t>Click to edit Master title style</a:t>
            </a:r>
          </a:p>
        </p:txBody>
      </p:sp>
      <p:sp>
        <p:nvSpPr>
          <p:cNvPr id="592899" name="Rectangle 3"/>
          <p:cNvSpPr>
            <a:spLocks noGrp="1" noChangeArrowheads="1"/>
          </p:cNvSpPr>
          <p:nvPr>
            <p:ph type="subTitle" idx="1"/>
          </p:nvPr>
        </p:nvSpPr>
        <p:spPr>
          <a:xfrm>
            <a:off x="2133600" y="3886200"/>
            <a:ext cx="4267200" cy="2057400"/>
          </a:xfrm>
          <a:effectLst/>
        </p:spPr>
        <p:txBody>
          <a:bodyPr/>
          <a:lstStyle>
            <a:lvl1pPr marL="0" indent="0">
              <a:buFont typeface="Wingdings" pitchFamily="-111" charset="2"/>
              <a:buNone/>
              <a:defRPr i="1"/>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xfrm>
            <a:off x="6553200" y="6248400"/>
            <a:ext cx="1295400" cy="457200"/>
          </a:xfrm>
        </p:spPr>
        <p:txBody>
          <a:bodyPr/>
          <a:lstStyle>
            <a:lvl1pPr>
              <a:defRPr/>
            </a:lvl1pPr>
          </a:lstStyle>
          <a:p>
            <a:fld id="{2E8BED7E-9BC0-A243-9E78-5BA09ECD6F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11556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3F6906C-506E-6E43-8C6E-E2F8F1E3272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622716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a:ln/>
        </p:spPr>
        <p:txBody>
          <a:bodyPr/>
          <a:lstStyle>
            <a:lvl1pPr>
              <a:defRPr/>
            </a:lvl1pPr>
          </a:lstStyle>
          <a:p>
            <a:pPr>
              <a:defRPr/>
            </a:pPr>
            <a:endParaRPr lang="en-US"/>
          </a:p>
        </p:txBody>
      </p:sp>
      <p:sp>
        <p:nvSpPr>
          <p:cNvPr id="8" name="Rectangle 1028"/>
          <p:cNvSpPr>
            <a:spLocks noGrp="1" noChangeArrowheads="1"/>
          </p:cNvSpPr>
          <p:nvPr>
            <p:ph type="ftr" sz="quarter" idx="11"/>
          </p:nvPr>
        </p:nvSpPr>
        <p:spPr>
          <a:ln/>
        </p:spPr>
        <p:txBody>
          <a:bodyPr/>
          <a:lstStyle>
            <a:lvl1pPr>
              <a:defRPr/>
            </a:lvl1pPr>
          </a:lstStyle>
          <a:p>
            <a:pPr>
              <a:defRPr/>
            </a:pPr>
            <a:endParaRPr lang="en-US"/>
          </a:p>
        </p:txBody>
      </p:sp>
      <p:sp>
        <p:nvSpPr>
          <p:cNvPr id="9" name="Rectangle 1029"/>
          <p:cNvSpPr>
            <a:spLocks noGrp="1" noChangeArrowheads="1"/>
          </p:cNvSpPr>
          <p:nvPr>
            <p:ph type="sldNum" sz="quarter" idx="12"/>
          </p:nvPr>
        </p:nvSpPr>
        <p:spPr>
          <a:ln/>
        </p:spPr>
        <p:txBody>
          <a:bodyPr/>
          <a:lstStyle>
            <a:lvl1pPr>
              <a:defRPr/>
            </a:lvl1pPr>
          </a:lstStyle>
          <a:p>
            <a:fld id="{8F4A34A9-2196-1E4C-99BF-865B156A6859}" type="slidenum">
              <a:rPr lang="en-US"/>
              <a:pPr/>
              <a:t>‹#›</a:t>
            </a:fld>
            <a:endParaRPr lang="en-US"/>
          </a:p>
        </p:txBody>
      </p:sp>
    </p:spTree>
    <p:extLst>
      <p:ext uri="{BB962C8B-B14F-4D97-AF65-F5344CB8AC3E}">
        <p14:creationId xmlns:p14="http://schemas.microsoft.com/office/powerpoint/2010/main" val="1133445673"/>
      </p:ext>
    </p:extLst>
  </p:cSld>
  <p:clrMapOvr>
    <a:masterClrMapping/>
  </p:clrMapOvr>
  <p:transition spd="med">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BE750A9-958E-8F4A-964B-D4968FD4594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5619523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0238918-0B1A-5040-B7D3-F2C939E79A2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9796044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F01FABC1-7B9D-1A47-AD0B-265D4404849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6295058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F793B55-2B17-E143-91A0-26D02E1A2B6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5107488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F75C9867-EAC3-2643-9403-D54258E9D7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6410127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99A4262-0056-CB40-B5FE-5A825DE80D6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3448784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E1D56E1-B29A-0C4A-9171-8E67BFF4821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9788841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8A24231-1C52-FB4B-8290-46ED554B14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3716401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5BFBCED-B66C-4948-9A8C-41E0E4CC3EF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3369049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6994"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596995"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fld id="{D17ACD6C-988C-CC48-BC7E-932647590DA0}"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9253567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7"/>
          <p:cNvSpPr>
            <a:spLocks noGrp="1" noChangeArrowheads="1"/>
          </p:cNvSpPr>
          <p:nvPr>
            <p:ph type="dt" sz="half" idx="10"/>
          </p:nvPr>
        </p:nvSpPr>
        <p:spPr>
          <a:ln/>
        </p:spPr>
        <p:txBody>
          <a:bodyPr/>
          <a:lstStyle>
            <a:lvl1pPr>
              <a:defRPr/>
            </a:lvl1pPr>
          </a:lstStyle>
          <a:p>
            <a:pPr>
              <a:defRPr/>
            </a:pPr>
            <a:endParaRPr lang="en-US"/>
          </a:p>
        </p:txBody>
      </p:sp>
      <p:sp>
        <p:nvSpPr>
          <p:cNvPr id="4" name="Rectangle 1028"/>
          <p:cNvSpPr>
            <a:spLocks noGrp="1" noChangeArrowheads="1"/>
          </p:cNvSpPr>
          <p:nvPr>
            <p:ph type="ftr" sz="quarter" idx="11"/>
          </p:nvPr>
        </p:nvSpPr>
        <p:spPr>
          <a:ln/>
        </p:spPr>
        <p:txBody>
          <a:bodyPr/>
          <a:lstStyle>
            <a:lvl1pPr>
              <a:defRPr/>
            </a:lvl1pPr>
          </a:lstStyle>
          <a:p>
            <a:pPr>
              <a:defRPr/>
            </a:pPr>
            <a:endParaRPr lang="en-US"/>
          </a:p>
        </p:txBody>
      </p:sp>
      <p:sp>
        <p:nvSpPr>
          <p:cNvPr id="5" name="Rectangle 1029"/>
          <p:cNvSpPr>
            <a:spLocks noGrp="1" noChangeArrowheads="1"/>
          </p:cNvSpPr>
          <p:nvPr>
            <p:ph type="sldNum" sz="quarter" idx="12"/>
          </p:nvPr>
        </p:nvSpPr>
        <p:spPr>
          <a:ln/>
        </p:spPr>
        <p:txBody>
          <a:bodyPr/>
          <a:lstStyle>
            <a:lvl1pPr>
              <a:defRPr/>
            </a:lvl1pPr>
          </a:lstStyle>
          <a:p>
            <a:fld id="{EC808590-DBD3-2747-B7F2-7A22550B6933}" type="slidenum">
              <a:rPr lang="en-US"/>
              <a:pPr/>
              <a:t>‹#›</a:t>
            </a:fld>
            <a:endParaRPr lang="en-US"/>
          </a:p>
        </p:txBody>
      </p:sp>
    </p:spTree>
    <p:extLst>
      <p:ext uri="{BB962C8B-B14F-4D97-AF65-F5344CB8AC3E}">
        <p14:creationId xmlns:p14="http://schemas.microsoft.com/office/powerpoint/2010/main" val="1648188256"/>
      </p:ext>
    </p:extLst>
  </p:cSld>
  <p:clrMapOvr>
    <a:masterClrMapping/>
  </p:clrMapOvr>
  <p:transition spd="med">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A4460F11-FC49-044A-9369-7FD35385CBB2}"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13246789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AFDD31DC-8CEE-B74C-BC6D-2D8CF07A61E8}"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2236017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D7661380-BCE1-9641-9937-DF35FA78900C}"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30213299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fld id="{7A66F710-AD31-3549-AA4E-5CA339F7F411}"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0957450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fld id="{D0404C7C-D4CE-3642-B97F-968DCAD7E85C}"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60723306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fld id="{046EB688-2B14-9E40-86AD-A94E093A92B4}"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40089405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EF555958-F13E-2340-B7B4-E32E7A5E5A82}"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87161078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323471C7-22D1-5A47-AD08-38A54A1D2948}"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67375045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F61CC654-21A7-7744-8AEE-AFAC7606F13E}"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17805809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A0D4B9ED-3298-D244-AB43-A042E9CB9FA8}"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8523873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a:ln/>
        </p:spPr>
        <p:txBody>
          <a:bodyPr/>
          <a:lstStyle>
            <a:lvl1pPr>
              <a:defRPr/>
            </a:lvl1pPr>
          </a:lstStyle>
          <a:p>
            <a:pPr>
              <a:defRPr/>
            </a:pPr>
            <a:endParaRPr lang="en-US"/>
          </a:p>
        </p:txBody>
      </p:sp>
      <p:sp>
        <p:nvSpPr>
          <p:cNvPr id="3" name="Rectangle 1028"/>
          <p:cNvSpPr>
            <a:spLocks noGrp="1" noChangeArrowheads="1"/>
          </p:cNvSpPr>
          <p:nvPr>
            <p:ph type="ftr" sz="quarter" idx="11"/>
          </p:nvPr>
        </p:nvSpPr>
        <p:spPr>
          <a:ln/>
        </p:spPr>
        <p:txBody>
          <a:bodyPr/>
          <a:lstStyle>
            <a:lvl1pPr>
              <a:defRPr/>
            </a:lvl1pPr>
          </a:lstStyle>
          <a:p>
            <a:pPr>
              <a:defRPr/>
            </a:pPr>
            <a:endParaRPr lang="en-US"/>
          </a:p>
        </p:txBody>
      </p:sp>
      <p:sp>
        <p:nvSpPr>
          <p:cNvPr id="4" name="Rectangle 1029"/>
          <p:cNvSpPr>
            <a:spLocks noGrp="1" noChangeArrowheads="1"/>
          </p:cNvSpPr>
          <p:nvPr>
            <p:ph type="sldNum" sz="quarter" idx="12"/>
          </p:nvPr>
        </p:nvSpPr>
        <p:spPr>
          <a:ln/>
        </p:spPr>
        <p:txBody>
          <a:bodyPr/>
          <a:lstStyle>
            <a:lvl1pPr>
              <a:defRPr/>
            </a:lvl1pPr>
          </a:lstStyle>
          <a:p>
            <a:fld id="{E5DB7989-7263-B345-A88E-455FE92E85B6}" type="slidenum">
              <a:rPr lang="en-US"/>
              <a:pPr/>
              <a:t>‹#›</a:t>
            </a:fld>
            <a:endParaRPr lang="en-US"/>
          </a:p>
        </p:txBody>
      </p:sp>
    </p:spTree>
    <p:extLst>
      <p:ext uri="{BB962C8B-B14F-4D97-AF65-F5344CB8AC3E}">
        <p14:creationId xmlns:p14="http://schemas.microsoft.com/office/powerpoint/2010/main" val="3250887698"/>
      </p:ext>
    </p:extLst>
  </p:cSld>
  <p:clrMapOvr>
    <a:masterClrMapping/>
  </p:clrMapOvr>
  <p:transition spd="med">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p:bgPr>
    </p:bg>
    <p:spTree>
      <p:nvGrpSpPr>
        <p:cNvPr id="1" name=""/>
        <p:cNvGrpSpPr/>
        <p:nvPr/>
      </p:nvGrpSpPr>
      <p:grpSpPr>
        <a:xfrm>
          <a:off x="0" y="0"/>
          <a:ext cx="0" cy="0"/>
          <a:chOff x="0" y="0"/>
          <a:chExt cx="0" cy="0"/>
        </a:xfrm>
      </p:grpSpPr>
      <p:sp>
        <p:nvSpPr>
          <p:cNvPr id="4" name="Rectangle 2"/>
          <p:cNvSpPr>
            <a:spLocks noChangeArrowheads="1"/>
          </p:cNvSpPr>
          <p:nvPr/>
        </p:nvSpPr>
        <p:spPr bwMode="hidden">
          <a:xfrm>
            <a:off x="2895600" y="0"/>
            <a:ext cx="3352800" cy="6856413"/>
          </a:xfrm>
          <a:prstGeom prst="rect">
            <a:avLst/>
          </a:prstGeom>
          <a:gradFill rotWithShape="0">
            <a:gsLst>
              <a:gs pos="0">
                <a:schemeClr val="bg2"/>
              </a:gs>
              <a:gs pos="50000">
                <a:schemeClr val="bg1"/>
              </a:gs>
              <a:gs pos="100000">
                <a:schemeClr val="bg2"/>
              </a:gs>
            </a:gsLst>
            <a:lin ang="5400000" scaled="1"/>
          </a:gradFill>
          <a:ln w="9525">
            <a:noFill/>
            <a:miter lim="800000"/>
            <a:headEnd/>
            <a:tailEnd/>
          </a:ln>
          <a:effectLst/>
        </p:spPr>
        <p:txBody>
          <a:bodyPr/>
          <a:lstStyle/>
          <a:p>
            <a:pPr algn="l"/>
            <a:endParaRPr kumimoji="1" lang="en-US" b="0">
              <a:solidFill>
                <a:srgbClr val="EAEAEA"/>
              </a:solidFill>
              <a:latin typeface="Times New Roman" charset="0"/>
            </a:endParaRPr>
          </a:p>
        </p:txBody>
      </p:sp>
      <p:grpSp>
        <p:nvGrpSpPr>
          <p:cNvPr id="5" name="Group 3"/>
          <p:cNvGrpSpPr>
            <a:grpSpLocks/>
          </p:cNvGrpSpPr>
          <p:nvPr/>
        </p:nvGrpSpPr>
        <p:grpSpPr bwMode="auto">
          <a:xfrm>
            <a:off x="2133600" y="473075"/>
            <a:ext cx="4878388" cy="3490913"/>
            <a:chOff x="1344" y="298"/>
            <a:chExt cx="3073" cy="2199"/>
          </a:xfrm>
        </p:grpSpPr>
        <p:sp>
          <p:nvSpPr>
            <p:cNvPr id="6" name="Freeform 4"/>
            <p:cNvSpPr>
              <a:spLocks/>
            </p:cNvSpPr>
            <p:nvPr/>
          </p:nvSpPr>
          <p:spPr bwMode="auto">
            <a:xfrm>
              <a:off x="1344" y="1035"/>
              <a:ext cx="1019" cy="907"/>
            </a:xfrm>
            <a:custGeom>
              <a:avLst/>
              <a:gdLst/>
              <a:ahLst/>
              <a:cxnLst>
                <a:cxn ang="0">
                  <a:pos x="0" y="566"/>
                </a:cxn>
                <a:cxn ang="0">
                  <a:pos x="0" y="906"/>
                </a:cxn>
                <a:cxn ang="0">
                  <a:pos x="1014" y="283"/>
                </a:cxn>
                <a:cxn ang="0">
                  <a:pos x="1018" y="307"/>
                </a:cxn>
                <a:cxn ang="0">
                  <a:pos x="869" y="0"/>
                </a:cxn>
                <a:cxn ang="0">
                  <a:pos x="0" y="566"/>
                </a:cxn>
              </a:cxnLst>
              <a:rect l="0" t="0" r="r" b="b"/>
              <a:pathLst>
                <a:path w="1019" h="907">
                  <a:moveTo>
                    <a:pt x="0" y="566"/>
                  </a:moveTo>
                  <a:lnTo>
                    <a:pt x="0" y="906"/>
                  </a:lnTo>
                  <a:lnTo>
                    <a:pt x="1014" y="283"/>
                  </a:lnTo>
                  <a:lnTo>
                    <a:pt x="1018" y="307"/>
                  </a:lnTo>
                  <a:lnTo>
                    <a:pt x="869" y="0"/>
                  </a:lnTo>
                  <a:lnTo>
                    <a:pt x="0" y="566"/>
                  </a:lnTo>
                </a:path>
              </a:pathLst>
            </a:custGeom>
            <a:gradFill rotWithShape="0">
              <a:gsLst>
                <a:gs pos="0">
                  <a:schemeClr val="bg1"/>
                </a:gs>
                <a:gs pos="100000">
                  <a:schemeClr val="bg2"/>
                </a:gs>
              </a:gsLst>
              <a:lin ang="0" scaled="1"/>
            </a:gradFill>
            <a:ln w="9525">
              <a:noFill/>
              <a:round/>
              <a:headEnd type="none" w="sm" len="sm"/>
              <a:tailEnd type="none" w="sm" len="sm"/>
            </a:ln>
            <a:effectLst/>
          </p:spPr>
          <p:txBody>
            <a:bodyPr/>
            <a:lstStyle/>
            <a:p>
              <a:pPr algn="l" eaLnBrk="0" hangingPunct="0"/>
              <a:endParaRPr lang="en-US" b="0">
                <a:solidFill>
                  <a:srgbClr val="EAEAEA"/>
                </a:solidFill>
              </a:endParaRPr>
            </a:p>
          </p:txBody>
        </p:sp>
        <p:sp>
          <p:nvSpPr>
            <p:cNvPr id="7" name="Freeform 5"/>
            <p:cNvSpPr>
              <a:spLocks/>
            </p:cNvSpPr>
            <p:nvPr/>
          </p:nvSpPr>
          <p:spPr bwMode="auto">
            <a:xfrm>
              <a:off x="3398" y="1035"/>
              <a:ext cx="1019" cy="907"/>
            </a:xfrm>
            <a:custGeom>
              <a:avLst/>
              <a:gdLst/>
              <a:ahLst/>
              <a:cxnLst>
                <a:cxn ang="0">
                  <a:pos x="1018" y="566"/>
                </a:cxn>
                <a:cxn ang="0">
                  <a:pos x="1018" y="906"/>
                </a:cxn>
                <a:cxn ang="0">
                  <a:pos x="3" y="283"/>
                </a:cxn>
                <a:cxn ang="0">
                  <a:pos x="0" y="307"/>
                </a:cxn>
                <a:cxn ang="0">
                  <a:pos x="148" y="0"/>
                </a:cxn>
                <a:cxn ang="0">
                  <a:pos x="1018" y="566"/>
                </a:cxn>
              </a:cxnLst>
              <a:rect l="0" t="0" r="r" b="b"/>
              <a:pathLst>
                <a:path w="1019" h="907">
                  <a:moveTo>
                    <a:pt x="1018" y="566"/>
                  </a:moveTo>
                  <a:lnTo>
                    <a:pt x="1018" y="906"/>
                  </a:lnTo>
                  <a:lnTo>
                    <a:pt x="3" y="283"/>
                  </a:lnTo>
                  <a:lnTo>
                    <a:pt x="0" y="307"/>
                  </a:lnTo>
                  <a:lnTo>
                    <a:pt x="148" y="0"/>
                  </a:lnTo>
                  <a:lnTo>
                    <a:pt x="1018" y="566"/>
                  </a:lnTo>
                </a:path>
              </a:pathLst>
            </a:custGeom>
            <a:gradFill rotWithShape="0">
              <a:gsLst>
                <a:gs pos="0">
                  <a:schemeClr val="bg2"/>
                </a:gs>
                <a:gs pos="100000">
                  <a:schemeClr val="bg1"/>
                </a:gs>
              </a:gsLst>
              <a:lin ang="0" scaled="1"/>
            </a:gradFill>
            <a:ln w="9525">
              <a:noFill/>
              <a:round/>
              <a:headEnd type="none" w="sm" len="sm"/>
              <a:tailEnd type="none" w="sm" len="sm"/>
            </a:ln>
            <a:effectLst/>
          </p:spPr>
          <p:txBody>
            <a:bodyPr/>
            <a:lstStyle/>
            <a:p>
              <a:pPr algn="l" eaLnBrk="0" hangingPunct="0"/>
              <a:endParaRPr lang="en-US" b="0">
                <a:solidFill>
                  <a:srgbClr val="EAEAEA"/>
                </a:solidFill>
              </a:endParaRPr>
            </a:p>
          </p:txBody>
        </p:sp>
        <p:grpSp>
          <p:nvGrpSpPr>
            <p:cNvPr id="8" name="Group 6"/>
            <p:cNvGrpSpPr>
              <a:grpSpLocks/>
            </p:cNvGrpSpPr>
            <p:nvPr/>
          </p:nvGrpSpPr>
          <p:grpSpPr bwMode="auto">
            <a:xfrm>
              <a:off x="1571" y="298"/>
              <a:ext cx="2632" cy="2199"/>
              <a:chOff x="1571" y="298"/>
              <a:chExt cx="2632" cy="2199"/>
            </a:xfrm>
          </p:grpSpPr>
          <p:sp>
            <p:nvSpPr>
              <p:cNvPr id="10" name="AutoShape 7" descr="Green marble"/>
              <p:cNvSpPr>
                <a:spLocks noChangeArrowheads="1"/>
              </p:cNvSpPr>
              <p:nvPr/>
            </p:nvSpPr>
            <p:spPr bwMode="auto">
              <a:xfrm rot="10800000" flipH="1">
                <a:off x="1571" y="298"/>
                <a:ext cx="2631" cy="2198"/>
              </a:xfrm>
              <a:prstGeom prst="triangle">
                <a:avLst>
                  <a:gd name="adj" fmla="val 49995"/>
                </a:avLst>
              </a:prstGeom>
              <a:blipFill dpi="0" rotWithShape="0">
                <a:blip r:embed="rId2"/>
                <a:srcRect/>
                <a:tile tx="0" ty="0" sx="100000" sy="100000" flip="none" algn="tl"/>
              </a:blipFill>
              <a:ln w="12700" cap="sq">
                <a:solidFill>
                  <a:srgbClr val="006633"/>
                </a:solidFill>
                <a:miter lim="800000"/>
                <a:headEnd/>
                <a:tailEnd/>
              </a:ln>
              <a:effectLst/>
            </p:spPr>
            <p:txBody>
              <a:bodyPr/>
              <a:lstStyle/>
              <a:p>
                <a:pPr algn="l" eaLnBrk="0" hangingPunct="0"/>
                <a:endParaRPr lang="en-US" b="0">
                  <a:solidFill>
                    <a:srgbClr val="EAEAEA"/>
                  </a:solidFill>
                </a:endParaRPr>
              </a:p>
            </p:txBody>
          </p:sp>
          <p:sp>
            <p:nvSpPr>
              <p:cNvPr id="11" name="Freeform 8"/>
              <p:cNvSpPr>
                <a:spLocks/>
              </p:cNvSpPr>
              <p:nvPr/>
            </p:nvSpPr>
            <p:spPr bwMode="auto">
              <a:xfrm>
                <a:off x="1571" y="298"/>
                <a:ext cx="1316" cy="2199"/>
              </a:xfrm>
              <a:custGeom>
                <a:avLst/>
                <a:gdLst/>
                <a:ahLst/>
                <a:cxnLst>
                  <a:cxn ang="0">
                    <a:pos x="1315" y="2198"/>
                  </a:cxn>
                  <a:cxn ang="0">
                    <a:pos x="1315" y="1815"/>
                  </a:cxn>
                  <a:cxn ang="0">
                    <a:pos x="409" y="214"/>
                  </a:cxn>
                  <a:cxn ang="0">
                    <a:pos x="0" y="0"/>
                  </a:cxn>
                  <a:cxn ang="0">
                    <a:pos x="1315" y="2198"/>
                  </a:cxn>
                </a:cxnLst>
                <a:rect l="0" t="0" r="r" b="b"/>
                <a:pathLst>
                  <a:path w="1316" h="2199">
                    <a:moveTo>
                      <a:pt x="1315" y="2198"/>
                    </a:moveTo>
                    <a:lnTo>
                      <a:pt x="1315" y="1815"/>
                    </a:lnTo>
                    <a:lnTo>
                      <a:pt x="409" y="214"/>
                    </a:lnTo>
                    <a:lnTo>
                      <a:pt x="0" y="0"/>
                    </a:lnTo>
                    <a:lnTo>
                      <a:pt x="1315" y="2198"/>
                    </a:lnTo>
                  </a:path>
                </a:pathLst>
              </a:custGeom>
              <a:solidFill>
                <a:srgbClr val="002010">
                  <a:alpha val="50000"/>
                </a:srgbClr>
              </a:solidFill>
              <a:ln w="12700" cap="sq">
                <a:solidFill>
                  <a:srgbClr val="006633"/>
                </a:solidFill>
                <a:prstDash val="solid"/>
                <a:round/>
                <a:headEnd type="none" w="sm" len="sm"/>
                <a:tailEnd type="none" w="sm" len="sm"/>
              </a:ln>
              <a:effectLst/>
            </p:spPr>
            <p:txBody>
              <a:bodyPr/>
              <a:lstStyle/>
              <a:p>
                <a:pPr algn="l" eaLnBrk="0" hangingPunct="0"/>
                <a:endParaRPr lang="en-US" b="0">
                  <a:solidFill>
                    <a:srgbClr val="EAEAEA"/>
                  </a:solidFill>
                </a:endParaRPr>
              </a:p>
            </p:txBody>
          </p:sp>
          <p:sp>
            <p:nvSpPr>
              <p:cNvPr id="12" name="Freeform 9"/>
              <p:cNvSpPr>
                <a:spLocks/>
              </p:cNvSpPr>
              <p:nvPr/>
            </p:nvSpPr>
            <p:spPr bwMode="auto">
              <a:xfrm>
                <a:off x="1571" y="298"/>
                <a:ext cx="2632" cy="217"/>
              </a:xfrm>
              <a:custGeom>
                <a:avLst/>
                <a:gdLst/>
                <a:ahLst/>
                <a:cxnLst>
                  <a:cxn ang="0">
                    <a:pos x="0" y="0"/>
                  </a:cxn>
                  <a:cxn ang="0">
                    <a:pos x="409" y="216"/>
                  </a:cxn>
                  <a:cxn ang="0">
                    <a:pos x="2279" y="216"/>
                  </a:cxn>
                  <a:cxn ang="0">
                    <a:pos x="2631" y="0"/>
                  </a:cxn>
                  <a:cxn ang="0">
                    <a:pos x="0" y="0"/>
                  </a:cxn>
                </a:cxnLst>
                <a:rect l="0" t="0" r="r" b="b"/>
                <a:pathLst>
                  <a:path w="2632" h="217">
                    <a:moveTo>
                      <a:pt x="0" y="0"/>
                    </a:moveTo>
                    <a:lnTo>
                      <a:pt x="409" y="216"/>
                    </a:lnTo>
                    <a:lnTo>
                      <a:pt x="2279" y="216"/>
                    </a:lnTo>
                    <a:lnTo>
                      <a:pt x="2631" y="0"/>
                    </a:lnTo>
                    <a:lnTo>
                      <a:pt x="0" y="0"/>
                    </a:lnTo>
                  </a:path>
                </a:pathLst>
              </a:custGeom>
              <a:solidFill>
                <a:srgbClr val="71BB96">
                  <a:alpha val="50000"/>
                </a:srgbClr>
              </a:solidFill>
              <a:ln w="12700" cap="sq">
                <a:solidFill>
                  <a:srgbClr val="006633"/>
                </a:solidFill>
                <a:prstDash val="solid"/>
                <a:round/>
                <a:headEnd type="none" w="sm" len="sm"/>
                <a:tailEnd type="none" w="sm" len="sm"/>
              </a:ln>
              <a:effectLst/>
            </p:spPr>
            <p:txBody>
              <a:bodyPr/>
              <a:lstStyle/>
              <a:p>
                <a:pPr algn="l" eaLnBrk="0" hangingPunct="0"/>
                <a:endParaRPr lang="en-US" b="0">
                  <a:solidFill>
                    <a:srgbClr val="EAEAEA"/>
                  </a:solidFill>
                </a:endParaRPr>
              </a:p>
            </p:txBody>
          </p:sp>
          <p:sp>
            <p:nvSpPr>
              <p:cNvPr id="13" name="Freeform 10"/>
              <p:cNvSpPr>
                <a:spLocks/>
              </p:cNvSpPr>
              <p:nvPr/>
            </p:nvSpPr>
            <p:spPr bwMode="auto">
              <a:xfrm>
                <a:off x="2886" y="298"/>
                <a:ext cx="1317" cy="2199"/>
              </a:xfrm>
              <a:custGeom>
                <a:avLst/>
                <a:gdLst/>
                <a:ahLst/>
                <a:cxnLst>
                  <a:cxn ang="0">
                    <a:pos x="0" y="2198"/>
                  </a:cxn>
                  <a:cxn ang="0">
                    <a:pos x="0" y="1815"/>
                  </a:cxn>
                  <a:cxn ang="0">
                    <a:pos x="906" y="214"/>
                  </a:cxn>
                  <a:cxn ang="0">
                    <a:pos x="1316" y="0"/>
                  </a:cxn>
                  <a:cxn ang="0">
                    <a:pos x="0" y="2198"/>
                  </a:cxn>
                </a:cxnLst>
                <a:rect l="0" t="0" r="r" b="b"/>
                <a:pathLst>
                  <a:path w="1317" h="2199">
                    <a:moveTo>
                      <a:pt x="0" y="2198"/>
                    </a:moveTo>
                    <a:lnTo>
                      <a:pt x="0" y="1815"/>
                    </a:lnTo>
                    <a:lnTo>
                      <a:pt x="906" y="214"/>
                    </a:lnTo>
                    <a:lnTo>
                      <a:pt x="1316" y="0"/>
                    </a:lnTo>
                    <a:lnTo>
                      <a:pt x="0" y="2198"/>
                    </a:lnTo>
                  </a:path>
                </a:pathLst>
              </a:custGeom>
              <a:solidFill>
                <a:srgbClr val="006633">
                  <a:alpha val="50000"/>
                </a:srgbClr>
              </a:solidFill>
              <a:ln w="12700" cap="sq">
                <a:solidFill>
                  <a:srgbClr val="006633"/>
                </a:solidFill>
                <a:prstDash val="solid"/>
                <a:round/>
                <a:headEnd type="none" w="sm" len="sm"/>
                <a:tailEnd type="none" w="sm" len="sm"/>
              </a:ln>
              <a:effectLst/>
            </p:spPr>
            <p:txBody>
              <a:bodyPr/>
              <a:lstStyle/>
              <a:p>
                <a:pPr algn="l" eaLnBrk="0" hangingPunct="0"/>
                <a:endParaRPr lang="en-US" b="0">
                  <a:solidFill>
                    <a:srgbClr val="EAEAEA"/>
                  </a:solidFill>
                </a:endParaRPr>
              </a:p>
            </p:txBody>
          </p:sp>
        </p:grpSp>
        <p:sp>
          <p:nvSpPr>
            <p:cNvPr id="9" name="Rectangle 11"/>
            <p:cNvSpPr>
              <a:spLocks noChangeArrowheads="1"/>
            </p:cNvSpPr>
            <p:nvPr/>
          </p:nvSpPr>
          <p:spPr bwMode="auto">
            <a:xfrm>
              <a:off x="1344" y="1631"/>
              <a:ext cx="3069" cy="310"/>
            </a:xfrm>
            <a:prstGeom prst="rect">
              <a:avLst/>
            </a:prstGeom>
            <a:gradFill rotWithShape="0">
              <a:gsLst>
                <a:gs pos="0">
                  <a:schemeClr val="bg2"/>
                </a:gs>
                <a:gs pos="50000">
                  <a:schemeClr val="folHlink"/>
                </a:gs>
                <a:gs pos="100000">
                  <a:schemeClr val="bg2"/>
                </a:gs>
              </a:gsLst>
              <a:lin ang="0" scaled="1"/>
            </a:gradFill>
            <a:ln w="9525">
              <a:noFill/>
              <a:miter lim="800000"/>
              <a:headEnd/>
              <a:tailEnd/>
            </a:ln>
            <a:effectLst/>
          </p:spPr>
          <p:txBody>
            <a:bodyPr/>
            <a:lstStyle/>
            <a:p>
              <a:pPr algn="l" eaLnBrk="0" hangingPunct="0"/>
              <a:endParaRPr lang="en-US" b="0">
                <a:solidFill>
                  <a:srgbClr val="EAEAEA"/>
                </a:solidFill>
              </a:endParaRPr>
            </a:p>
          </p:txBody>
        </p:sp>
      </p:grpSp>
      <p:sp>
        <p:nvSpPr>
          <p:cNvPr id="671756" name="Rectangle 12"/>
          <p:cNvSpPr>
            <a:spLocks noGrp="1" noChangeArrowheads="1"/>
          </p:cNvSpPr>
          <p:nvPr>
            <p:ph type="ctrTitle" sz="quarter"/>
          </p:nvPr>
        </p:nvSpPr>
        <p:spPr>
          <a:xfrm>
            <a:off x="685800" y="3886200"/>
            <a:ext cx="7772400" cy="1143000"/>
          </a:xfrm>
        </p:spPr>
        <p:txBody>
          <a:bodyPr/>
          <a:lstStyle>
            <a:lvl1pPr algn="ctr">
              <a:defRPr/>
            </a:lvl1pPr>
          </a:lstStyle>
          <a:p>
            <a:r>
              <a:rPr lang="en-US"/>
              <a:t>Click to edit Master title style</a:t>
            </a:r>
          </a:p>
        </p:txBody>
      </p:sp>
      <p:sp>
        <p:nvSpPr>
          <p:cNvPr id="671757" name="Rectangle 13"/>
          <p:cNvSpPr>
            <a:spLocks noGrp="1" noChangeArrowheads="1"/>
          </p:cNvSpPr>
          <p:nvPr>
            <p:ph type="subTitle" sz="quarter" idx="1"/>
          </p:nvPr>
        </p:nvSpPr>
        <p:spPr>
          <a:xfrm>
            <a:off x="1371600" y="5410200"/>
            <a:ext cx="6400800" cy="1295400"/>
          </a:xfrm>
        </p:spPr>
        <p:txBody>
          <a:bodyPr/>
          <a:lstStyle>
            <a:lvl1pPr marL="0" indent="0" algn="ctr">
              <a:buFont typeface="Wingdings" pitchFamily="-111" charset="2"/>
              <a:buNone/>
              <a:defRPr/>
            </a:lvl1pPr>
          </a:lstStyle>
          <a:p>
            <a:r>
              <a:rPr lang="en-US"/>
              <a:t>Click to edit Master subtitle style</a:t>
            </a:r>
          </a:p>
        </p:txBody>
      </p:sp>
      <p:sp>
        <p:nvSpPr>
          <p:cNvPr id="14" name="Rectangle 14"/>
          <p:cNvSpPr>
            <a:spLocks noGrp="1" noChangeArrowheads="1"/>
          </p:cNvSpPr>
          <p:nvPr>
            <p:ph type="dt" sz="quarter" idx="10"/>
          </p:nvPr>
        </p:nvSpPr>
        <p:spPr>
          <a:xfrm>
            <a:off x="685800" y="0"/>
            <a:ext cx="1905000" cy="457200"/>
          </a:xfrm>
        </p:spPr>
        <p:txBody>
          <a:bodyPr/>
          <a:lstStyle>
            <a:lvl1pPr>
              <a:defRPr/>
            </a:lvl1pPr>
          </a:lstStyle>
          <a:p>
            <a:endParaRPr lang="en-US">
              <a:solidFill>
                <a:srgbClr val="EAEAEA"/>
              </a:solidFill>
            </a:endParaRPr>
          </a:p>
        </p:txBody>
      </p:sp>
      <p:sp>
        <p:nvSpPr>
          <p:cNvPr id="15" name="Rectangle 15"/>
          <p:cNvSpPr>
            <a:spLocks noGrp="1" noChangeArrowheads="1"/>
          </p:cNvSpPr>
          <p:nvPr>
            <p:ph type="ftr" sz="quarter" idx="11"/>
          </p:nvPr>
        </p:nvSpPr>
        <p:spPr>
          <a:xfrm>
            <a:off x="3124200" y="0"/>
            <a:ext cx="2895600" cy="457200"/>
          </a:xfrm>
        </p:spPr>
        <p:txBody>
          <a:bodyPr/>
          <a:lstStyle>
            <a:lvl1pPr>
              <a:defRPr/>
            </a:lvl1pPr>
          </a:lstStyle>
          <a:p>
            <a:endParaRPr lang="en-US">
              <a:solidFill>
                <a:srgbClr val="EAEAEA"/>
              </a:solidFill>
            </a:endParaRPr>
          </a:p>
        </p:txBody>
      </p:sp>
      <p:sp>
        <p:nvSpPr>
          <p:cNvPr id="16" name="Rectangle 16"/>
          <p:cNvSpPr>
            <a:spLocks noGrp="1" noChangeArrowheads="1"/>
          </p:cNvSpPr>
          <p:nvPr>
            <p:ph type="sldNum" sz="quarter" idx="12"/>
          </p:nvPr>
        </p:nvSpPr>
        <p:spPr>
          <a:xfrm>
            <a:off x="6553200" y="0"/>
            <a:ext cx="1905000" cy="457200"/>
          </a:xfrm>
        </p:spPr>
        <p:txBody>
          <a:bodyPr/>
          <a:lstStyle>
            <a:lvl1pPr>
              <a:defRPr/>
            </a:lvl1pPr>
          </a:lstStyle>
          <a:p>
            <a:fld id="{CB7164EA-66CF-4746-B02E-31359332151E}"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88033308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5" name="Rectangle 15"/>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6" name="Rectangle 16"/>
          <p:cNvSpPr>
            <a:spLocks noGrp="1" noChangeArrowheads="1"/>
          </p:cNvSpPr>
          <p:nvPr>
            <p:ph type="sldNum" sz="quarter" idx="12"/>
          </p:nvPr>
        </p:nvSpPr>
        <p:spPr>
          <a:ln/>
        </p:spPr>
        <p:txBody>
          <a:bodyPr/>
          <a:lstStyle>
            <a:lvl1pPr>
              <a:defRPr/>
            </a:lvl1pPr>
          </a:lstStyle>
          <a:p>
            <a:fld id="{5AF3EA9A-898C-1645-8611-11A34FB253B7}"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412870232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4"/>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5" name="Rectangle 15"/>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6" name="Rectangle 16"/>
          <p:cNvSpPr>
            <a:spLocks noGrp="1" noChangeArrowheads="1"/>
          </p:cNvSpPr>
          <p:nvPr>
            <p:ph type="sldNum" sz="quarter" idx="12"/>
          </p:nvPr>
        </p:nvSpPr>
        <p:spPr>
          <a:ln/>
        </p:spPr>
        <p:txBody>
          <a:bodyPr/>
          <a:lstStyle>
            <a:lvl1pPr>
              <a:defRPr/>
            </a:lvl1pPr>
          </a:lstStyle>
          <a:p>
            <a:fld id="{5B69A0A6-F0A1-0943-B14C-A46EE80C580F}"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62712536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61988"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4388"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4"/>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6" name="Rectangle 15"/>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7" name="Rectangle 16"/>
          <p:cNvSpPr>
            <a:spLocks noGrp="1" noChangeArrowheads="1"/>
          </p:cNvSpPr>
          <p:nvPr>
            <p:ph type="sldNum" sz="quarter" idx="12"/>
          </p:nvPr>
        </p:nvSpPr>
        <p:spPr>
          <a:ln/>
        </p:spPr>
        <p:txBody>
          <a:bodyPr/>
          <a:lstStyle>
            <a:lvl1pPr>
              <a:defRPr/>
            </a:lvl1pPr>
          </a:lstStyle>
          <a:p>
            <a:fld id="{CA6DD9C2-EBD3-5041-BF8D-3FF2AEC7FB63}"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60121700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4"/>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8" name="Rectangle 15"/>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9" name="Rectangle 16"/>
          <p:cNvSpPr>
            <a:spLocks noGrp="1" noChangeArrowheads="1"/>
          </p:cNvSpPr>
          <p:nvPr>
            <p:ph type="sldNum" sz="quarter" idx="12"/>
          </p:nvPr>
        </p:nvSpPr>
        <p:spPr>
          <a:ln/>
        </p:spPr>
        <p:txBody>
          <a:bodyPr/>
          <a:lstStyle>
            <a:lvl1pPr>
              <a:defRPr/>
            </a:lvl1pPr>
          </a:lstStyle>
          <a:p>
            <a:fld id="{D7FD9129-5F6B-394F-985A-24AFB9C6DDFD}"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37575086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4"/>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4" name="Rectangle 15"/>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5" name="Rectangle 16"/>
          <p:cNvSpPr>
            <a:spLocks noGrp="1" noChangeArrowheads="1"/>
          </p:cNvSpPr>
          <p:nvPr>
            <p:ph type="sldNum" sz="quarter" idx="12"/>
          </p:nvPr>
        </p:nvSpPr>
        <p:spPr>
          <a:ln/>
        </p:spPr>
        <p:txBody>
          <a:bodyPr/>
          <a:lstStyle>
            <a:lvl1pPr>
              <a:defRPr/>
            </a:lvl1pPr>
          </a:lstStyle>
          <a:p>
            <a:fld id="{EEFE8AF8-31D3-714E-85D7-EDE01248021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98462481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3" name="Rectangle 15"/>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4" name="Rectangle 16"/>
          <p:cNvSpPr>
            <a:spLocks noGrp="1" noChangeArrowheads="1"/>
          </p:cNvSpPr>
          <p:nvPr>
            <p:ph type="sldNum" sz="quarter" idx="12"/>
          </p:nvPr>
        </p:nvSpPr>
        <p:spPr>
          <a:ln/>
        </p:spPr>
        <p:txBody>
          <a:bodyPr/>
          <a:lstStyle>
            <a:lvl1pPr>
              <a:defRPr/>
            </a:lvl1pPr>
          </a:lstStyle>
          <a:p>
            <a:fld id="{45915E64-30F0-BF4E-A8E4-3811A42E2056}"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25122576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6" name="Rectangle 15"/>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7" name="Rectangle 16"/>
          <p:cNvSpPr>
            <a:spLocks noGrp="1" noChangeArrowheads="1"/>
          </p:cNvSpPr>
          <p:nvPr>
            <p:ph type="sldNum" sz="quarter" idx="12"/>
          </p:nvPr>
        </p:nvSpPr>
        <p:spPr>
          <a:ln/>
        </p:spPr>
        <p:txBody>
          <a:bodyPr/>
          <a:lstStyle>
            <a:lvl1pPr>
              <a:defRPr/>
            </a:lvl1pPr>
          </a:lstStyle>
          <a:p>
            <a:fld id="{56298512-48F1-DF41-B0AF-FDA0E932B18F}"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6002552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6" name="Rectangle 15"/>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7" name="Rectangle 16"/>
          <p:cNvSpPr>
            <a:spLocks noGrp="1" noChangeArrowheads="1"/>
          </p:cNvSpPr>
          <p:nvPr>
            <p:ph type="sldNum" sz="quarter" idx="12"/>
          </p:nvPr>
        </p:nvSpPr>
        <p:spPr>
          <a:ln/>
        </p:spPr>
        <p:txBody>
          <a:bodyPr/>
          <a:lstStyle>
            <a:lvl1pPr>
              <a:defRPr/>
            </a:lvl1pPr>
          </a:lstStyle>
          <a:p>
            <a:fld id="{E217E796-2ADF-2C45-8E30-0262B862E8DF}"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73148960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5" name="Rectangle 15"/>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6" name="Rectangle 16"/>
          <p:cNvSpPr>
            <a:spLocks noGrp="1" noChangeArrowheads="1"/>
          </p:cNvSpPr>
          <p:nvPr>
            <p:ph type="sldNum" sz="quarter" idx="12"/>
          </p:nvPr>
        </p:nvSpPr>
        <p:spPr>
          <a:ln/>
        </p:spPr>
        <p:txBody>
          <a:bodyPr/>
          <a:lstStyle>
            <a:lvl1pPr>
              <a:defRPr/>
            </a:lvl1pPr>
          </a:lstStyle>
          <a:p>
            <a:fld id="{1BA016FD-2BFE-084A-BAFF-17A4B7D852E7}"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7221856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fld id="{3027104C-1615-CD42-B354-CD5F6062580F}" type="slidenum">
              <a:rPr lang="en-US"/>
              <a:pPr/>
              <a:t>‹#›</a:t>
            </a:fld>
            <a:endParaRPr lang="en-US"/>
          </a:p>
        </p:txBody>
      </p:sp>
    </p:spTree>
    <p:extLst>
      <p:ext uri="{BB962C8B-B14F-4D97-AF65-F5344CB8AC3E}">
        <p14:creationId xmlns:p14="http://schemas.microsoft.com/office/powerpoint/2010/main" val="3230704538"/>
      </p:ext>
    </p:extLst>
  </p:cSld>
  <p:clrMapOvr>
    <a:masterClrMapping/>
  </p:clrMapOvr>
  <p:transition spd="med">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0388" y="228600"/>
            <a:ext cx="2081212"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61988" y="228600"/>
            <a:ext cx="60960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5" name="Rectangle 15"/>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6" name="Rectangle 16"/>
          <p:cNvSpPr>
            <a:spLocks noGrp="1" noChangeArrowheads="1"/>
          </p:cNvSpPr>
          <p:nvPr>
            <p:ph type="sldNum" sz="quarter" idx="12"/>
          </p:nvPr>
        </p:nvSpPr>
        <p:spPr>
          <a:ln/>
        </p:spPr>
        <p:txBody>
          <a:bodyPr/>
          <a:lstStyle>
            <a:lvl1pPr>
              <a:defRPr/>
            </a:lvl1pPr>
          </a:lstStyle>
          <a:p>
            <a:fld id="{877DBDDE-3B33-664B-A52A-09323B395CB3}"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5762717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6" name="Slide Number Placeholder 5"/>
          <p:cNvSpPr>
            <a:spLocks noGrp="1"/>
          </p:cNvSpPr>
          <p:nvPr>
            <p:ph type="sldNum" sz="quarter" idx="12"/>
          </p:nvPr>
        </p:nvSpPr>
        <p:spPr/>
        <p:txBody>
          <a:bodyPr/>
          <a:lstStyle>
            <a:lvl1pPr>
              <a:defRPr/>
            </a:lvl1pPr>
          </a:lstStyle>
          <a:p>
            <a:fld id="{ED8F4EA4-83BE-134F-ABA1-8F4AED9AA1B9}"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409939939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6" name="Slide Number Placeholder 5"/>
          <p:cNvSpPr>
            <a:spLocks noGrp="1"/>
          </p:cNvSpPr>
          <p:nvPr>
            <p:ph type="sldNum" sz="quarter" idx="12"/>
          </p:nvPr>
        </p:nvSpPr>
        <p:spPr/>
        <p:txBody>
          <a:bodyPr/>
          <a:lstStyle>
            <a:lvl1pPr>
              <a:defRPr/>
            </a:lvl1pPr>
          </a:lstStyle>
          <a:p>
            <a:fld id="{525B6580-F2E5-BC48-ADD2-CF455C220F28}"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213593255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6" name="Slide Number Placeholder 5"/>
          <p:cNvSpPr>
            <a:spLocks noGrp="1"/>
          </p:cNvSpPr>
          <p:nvPr>
            <p:ph type="sldNum" sz="quarter" idx="12"/>
          </p:nvPr>
        </p:nvSpPr>
        <p:spPr/>
        <p:txBody>
          <a:bodyPr/>
          <a:lstStyle>
            <a:lvl1pPr>
              <a:defRPr/>
            </a:lvl1pPr>
          </a:lstStyle>
          <a:p>
            <a:fld id="{01775F56-0D07-9843-BE28-09E974F59F88}"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230762554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49325" y="1981200"/>
            <a:ext cx="3754438"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56163" y="1981200"/>
            <a:ext cx="375443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6" name="Footer Placeholder 5"/>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7" name="Slide Number Placeholder 6"/>
          <p:cNvSpPr>
            <a:spLocks noGrp="1"/>
          </p:cNvSpPr>
          <p:nvPr>
            <p:ph type="sldNum" sz="quarter" idx="12"/>
          </p:nvPr>
        </p:nvSpPr>
        <p:spPr/>
        <p:txBody>
          <a:bodyPr/>
          <a:lstStyle>
            <a:lvl1pPr>
              <a:defRPr/>
            </a:lvl1pPr>
          </a:lstStyle>
          <a:p>
            <a:fld id="{144AEA5A-F46B-244F-8CE3-75468B25461E}"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408155037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8" name="Footer Placeholder 7"/>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9" name="Slide Number Placeholder 8"/>
          <p:cNvSpPr>
            <a:spLocks noGrp="1"/>
          </p:cNvSpPr>
          <p:nvPr>
            <p:ph type="sldNum" sz="quarter" idx="12"/>
          </p:nvPr>
        </p:nvSpPr>
        <p:spPr/>
        <p:txBody>
          <a:bodyPr/>
          <a:lstStyle>
            <a:lvl1pPr>
              <a:defRPr/>
            </a:lvl1pPr>
          </a:lstStyle>
          <a:p>
            <a:fld id="{6F72726A-6148-9C47-AC50-2D864E70EC7E}"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423172767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4" name="Footer Placeholder 3"/>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5" name="Slide Number Placeholder 4"/>
          <p:cNvSpPr>
            <a:spLocks noGrp="1"/>
          </p:cNvSpPr>
          <p:nvPr>
            <p:ph type="sldNum" sz="quarter" idx="12"/>
          </p:nvPr>
        </p:nvSpPr>
        <p:spPr/>
        <p:txBody>
          <a:bodyPr/>
          <a:lstStyle>
            <a:lvl1pPr>
              <a:defRPr/>
            </a:lvl1pPr>
          </a:lstStyle>
          <a:p>
            <a:fld id="{94AA8ECB-F07C-9842-8E5F-B3F941DB00E1}"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101545249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3" name="Footer Placeholder 2"/>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4" name="Slide Number Placeholder 3"/>
          <p:cNvSpPr>
            <a:spLocks noGrp="1"/>
          </p:cNvSpPr>
          <p:nvPr>
            <p:ph type="sldNum" sz="quarter" idx="12"/>
          </p:nvPr>
        </p:nvSpPr>
        <p:spPr/>
        <p:txBody>
          <a:bodyPr/>
          <a:lstStyle>
            <a:lvl1pPr>
              <a:defRPr/>
            </a:lvl1pPr>
          </a:lstStyle>
          <a:p>
            <a:fld id="{4BDCE423-CFC6-F84C-B0DC-D240EC5EEC71}"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146048187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6" name="Footer Placeholder 5"/>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7" name="Slide Number Placeholder 6"/>
          <p:cNvSpPr>
            <a:spLocks noGrp="1"/>
          </p:cNvSpPr>
          <p:nvPr>
            <p:ph type="sldNum" sz="quarter" idx="12"/>
          </p:nvPr>
        </p:nvSpPr>
        <p:spPr/>
        <p:txBody>
          <a:bodyPr/>
          <a:lstStyle>
            <a:lvl1pPr>
              <a:defRPr/>
            </a:lvl1pPr>
          </a:lstStyle>
          <a:p>
            <a:fld id="{709C1B69-0235-8A4D-A637-90FE8979609E}"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74134951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6" name="Footer Placeholder 5"/>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7" name="Slide Number Placeholder 6"/>
          <p:cNvSpPr>
            <a:spLocks noGrp="1"/>
          </p:cNvSpPr>
          <p:nvPr>
            <p:ph type="sldNum" sz="quarter" idx="12"/>
          </p:nvPr>
        </p:nvSpPr>
        <p:spPr/>
        <p:txBody>
          <a:bodyPr/>
          <a:lstStyle>
            <a:lvl1pPr>
              <a:defRPr/>
            </a:lvl1pPr>
          </a:lstStyle>
          <a:p>
            <a:fld id="{876C5A01-B76D-6A4A-9A56-B1FCB0DB7BA0}"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1622405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D677A7B-80D2-CA4B-BADA-6AA28C80E447}" type="slidenum">
              <a:rPr lang="en-US"/>
              <a:pPr/>
              <a:t>‹#›</a:t>
            </a:fld>
            <a:endParaRPr lang="en-US"/>
          </a:p>
        </p:txBody>
      </p:sp>
    </p:spTree>
    <p:extLst>
      <p:ext uri="{BB962C8B-B14F-4D97-AF65-F5344CB8AC3E}">
        <p14:creationId xmlns:p14="http://schemas.microsoft.com/office/powerpoint/2010/main" val="35981435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fld id="{C8B5396F-9A8B-5A4C-B573-69492BB782AA}" type="slidenum">
              <a:rPr lang="en-US"/>
              <a:pPr/>
              <a:t>‹#›</a:t>
            </a:fld>
            <a:endParaRPr lang="en-US"/>
          </a:p>
        </p:txBody>
      </p:sp>
    </p:spTree>
    <p:extLst>
      <p:ext uri="{BB962C8B-B14F-4D97-AF65-F5344CB8AC3E}">
        <p14:creationId xmlns:p14="http://schemas.microsoft.com/office/powerpoint/2010/main" val="3606417281"/>
      </p:ext>
    </p:extLst>
  </p:cSld>
  <p:clrMapOvr>
    <a:masterClrMapping/>
  </p:clrMapOvr>
  <p:transition spd="med">
    <p:randomBar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6" name="Slide Number Placeholder 5"/>
          <p:cNvSpPr>
            <a:spLocks noGrp="1"/>
          </p:cNvSpPr>
          <p:nvPr>
            <p:ph type="sldNum" sz="quarter" idx="12"/>
          </p:nvPr>
        </p:nvSpPr>
        <p:spPr/>
        <p:txBody>
          <a:bodyPr/>
          <a:lstStyle>
            <a:lvl1pPr>
              <a:defRPr/>
            </a:lvl1pPr>
          </a:lstStyle>
          <a:p>
            <a:fld id="{64361146-A560-1A45-850A-CFBED04F075C}"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321191735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1313" y="96838"/>
            <a:ext cx="1919287" cy="59991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31863" y="96838"/>
            <a:ext cx="5607050" cy="59991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6" name="Slide Number Placeholder 5"/>
          <p:cNvSpPr>
            <a:spLocks noGrp="1"/>
          </p:cNvSpPr>
          <p:nvPr>
            <p:ph type="sldNum" sz="quarter" idx="12"/>
          </p:nvPr>
        </p:nvSpPr>
        <p:spPr/>
        <p:txBody>
          <a:bodyPr/>
          <a:lstStyle>
            <a:lvl1pPr>
              <a:defRPr/>
            </a:lvl1pPr>
          </a:lstStyle>
          <a:p>
            <a:fld id="{2189E8C6-3175-584D-ACE6-A044B44EE120}"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101620328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7F9DC26-0A97-D24F-9E18-B08A2615432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537948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9E46B16-841D-A846-832B-73E051E6334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5463197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0FC5F48-EBC1-E54E-9435-BA4493E7D62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251800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AAC2E43-8EAB-3043-83B9-EB7791DB553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4965296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3C1A4A9-68C7-274B-B570-C037CC68C78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891733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D02AE1C3-6FAA-744E-8DC5-DE2A03F8A8C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1558789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ECA1BC6-3E3F-4E41-9A31-E20753BA026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6997903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CA1EEFA-B463-7E49-9150-38E0EBF683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57392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fld id="{6CAA931B-3C73-1B4A-BF67-9D9EA3A74F28}" type="slidenum">
              <a:rPr lang="en-US"/>
              <a:pPr/>
              <a:t>‹#›</a:t>
            </a:fld>
            <a:endParaRPr lang="en-US"/>
          </a:p>
        </p:txBody>
      </p:sp>
    </p:spTree>
    <p:extLst>
      <p:ext uri="{BB962C8B-B14F-4D97-AF65-F5344CB8AC3E}">
        <p14:creationId xmlns:p14="http://schemas.microsoft.com/office/powerpoint/2010/main" val="1484560769"/>
      </p:ext>
    </p:extLst>
  </p:cSld>
  <p:clrMapOvr>
    <a:masterClrMapping/>
  </p:clrMapOvr>
  <p:transition spd="med">
    <p:randomBar dir="ver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E19EC58-E0C5-8844-B084-AF0EBA4CBA1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320853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A0A5E3F-4853-854F-B8F3-C48DF3F096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7054471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7BBCEF5-A140-8148-BB71-DB8EF2A33CE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6890505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solidFill>
                <a:srgbClr val="FFFF66"/>
              </a:solidFill>
              <a:latin typeface="Trebuchet MS"/>
              <a:ea typeface="Osaka"/>
              <a:cs typeface="Osaka"/>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66"/>
              </a:solidFill>
              <a:latin typeface="Trebuchet MS"/>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77B5B448-30A7-1A4A-8DEC-00016345BAAA}" type="slidenum">
              <a:rPr lang="en-US">
                <a:solidFill>
                  <a:srgbClr val="FFFF66"/>
                </a:solidFill>
                <a:latin typeface="Trebuchet MS"/>
                <a:ea typeface="Osaka"/>
                <a:cs typeface="Osaka"/>
              </a: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381674717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FFFF66"/>
              </a:solidFill>
              <a:latin typeface="Trebuchet MS"/>
              <a:ea typeface="Osaka"/>
              <a:cs typeface="Osaka"/>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66"/>
              </a:solidFill>
              <a:latin typeface="Trebuchet MS"/>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3C339907-DFAE-4241-AD62-EDBCF7AEA19C}" type="slidenum">
              <a:rPr lang="en-US">
                <a:solidFill>
                  <a:srgbClr val="FFFF66"/>
                </a:solidFill>
                <a:latin typeface="Trebuchet MS"/>
                <a:ea typeface="Osaka"/>
                <a:cs typeface="Osaka"/>
              </a: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234541676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FFFF66"/>
              </a:solidFill>
              <a:latin typeface="Trebuchet MS"/>
              <a:ea typeface="Osaka"/>
              <a:cs typeface="Osaka"/>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66"/>
              </a:solidFill>
              <a:latin typeface="Trebuchet MS"/>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1E110F81-3F8B-624B-ACCE-7C1D234D2A0A}" type="slidenum">
              <a:rPr lang="en-US">
                <a:solidFill>
                  <a:srgbClr val="FFFF66"/>
                </a:solidFill>
                <a:latin typeface="Trebuchet MS"/>
                <a:ea typeface="Osaka"/>
                <a:cs typeface="Osaka"/>
              </a: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310169806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solidFill>
                <a:srgbClr val="FFFF66"/>
              </a:solidFill>
              <a:latin typeface="Trebuchet MS"/>
              <a:ea typeface="Osaka"/>
              <a:cs typeface="Osaka"/>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FFFF66"/>
              </a:solidFill>
              <a:latin typeface="Trebuchet MS"/>
              <a:ea typeface="Osaka"/>
              <a:cs typeface="Osaka"/>
            </a:endParaRPr>
          </a:p>
        </p:txBody>
      </p:sp>
      <p:sp>
        <p:nvSpPr>
          <p:cNvPr id="7" name="Slide Number Placeholder 6"/>
          <p:cNvSpPr>
            <a:spLocks noGrp="1"/>
          </p:cNvSpPr>
          <p:nvPr>
            <p:ph type="sldNum" sz="quarter" idx="12"/>
          </p:nvPr>
        </p:nvSpPr>
        <p:spPr/>
        <p:txBody>
          <a:bodyPr/>
          <a:lstStyle>
            <a:lvl1pPr>
              <a:defRPr/>
            </a:lvl1pPr>
          </a:lstStyle>
          <a:p>
            <a:fld id="{1B9C0E67-0544-B944-BD92-22EDC1F39CC9}" type="slidenum">
              <a:rPr lang="en-US">
                <a:solidFill>
                  <a:srgbClr val="FFFF66"/>
                </a:solidFill>
                <a:latin typeface="Trebuchet MS"/>
                <a:ea typeface="Osaka"/>
                <a:cs typeface="Osaka"/>
              </a: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67254958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solidFill>
                <a:srgbClr val="FFFF66"/>
              </a:solidFill>
              <a:latin typeface="Trebuchet MS"/>
              <a:ea typeface="Osaka"/>
              <a:cs typeface="Osaka"/>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FFFF66"/>
              </a:solidFill>
              <a:latin typeface="Trebuchet MS"/>
              <a:ea typeface="Osaka"/>
              <a:cs typeface="Osaka"/>
            </a:endParaRPr>
          </a:p>
        </p:txBody>
      </p:sp>
      <p:sp>
        <p:nvSpPr>
          <p:cNvPr id="9" name="Slide Number Placeholder 8"/>
          <p:cNvSpPr>
            <a:spLocks noGrp="1"/>
          </p:cNvSpPr>
          <p:nvPr>
            <p:ph type="sldNum" sz="quarter" idx="12"/>
          </p:nvPr>
        </p:nvSpPr>
        <p:spPr/>
        <p:txBody>
          <a:bodyPr/>
          <a:lstStyle>
            <a:lvl1pPr>
              <a:defRPr/>
            </a:lvl1pPr>
          </a:lstStyle>
          <a:p>
            <a:fld id="{27E505CB-4DFE-6D41-87E4-70A95642C8FC}" type="slidenum">
              <a:rPr lang="en-US">
                <a:solidFill>
                  <a:srgbClr val="FFFF66"/>
                </a:solidFill>
                <a:latin typeface="Trebuchet MS"/>
                <a:ea typeface="Osaka"/>
                <a:cs typeface="Osaka"/>
              </a: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351230547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solidFill>
                <a:srgbClr val="FFFF66"/>
              </a:solidFill>
              <a:latin typeface="Trebuchet MS"/>
              <a:ea typeface="Osaka"/>
              <a:cs typeface="Osaka"/>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FFFF66"/>
              </a:solidFill>
              <a:latin typeface="Trebuchet MS"/>
              <a:ea typeface="Osaka"/>
              <a:cs typeface="Osaka"/>
            </a:endParaRPr>
          </a:p>
        </p:txBody>
      </p:sp>
      <p:sp>
        <p:nvSpPr>
          <p:cNvPr id="5" name="Slide Number Placeholder 4"/>
          <p:cNvSpPr>
            <a:spLocks noGrp="1"/>
          </p:cNvSpPr>
          <p:nvPr>
            <p:ph type="sldNum" sz="quarter" idx="12"/>
          </p:nvPr>
        </p:nvSpPr>
        <p:spPr/>
        <p:txBody>
          <a:bodyPr/>
          <a:lstStyle>
            <a:lvl1pPr>
              <a:defRPr/>
            </a:lvl1pPr>
          </a:lstStyle>
          <a:p>
            <a:fld id="{E2E7CE9D-5057-D243-8F7E-9AA985E765E1}" type="slidenum">
              <a:rPr lang="en-US">
                <a:solidFill>
                  <a:srgbClr val="FFFF66"/>
                </a:solidFill>
                <a:latin typeface="Trebuchet MS"/>
                <a:ea typeface="Osaka"/>
                <a:cs typeface="Osaka"/>
              </a: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125080287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solidFill>
                <a:srgbClr val="FFFF66"/>
              </a:solidFill>
              <a:latin typeface="Trebuchet MS"/>
              <a:ea typeface="Osaka"/>
              <a:cs typeface="Osaka"/>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FFFF66"/>
              </a:solidFill>
              <a:latin typeface="Trebuchet MS"/>
              <a:ea typeface="Osaka"/>
              <a:cs typeface="Osaka"/>
            </a:endParaRPr>
          </a:p>
        </p:txBody>
      </p:sp>
      <p:sp>
        <p:nvSpPr>
          <p:cNvPr id="4" name="Slide Number Placeholder 3"/>
          <p:cNvSpPr>
            <a:spLocks noGrp="1"/>
          </p:cNvSpPr>
          <p:nvPr>
            <p:ph type="sldNum" sz="quarter" idx="12"/>
          </p:nvPr>
        </p:nvSpPr>
        <p:spPr/>
        <p:txBody>
          <a:bodyPr/>
          <a:lstStyle>
            <a:lvl1pPr>
              <a:defRPr/>
            </a:lvl1pPr>
          </a:lstStyle>
          <a:p>
            <a:fld id="{6C42F271-A1FA-8742-A80A-EA87D62E550A}" type="slidenum">
              <a:rPr lang="en-US">
                <a:solidFill>
                  <a:srgbClr val="FFFF66"/>
                </a:solidFill>
                <a:latin typeface="Trebuchet MS"/>
                <a:ea typeface="Osaka"/>
                <a:cs typeface="Osaka"/>
              </a: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39962317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fld id="{1E0176F9-6C94-BC4D-AC5D-9C017A767F09}" type="slidenum">
              <a:rPr lang="en-US"/>
              <a:pPr/>
              <a:t>‹#›</a:t>
            </a:fld>
            <a:endParaRPr lang="en-US"/>
          </a:p>
        </p:txBody>
      </p:sp>
    </p:spTree>
    <p:extLst>
      <p:ext uri="{BB962C8B-B14F-4D97-AF65-F5344CB8AC3E}">
        <p14:creationId xmlns:p14="http://schemas.microsoft.com/office/powerpoint/2010/main" val="3387614996"/>
      </p:ext>
    </p:extLst>
  </p:cSld>
  <p:clrMapOvr>
    <a:masterClrMapping/>
  </p:clrMapOvr>
  <p:transition spd="med">
    <p:randomBar dir="vert"/>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FFFF66"/>
              </a:solidFill>
              <a:latin typeface="Trebuchet MS"/>
              <a:ea typeface="Osaka"/>
              <a:cs typeface="Osaka"/>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FFFF66"/>
              </a:solidFill>
              <a:latin typeface="Trebuchet MS"/>
              <a:ea typeface="Osaka"/>
              <a:cs typeface="Osaka"/>
            </a:endParaRPr>
          </a:p>
        </p:txBody>
      </p:sp>
      <p:sp>
        <p:nvSpPr>
          <p:cNvPr id="7" name="Slide Number Placeholder 6"/>
          <p:cNvSpPr>
            <a:spLocks noGrp="1"/>
          </p:cNvSpPr>
          <p:nvPr>
            <p:ph type="sldNum" sz="quarter" idx="12"/>
          </p:nvPr>
        </p:nvSpPr>
        <p:spPr/>
        <p:txBody>
          <a:bodyPr/>
          <a:lstStyle>
            <a:lvl1pPr>
              <a:defRPr/>
            </a:lvl1pPr>
          </a:lstStyle>
          <a:p>
            <a:fld id="{5936223E-B3B6-0E48-814E-C7E63023C2A2}" type="slidenum">
              <a:rPr lang="en-US">
                <a:solidFill>
                  <a:srgbClr val="FFFF66"/>
                </a:solidFill>
                <a:latin typeface="Trebuchet MS"/>
                <a:ea typeface="Osaka"/>
                <a:cs typeface="Osaka"/>
              </a: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168405198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FFFF66"/>
              </a:solidFill>
              <a:latin typeface="Trebuchet MS"/>
              <a:ea typeface="Osaka"/>
              <a:cs typeface="Osaka"/>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FFFF66"/>
              </a:solidFill>
              <a:latin typeface="Trebuchet MS"/>
              <a:ea typeface="Osaka"/>
              <a:cs typeface="Osaka"/>
            </a:endParaRPr>
          </a:p>
        </p:txBody>
      </p:sp>
      <p:sp>
        <p:nvSpPr>
          <p:cNvPr id="7" name="Slide Number Placeholder 6"/>
          <p:cNvSpPr>
            <a:spLocks noGrp="1"/>
          </p:cNvSpPr>
          <p:nvPr>
            <p:ph type="sldNum" sz="quarter" idx="12"/>
          </p:nvPr>
        </p:nvSpPr>
        <p:spPr/>
        <p:txBody>
          <a:bodyPr/>
          <a:lstStyle>
            <a:lvl1pPr>
              <a:defRPr/>
            </a:lvl1pPr>
          </a:lstStyle>
          <a:p>
            <a:fld id="{417965F7-23F3-2846-81B4-6AF73509AD03}" type="slidenum">
              <a:rPr lang="en-US">
                <a:solidFill>
                  <a:srgbClr val="FFFF66"/>
                </a:solidFill>
                <a:latin typeface="Trebuchet MS"/>
                <a:ea typeface="Osaka"/>
                <a:cs typeface="Osaka"/>
              </a: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144526289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FFFF66"/>
              </a:solidFill>
              <a:latin typeface="Trebuchet MS"/>
              <a:ea typeface="Osaka"/>
              <a:cs typeface="Osaka"/>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66"/>
              </a:solidFill>
              <a:latin typeface="Trebuchet MS"/>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65BEE260-1349-A948-A1C8-6D407A3946F0}" type="slidenum">
              <a:rPr lang="en-US">
                <a:solidFill>
                  <a:srgbClr val="FFFF66"/>
                </a:solidFill>
                <a:latin typeface="Trebuchet MS"/>
                <a:ea typeface="Osaka"/>
                <a:cs typeface="Osaka"/>
              </a: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67457731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FFFF66"/>
              </a:solidFill>
              <a:latin typeface="Trebuchet MS"/>
              <a:ea typeface="Osaka"/>
              <a:cs typeface="Osaka"/>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66"/>
              </a:solidFill>
              <a:latin typeface="Trebuchet MS"/>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941EF07A-3901-6749-BD3A-807989A2D49D}" type="slidenum">
              <a:rPr lang="en-US">
                <a:solidFill>
                  <a:srgbClr val="FFFF66"/>
                </a:solidFill>
                <a:latin typeface="Trebuchet MS"/>
                <a:ea typeface="Osaka"/>
                <a:cs typeface="Osaka"/>
              </a: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274934042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19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735477D-42FC-064C-ACC4-AAE27413BD4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4853708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F97EBF4-548F-5F42-A4A3-4D3D3C692A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263195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A562C2C-68F0-9546-A2F9-5CAA2384AB3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3414490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4A262A5-7D34-C94E-8B6F-ECE132D5AFF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501686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62547509-6646-5544-992E-D6597988408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3659347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D3E0B85-E47D-2A46-BD8F-0CCABF13A92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696274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pPr/>
              <a:t>‹#›</a:t>
            </a:fld>
            <a:endParaRPr lang="en-US"/>
          </a:p>
        </p:txBody>
      </p:sp>
    </p:spTree>
    <p:extLst>
      <p:ext uri="{BB962C8B-B14F-4D97-AF65-F5344CB8AC3E}">
        <p14:creationId xmlns:p14="http://schemas.microsoft.com/office/powerpoint/2010/main" val="16643857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6E8829A-9E99-2147-94EC-959F053940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12673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ED4E894-8AB5-494F-874A-B9F93590F38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7990971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A746588-B9C7-8440-B77B-369D07A6540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588028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29918DD-AC0F-3146-A2BA-134195A2659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3935582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AA019C3-B18D-114B-838B-7551D723D9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8929863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2674"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12675"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fld id="{0347729F-5348-AF40-8214-F4581465DF9C}"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32743002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DF6844FA-CFB2-1048-9B5F-1266CBEA204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79059531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CA065D6F-76E4-9744-85C7-0DB7AB02B461}"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46760829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CA832C51-6057-164E-A31E-0C1A3F1E8912}"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24661099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fld id="{3B43758C-4EE8-5645-966E-0ACB7439610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633786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pPr/>
              <a:t>‹#›</a:t>
            </a:fld>
            <a:endParaRPr lang="en-US"/>
          </a:p>
        </p:txBody>
      </p:sp>
    </p:spTree>
    <p:extLst>
      <p:ext uri="{BB962C8B-B14F-4D97-AF65-F5344CB8AC3E}">
        <p14:creationId xmlns:p14="http://schemas.microsoft.com/office/powerpoint/2010/main" val="410018148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fld id="{25374745-541B-FE45-B180-D2944DFEA2F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65368604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fld id="{12DF0714-4F06-4C41-AF61-4565F1549F4E}"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20014647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3FE562EA-00FC-7F4F-96C1-01DD6B6B1BCD}"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29260250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2F380E3F-D1BF-FF4F-8947-C086A405C869}"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43718391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F70CA6D7-430F-6C4D-902C-B83F87798B41}"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420575911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7892A654-8781-A846-93A6-0E77F4B595D4}"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45113873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2D5428B-E7D3-2342-8FA6-91A3C1DF7F6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5651911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B7AF37A-E1F1-DD44-8969-8BE9B940C49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759257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155F06A-6E7B-AA4B-948D-3BA60F64503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8029007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C43A662-9F27-6C48-9AC6-2B9B9693F1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321757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pPr/>
              <a:t>‹#›</a:t>
            </a:fld>
            <a:endParaRPr lang="en-US"/>
          </a:p>
        </p:txBody>
      </p:sp>
    </p:spTree>
    <p:extLst>
      <p:ext uri="{BB962C8B-B14F-4D97-AF65-F5344CB8AC3E}">
        <p14:creationId xmlns:p14="http://schemas.microsoft.com/office/powerpoint/2010/main" val="323513085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12AB82A7-827C-554C-9B36-6D35FD6D535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4088415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BDE8EFB3-AB85-A240-86E0-06745CB0C8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9326968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33935191-6656-BE42-A601-EF2D3129B76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719660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75C740C-4BFF-6141-BA6E-42431EB6BB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6467982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85A0AC6-C3A4-9C48-8DF3-E0C76925F02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2328716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A0F1DB7-275C-E948-A425-56AF7B37BD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0552435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590E2F1-A552-5047-A291-B64BEE5EDAC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7214261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19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735477D-42FC-064C-ACC4-AAE27413BD4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6938926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F97EBF4-548F-5F42-A4A3-4D3D3C692A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1639438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A562C2C-68F0-9546-A2F9-5CAA2384AB3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76096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pPr/>
              <a:t>‹#›</a:t>
            </a:fld>
            <a:endParaRPr lang="en-US"/>
          </a:p>
        </p:txBody>
      </p:sp>
    </p:spTree>
    <p:extLst>
      <p:ext uri="{BB962C8B-B14F-4D97-AF65-F5344CB8AC3E}">
        <p14:creationId xmlns:p14="http://schemas.microsoft.com/office/powerpoint/2010/main" val="58147773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4A262A5-7D34-C94E-8B6F-ECE132D5AFF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7779102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62547509-6646-5544-992E-D6597988408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3391966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D3E0B85-E47D-2A46-BD8F-0CCABF13A92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77395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6E8829A-9E99-2147-94EC-959F053940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0353355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ED4E894-8AB5-494F-874A-B9F93590F38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986045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A746588-B9C7-8440-B77B-369D07A6540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1846857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29918DD-AC0F-3146-A2BA-134195A2659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6829260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AA019C3-B18D-114B-838B-7551D723D9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2656559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lgn="l" eaLnBrk="0" hangingPunct="0"/>
              <a:endParaRPr lang="en-US" b="0">
                <a:solidFill>
                  <a:srgbClr val="FFFFFF"/>
                </a:solidFill>
              </a:endParaRPr>
            </a:p>
          </p:txBody>
        </p:sp>
        <p:sp>
          <p:nvSpPr>
            <p:cNvPr id="6" name="Freeform 4"/>
            <p:cNvSpPr>
              <a:spLocks/>
            </p:cNvSpPr>
            <p:nvPr/>
          </p:nvSpPr>
          <p:spPr bwMode="hidden">
            <a:xfrm>
              <a:off x="0" y="0"/>
              <a:ext cx="5328" cy="3689"/>
            </a:xfrm>
            <a:custGeom>
              <a:avLst/>
              <a:gdLst/>
              <a:ahLst/>
              <a:cxnLst>
                <a:cxn ang="0">
                  <a:pos x="5311" y="3209"/>
                </a:cxn>
                <a:cxn ang="0">
                  <a:pos x="0" y="3689"/>
                </a:cxn>
                <a:cxn ang="0">
                  <a:pos x="0" y="9"/>
                </a:cxn>
                <a:cxn ang="0">
                  <a:pos x="5328" y="0"/>
                </a:cxn>
                <a:cxn ang="0">
                  <a:pos x="5311" y="320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w="9525">
              <a:noFill/>
              <a:round/>
              <a:headEnd/>
              <a:tailEnd/>
            </a:ln>
          </p:spPr>
          <p:txBody>
            <a:bodyPr/>
            <a:lstStyle/>
            <a:p>
              <a:pPr algn="l" eaLnBrk="0" hangingPunct="0"/>
              <a:endParaRPr lang="en-US" b="0">
                <a:solidFill>
                  <a:srgbClr val="FFFFFF"/>
                </a:solidFill>
              </a:endParaRPr>
            </a:p>
          </p:txBody>
        </p:sp>
      </p:grpSp>
      <p:sp>
        <p:nvSpPr>
          <p:cNvPr id="527365"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52736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endParaRPr lang="en-US">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endParaRPr lang="en-US">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fld id="{E5687F63-DEC0-624F-9A92-D6E2DAE067D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0109158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823EDD4C-3136-BF46-A056-1FE68A462DF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691103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pPr/>
              <a:t>‹#›</a:t>
            </a:fld>
            <a:endParaRPr lang="en-US"/>
          </a:p>
        </p:txBody>
      </p:sp>
    </p:spTree>
    <p:extLst>
      <p:ext uri="{BB962C8B-B14F-4D97-AF65-F5344CB8AC3E}">
        <p14:creationId xmlns:p14="http://schemas.microsoft.com/office/powerpoint/2010/main" val="237900117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260B0013-6EF8-7445-8D6D-64EEA01195D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26422756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B7D66CD1-760E-C444-A4BA-AE70746E0F5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4438055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fld id="{8A786283-45A4-4F46-B294-ED915C41B73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28061500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fld id="{07A97346-D188-A840-86B5-ED22B3E7CD4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14791535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fld id="{32A1D840-1BAA-E94B-93B0-75B917FD383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01425002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DE9E4810-4BA6-494B-A319-BB27E23AF27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91225240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33FFAE1C-A90F-B742-9FD9-A615D0DB03D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186533345"/>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4511ECAB-DD58-9A44-9358-B5F9EF2DBC2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68877532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1B03C4F6-A1D5-AD4A-AB26-E70D6F285CA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46161635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2D5428B-E7D3-2342-8FA6-91A3C1DF7F6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084317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pPr/>
              <a:t>‹#›</a:t>
            </a:fld>
            <a:endParaRPr lang="en-US"/>
          </a:p>
        </p:txBody>
      </p:sp>
    </p:spTree>
    <p:extLst>
      <p:ext uri="{BB962C8B-B14F-4D97-AF65-F5344CB8AC3E}">
        <p14:creationId xmlns:p14="http://schemas.microsoft.com/office/powerpoint/2010/main" val="224867362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B7AF37A-E1F1-DD44-8969-8BE9B940C49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5811688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155F06A-6E7B-AA4B-948D-3BA60F64503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307796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C43A662-9F27-6C48-9AC6-2B9B9693F1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0525433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12AB82A7-827C-554C-9B36-6D35FD6D535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382181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BDE8EFB3-AB85-A240-86E0-06745CB0C8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2797455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33935191-6656-BE42-A601-EF2D3129B76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66179030"/>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75C740C-4BFF-6141-BA6E-42431EB6BB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8426742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85A0AC6-C3A4-9C48-8DF3-E0C76925F02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4532119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A0F1DB7-275C-E948-A425-56AF7B37BD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25406871"/>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590E2F1-A552-5047-A291-B64BEE5EDAC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02900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pPr/>
              <a:t>‹#›</a:t>
            </a:fld>
            <a:endParaRPr lang="en-US"/>
          </a:p>
        </p:txBody>
      </p:sp>
    </p:spTree>
    <p:extLst>
      <p:ext uri="{BB962C8B-B14F-4D97-AF65-F5344CB8AC3E}">
        <p14:creationId xmlns:p14="http://schemas.microsoft.com/office/powerpoint/2010/main" val="4033211645"/>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23" name="Oval 6"/>
                <p:cNvSpPr>
                  <a:spLocks noChangeArrowheads="1"/>
                </p:cNvSpPr>
                <p:nvPr userDrawn="1"/>
              </p:nvSpPr>
              <p:spPr bwMode="auto">
                <a:xfrm>
                  <a:off x="240" y="240"/>
                  <a:ext cx="2447" cy="230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24" name="Oval 7"/>
                <p:cNvSpPr>
                  <a:spLocks noChangeArrowheads="1"/>
                </p:cNvSpPr>
                <p:nvPr userDrawn="1"/>
              </p:nvSpPr>
              <p:spPr bwMode="auto">
                <a:xfrm>
                  <a:off x="480" y="480"/>
                  <a:ext cx="1968" cy="1823"/>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25" name="Oval 8"/>
                <p:cNvSpPr>
                  <a:spLocks noChangeArrowheads="1"/>
                </p:cNvSpPr>
                <p:nvPr userDrawn="1"/>
              </p:nvSpPr>
              <p:spPr bwMode="auto">
                <a:xfrm>
                  <a:off x="720" y="720"/>
                  <a:ext cx="1488" cy="1345"/>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26" name="Oval 9"/>
                <p:cNvSpPr>
                  <a:spLocks noChangeArrowheads="1"/>
                </p:cNvSpPr>
                <p:nvPr userDrawn="1"/>
              </p:nvSpPr>
              <p:spPr bwMode="auto">
                <a:xfrm>
                  <a:off x="912" y="912"/>
                  <a:ext cx="1103" cy="961"/>
                </a:xfrm>
                <a:prstGeom prst="ellipse">
                  <a:avLst/>
                </a:prstGeom>
                <a:noFill/>
                <a:ln w="9525">
                  <a:solidFill>
                    <a:schemeClr val="accent1"/>
                  </a:solidFill>
                  <a:prstDash val="sysDot"/>
                  <a:round/>
                  <a:headEnd/>
                  <a:tailEnd/>
                </a:ln>
                <a:effectLst/>
              </p:spPr>
              <p:txBody>
                <a:bodyPr wrap="none" anchor="ctr"/>
                <a:lstStyle/>
                <a:p>
                  <a:pPr algn="l" eaLnBrk="0" hangingPunct="0"/>
                  <a:endParaRPr lang="en-US" b="0">
                    <a:solidFill>
                      <a:srgbClr val="EAEAEA"/>
                    </a:solidFill>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19" name="Oval 13"/>
                <p:cNvSpPr>
                  <a:spLocks noChangeArrowheads="1"/>
                </p:cNvSpPr>
                <p:nvPr userDrawn="1"/>
              </p:nvSpPr>
              <p:spPr bwMode="auto">
                <a:xfrm>
                  <a:off x="480" y="480"/>
                  <a:ext cx="1969" cy="1825"/>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21" name="Oval 15"/>
                <p:cNvSpPr>
                  <a:spLocks noChangeArrowheads="1"/>
                </p:cNvSpPr>
                <p:nvPr userDrawn="1"/>
              </p:nvSpPr>
              <p:spPr bwMode="auto">
                <a:xfrm>
                  <a:off x="911" y="912"/>
                  <a:ext cx="1105" cy="959"/>
                </a:xfrm>
                <a:prstGeom prst="ellipse">
                  <a:avLst/>
                </a:prstGeom>
                <a:noFill/>
                <a:ln w="9525">
                  <a:solidFill>
                    <a:schemeClr val="accent1"/>
                  </a:solidFill>
                  <a:prstDash val="sysDot"/>
                  <a:round/>
                  <a:headEnd/>
                  <a:tailEnd/>
                </a:ln>
                <a:effectLst/>
              </p:spPr>
              <p:txBody>
                <a:bodyPr wrap="none" anchor="ctr"/>
                <a:lstStyle/>
                <a:p>
                  <a:pPr algn="l" eaLnBrk="0" hangingPunct="0"/>
                  <a:endParaRPr lang="en-US" b="0">
                    <a:solidFill>
                      <a:srgbClr val="EAEAEA"/>
                    </a:solidFill>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13" name="Oval 18"/>
                <p:cNvSpPr>
                  <a:spLocks noChangeArrowheads="1"/>
                </p:cNvSpPr>
                <p:nvPr userDrawn="1"/>
              </p:nvSpPr>
              <p:spPr bwMode="auto">
                <a:xfrm>
                  <a:off x="240" y="240"/>
                  <a:ext cx="2449" cy="2305"/>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15" name="Oval 20"/>
                <p:cNvSpPr>
                  <a:spLocks noChangeArrowheads="1"/>
                </p:cNvSpPr>
                <p:nvPr userDrawn="1"/>
              </p:nvSpPr>
              <p:spPr bwMode="auto">
                <a:xfrm>
                  <a:off x="720" y="720"/>
                  <a:ext cx="1488" cy="1345"/>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p:spPr>
              <p:txBody>
                <a:bodyPr wrap="none" anchor="ctr"/>
                <a:lstStyle/>
                <a:p>
                  <a:pPr algn="l" eaLnBrk="0" hangingPunct="0"/>
                  <a:endParaRPr lang="en-US" b="0">
                    <a:solidFill>
                      <a:srgbClr val="EAEAEA"/>
                    </a:solidFill>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ffectLst/>
          </p:spPr>
          <p:txBody>
            <a:bodyPr wrap="none" anchor="ctr"/>
            <a:lstStyle/>
            <a:p>
              <a:pPr algn="l" eaLnBrk="0" hangingPunct="0">
                <a:defRPr/>
              </a:pPr>
              <a:endParaRPr lang="en-US" b="0">
                <a:solidFill>
                  <a:srgbClr val="EAEAEA"/>
                </a:solidFill>
                <a:latin typeface="Arial" pitchFamily="-111" charset="0"/>
                <a:ea typeface="ＭＳ Ｐゴシック" pitchFamily="-111" charset="-128"/>
                <a:cs typeface="ＭＳ Ｐゴシック" pitchFamily="-111" charset="-128"/>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ffectLst/>
          </p:spPr>
          <p:txBody>
            <a:bodyPr wrap="none" anchor="ctr"/>
            <a:lstStyle/>
            <a:p>
              <a:pPr algn="l" eaLnBrk="0" hangingPunct="0">
                <a:defRPr/>
              </a:pPr>
              <a:endParaRPr lang="en-US" b="0">
                <a:solidFill>
                  <a:srgbClr val="EAEAEA"/>
                </a:solidFill>
                <a:latin typeface="Arial" pitchFamily="-111" charset="0"/>
                <a:ea typeface="ＭＳ Ｐゴシック" pitchFamily="-111" charset="-128"/>
                <a:cs typeface="ＭＳ Ｐゴシック" pitchFamily="-111" charset="-128"/>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ffectLst/>
          </p:spPr>
          <p:txBody>
            <a:bodyPr wrap="none" anchor="ctr"/>
            <a:lstStyle/>
            <a:p>
              <a:pPr algn="l" eaLnBrk="0" hangingPunct="0">
                <a:defRPr/>
              </a:pPr>
              <a:endParaRPr lang="en-US" b="0">
                <a:solidFill>
                  <a:srgbClr val="EAEAEA"/>
                </a:solidFill>
                <a:latin typeface="Arial" pitchFamily="-111" charset="0"/>
                <a:ea typeface="ＭＳ Ｐゴシック" pitchFamily="-111" charset="-128"/>
                <a:cs typeface="ＭＳ Ｐゴシック" pitchFamily="-111" charset="-128"/>
              </a:endParaRPr>
            </a:p>
          </p:txBody>
        </p:sp>
      </p:grpSp>
      <p:sp>
        <p:nvSpPr>
          <p:cNvPr id="505881"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505882"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fld id="{55247630-B224-A44A-BAA0-195523E017B8}"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79701698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fld id="{B45DD510-BF57-B442-8532-9B64A9AFDBF3}"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96121192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fld id="{BF88568C-BD02-8E41-B4B1-9CC417C63DAC}"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28272188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fld id="{C3853FC7-9AEA-6E40-8E63-E952C542FB63}"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4083535547"/>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fld id="{9A5605F3-2742-8A45-B2B6-D6A3A06D0A94}"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71407553"/>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fld id="{3D46F0E1-3F45-7B43-94F7-FDAD0958C323}"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43603922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fld id="{D9C3AB05-4A3F-B542-AB56-87DE15A7C5D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412215687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fld id="{46A625E1-5097-9F40-8737-1BBF9F11B0AF}"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57032504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fld id="{23797930-29EF-2440-9EE1-12484960FC4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13156588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fld id="{ACAF5179-B826-7F47-8B47-6D1E786F4B6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1891436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94C05D6-D54A-E445-BB33-430AD74E7CDC}" type="slidenum">
              <a:rPr lang="en-US"/>
              <a:pPr/>
              <a:t>‹#›</a:t>
            </a:fld>
            <a:endParaRPr lang="en-US"/>
          </a:p>
        </p:txBody>
      </p:sp>
    </p:spTree>
    <p:extLst>
      <p:ext uri="{BB962C8B-B14F-4D97-AF65-F5344CB8AC3E}">
        <p14:creationId xmlns:p14="http://schemas.microsoft.com/office/powerpoint/2010/main" val="11965057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pPr/>
              <a:t>‹#›</a:t>
            </a:fld>
            <a:endParaRPr lang="en-US"/>
          </a:p>
        </p:txBody>
      </p:sp>
    </p:spTree>
    <p:extLst>
      <p:ext uri="{BB962C8B-B14F-4D97-AF65-F5344CB8AC3E}">
        <p14:creationId xmlns:p14="http://schemas.microsoft.com/office/powerpoint/2010/main" val="1744206719"/>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fld id="{2B6D6F52-BF33-DB48-BB57-C1E06379B96D}"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57768849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D962AB02-3DD3-3F42-AF9D-15C442465F32}" type="datetimeFigureOut">
              <a:rPr lang="en-US">
                <a:solidFill>
                  <a:srgbClr val="000000"/>
                </a:solidFill>
                <a:latin typeface="Arial"/>
              </a:rPr>
              <a:pPr/>
              <a:t>2/26/26</a:t>
            </a:fld>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0F4114A1-4BF0-7246-A8C5-CB147CB9A673}"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37280515"/>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AA58EDC-4437-4F40-A4A3-B67A519ECF37}" type="datetimeFigureOut">
              <a:rPr lang="en-US">
                <a:solidFill>
                  <a:srgbClr val="000000"/>
                </a:solidFill>
                <a:latin typeface="Arial"/>
              </a:rPr>
              <a:pPr/>
              <a:t>2/26/26</a:t>
            </a:fld>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5550F53D-A364-ED4A-814C-DC2BC89626C2}"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8763116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59242801-88F5-DF47-917C-2394C4B489EF}" type="datetimeFigureOut">
              <a:rPr lang="en-US">
                <a:solidFill>
                  <a:srgbClr val="000000"/>
                </a:solidFill>
                <a:latin typeface="Arial"/>
              </a:rPr>
              <a:pPr/>
              <a:t>2/26/26</a:t>
            </a:fld>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223C2C25-B7AC-204C-A7B7-A5F21F13AE2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7520300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C7D27A18-F363-BD4C-A028-019E84303418}" type="datetimeFigureOut">
              <a:rPr lang="en-US">
                <a:solidFill>
                  <a:srgbClr val="000000"/>
                </a:solidFill>
                <a:latin typeface="Arial"/>
              </a:rPr>
              <a:pPr/>
              <a:t>2/26/26</a:t>
            </a:fld>
            <a:endParaRPr lang="en-US">
              <a:solidFill>
                <a:srgbClr val="000000"/>
              </a:solidFill>
              <a:latin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7" name="Slide Number Placeholder 6"/>
          <p:cNvSpPr>
            <a:spLocks noGrp="1"/>
          </p:cNvSpPr>
          <p:nvPr>
            <p:ph type="sldNum" sz="quarter" idx="12"/>
          </p:nvPr>
        </p:nvSpPr>
        <p:spPr/>
        <p:txBody>
          <a:bodyPr/>
          <a:lstStyle>
            <a:lvl1pPr>
              <a:defRPr/>
            </a:lvl1pPr>
          </a:lstStyle>
          <a:p>
            <a:fld id="{C2F408ED-E7BD-C748-860C-6755AA65ECC9}"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8560616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44DE2BC0-6F6D-B04F-BAB6-6D7E5DAF027A}" type="datetimeFigureOut">
              <a:rPr lang="en-US">
                <a:solidFill>
                  <a:srgbClr val="000000"/>
                </a:solidFill>
                <a:latin typeface="Arial"/>
              </a:rPr>
              <a:pPr/>
              <a:t>2/26/26</a:t>
            </a:fld>
            <a:endParaRPr lang="en-US">
              <a:solidFill>
                <a:srgbClr val="000000"/>
              </a:solidFill>
              <a:latin typeface="Aria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9" name="Slide Number Placeholder 8"/>
          <p:cNvSpPr>
            <a:spLocks noGrp="1"/>
          </p:cNvSpPr>
          <p:nvPr>
            <p:ph type="sldNum" sz="quarter" idx="12"/>
          </p:nvPr>
        </p:nvSpPr>
        <p:spPr/>
        <p:txBody>
          <a:bodyPr/>
          <a:lstStyle>
            <a:lvl1pPr>
              <a:defRPr/>
            </a:lvl1pPr>
          </a:lstStyle>
          <a:p>
            <a:fld id="{ADE12BAF-A43A-3844-89E2-3560955FF93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32779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1554E126-8CC1-7848-AD79-3EFF59B24AE6}" type="datetimeFigureOut">
              <a:rPr lang="en-US">
                <a:solidFill>
                  <a:srgbClr val="000000"/>
                </a:solidFill>
                <a:latin typeface="Arial"/>
              </a:rPr>
              <a:pPr/>
              <a:t>2/26/26</a:t>
            </a:fld>
            <a:endParaRPr lang="en-US">
              <a:solidFill>
                <a:srgbClr val="000000"/>
              </a:solidFill>
              <a:latin typeface="Aria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5" name="Slide Number Placeholder 4"/>
          <p:cNvSpPr>
            <a:spLocks noGrp="1"/>
          </p:cNvSpPr>
          <p:nvPr>
            <p:ph type="sldNum" sz="quarter" idx="12"/>
          </p:nvPr>
        </p:nvSpPr>
        <p:spPr/>
        <p:txBody>
          <a:bodyPr/>
          <a:lstStyle>
            <a:lvl1pPr>
              <a:defRPr/>
            </a:lvl1pPr>
          </a:lstStyle>
          <a:p>
            <a:fld id="{3D5B9D56-10BD-AC4B-80AB-CE30B18D5514}"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6460934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0CF9064E-1CD0-FE40-A61E-5DF49AF1CA53}" type="datetimeFigureOut">
              <a:rPr lang="en-US">
                <a:solidFill>
                  <a:srgbClr val="000000"/>
                </a:solidFill>
                <a:latin typeface="Arial"/>
              </a:rPr>
              <a:pPr/>
              <a:t>2/26/26</a:t>
            </a:fld>
            <a:endParaRPr lang="en-US">
              <a:solidFill>
                <a:srgbClr val="000000"/>
              </a:solidFill>
              <a:latin typeface="Aria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4" name="Slide Number Placeholder 3"/>
          <p:cNvSpPr>
            <a:spLocks noGrp="1"/>
          </p:cNvSpPr>
          <p:nvPr>
            <p:ph type="sldNum" sz="quarter" idx="12"/>
          </p:nvPr>
        </p:nvSpPr>
        <p:spPr/>
        <p:txBody>
          <a:bodyPr/>
          <a:lstStyle>
            <a:lvl1pPr>
              <a:defRPr/>
            </a:lvl1pPr>
          </a:lstStyle>
          <a:p>
            <a:fld id="{A5B11BDA-942C-954D-924F-A4377C24D61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0246669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AB0BF1A9-FFB7-514C-A40A-BE56810C4191}" type="datetimeFigureOut">
              <a:rPr lang="en-US">
                <a:solidFill>
                  <a:srgbClr val="000000"/>
                </a:solidFill>
                <a:latin typeface="Arial"/>
              </a:rPr>
              <a:pPr/>
              <a:t>2/26/26</a:t>
            </a:fld>
            <a:endParaRPr lang="en-US">
              <a:solidFill>
                <a:srgbClr val="000000"/>
              </a:solidFill>
              <a:latin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7" name="Slide Number Placeholder 6"/>
          <p:cNvSpPr>
            <a:spLocks noGrp="1"/>
          </p:cNvSpPr>
          <p:nvPr>
            <p:ph type="sldNum" sz="quarter" idx="12"/>
          </p:nvPr>
        </p:nvSpPr>
        <p:spPr/>
        <p:txBody>
          <a:bodyPr/>
          <a:lstStyle>
            <a:lvl1pPr>
              <a:defRPr/>
            </a:lvl1pPr>
          </a:lstStyle>
          <a:p>
            <a:fld id="{968C7DFD-77C7-644A-9022-1ECDD81F48F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49908028"/>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DA916EEC-3A24-BF47-BF95-EADD32056E70}" type="datetimeFigureOut">
              <a:rPr lang="en-US">
                <a:solidFill>
                  <a:srgbClr val="000000"/>
                </a:solidFill>
                <a:latin typeface="Arial"/>
              </a:rPr>
              <a:pPr/>
              <a:t>2/26/26</a:t>
            </a:fld>
            <a:endParaRPr lang="en-US">
              <a:solidFill>
                <a:srgbClr val="000000"/>
              </a:solidFill>
              <a:latin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7" name="Slide Number Placeholder 6"/>
          <p:cNvSpPr>
            <a:spLocks noGrp="1"/>
          </p:cNvSpPr>
          <p:nvPr>
            <p:ph type="sldNum" sz="quarter" idx="12"/>
          </p:nvPr>
        </p:nvSpPr>
        <p:spPr/>
        <p:txBody>
          <a:bodyPr/>
          <a:lstStyle>
            <a:lvl1pPr>
              <a:defRPr/>
            </a:lvl1pPr>
          </a:lstStyle>
          <a:p>
            <a:fld id="{978D75F2-159A-274C-8533-31F80AEE977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675481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pPr/>
              <a:t>‹#›</a:t>
            </a:fld>
            <a:endParaRPr lang="en-US"/>
          </a:p>
        </p:txBody>
      </p:sp>
    </p:spTree>
    <p:extLst>
      <p:ext uri="{BB962C8B-B14F-4D97-AF65-F5344CB8AC3E}">
        <p14:creationId xmlns:p14="http://schemas.microsoft.com/office/powerpoint/2010/main" val="321804207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FD46C6B8-8B80-EC44-BF9F-BF1DC1CF0499}" type="datetimeFigureOut">
              <a:rPr lang="en-US">
                <a:solidFill>
                  <a:srgbClr val="000000"/>
                </a:solidFill>
                <a:latin typeface="Arial"/>
              </a:rPr>
              <a:pPr/>
              <a:t>2/26/26</a:t>
            </a:fld>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35C9C663-BDB4-D245-B56D-4016ECDE3DC2}"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24899233"/>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7C50F966-53B7-EC4F-AAAC-BDE19CACC5C5}" type="datetimeFigureOut">
              <a:rPr lang="en-US">
                <a:solidFill>
                  <a:srgbClr val="000000"/>
                </a:solidFill>
                <a:latin typeface="Arial"/>
              </a:rPr>
              <a:pPr/>
              <a:t>2/26/26</a:t>
            </a:fld>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153A3AAB-EB1D-684A-BF76-4F749E03E1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46826168"/>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52258" name="Rectangle 2"/>
          <p:cNvSpPr>
            <a:spLocks noGrp="1" noChangeArrowheads="1"/>
          </p:cNvSpPr>
          <p:nvPr>
            <p:ph type="ctrTitle"/>
          </p:nvPr>
        </p:nvSpPr>
        <p:spPr>
          <a:xfrm>
            <a:off x="1600200" y="1600200"/>
            <a:ext cx="6858000" cy="1828800"/>
          </a:xfrm>
          <a:effectLst/>
          <a:extLs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a:t>Click to edit Master title style</a:t>
            </a:r>
          </a:p>
        </p:txBody>
      </p:sp>
      <p:sp>
        <p:nvSpPr>
          <p:cNvPr id="352259" name="Rectangle 3"/>
          <p:cNvSpPr>
            <a:spLocks noGrp="1" noChangeArrowheads="1"/>
          </p:cNvSpPr>
          <p:nvPr>
            <p:ph type="subTitle" idx="1"/>
          </p:nvPr>
        </p:nvSpPr>
        <p:spPr>
          <a:xfrm>
            <a:off x="2057400" y="3886200"/>
            <a:ext cx="6400800" cy="1752600"/>
          </a:xfrm>
          <a:effectLst/>
          <a:extLs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a:t>Click to edit Master subtitle style</a:t>
            </a:r>
          </a:p>
        </p:txBody>
      </p:sp>
      <p:sp>
        <p:nvSpPr>
          <p:cNvPr id="352260" name="Rectangle 4"/>
          <p:cNvSpPr>
            <a:spLocks noGrp="1" noChangeArrowheads="1"/>
          </p:cNvSpPr>
          <p:nvPr>
            <p:ph type="dt" sz="half" idx="2"/>
          </p:nvPr>
        </p:nvSpPr>
        <p:spPr/>
        <p:txBody>
          <a:bodyPr/>
          <a:lstStyle>
            <a:lvl1pPr>
              <a:defRPr/>
            </a:lvl1pPr>
          </a:lstStyle>
          <a:p>
            <a:fld id="{332D6F24-FF86-9E44-9D13-289E1D238263}" type="datetimeFigureOut">
              <a:rPr lang="en-US">
                <a:solidFill>
                  <a:srgbClr val="000000"/>
                </a:solidFill>
                <a:latin typeface="Tahoma"/>
                <a:cs typeface="ＭＳ Ｐゴシック"/>
              </a:rPr>
              <a:pPr/>
              <a:t>2/26/26</a:t>
            </a:fld>
            <a:endParaRPr lang="en-US">
              <a:solidFill>
                <a:srgbClr val="000000"/>
              </a:solidFill>
              <a:latin typeface="Tahoma"/>
              <a:cs typeface="ＭＳ Ｐゴシック"/>
            </a:endParaRPr>
          </a:p>
        </p:txBody>
      </p:sp>
      <p:sp>
        <p:nvSpPr>
          <p:cNvPr id="352261" name="Rectangle 5"/>
          <p:cNvSpPr>
            <a:spLocks noGrp="1" noChangeArrowheads="1"/>
          </p:cNvSpPr>
          <p:nvPr>
            <p:ph type="ftr" sz="quarter" idx="3"/>
          </p:nvPr>
        </p:nvSpPr>
        <p:spPr/>
        <p:txBody>
          <a:bodyPr/>
          <a:lstStyle>
            <a:lvl1pPr>
              <a:defRPr/>
            </a:lvl1pPr>
          </a:lstStyle>
          <a:p>
            <a:endParaRPr lang="en-US">
              <a:solidFill>
                <a:srgbClr val="000000"/>
              </a:solidFill>
              <a:latin typeface="Tahoma"/>
              <a:cs typeface="ＭＳ Ｐゴシック"/>
            </a:endParaRPr>
          </a:p>
        </p:txBody>
      </p:sp>
      <p:sp>
        <p:nvSpPr>
          <p:cNvPr id="352262" name="Rectangle 6"/>
          <p:cNvSpPr>
            <a:spLocks noGrp="1" noChangeArrowheads="1"/>
          </p:cNvSpPr>
          <p:nvPr>
            <p:ph type="sldNum" sz="quarter" idx="4"/>
          </p:nvPr>
        </p:nvSpPr>
        <p:spPr/>
        <p:txBody>
          <a:bodyPr/>
          <a:lstStyle>
            <a:lvl1pPr>
              <a:defRPr/>
            </a:lvl1pPr>
          </a:lstStyle>
          <a:p>
            <a:fld id="{A1267C28-670D-AB4F-99CA-749F5B338D19}"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408598904"/>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53A2D7A-5457-1E4C-9B70-4C1D903DB347}" type="datetimeFigureOut">
              <a:rPr lang="en-US">
                <a:solidFill>
                  <a:srgbClr val="000000"/>
                </a:solidFill>
                <a:latin typeface="Tahoma"/>
                <a:cs typeface="ＭＳ Ｐゴシック"/>
              </a:rPr>
              <a:pPr/>
              <a:t>2/26/26</a:t>
            </a:fld>
            <a:endParaRPr lang="en-US">
              <a:solidFill>
                <a:srgbClr val="000000"/>
              </a:solidFill>
              <a:latin typeface="Tahoma"/>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4C3FA9C-C463-284A-A867-8FE5D70BF382}"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1000282243"/>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89573BD3-015B-714C-ADC3-E9F54F4D0C90}" type="datetimeFigureOut">
              <a:rPr lang="en-US">
                <a:solidFill>
                  <a:srgbClr val="000000"/>
                </a:solidFill>
                <a:latin typeface="Tahoma"/>
                <a:cs typeface="ＭＳ Ｐゴシック"/>
              </a:rPr>
              <a:pPr/>
              <a:t>2/26/26</a:t>
            </a:fld>
            <a:endParaRPr lang="en-US">
              <a:solidFill>
                <a:srgbClr val="000000"/>
              </a:solidFill>
              <a:latin typeface="Tahoma"/>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B2800A2D-E2C4-3249-95D5-545F8B197CE0}"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1917000689"/>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56424A05-3AB3-5642-B525-AE9B37B0D89B}" type="datetimeFigureOut">
              <a:rPr lang="en-US">
                <a:solidFill>
                  <a:srgbClr val="000000"/>
                </a:solidFill>
                <a:latin typeface="Tahoma"/>
                <a:cs typeface="ＭＳ Ｐゴシック"/>
              </a:rPr>
              <a:pPr/>
              <a:t>2/26/26</a:t>
            </a:fld>
            <a:endParaRPr lang="en-US">
              <a:solidFill>
                <a:srgbClr val="000000"/>
              </a:solidFill>
              <a:latin typeface="Tahoma"/>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127A0CE2-E94D-5D4B-A934-6C9BA183D107}"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286081677"/>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6AA2BAA1-48BE-6B42-AAE5-713666CFC88F}" type="datetimeFigureOut">
              <a:rPr lang="en-US">
                <a:solidFill>
                  <a:srgbClr val="000000"/>
                </a:solidFill>
                <a:latin typeface="Tahoma"/>
                <a:cs typeface="ＭＳ Ｐゴシック"/>
              </a:rPr>
              <a:pPr/>
              <a:t>2/26/26</a:t>
            </a:fld>
            <a:endParaRPr lang="en-US">
              <a:solidFill>
                <a:srgbClr val="000000"/>
              </a:solidFill>
              <a:latin typeface="Tahoma"/>
              <a:cs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9" name="Slide Number Placeholder 8"/>
          <p:cNvSpPr>
            <a:spLocks noGrp="1"/>
          </p:cNvSpPr>
          <p:nvPr>
            <p:ph type="sldNum" sz="quarter" idx="12"/>
          </p:nvPr>
        </p:nvSpPr>
        <p:spPr/>
        <p:txBody>
          <a:bodyPr/>
          <a:lstStyle>
            <a:lvl1pPr>
              <a:defRPr/>
            </a:lvl1pPr>
          </a:lstStyle>
          <a:p>
            <a:fld id="{D0D8B8A8-9806-D04F-B2E9-DD061BB9B17A}"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280208353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2DAB8F8D-1C07-664E-8094-383465A142E3}" type="datetimeFigureOut">
              <a:rPr lang="en-US">
                <a:solidFill>
                  <a:srgbClr val="000000"/>
                </a:solidFill>
                <a:latin typeface="Tahoma"/>
                <a:cs typeface="ＭＳ Ｐゴシック"/>
              </a:rPr>
              <a:pPr/>
              <a:t>2/26/26</a:t>
            </a:fld>
            <a:endParaRPr lang="en-US">
              <a:solidFill>
                <a:srgbClr val="000000"/>
              </a:solidFill>
              <a:latin typeface="Tahoma"/>
              <a:cs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5" name="Slide Number Placeholder 4"/>
          <p:cNvSpPr>
            <a:spLocks noGrp="1"/>
          </p:cNvSpPr>
          <p:nvPr>
            <p:ph type="sldNum" sz="quarter" idx="12"/>
          </p:nvPr>
        </p:nvSpPr>
        <p:spPr/>
        <p:txBody>
          <a:bodyPr/>
          <a:lstStyle>
            <a:lvl1pPr>
              <a:defRPr/>
            </a:lvl1pPr>
          </a:lstStyle>
          <a:p>
            <a:fld id="{577944B7-A086-9448-902A-56FA6D6752E6}"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23933836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613BF142-A47C-4842-B857-C6130FF1AA97}" type="datetimeFigureOut">
              <a:rPr lang="en-US">
                <a:solidFill>
                  <a:srgbClr val="000000"/>
                </a:solidFill>
                <a:latin typeface="Tahoma"/>
                <a:cs typeface="ＭＳ Ｐゴシック"/>
              </a:rPr>
              <a:pPr/>
              <a:t>2/26/26</a:t>
            </a:fld>
            <a:endParaRPr lang="en-US">
              <a:solidFill>
                <a:srgbClr val="000000"/>
              </a:solidFill>
              <a:latin typeface="Tahoma"/>
              <a:cs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4" name="Slide Number Placeholder 3"/>
          <p:cNvSpPr>
            <a:spLocks noGrp="1"/>
          </p:cNvSpPr>
          <p:nvPr>
            <p:ph type="sldNum" sz="quarter" idx="12"/>
          </p:nvPr>
        </p:nvSpPr>
        <p:spPr/>
        <p:txBody>
          <a:bodyPr/>
          <a:lstStyle>
            <a:lvl1pPr>
              <a:defRPr/>
            </a:lvl1pPr>
          </a:lstStyle>
          <a:p>
            <a:fld id="{89432AAD-B029-FB43-A720-D2436F408F64}"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91466614"/>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08FC2AA4-A2E4-474C-B4B4-05EC8D3A2759}" type="datetimeFigureOut">
              <a:rPr lang="en-US">
                <a:solidFill>
                  <a:srgbClr val="000000"/>
                </a:solidFill>
                <a:latin typeface="Tahoma"/>
                <a:cs typeface="ＭＳ Ｐゴシック"/>
              </a:rPr>
              <a:pPr/>
              <a:t>2/26/26</a:t>
            </a:fld>
            <a:endParaRPr lang="en-US">
              <a:solidFill>
                <a:srgbClr val="000000"/>
              </a:solidFill>
              <a:latin typeface="Tahoma"/>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932DE576-5650-9A4E-AB9A-4BBCBDEABD39}"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11726935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pPr/>
              <a:t>‹#›</a:t>
            </a:fld>
            <a:endParaRPr lang="en-US"/>
          </a:p>
        </p:txBody>
      </p:sp>
    </p:spTree>
    <p:extLst>
      <p:ext uri="{BB962C8B-B14F-4D97-AF65-F5344CB8AC3E}">
        <p14:creationId xmlns:p14="http://schemas.microsoft.com/office/powerpoint/2010/main" val="1672583982"/>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14A36807-C93E-A049-8588-0453D398753E}" type="datetimeFigureOut">
              <a:rPr lang="en-US">
                <a:solidFill>
                  <a:srgbClr val="000000"/>
                </a:solidFill>
                <a:latin typeface="Tahoma"/>
                <a:cs typeface="ＭＳ Ｐゴシック"/>
              </a:rPr>
              <a:pPr/>
              <a:t>2/26/26</a:t>
            </a:fld>
            <a:endParaRPr lang="en-US">
              <a:solidFill>
                <a:srgbClr val="000000"/>
              </a:solidFill>
              <a:latin typeface="Tahoma"/>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AF8FA9B1-FC77-E548-AF26-6B1AFBDEC5B3}"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3357224706"/>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66A7BCB9-4C8A-574D-91DE-382818C0AFD2}" type="datetimeFigureOut">
              <a:rPr lang="en-US">
                <a:solidFill>
                  <a:srgbClr val="000000"/>
                </a:solidFill>
                <a:latin typeface="Tahoma"/>
                <a:cs typeface="ＭＳ Ｐゴシック"/>
              </a:rPr>
              <a:pPr/>
              <a:t>2/26/26</a:t>
            </a:fld>
            <a:endParaRPr lang="en-US">
              <a:solidFill>
                <a:srgbClr val="000000"/>
              </a:solidFill>
              <a:latin typeface="Tahoma"/>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DB31D632-FCE9-7D4D-B3C4-E311D3391925}"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375590662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BAED0FB5-2F0D-A145-956D-7849E2AD26B4}" type="datetimeFigureOut">
              <a:rPr lang="en-US">
                <a:solidFill>
                  <a:srgbClr val="000000"/>
                </a:solidFill>
                <a:latin typeface="Tahoma"/>
                <a:cs typeface="ＭＳ Ｐゴシック"/>
              </a:rPr>
              <a:pPr/>
              <a:t>2/26/26</a:t>
            </a:fld>
            <a:endParaRPr lang="en-US">
              <a:solidFill>
                <a:srgbClr val="000000"/>
              </a:solidFill>
              <a:latin typeface="Tahoma"/>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2DA5A7B-34BF-DC4C-BA3B-4EFB4DB95C75}"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3455023825"/>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90B3A6D6-0C55-514D-8ED7-DFEF4E0015E1}" type="datetimeFigureOut">
              <a:rPr lang="en-US">
                <a:solidFill>
                  <a:srgbClr val="000000"/>
                </a:solidFill>
                <a:latin typeface="Arial"/>
                <a:cs typeface="ＭＳ Ｐゴシック"/>
              </a:rPr>
              <a:pPr/>
              <a:t>2/26/26</a:t>
            </a:fld>
            <a:endParaRPr lang="en-US">
              <a:solidFill>
                <a:srgbClr val="000000"/>
              </a:solidFill>
              <a:latin typeface="Arial"/>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00FFF1B3-6813-1447-81BC-310090C8DDF4}" type="slidenum">
              <a:rPr lang="en-US">
                <a:solidFill>
                  <a:srgbClr val="000000"/>
                </a:solidFill>
                <a:latin typeface="Arial"/>
                <a:cs typeface="ＭＳ Ｐゴシック"/>
              </a:rPr>
              <a:pPr/>
              <a:t>‹#›</a:t>
            </a:fld>
            <a:endParaRPr lang="en-US">
              <a:solidFill>
                <a:srgbClr val="000000"/>
              </a:solidFill>
              <a:latin typeface="Arial"/>
              <a:cs typeface="ＭＳ Ｐゴシック"/>
            </a:endParaRPr>
          </a:p>
        </p:txBody>
      </p:sp>
    </p:spTree>
    <p:extLst>
      <p:ext uri="{BB962C8B-B14F-4D97-AF65-F5344CB8AC3E}">
        <p14:creationId xmlns:p14="http://schemas.microsoft.com/office/powerpoint/2010/main" val="1996159715"/>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C15D5A19-27A8-B94B-BD54-A15C67D66691}" type="datetimeFigureOut">
              <a:rPr lang="en-US">
                <a:solidFill>
                  <a:srgbClr val="000000"/>
                </a:solidFill>
                <a:latin typeface="Arial"/>
                <a:cs typeface="ＭＳ Ｐゴシック"/>
              </a:rPr>
              <a:pPr/>
              <a:t>2/26/26</a:t>
            </a:fld>
            <a:endParaRPr lang="en-US">
              <a:solidFill>
                <a:srgbClr val="000000"/>
              </a:solidFill>
              <a:latin typeface="Arial"/>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7F6615F2-222B-9545-AAC3-D5F50832176C}" type="slidenum">
              <a:rPr lang="en-US">
                <a:solidFill>
                  <a:srgbClr val="000000"/>
                </a:solidFill>
                <a:latin typeface="Arial"/>
                <a:cs typeface="ＭＳ Ｐゴシック"/>
              </a:rPr>
              <a:pPr/>
              <a:t>‹#›</a:t>
            </a:fld>
            <a:endParaRPr lang="en-US">
              <a:solidFill>
                <a:srgbClr val="000000"/>
              </a:solidFill>
              <a:latin typeface="Arial"/>
              <a:cs typeface="ＭＳ Ｐゴシック"/>
            </a:endParaRPr>
          </a:p>
        </p:txBody>
      </p:sp>
    </p:spTree>
    <p:extLst>
      <p:ext uri="{BB962C8B-B14F-4D97-AF65-F5344CB8AC3E}">
        <p14:creationId xmlns:p14="http://schemas.microsoft.com/office/powerpoint/2010/main" val="2364263080"/>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77424749-0C97-374C-95DE-F4E1B70B4638}" type="datetimeFigureOut">
              <a:rPr lang="en-US">
                <a:solidFill>
                  <a:srgbClr val="000000"/>
                </a:solidFill>
                <a:latin typeface="Arial"/>
                <a:cs typeface="ＭＳ Ｐゴシック"/>
              </a:rPr>
              <a:pPr/>
              <a:t>2/26/26</a:t>
            </a:fld>
            <a:endParaRPr lang="en-US">
              <a:solidFill>
                <a:srgbClr val="000000"/>
              </a:solidFill>
              <a:latin typeface="Arial"/>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B536FAA-86DB-0945-8D90-AD64F29B71A8}" type="slidenum">
              <a:rPr lang="en-US">
                <a:solidFill>
                  <a:srgbClr val="000000"/>
                </a:solidFill>
                <a:latin typeface="Arial"/>
                <a:cs typeface="ＭＳ Ｐゴシック"/>
              </a:rPr>
              <a:pPr/>
              <a:t>‹#›</a:t>
            </a:fld>
            <a:endParaRPr lang="en-US">
              <a:solidFill>
                <a:srgbClr val="000000"/>
              </a:solidFill>
              <a:latin typeface="Arial"/>
              <a:cs typeface="ＭＳ Ｐゴシック"/>
            </a:endParaRPr>
          </a:p>
        </p:txBody>
      </p:sp>
    </p:spTree>
    <p:extLst>
      <p:ext uri="{BB962C8B-B14F-4D97-AF65-F5344CB8AC3E}">
        <p14:creationId xmlns:p14="http://schemas.microsoft.com/office/powerpoint/2010/main" val="166240402"/>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E6973F7F-9933-E744-9421-7FFDB0AF4467}" type="datetimeFigureOut">
              <a:rPr lang="en-US">
                <a:solidFill>
                  <a:srgbClr val="000000"/>
                </a:solidFill>
                <a:latin typeface="Arial"/>
                <a:cs typeface="ＭＳ Ｐゴシック"/>
              </a:rPr>
              <a:pPr/>
              <a:t>2/26/26</a:t>
            </a:fld>
            <a:endParaRPr lang="en-US">
              <a:solidFill>
                <a:srgbClr val="000000"/>
              </a:solidFill>
              <a:latin typeface="Arial"/>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9512582D-10CB-0A44-B3A9-B26CA6E39BF6}" type="slidenum">
              <a:rPr lang="en-US">
                <a:solidFill>
                  <a:srgbClr val="000000"/>
                </a:solidFill>
                <a:latin typeface="Arial"/>
                <a:cs typeface="ＭＳ Ｐゴシック"/>
              </a:rPr>
              <a:pPr/>
              <a:t>‹#›</a:t>
            </a:fld>
            <a:endParaRPr lang="en-US">
              <a:solidFill>
                <a:srgbClr val="000000"/>
              </a:solidFill>
              <a:latin typeface="Arial"/>
              <a:cs typeface="ＭＳ Ｐゴシック"/>
            </a:endParaRPr>
          </a:p>
        </p:txBody>
      </p:sp>
    </p:spTree>
    <p:extLst>
      <p:ext uri="{BB962C8B-B14F-4D97-AF65-F5344CB8AC3E}">
        <p14:creationId xmlns:p14="http://schemas.microsoft.com/office/powerpoint/2010/main" val="3429335674"/>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C11938CC-6702-AF40-84BA-C975283F95AC}" type="datetimeFigureOut">
              <a:rPr lang="en-US">
                <a:solidFill>
                  <a:srgbClr val="000000"/>
                </a:solidFill>
                <a:latin typeface="Arial"/>
                <a:cs typeface="ＭＳ Ｐゴシック"/>
              </a:rPr>
              <a:pPr/>
              <a:t>2/26/26</a:t>
            </a:fld>
            <a:endParaRPr lang="en-US">
              <a:solidFill>
                <a:srgbClr val="000000"/>
              </a:solidFill>
              <a:latin typeface="Arial"/>
              <a:cs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cs typeface="ＭＳ Ｐゴシック"/>
            </a:endParaRPr>
          </a:p>
        </p:txBody>
      </p:sp>
      <p:sp>
        <p:nvSpPr>
          <p:cNvPr id="9" name="Slide Number Placeholder 8"/>
          <p:cNvSpPr>
            <a:spLocks noGrp="1"/>
          </p:cNvSpPr>
          <p:nvPr>
            <p:ph type="sldNum" sz="quarter" idx="12"/>
          </p:nvPr>
        </p:nvSpPr>
        <p:spPr/>
        <p:txBody>
          <a:bodyPr/>
          <a:lstStyle>
            <a:lvl1pPr>
              <a:defRPr/>
            </a:lvl1pPr>
          </a:lstStyle>
          <a:p>
            <a:fld id="{91127BA1-7FA4-AD48-BF14-DF80AF04B0EF}" type="slidenum">
              <a:rPr lang="en-US">
                <a:solidFill>
                  <a:srgbClr val="000000"/>
                </a:solidFill>
                <a:latin typeface="Arial"/>
                <a:cs typeface="ＭＳ Ｐゴシック"/>
              </a:rPr>
              <a:pPr/>
              <a:t>‹#›</a:t>
            </a:fld>
            <a:endParaRPr lang="en-US">
              <a:solidFill>
                <a:srgbClr val="000000"/>
              </a:solidFill>
              <a:latin typeface="Arial"/>
              <a:cs typeface="ＭＳ Ｐゴシック"/>
            </a:endParaRPr>
          </a:p>
        </p:txBody>
      </p:sp>
    </p:spTree>
    <p:extLst>
      <p:ext uri="{BB962C8B-B14F-4D97-AF65-F5344CB8AC3E}">
        <p14:creationId xmlns:p14="http://schemas.microsoft.com/office/powerpoint/2010/main" val="614902217"/>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D4F0EA8B-C751-5D4E-A979-F6C3B4CBF093}" type="datetimeFigureOut">
              <a:rPr lang="en-US">
                <a:solidFill>
                  <a:srgbClr val="000000"/>
                </a:solidFill>
                <a:latin typeface="Arial"/>
                <a:cs typeface="ＭＳ Ｐゴシック"/>
              </a:rPr>
              <a:pPr/>
              <a:t>2/26/26</a:t>
            </a:fld>
            <a:endParaRPr lang="en-US">
              <a:solidFill>
                <a:srgbClr val="000000"/>
              </a:solidFill>
              <a:latin typeface="Arial"/>
              <a:cs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cs typeface="ＭＳ Ｐゴシック"/>
            </a:endParaRPr>
          </a:p>
        </p:txBody>
      </p:sp>
      <p:sp>
        <p:nvSpPr>
          <p:cNvPr id="5" name="Slide Number Placeholder 4"/>
          <p:cNvSpPr>
            <a:spLocks noGrp="1"/>
          </p:cNvSpPr>
          <p:nvPr>
            <p:ph type="sldNum" sz="quarter" idx="12"/>
          </p:nvPr>
        </p:nvSpPr>
        <p:spPr/>
        <p:txBody>
          <a:bodyPr/>
          <a:lstStyle>
            <a:lvl1pPr>
              <a:defRPr/>
            </a:lvl1pPr>
          </a:lstStyle>
          <a:p>
            <a:fld id="{6AE755D0-30B4-7F4A-BA57-A7211BAF2EFE}" type="slidenum">
              <a:rPr lang="en-US">
                <a:solidFill>
                  <a:srgbClr val="000000"/>
                </a:solidFill>
                <a:latin typeface="Arial"/>
                <a:cs typeface="ＭＳ Ｐゴシック"/>
              </a:rPr>
              <a:pPr/>
              <a:t>‹#›</a:t>
            </a:fld>
            <a:endParaRPr lang="en-US">
              <a:solidFill>
                <a:srgbClr val="000000"/>
              </a:solidFill>
              <a:latin typeface="Arial"/>
              <a:cs typeface="ＭＳ Ｐゴシック"/>
            </a:endParaRPr>
          </a:p>
        </p:txBody>
      </p:sp>
    </p:spTree>
    <p:extLst>
      <p:ext uri="{BB962C8B-B14F-4D97-AF65-F5344CB8AC3E}">
        <p14:creationId xmlns:p14="http://schemas.microsoft.com/office/powerpoint/2010/main" val="1048080192"/>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8DC2277A-1F56-4E4C-BB60-DA02097F68A7}" type="datetimeFigureOut">
              <a:rPr lang="en-US">
                <a:solidFill>
                  <a:srgbClr val="000000"/>
                </a:solidFill>
                <a:latin typeface="Arial"/>
                <a:cs typeface="ＭＳ Ｐゴシック"/>
              </a:rPr>
              <a:pPr/>
              <a:t>2/26/26</a:t>
            </a:fld>
            <a:endParaRPr lang="en-US">
              <a:solidFill>
                <a:srgbClr val="000000"/>
              </a:solidFill>
              <a:latin typeface="Arial"/>
              <a:cs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cs typeface="ＭＳ Ｐゴシック"/>
            </a:endParaRPr>
          </a:p>
        </p:txBody>
      </p:sp>
      <p:sp>
        <p:nvSpPr>
          <p:cNvPr id="4" name="Slide Number Placeholder 3"/>
          <p:cNvSpPr>
            <a:spLocks noGrp="1"/>
          </p:cNvSpPr>
          <p:nvPr>
            <p:ph type="sldNum" sz="quarter" idx="12"/>
          </p:nvPr>
        </p:nvSpPr>
        <p:spPr/>
        <p:txBody>
          <a:bodyPr/>
          <a:lstStyle>
            <a:lvl1pPr>
              <a:defRPr/>
            </a:lvl1pPr>
          </a:lstStyle>
          <a:p>
            <a:fld id="{36159893-49DF-D648-A8CA-A0FEB1DD168E}" type="slidenum">
              <a:rPr lang="en-US">
                <a:solidFill>
                  <a:srgbClr val="000000"/>
                </a:solidFill>
                <a:latin typeface="Arial"/>
                <a:cs typeface="ＭＳ Ｐゴシック"/>
              </a:rPr>
              <a:pPr/>
              <a:t>‹#›</a:t>
            </a:fld>
            <a:endParaRPr lang="en-US">
              <a:solidFill>
                <a:srgbClr val="000000"/>
              </a:solidFill>
              <a:latin typeface="Arial"/>
              <a:cs typeface="ＭＳ Ｐゴシック"/>
            </a:endParaRPr>
          </a:p>
        </p:txBody>
      </p:sp>
    </p:spTree>
    <p:extLst>
      <p:ext uri="{BB962C8B-B14F-4D97-AF65-F5344CB8AC3E}">
        <p14:creationId xmlns:p14="http://schemas.microsoft.com/office/powerpoint/2010/main" val="10529524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pPr/>
              <a:t>‹#›</a:t>
            </a:fld>
            <a:endParaRPr lang="en-US"/>
          </a:p>
        </p:txBody>
      </p:sp>
    </p:spTree>
    <p:extLst>
      <p:ext uri="{BB962C8B-B14F-4D97-AF65-F5344CB8AC3E}">
        <p14:creationId xmlns:p14="http://schemas.microsoft.com/office/powerpoint/2010/main" val="3378271497"/>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5A42E214-FDF0-8D40-B77A-3DC3538B20F3}" type="datetimeFigureOut">
              <a:rPr lang="en-US">
                <a:solidFill>
                  <a:srgbClr val="000000"/>
                </a:solidFill>
                <a:latin typeface="Arial"/>
                <a:cs typeface="ＭＳ Ｐゴシック"/>
              </a:rPr>
              <a:pPr/>
              <a:t>2/26/26</a:t>
            </a:fld>
            <a:endParaRPr lang="en-US">
              <a:solidFill>
                <a:srgbClr val="000000"/>
              </a:solidFill>
              <a:latin typeface="Arial"/>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1AFF09A1-6C10-4842-B883-8EB086E256DC}" type="slidenum">
              <a:rPr lang="en-US">
                <a:solidFill>
                  <a:srgbClr val="000000"/>
                </a:solidFill>
                <a:latin typeface="Arial"/>
                <a:cs typeface="ＭＳ Ｐゴシック"/>
              </a:rPr>
              <a:pPr/>
              <a:t>‹#›</a:t>
            </a:fld>
            <a:endParaRPr lang="en-US">
              <a:solidFill>
                <a:srgbClr val="000000"/>
              </a:solidFill>
              <a:latin typeface="Arial"/>
              <a:cs typeface="ＭＳ Ｐゴシック"/>
            </a:endParaRPr>
          </a:p>
        </p:txBody>
      </p:sp>
    </p:spTree>
    <p:extLst>
      <p:ext uri="{BB962C8B-B14F-4D97-AF65-F5344CB8AC3E}">
        <p14:creationId xmlns:p14="http://schemas.microsoft.com/office/powerpoint/2010/main" val="513583337"/>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BDC29376-3AD8-004C-956D-59D27A8CFC4E}" type="datetimeFigureOut">
              <a:rPr lang="en-US">
                <a:solidFill>
                  <a:srgbClr val="000000"/>
                </a:solidFill>
                <a:latin typeface="Arial"/>
                <a:cs typeface="ＭＳ Ｐゴシック"/>
              </a:rPr>
              <a:pPr/>
              <a:t>2/26/26</a:t>
            </a:fld>
            <a:endParaRPr lang="en-US">
              <a:solidFill>
                <a:srgbClr val="000000"/>
              </a:solidFill>
              <a:latin typeface="Arial"/>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73DE2127-154F-3A48-BE52-85BCFBD6E991}" type="slidenum">
              <a:rPr lang="en-US">
                <a:solidFill>
                  <a:srgbClr val="000000"/>
                </a:solidFill>
                <a:latin typeface="Arial"/>
                <a:cs typeface="ＭＳ Ｐゴシック"/>
              </a:rPr>
              <a:pPr/>
              <a:t>‹#›</a:t>
            </a:fld>
            <a:endParaRPr lang="en-US">
              <a:solidFill>
                <a:srgbClr val="000000"/>
              </a:solidFill>
              <a:latin typeface="Arial"/>
              <a:cs typeface="ＭＳ Ｐゴシック"/>
            </a:endParaRPr>
          </a:p>
        </p:txBody>
      </p:sp>
    </p:spTree>
    <p:extLst>
      <p:ext uri="{BB962C8B-B14F-4D97-AF65-F5344CB8AC3E}">
        <p14:creationId xmlns:p14="http://schemas.microsoft.com/office/powerpoint/2010/main" val="347996979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BC48AA5-CEF8-064C-9F86-7A492DA3C755}" type="datetimeFigureOut">
              <a:rPr lang="en-US">
                <a:solidFill>
                  <a:srgbClr val="000000"/>
                </a:solidFill>
                <a:latin typeface="Arial"/>
                <a:cs typeface="ＭＳ Ｐゴシック"/>
              </a:rPr>
              <a:pPr/>
              <a:t>2/26/26</a:t>
            </a:fld>
            <a:endParaRPr lang="en-US">
              <a:solidFill>
                <a:srgbClr val="000000"/>
              </a:solidFill>
              <a:latin typeface="Arial"/>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C0153377-4BAF-3347-8274-673D51D9C7A8}" type="slidenum">
              <a:rPr lang="en-US">
                <a:solidFill>
                  <a:srgbClr val="000000"/>
                </a:solidFill>
                <a:latin typeface="Arial"/>
                <a:cs typeface="ＭＳ Ｐゴシック"/>
              </a:rPr>
              <a:pPr/>
              <a:t>‹#›</a:t>
            </a:fld>
            <a:endParaRPr lang="en-US">
              <a:solidFill>
                <a:srgbClr val="000000"/>
              </a:solidFill>
              <a:latin typeface="Arial"/>
              <a:cs typeface="ＭＳ Ｐゴシック"/>
            </a:endParaRPr>
          </a:p>
        </p:txBody>
      </p:sp>
    </p:spTree>
    <p:extLst>
      <p:ext uri="{BB962C8B-B14F-4D97-AF65-F5344CB8AC3E}">
        <p14:creationId xmlns:p14="http://schemas.microsoft.com/office/powerpoint/2010/main" val="1847769004"/>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4706157-53B7-D54E-BD45-A497DF24FA34}" type="datetimeFigureOut">
              <a:rPr lang="en-US">
                <a:solidFill>
                  <a:srgbClr val="000000"/>
                </a:solidFill>
                <a:latin typeface="Arial"/>
                <a:cs typeface="ＭＳ Ｐゴシック"/>
              </a:rPr>
              <a:pPr/>
              <a:t>2/26/26</a:t>
            </a:fld>
            <a:endParaRPr lang="en-US">
              <a:solidFill>
                <a:srgbClr val="000000"/>
              </a:solidFill>
              <a:latin typeface="Arial"/>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EEB62358-BAB2-F647-930D-341BF5181A61}" type="slidenum">
              <a:rPr lang="en-US">
                <a:solidFill>
                  <a:srgbClr val="000000"/>
                </a:solidFill>
                <a:latin typeface="Arial"/>
                <a:cs typeface="ＭＳ Ｐゴシック"/>
              </a:rPr>
              <a:pPr/>
              <a:t>‹#›</a:t>
            </a:fld>
            <a:endParaRPr lang="en-US">
              <a:solidFill>
                <a:srgbClr val="000000"/>
              </a:solidFill>
              <a:latin typeface="Arial"/>
              <a:cs typeface="ＭＳ Ｐゴシック"/>
            </a:endParaRPr>
          </a:p>
        </p:txBody>
      </p:sp>
    </p:spTree>
    <p:extLst>
      <p:ext uri="{BB962C8B-B14F-4D97-AF65-F5344CB8AC3E}">
        <p14:creationId xmlns:p14="http://schemas.microsoft.com/office/powerpoint/2010/main" val="2831450372"/>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11298" name="Rectangle 2"/>
          <p:cNvSpPr>
            <a:spLocks noGrp="1" noChangeArrowheads="1"/>
          </p:cNvSpPr>
          <p:nvPr>
            <p:ph type="ctrTitle" sz="quarter"/>
          </p:nvPr>
        </p:nvSpPr>
        <p:spPr>
          <a:xfrm>
            <a:off x="685800" y="2362200"/>
            <a:ext cx="7772400" cy="1219200"/>
          </a:xfrm>
        </p:spPr>
        <p:txBody>
          <a:bodyPr/>
          <a:lstStyle>
            <a:lvl1pPr algn="r">
              <a:defRPr/>
            </a:lvl1pPr>
          </a:lstStyle>
          <a:p>
            <a:pPr lvl="0"/>
            <a:r>
              <a:rPr lang="en-US" noProof="0"/>
              <a:t>Click to edit Master title style</a:t>
            </a:r>
          </a:p>
        </p:txBody>
      </p:sp>
      <p:sp>
        <p:nvSpPr>
          <p:cNvPr id="311299" name="Rectangle 3"/>
          <p:cNvSpPr>
            <a:spLocks noGrp="1" noChangeArrowheads="1"/>
          </p:cNvSpPr>
          <p:nvPr>
            <p:ph type="subTitle" sz="quarter" idx="1"/>
          </p:nvPr>
        </p:nvSpPr>
        <p:spPr>
          <a:xfrm>
            <a:off x="685800" y="3581400"/>
            <a:ext cx="7772400" cy="1143000"/>
          </a:xfrm>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2075" tIns="46038" rIns="92075" bIns="46038" anchor="ctr"/>
          <a:lstStyle>
            <a:lvl1pPr marL="0" indent="0" algn="r">
              <a:buFont typeface="Wingdings" charset="0"/>
              <a:buNone/>
              <a:defRPr sz="3400"/>
            </a:lvl1pPr>
          </a:lstStyle>
          <a:p>
            <a:pPr lvl="0"/>
            <a:r>
              <a:rPr lang="en-US" noProof="0"/>
              <a:t>Click to edit Master subtitle style</a:t>
            </a:r>
          </a:p>
        </p:txBody>
      </p:sp>
      <p:sp>
        <p:nvSpPr>
          <p:cNvPr id="311300" name="Rectangle 4"/>
          <p:cNvSpPr>
            <a:spLocks noGrp="1" noChangeArrowheads="1"/>
          </p:cNvSpPr>
          <p:nvPr>
            <p:ph type="dt" sz="quarter" idx="2"/>
          </p:nvPr>
        </p:nvSpPr>
        <p:spPr>
          <a:xfrm>
            <a:off x="685800" y="6324600"/>
            <a:ext cx="1905000" cy="457200"/>
          </a:xfrm>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a:defRPr/>
            </a:lvl1pPr>
          </a:lstStyle>
          <a:p>
            <a:fld id="{1F6BE82D-435D-9F40-8444-CF728F3E79C9}" type="datetimeFigureOut">
              <a:rPr lang="en-US">
                <a:solidFill>
                  <a:srgbClr val="000000"/>
                </a:solidFill>
                <a:latin typeface="Arial"/>
              </a:rPr>
              <a:pPr/>
              <a:t>2/26/26</a:t>
            </a:fld>
            <a:endParaRPr lang="en-US">
              <a:solidFill>
                <a:srgbClr val="000000"/>
              </a:solidFill>
              <a:latin typeface="Arial"/>
            </a:endParaRPr>
          </a:p>
        </p:txBody>
      </p:sp>
      <p:sp>
        <p:nvSpPr>
          <p:cNvPr id="311301" name="Rectangle 5"/>
          <p:cNvSpPr>
            <a:spLocks noGrp="1" noChangeArrowheads="1"/>
          </p:cNvSpPr>
          <p:nvPr>
            <p:ph type="ftr" sz="quarter" idx="3"/>
          </p:nvPr>
        </p:nvSpPr>
        <p:spPr>
          <a:xfrm>
            <a:off x="3124200" y="6324600"/>
            <a:ext cx="2895600" cy="457200"/>
          </a:xfrm>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a:defRPr/>
            </a:lvl1pPr>
          </a:lstStyle>
          <a:p>
            <a:endParaRPr lang="en-US">
              <a:solidFill>
                <a:srgbClr val="000000"/>
              </a:solidFill>
              <a:latin typeface="Arial"/>
            </a:endParaRPr>
          </a:p>
        </p:txBody>
      </p:sp>
      <p:sp>
        <p:nvSpPr>
          <p:cNvPr id="311302" name="Rectangle 6"/>
          <p:cNvSpPr>
            <a:spLocks noGrp="1" noChangeArrowheads="1"/>
          </p:cNvSpPr>
          <p:nvPr>
            <p:ph type="sldNum" sz="quarter" idx="4"/>
          </p:nvPr>
        </p:nvSpPr>
        <p:spPr/>
        <p:txBody>
          <a:bodyPr/>
          <a:lstStyle>
            <a:lvl1pPr>
              <a:defRPr/>
            </a:lvl1pPr>
          </a:lstStyle>
          <a:p>
            <a:fld id="{80912013-BD87-B54F-BEE7-DA6E07CE9185}"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69750848"/>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828AD6F7-D933-0A49-8DC8-07086B9212C7}" type="datetimeFigureOut">
              <a:rPr lang="en-US">
                <a:solidFill>
                  <a:srgbClr val="000000"/>
                </a:solidFill>
                <a:latin typeface="Arial"/>
              </a:rPr>
              <a:pPr/>
              <a:t>2/26/26</a:t>
            </a:fld>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2C2D0A6C-0AF4-E643-8E90-FA7DE5873E85}"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70157960"/>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B1ECDDE8-9DA0-8E44-8553-34C7702ECA1F}" type="datetimeFigureOut">
              <a:rPr lang="en-US">
                <a:solidFill>
                  <a:srgbClr val="000000"/>
                </a:solidFill>
                <a:latin typeface="Arial"/>
              </a:rPr>
              <a:pPr/>
              <a:t>2/26/26</a:t>
            </a:fld>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5C15E8D1-CD18-8745-B0A2-9767E1D7B13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85261541"/>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AFA98341-8710-9241-BB80-8DAF57F04093}" type="datetimeFigureOut">
              <a:rPr lang="en-US">
                <a:solidFill>
                  <a:srgbClr val="000000"/>
                </a:solidFill>
                <a:latin typeface="Arial"/>
              </a:rPr>
              <a:pPr/>
              <a:t>2/26/26</a:t>
            </a:fld>
            <a:endParaRPr lang="en-US">
              <a:solidFill>
                <a:srgbClr val="000000"/>
              </a:solidFill>
              <a:latin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7" name="Slide Number Placeholder 6"/>
          <p:cNvSpPr>
            <a:spLocks noGrp="1"/>
          </p:cNvSpPr>
          <p:nvPr>
            <p:ph type="sldNum" sz="quarter" idx="12"/>
          </p:nvPr>
        </p:nvSpPr>
        <p:spPr/>
        <p:txBody>
          <a:bodyPr/>
          <a:lstStyle>
            <a:lvl1pPr>
              <a:defRPr/>
            </a:lvl1pPr>
          </a:lstStyle>
          <a:p>
            <a:fld id="{550CC188-3309-A643-A1E8-2F37D6BD6D00}"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8101689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671E5ABB-27F1-1C4F-A1A2-0E17FAE96D05}" type="datetimeFigureOut">
              <a:rPr lang="en-US">
                <a:solidFill>
                  <a:srgbClr val="000000"/>
                </a:solidFill>
                <a:latin typeface="Arial"/>
              </a:rPr>
              <a:pPr/>
              <a:t>2/26/26</a:t>
            </a:fld>
            <a:endParaRPr lang="en-US">
              <a:solidFill>
                <a:srgbClr val="000000"/>
              </a:solidFill>
              <a:latin typeface="Aria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9" name="Slide Number Placeholder 8"/>
          <p:cNvSpPr>
            <a:spLocks noGrp="1"/>
          </p:cNvSpPr>
          <p:nvPr>
            <p:ph type="sldNum" sz="quarter" idx="12"/>
          </p:nvPr>
        </p:nvSpPr>
        <p:spPr/>
        <p:txBody>
          <a:bodyPr/>
          <a:lstStyle>
            <a:lvl1pPr>
              <a:defRPr/>
            </a:lvl1pPr>
          </a:lstStyle>
          <a:p>
            <a:fld id="{EA9DE274-2C47-644C-A996-400EBE9B91D5}"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97635951"/>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C4AB4102-3A8E-3D46-9FF0-5B6C1D653844}" type="datetimeFigureOut">
              <a:rPr lang="en-US">
                <a:solidFill>
                  <a:srgbClr val="000000"/>
                </a:solidFill>
                <a:latin typeface="Arial"/>
              </a:rPr>
              <a:pPr/>
              <a:t>2/26/26</a:t>
            </a:fld>
            <a:endParaRPr lang="en-US">
              <a:solidFill>
                <a:srgbClr val="000000"/>
              </a:solidFill>
              <a:latin typeface="Aria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5" name="Slide Number Placeholder 4"/>
          <p:cNvSpPr>
            <a:spLocks noGrp="1"/>
          </p:cNvSpPr>
          <p:nvPr>
            <p:ph type="sldNum" sz="quarter" idx="12"/>
          </p:nvPr>
        </p:nvSpPr>
        <p:spPr/>
        <p:txBody>
          <a:bodyPr/>
          <a:lstStyle>
            <a:lvl1pPr>
              <a:defRPr/>
            </a:lvl1pPr>
          </a:lstStyle>
          <a:p>
            <a:fld id="{05835326-BC5A-B644-938E-093CFBC46EA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790074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fld id="{7AEF3110-0531-EC46-B743-A273E4FA4B46}" type="slidenum">
              <a:rPr lang="en-US" altLang="ja-JP"/>
              <a:pPr/>
              <a:t>‹#›</a:t>
            </a:fld>
            <a:endParaRPr lang="en-US" altLang="ja-JP"/>
          </a:p>
        </p:txBody>
      </p:sp>
    </p:spTree>
    <p:extLst>
      <p:ext uri="{BB962C8B-B14F-4D97-AF65-F5344CB8AC3E}">
        <p14:creationId xmlns:p14="http://schemas.microsoft.com/office/powerpoint/2010/main" val="162732265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6E43360E-79BD-514B-B475-928A05CCAFD3}" type="datetimeFigureOut">
              <a:rPr lang="en-US">
                <a:solidFill>
                  <a:srgbClr val="000000"/>
                </a:solidFill>
                <a:latin typeface="Arial"/>
              </a:rPr>
              <a:pPr/>
              <a:t>2/26/26</a:t>
            </a:fld>
            <a:endParaRPr lang="en-US">
              <a:solidFill>
                <a:srgbClr val="000000"/>
              </a:solidFill>
              <a:latin typeface="Aria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4" name="Slide Number Placeholder 3"/>
          <p:cNvSpPr>
            <a:spLocks noGrp="1"/>
          </p:cNvSpPr>
          <p:nvPr>
            <p:ph type="sldNum" sz="quarter" idx="12"/>
          </p:nvPr>
        </p:nvSpPr>
        <p:spPr/>
        <p:txBody>
          <a:bodyPr/>
          <a:lstStyle>
            <a:lvl1pPr>
              <a:defRPr/>
            </a:lvl1pPr>
          </a:lstStyle>
          <a:p>
            <a:fld id="{F7AB8B4D-E7EB-9747-8904-83DE0DFBA49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54178825"/>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F0A9F68C-C65B-B344-927F-AB5CC4E418A1}" type="datetimeFigureOut">
              <a:rPr lang="en-US">
                <a:solidFill>
                  <a:srgbClr val="000000"/>
                </a:solidFill>
                <a:latin typeface="Arial"/>
              </a:rPr>
              <a:pPr/>
              <a:t>2/26/26</a:t>
            </a:fld>
            <a:endParaRPr lang="en-US">
              <a:solidFill>
                <a:srgbClr val="000000"/>
              </a:solidFill>
              <a:latin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7" name="Slide Number Placeholder 6"/>
          <p:cNvSpPr>
            <a:spLocks noGrp="1"/>
          </p:cNvSpPr>
          <p:nvPr>
            <p:ph type="sldNum" sz="quarter" idx="12"/>
          </p:nvPr>
        </p:nvSpPr>
        <p:spPr/>
        <p:txBody>
          <a:bodyPr/>
          <a:lstStyle>
            <a:lvl1pPr>
              <a:defRPr/>
            </a:lvl1pPr>
          </a:lstStyle>
          <a:p>
            <a:fld id="{2E913C63-072F-AE42-89A8-3AFFFE7083A2}"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43953582"/>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3823B5BB-8755-F04A-903F-3EADE79266F3}" type="datetimeFigureOut">
              <a:rPr lang="en-US">
                <a:solidFill>
                  <a:srgbClr val="000000"/>
                </a:solidFill>
                <a:latin typeface="Arial"/>
              </a:rPr>
              <a:pPr/>
              <a:t>2/26/26</a:t>
            </a:fld>
            <a:endParaRPr lang="en-US">
              <a:solidFill>
                <a:srgbClr val="000000"/>
              </a:solidFill>
              <a:latin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7" name="Slide Number Placeholder 6"/>
          <p:cNvSpPr>
            <a:spLocks noGrp="1"/>
          </p:cNvSpPr>
          <p:nvPr>
            <p:ph type="sldNum" sz="quarter" idx="12"/>
          </p:nvPr>
        </p:nvSpPr>
        <p:spPr/>
        <p:txBody>
          <a:bodyPr/>
          <a:lstStyle>
            <a:lvl1pPr>
              <a:defRPr/>
            </a:lvl1pPr>
          </a:lstStyle>
          <a:p>
            <a:fld id="{FA6D9682-9BDC-2446-9511-E25086896E80}"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62411432"/>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5E158FE-A68E-3541-B641-9C90E4F9EBF9}" type="datetimeFigureOut">
              <a:rPr lang="en-US">
                <a:solidFill>
                  <a:srgbClr val="000000"/>
                </a:solidFill>
                <a:latin typeface="Arial"/>
              </a:rPr>
              <a:pPr/>
              <a:t>2/26/26</a:t>
            </a:fld>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9D8EF387-52BF-C54E-A13E-F4475C95999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15528996"/>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DB51C63C-16DF-484B-AEFD-772DBF91DF41}" type="datetimeFigureOut">
              <a:rPr lang="en-US">
                <a:solidFill>
                  <a:srgbClr val="000000"/>
                </a:solidFill>
                <a:latin typeface="Arial"/>
              </a:rPr>
              <a:pPr/>
              <a:t>2/26/26</a:t>
            </a:fld>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3F117052-68B7-0C4E-ABEF-42E2904A077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50545609"/>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en-US"/>
              <a:t>Click to edit Master title style</a:t>
            </a:r>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4"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fld id="{2DAE8900-111E-0E4E-93D0-C58A0B74E865}" type="slidenum">
              <a:rPr lang="en-US"/>
              <a:pPr/>
              <a:t>‹#›</a:t>
            </a:fld>
            <a:endParaRPr lang="en-US"/>
          </a:p>
        </p:txBody>
      </p:sp>
    </p:spTree>
    <p:extLst>
      <p:ext uri="{BB962C8B-B14F-4D97-AF65-F5344CB8AC3E}">
        <p14:creationId xmlns:p14="http://schemas.microsoft.com/office/powerpoint/2010/main" val="2952898095"/>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fld id="{9D9DDE07-F846-E74D-B683-09438A0F66EF}" type="slidenum">
              <a:rPr lang="en-US"/>
              <a:pPr/>
              <a:t>‹#›</a:t>
            </a:fld>
            <a:endParaRPr lang="en-US"/>
          </a:p>
        </p:txBody>
      </p:sp>
    </p:spTree>
    <p:extLst>
      <p:ext uri="{BB962C8B-B14F-4D97-AF65-F5344CB8AC3E}">
        <p14:creationId xmlns:p14="http://schemas.microsoft.com/office/powerpoint/2010/main" val="372419108"/>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fld id="{DA2F680D-87F5-D347-B45F-791F2154A659}" type="slidenum">
              <a:rPr lang="en-US"/>
              <a:pPr/>
              <a:t>‹#›</a:t>
            </a:fld>
            <a:endParaRPr lang="en-US"/>
          </a:p>
        </p:txBody>
      </p:sp>
    </p:spTree>
    <p:extLst>
      <p:ext uri="{BB962C8B-B14F-4D97-AF65-F5344CB8AC3E}">
        <p14:creationId xmlns:p14="http://schemas.microsoft.com/office/powerpoint/2010/main" val="2536546390"/>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8"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9" name="Slide Number Placeholder 22"/>
          <p:cNvSpPr>
            <a:spLocks noGrp="1"/>
          </p:cNvSpPr>
          <p:nvPr>
            <p:ph type="sldNum" sz="quarter" idx="12"/>
          </p:nvPr>
        </p:nvSpPr>
        <p:spPr/>
        <p:txBody>
          <a:bodyPr/>
          <a:lstStyle>
            <a:lvl1pPr>
              <a:defRPr/>
            </a:lvl1pPr>
          </a:lstStyle>
          <a:p>
            <a:fld id="{54522A8B-356A-D244-BD39-A2E0E5E2CE2C}" type="slidenum">
              <a:rPr lang="en-US"/>
              <a:pPr/>
              <a:t>‹#›</a:t>
            </a:fld>
            <a:endParaRPr lang="en-US"/>
          </a:p>
        </p:txBody>
      </p:sp>
    </p:spTree>
    <p:extLst>
      <p:ext uri="{BB962C8B-B14F-4D97-AF65-F5344CB8AC3E}">
        <p14:creationId xmlns:p14="http://schemas.microsoft.com/office/powerpoint/2010/main" val="1215937406"/>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5" name="Slide Number Placeholder 22"/>
          <p:cNvSpPr>
            <a:spLocks noGrp="1"/>
          </p:cNvSpPr>
          <p:nvPr>
            <p:ph type="sldNum" sz="quarter" idx="12"/>
          </p:nvPr>
        </p:nvSpPr>
        <p:spPr/>
        <p:txBody>
          <a:bodyPr/>
          <a:lstStyle>
            <a:lvl1pPr>
              <a:defRPr/>
            </a:lvl1pPr>
          </a:lstStyle>
          <a:p>
            <a:fld id="{980E07CB-A29F-2645-B813-38B2E83D48F0}" type="slidenum">
              <a:rPr lang="en-US"/>
              <a:pPr/>
              <a:t>‹#›</a:t>
            </a:fld>
            <a:endParaRPr lang="en-US"/>
          </a:p>
        </p:txBody>
      </p:sp>
    </p:spTree>
    <p:extLst>
      <p:ext uri="{BB962C8B-B14F-4D97-AF65-F5344CB8AC3E}">
        <p14:creationId xmlns:p14="http://schemas.microsoft.com/office/powerpoint/2010/main" val="22236060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fld id="{1650B764-656E-4040-B12C-5FBF9425B850}" type="slidenum">
              <a:rPr lang="en-US" altLang="ja-JP"/>
              <a:pPr/>
              <a:t>‹#›</a:t>
            </a:fld>
            <a:endParaRPr lang="en-US" altLang="ja-JP"/>
          </a:p>
        </p:txBody>
      </p:sp>
    </p:spTree>
    <p:extLst>
      <p:ext uri="{BB962C8B-B14F-4D97-AF65-F5344CB8AC3E}">
        <p14:creationId xmlns:p14="http://schemas.microsoft.com/office/powerpoint/2010/main" val="3381472823"/>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4" name="Slide Number Placeholder 22"/>
          <p:cNvSpPr>
            <a:spLocks noGrp="1"/>
          </p:cNvSpPr>
          <p:nvPr>
            <p:ph type="sldNum" sz="quarter" idx="12"/>
          </p:nvPr>
        </p:nvSpPr>
        <p:spPr/>
        <p:txBody>
          <a:bodyPr/>
          <a:lstStyle>
            <a:lvl1pPr>
              <a:defRPr/>
            </a:lvl1pPr>
          </a:lstStyle>
          <a:p>
            <a:fld id="{F81B05F2-8D5F-234D-9AEB-C9BCCCE5AA6A}" type="slidenum">
              <a:rPr lang="en-US"/>
              <a:pPr/>
              <a:t>‹#›</a:t>
            </a:fld>
            <a:endParaRPr lang="en-US"/>
          </a:p>
        </p:txBody>
      </p:sp>
    </p:spTree>
    <p:extLst>
      <p:ext uri="{BB962C8B-B14F-4D97-AF65-F5344CB8AC3E}">
        <p14:creationId xmlns:p14="http://schemas.microsoft.com/office/powerpoint/2010/main" val="1688835748"/>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en-US"/>
              <a:t>Click to edit Master title style</a:t>
            </a:r>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fld id="{6F2A5E72-0587-1D41-ADCF-D13E3961C5CD}" type="slidenum">
              <a:rPr lang="en-US"/>
              <a:pPr/>
              <a:t>‹#›</a:t>
            </a:fld>
            <a:endParaRPr lang="en-US"/>
          </a:p>
        </p:txBody>
      </p:sp>
    </p:spTree>
    <p:extLst>
      <p:ext uri="{BB962C8B-B14F-4D97-AF65-F5344CB8AC3E}">
        <p14:creationId xmlns:p14="http://schemas.microsoft.com/office/powerpoint/2010/main" val="3151257973"/>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lang="en-US"/>
              <a:t>Click to edit Master title style</a:t>
            </a:r>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828800" y="1166787"/>
            <a:ext cx="54864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en-US"/>
              <a:t>Click to edit Master text styles</a:t>
            </a:r>
          </a:p>
        </p:txBody>
      </p:sp>
      <p:sp>
        <p:nvSpPr>
          <p:cNvPr id="5"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fld id="{00374463-1C90-FE4D-B158-5B85C1F98845}" type="slidenum">
              <a:rPr lang="en-US"/>
              <a:pPr/>
              <a:t>‹#›</a:t>
            </a:fld>
            <a:endParaRPr lang="en-US"/>
          </a:p>
        </p:txBody>
      </p:sp>
    </p:spTree>
    <p:extLst>
      <p:ext uri="{BB962C8B-B14F-4D97-AF65-F5344CB8AC3E}">
        <p14:creationId xmlns:p14="http://schemas.microsoft.com/office/powerpoint/2010/main" val="1201769335"/>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fld id="{D785A067-D94C-7643-825B-A2196A7CED94}" type="slidenum">
              <a:rPr lang="en-US"/>
              <a:pPr/>
              <a:t>‹#›</a:t>
            </a:fld>
            <a:endParaRPr lang="en-US"/>
          </a:p>
        </p:txBody>
      </p:sp>
    </p:spTree>
    <p:extLst>
      <p:ext uri="{BB962C8B-B14F-4D97-AF65-F5344CB8AC3E}">
        <p14:creationId xmlns:p14="http://schemas.microsoft.com/office/powerpoint/2010/main" val="2725912142"/>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fld id="{6021CD32-A344-094B-9CC2-280B44EAB8B1}" type="slidenum">
              <a:rPr lang="en-US"/>
              <a:pPr/>
              <a:t>‹#›</a:t>
            </a:fld>
            <a:endParaRPr lang="en-US"/>
          </a:p>
        </p:txBody>
      </p:sp>
    </p:spTree>
    <p:extLst>
      <p:ext uri="{BB962C8B-B14F-4D97-AF65-F5344CB8AC3E}">
        <p14:creationId xmlns:p14="http://schemas.microsoft.com/office/powerpoint/2010/main" val="2466022780"/>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74786" name="Rectangle 2"/>
          <p:cNvSpPr>
            <a:spLocks noGrp="1" noChangeArrowheads="1"/>
          </p:cNvSpPr>
          <p:nvPr>
            <p:ph type="ctrTitle"/>
          </p:nvPr>
        </p:nvSpPr>
        <p:spPr>
          <a:xfrm>
            <a:off x="304800" y="2286000"/>
            <a:ext cx="7467600" cy="1143000"/>
          </a:xfrm>
        </p:spPr>
        <p:txBody>
          <a:bodyPr/>
          <a:lstStyle>
            <a:lvl1pPr algn="r">
              <a:defRPr/>
            </a:lvl1pPr>
          </a:lstStyle>
          <a:p>
            <a:pPr lvl="0"/>
            <a:r>
              <a:rPr lang="en-US" noProof="0"/>
              <a:t>Click to edit Master title style</a:t>
            </a:r>
          </a:p>
        </p:txBody>
      </p:sp>
      <p:sp>
        <p:nvSpPr>
          <p:cNvPr id="374787" name="Rectangle 3"/>
          <p:cNvSpPr>
            <a:spLocks noGrp="1" noChangeArrowheads="1"/>
          </p:cNvSpPr>
          <p:nvPr>
            <p:ph type="subTitle" idx="1"/>
          </p:nvPr>
        </p:nvSpPr>
        <p:spPr>
          <a:xfrm>
            <a:off x="1371600" y="3886200"/>
            <a:ext cx="6400800" cy="1752600"/>
          </a:xfrm>
        </p:spPr>
        <p:txBody>
          <a:bodyPr/>
          <a:lstStyle>
            <a:lvl1pPr marL="0" indent="0" algn="r">
              <a:buFont typeface="Wingdings" charset="0"/>
              <a:buNone/>
              <a:defRPr/>
            </a:lvl1pPr>
          </a:lstStyle>
          <a:p>
            <a:pPr lvl="0"/>
            <a:r>
              <a:rPr lang="en-US" noProof="0"/>
              <a:t>Click to edit Master subtitle style</a:t>
            </a:r>
          </a:p>
        </p:txBody>
      </p:sp>
      <p:sp>
        <p:nvSpPr>
          <p:cNvPr id="374788" name="Rectangle 4"/>
          <p:cNvSpPr>
            <a:spLocks noGrp="1" noChangeArrowheads="1"/>
          </p:cNvSpPr>
          <p:nvPr>
            <p:ph type="dt" sz="half" idx="2"/>
          </p:nvPr>
        </p:nvSpPr>
        <p:spPr/>
        <p:txBody>
          <a:bodyPr/>
          <a:lstStyle>
            <a:lvl1pPr>
              <a:defRPr/>
            </a:lvl1pPr>
          </a:lstStyle>
          <a:p>
            <a:fld id="{080FA1CF-0F16-3B4A-9CE9-283FFA649831}" type="datetimeFigureOut">
              <a:rPr lang="en-US">
                <a:solidFill>
                  <a:srgbClr val="000000"/>
                </a:solidFill>
                <a:cs typeface="ＭＳ Ｐゴシック"/>
              </a:rPr>
              <a:pPr/>
              <a:t>2/26/26</a:t>
            </a:fld>
            <a:endParaRPr lang="en-US">
              <a:solidFill>
                <a:srgbClr val="000000"/>
              </a:solidFill>
              <a:cs typeface="ＭＳ Ｐゴシック"/>
            </a:endParaRPr>
          </a:p>
        </p:txBody>
      </p:sp>
      <p:sp>
        <p:nvSpPr>
          <p:cNvPr id="374789" name="Rectangle 5"/>
          <p:cNvSpPr>
            <a:spLocks noGrp="1" noChangeArrowheads="1"/>
          </p:cNvSpPr>
          <p:nvPr>
            <p:ph type="ftr" sz="quarter" idx="3"/>
          </p:nvPr>
        </p:nvSpPr>
        <p:spPr/>
        <p:txBody>
          <a:bodyPr/>
          <a:lstStyle>
            <a:lvl1pPr>
              <a:defRPr/>
            </a:lvl1pPr>
          </a:lstStyle>
          <a:p>
            <a:endParaRPr lang="en-US">
              <a:solidFill>
                <a:srgbClr val="000000"/>
              </a:solidFill>
              <a:cs typeface="ＭＳ Ｐゴシック"/>
            </a:endParaRPr>
          </a:p>
        </p:txBody>
      </p:sp>
      <p:sp>
        <p:nvSpPr>
          <p:cNvPr id="374790" name="Rectangle 6"/>
          <p:cNvSpPr>
            <a:spLocks noGrp="1" noChangeArrowheads="1"/>
          </p:cNvSpPr>
          <p:nvPr>
            <p:ph type="sldNum" sz="quarter" idx="4"/>
          </p:nvPr>
        </p:nvSpPr>
        <p:spPr/>
        <p:txBody>
          <a:bodyPr/>
          <a:lstStyle>
            <a:lvl1pPr>
              <a:defRPr/>
            </a:lvl1pPr>
          </a:lstStyle>
          <a:p>
            <a:fld id="{D5B282D7-A39C-F24A-84BA-69ACC411E26B}" type="slidenum">
              <a:rPr lang="en-US">
                <a:solidFill>
                  <a:srgbClr val="000000"/>
                </a:solidFill>
                <a:cs typeface="ＭＳ Ｐゴシック"/>
              </a:rPr>
              <a:pPr/>
              <a:t>‹#›</a:t>
            </a:fld>
            <a:endParaRPr lang="en-US">
              <a:solidFill>
                <a:srgbClr val="000000"/>
              </a:solidFill>
              <a:cs typeface="ＭＳ Ｐゴシック"/>
            </a:endParaRPr>
          </a:p>
        </p:txBody>
      </p:sp>
    </p:spTree>
    <p:extLst>
      <p:ext uri="{BB962C8B-B14F-4D97-AF65-F5344CB8AC3E}">
        <p14:creationId xmlns:p14="http://schemas.microsoft.com/office/powerpoint/2010/main" val="3258680784"/>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A79B7564-0872-CF46-82E6-6152FC129E76}" type="datetimeFigureOut">
              <a:rPr lang="en-US">
                <a:solidFill>
                  <a:srgbClr val="000000"/>
                </a:solidFill>
                <a:cs typeface="ＭＳ Ｐゴシック"/>
              </a:rPr>
              <a:pPr/>
              <a:t>2/26/26</a:t>
            </a:fld>
            <a:endParaRPr lang="en-US">
              <a:solidFill>
                <a:srgbClr val="000000"/>
              </a:solidFill>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4CB0041B-C62F-5A4A-BCFC-1CF6B9F60C3E}" type="slidenum">
              <a:rPr lang="en-US">
                <a:solidFill>
                  <a:srgbClr val="000000"/>
                </a:solidFill>
                <a:cs typeface="ＭＳ Ｐゴシック"/>
              </a:rPr>
              <a:pPr/>
              <a:t>‹#›</a:t>
            </a:fld>
            <a:endParaRPr lang="en-US">
              <a:solidFill>
                <a:srgbClr val="000000"/>
              </a:solidFill>
              <a:cs typeface="ＭＳ Ｐゴシック"/>
            </a:endParaRPr>
          </a:p>
        </p:txBody>
      </p:sp>
    </p:spTree>
    <p:extLst>
      <p:ext uri="{BB962C8B-B14F-4D97-AF65-F5344CB8AC3E}">
        <p14:creationId xmlns:p14="http://schemas.microsoft.com/office/powerpoint/2010/main" val="952290061"/>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2E7B47D2-666C-5E41-B88E-039B44574EB5}" type="datetimeFigureOut">
              <a:rPr lang="en-US">
                <a:solidFill>
                  <a:srgbClr val="000000"/>
                </a:solidFill>
                <a:cs typeface="ＭＳ Ｐゴシック"/>
              </a:rPr>
              <a:pPr/>
              <a:t>2/26/26</a:t>
            </a:fld>
            <a:endParaRPr lang="en-US">
              <a:solidFill>
                <a:srgbClr val="000000"/>
              </a:solidFill>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4DDD6295-B554-9A41-81D3-F7740A244F10}" type="slidenum">
              <a:rPr lang="en-US">
                <a:solidFill>
                  <a:srgbClr val="000000"/>
                </a:solidFill>
                <a:cs typeface="ＭＳ Ｐゴシック"/>
              </a:rPr>
              <a:pPr/>
              <a:t>‹#›</a:t>
            </a:fld>
            <a:endParaRPr lang="en-US">
              <a:solidFill>
                <a:srgbClr val="000000"/>
              </a:solidFill>
              <a:cs typeface="ＭＳ Ｐゴシック"/>
            </a:endParaRPr>
          </a:p>
        </p:txBody>
      </p:sp>
    </p:spTree>
    <p:extLst>
      <p:ext uri="{BB962C8B-B14F-4D97-AF65-F5344CB8AC3E}">
        <p14:creationId xmlns:p14="http://schemas.microsoft.com/office/powerpoint/2010/main" val="1962778171"/>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529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1E681005-E4F3-BD4F-9B14-BDEBA44B1663}" type="datetimeFigureOut">
              <a:rPr lang="en-US">
                <a:solidFill>
                  <a:srgbClr val="000000"/>
                </a:solidFill>
                <a:cs typeface="ＭＳ Ｐゴシック"/>
              </a:rPr>
              <a:pPr/>
              <a:t>2/26/26</a:t>
            </a:fld>
            <a:endParaRPr lang="en-US">
              <a:solidFill>
                <a:srgbClr val="000000"/>
              </a:solidFill>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AB7807A5-01C7-104A-A843-5A6C7DC02E8C}" type="slidenum">
              <a:rPr lang="en-US">
                <a:solidFill>
                  <a:srgbClr val="000000"/>
                </a:solidFill>
                <a:cs typeface="ＭＳ Ｐゴシック"/>
              </a:rPr>
              <a:pPr/>
              <a:t>‹#›</a:t>
            </a:fld>
            <a:endParaRPr lang="en-US">
              <a:solidFill>
                <a:srgbClr val="000000"/>
              </a:solidFill>
              <a:cs typeface="ＭＳ Ｐゴシック"/>
            </a:endParaRPr>
          </a:p>
        </p:txBody>
      </p:sp>
    </p:spTree>
    <p:extLst>
      <p:ext uri="{BB962C8B-B14F-4D97-AF65-F5344CB8AC3E}">
        <p14:creationId xmlns:p14="http://schemas.microsoft.com/office/powerpoint/2010/main" val="3999930736"/>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0C4F6181-4185-D747-80D6-88951F6722F3}" type="datetimeFigureOut">
              <a:rPr lang="en-US">
                <a:solidFill>
                  <a:srgbClr val="000000"/>
                </a:solidFill>
                <a:cs typeface="ＭＳ Ｐゴシック"/>
              </a:rPr>
              <a:pPr/>
              <a:t>2/26/26</a:t>
            </a:fld>
            <a:endParaRPr lang="en-US">
              <a:solidFill>
                <a:srgbClr val="000000"/>
              </a:solidFill>
              <a:cs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cs typeface="ＭＳ Ｐゴシック"/>
            </a:endParaRPr>
          </a:p>
        </p:txBody>
      </p:sp>
      <p:sp>
        <p:nvSpPr>
          <p:cNvPr id="9" name="Slide Number Placeholder 8"/>
          <p:cNvSpPr>
            <a:spLocks noGrp="1"/>
          </p:cNvSpPr>
          <p:nvPr>
            <p:ph type="sldNum" sz="quarter" idx="12"/>
          </p:nvPr>
        </p:nvSpPr>
        <p:spPr/>
        <p:txBody>
          <a:bodyPr/>
          <a:lstStyle>
            <a:lvl1pPr>
              <a:defRPr/>
            </a:lvl1pPr>
          </a:lstStyle>
          <a:p>
            <a:fld id="{FB6967AD-B2CF-E249-94AF-0A3C9AE7BA83}" type="slidenum">
              <a:rPr lang="en-US">
                <a:solidFill>
                  <a:srgbClr val="000000"/>
                </a:solidFill>
                <a:cs typeface="ＭＳ Ｐゴシック"/>
              </a:rPr>
              <a:pPr/>
              <a:t>‹#›</a:t>
            </a:fld>
            <a:endParaRPr lang="en-US">
              <a:solidFill>
                <a:srgbClr val="000000"/>
              </a:solidFill>
              <a:cs typeface="ＭＳ Ｐゴシック"/>
            </a:endParaRPr>
          </a:p>
        </p:txBody>
      </p:sp>
    </p:spTree>
    <p:extLst>
      <p:ext uri="{BB962C8B-B14F-4D97-AF65-F5344CB8AC3E}">
        <p14:creationId xmlns:p14="http://schemas.microsoft.com/office/powerpoint/2010/main" val="22086610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fld id="{C8198A87-DC19-054C-A231-77B2044DCB08}" type="slidenum">
              <a:rPr lang="en-US" altLang="ja-JP"/>
              <a:pPr/>
              <a:t>‹#›</a:t>
            </a:fld>
            <a:endParaRPr lang="en-US" altLang="ja-JP"/>
          </a:p>
        </p:txBody>
      </p:sp>
    </p:spTree>
    <p:extLst>
      <p:ext uri="{BB962C8B-B14F-4D97-AF65-F5344CB8AC3E}">
        <p14:creationId xmlns:p14="http://schemas.microsoft.com/office/powerpoint/2010/main" val="3631855509"/>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9ADD7BFC-C281-CE4C-9813-A06084961D8E}" type="datetimeFigureOut">
              <a:rPr lang="en-US">
                <a:solidFill>
                  <a:srgbClr val="000000"/>
                </a:solidFill>
                <a:cs typeface="ＭＳ Ｐゴシック"/>
              </a:rPr>
              <a:pPr/>
              <a:t>2/26/26</a:t>
            </a:fld>
            <a:endParaRPr lang="en-US">
              <a:solidFill>
                <a:srgbClr val="000000"/>
              </a:solidFill>
              <a:cs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cs typeface="ＭＳ Ｐゴシック"/>
            </a:endParaRPr>
          </a:p>
        </p:txBody>
      </p:sp>
      <p:sp>
        <p:nvSpPr>
          <p:cNvPr id="5" name="Slide Number Placeholder 4"/>
          <p:cNvSpPr>
            <a:spLocks noGrp="1"/>
          </p:cNvSpPr>
          <p:nvPr>
            <p:ph type="sldNum" sz="quarter" idx="12"/>
          </p:nvPr>
        </p:nvSpPr>
        <p:spPr/>
        <p:txBody>
          <a:bodyPr/>
          <a:lstStyle>
            <a:lvl1pPr>
              <a:defRPr/>
            </a:lvl1pPr>
          </a:lstStyle>
          <a:p>
            <a:fld id="{C5BC65E0-3127-1948-8EB5-8E4ECBDD0A3A}" type="slidenum">
              <a:rPr lang="en-US">
                <a:solidFill>
                  <a:srgbClr val="000000"/>
                </a:solidFill>
                <a:cs typeface="ＭＳ Ｐゴシック"/>
              </a:rPr>
              <a:pPr/>
              <a:t>‹#›</a:t>
            </a:fld>
            <a:endParaRPr lang="en-US">
              <a:solidFill>
                <a:srgbClr val="000000"/>
              </a:solidFill>
              <a:cs typeface="ＭＳ Ｐゴシック"/>
            </a:endParaRPr>
          </a:p>
        </p:txBody>
      </p:sp>
    </p:spTree>
    <p:extLst>
      <p:ext uri="{BB962C8B-B14F-4D97-AF65-F5344CB8AC3E}">
        <p14:creationId xmlns:p14="http://schemas.microsoft.com/office/powerpoint/2010/main" val="3968362158"/>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5A1AB7A5-412D-E74C-9326-587E9A18E3E8}" type="datetimeFigureOut">
              <a:rPr lang="en-US">
                <a:solidFill>
                  <a:srgbClr val="000000"/>
                </a:solidFill>
                <a:cs typeface="ＭＳ Ｐゴシック"/>
              </a:rPr>
              <a:pPr/>
              <a:t>2/26/26</a:t>
            </a:fld>
            <a:endParaRPr lang="en-US">
              <a:solidFill>
                <a:srgbClr val="000000"/>
              </a:solidFill>
              <a:cs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cs typeface="ＭＳ Ｐゴシック"/>
            </a:endParaRPr>
          </a:p>
        </p:txBody>
      </p:sp>
      <p:sp>
        <p:nvSpPr>
          <p:cNvPr id="4" name="Slide Number Placeholder 3"/>
          <p:cNvSpPr>
            <a:spLocks noGrp="1"/>
          </p:cNvSpPr>
          <p:nvPr>
            <p:ph type="sldNum" sz="quarter" idx="12"/>
          </p:nvPr>
        </p:nvSpPr>
        <p:spPr/>
        <p:txBody>
          <a:bodyPr/>
          <a:lstStyle>
            <a:lvl1pPr>
              <a:defRPr/>
            </a:lvl1pPr>
          </a:lstStyle>
          <a:p>
            <a:fld id="{157EC5ED-A6C2-3042-80A9-EB0DF6D9E79D}" type="slidenum">
              <a:rPr lang="en-US">
                <a:solidFill>
                  <a:srgbClr val="000000"/>
                </a:solidFill>
                <a:cs typeface="ＭＳ Ｐゴシック"/>
              </a:rPr>
              <a:pPr/>
              <a:t>‹#›</a:t>
            </a:fld>
            <a:endParaRPr lang="en-US">
              <a:solidFill>
                <a:srgbClr val="000000"/>
              </a:solidFill>
              <a:cs typeface="ＭＳ Ｐゴシック"/>
            </a:endParaRPr>
          </a:p>
        </p:txBody>
      </p:sp>
    </p:spTree>
    <p:extLst>
      <p:ext uri="{BB962C8B-B14F-4D97-AF65-F5344CB8AC3E}">
        <p14:creationId xmlns:p14="http://schemas.microsoft.com/office/powerpoint/2010/main" val="3010986258"/>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D40B0515-BFA8-5346-ADD5-6D9F0AACAA70}" type="datetimeFigureOut">
              <a:rPr lang="en-US">
                <a:solidFill>
                  <a:srgbClr val="000000"/>
                </a:solidFill>
                <a:cs typeface="ＭＳ Ｐゴシック"/>
              </a:rPr>
              <a:pPr/>
              <a:t>2/26/26</a:t>
            </a:fld>
            <a:endParaRPr lang="en-US">
              <a:solidFill>
                <a:srgbClr val="000000"/>
              </a:solidFill>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B0350FC0-EA20-1B43-B90B-582C7F7ADE8C}" type="slidenum">
              <a:rPr lang="en-US">
                <a:solidFill>
                  <a:srgbClr val="000000"/>
                </a:solidFill>
                <a:cs typeface="ＭＳ Ｐゴシック"/>
              </a:rPr>
              <a:pPr/>
              <a:t>‹#›</a:t>
            </a:fld>
            <a:endParaRPr lang="en-US">
              <a:solidFill>
                <a:srgbClr val="000000"/>
              </a:solidFill>
              <a:cs typeface="ＭＳ Ｐゴシック"/>
            </a:endParaRPr>
          </a:p>
        </p:txBody>
      </p:sp>
    </p:spTree>
    <p:extLst>
      <p:ext uri="{BB962C8B-B14F-4D97-AF65-F5344CB8AC3E}">
        <p14:creationId xmlns:p14="http://schemas.microsoft.com/office/powerpoint/2010/main" val="1902962449"/>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9155ED69-DA3E-234F-9507-EC1A9741CA54}" type="datetimeFigureOut">
              <a:rPr lang="en-US">
                <a:solidFill>
                  <a:srgbClr val="000000"/>
                </a:solidFill>
                <a:cs typeface="ＭＳ Ｐゴシック"/>
              </a:rPr>
              <a:pPr/>
              <a:t>2/26/26</a:t>
            </a:fld>
            <a:endParaRPr lang="en-US">
              <a:solidFill>
                <a:srgbClr val="000000"/>
              </a:solidFill>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58EB2D73-37C0-414A-9EC7-800626584DB8}" type="slidenum">
              <a:rPr lang="en-US">
                <a:solidFill>
                  <a:srgbClr val="000000"/>
                </a:solidFill>
                <a:cs typeface="ＭＳ Ｐゴシック"/>
              </a:rPr>
              <a:pPr/>
              <a:t>‹#›</a:t>
            </a:fld>
            <a:endParaRPr lang="en-US">
              <a:solidFill>
                <a:srgbClr val="000000"/>
              </a:solidFill>
              <a:cs typeface="ＭＳ Ｐゴシック"/>
            </a:endParaRPr>
          </a:p>
        </p:txBody>
      </p:sp>
    </p:spTree>
    <p:extLst>
      <p:ext uri="{BB962C8B-B14F-4D97-AF65-F5344CB8AC3E}">
        <p14:creationId xmlns:p14="http://schemas.microsoft.com/office/powerpoint/2010/main" val="2585614197"/>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990C6A6C-41D8-6647-B5FE-BD77B13747F2}" type="datetimeFigureOut">
              <a:rPr lang="en-US">
                <a:solidFill>
                  <a:srgbClr val="000000"/>
                </a:solidFill>
                <a:cs typeface="ＭＳ Ｐゴシック"/>
              </a:rPr>
              <a:pPr/>
              <a:t>2/26/26</a:t>
            </a:fld>
            <a:endParaRPr lang="en-US">
              <a:solidFill>
                <a:srgbClr val="000000"/>
              </a:solidFill>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A4473866-9155-8B4C-B050-AFCEF7A937E8}" type="slidenum">
              <a:rPr lang="en-US">
                <a:solidFill>
                  <a:srgbClr val="000000"/>
                </a:solidFill>
                <a:cs typeface="ＭＳ Ｐゴシック"/>
              </a:rPr>
              <a:pPr/>
              <a:t>‹#›</a:t>
            </a:fld>
            <a:endParaRPr lang="en-US">
              <a:solidFill>
                <a:srgbClr val="000000"/>
              </a:solidFill>
              <a:cs typeface="ＭＳ Ｐゴシック"/>
            </a:endParaRPr>
          </a:p>
        </p:txBody>
      </p:sp>
    </p:spTree>
    <p:extLst>
      <p:ext uri="{BB962C8B-B14F-4D97-AF65-F5344CB8AC3E}">
        <p14:creationId xmlns:p14="http://schemas.microsoft.com/office/powerpoint/2010/main" val="1668337877"/>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62650" y="609600"/>
            <a:ext cx="18859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609600"/>
            <a:ext cx="55054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714BDAC0-3880-F14A-8649-3EA2173CBECA}" type="datetimeFigureOut">
              <a:rPr lang="en-US">
                <a:solidFill>
                  <a:srgbClr val="000000"/>
                </a:solidFill>
                <a:cs typeface="ＭＳ Ｐゴシック"/>
              </a:rPr>
              <a:pPr/>
              <a:t>2/26/26</a:t>
            </a:fld>
            <a:endParaRPr lang="en-US">
              <a:solidFill>
                <a:srgbClr val="000000"/>
              </a:solidFill>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D6786ABE-901A-9647-ABFD-FAAFC39E1119}" type="slidenum">
              <a:rPr lang="en-US">
                <a:solidFill>
                  <a:srgbClr val="000000"/>
                </a:solidFill>
                <a:cs typeface="ＭＳ Ｐゴシック"/>
              </a:rPr>
              <a:pPr/>
              <a:t>‹#›</a:t>
            </a:fld>
            <a:endParaRPr lang="en-US">
              <a:solidFill>
                <a:srgbClr val="000000"/>
              </a:solidFill>
              <a:cs typeface="ＭＳ Ｐゴシック"/>
            </a:endParaRPr>
          </a:p>
        </p:txBody>
      </p:sp>
    </p:spTree>
    <p:extLst>
      <p:ext uri="{BB962C8B-B14F-4D97-AF65-F5344CB8AC3E}">
        <p14:creationId xmlns:p14="http://schemas.microsoft.com/office/powerpoint/2010/main" val="2986939432"/>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681BBDFA-33D2-1E45-8C22-C7810EC1594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60019711"/>
      </p:ext>
    </p:extLst>
  </p:cSld>
  <p:clrMapOvr>
    <a:masterClrMapping/>
  </p:clrMapOvr>
  <p:transition spd="med">
    <p:randomBar dir="vert"/>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1BE32F27-6FDB-0642-A4E4-862F7D85301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164403196"/>
      </p:ext>
    </p:extLst>
  </p:cSld>
  <p:clrMapOvr>
    <a:masterClrMapping/>
  </p:clrMapOvr>
  <p:transition spd="med">
    <p:randomBar dir="vert"/>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370FDB0D-1E30-FE4D-AA05-72904DA7F0A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212710784"/>
      </p:ext>
    </p:extLst>
  </p:cSld>
  <p:clrMapOvr>
    <a:masterClrMapping/>
  </p:clrMapOvr>
  <p:transition spd="med">
    <p:randomBar dir="vert"/>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D5C6D8A9-0DCF-7748-BAF1-D497C63505E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780768371"/>
      </p:ext>
    </p:extLst>
  </p:cSld>
  <p:clrMapOvr>
    <a:masterClrMapping/>
  </p:clrMapOvr>
  <p:transitio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70"/>
          <p:cNvSpPr>
            <a:spLocks noGrp="1" noChangeArrowheads="1"/>
          </p:cNvSpPr>
          <p:nvPr>
            <p:ph type="sldNum" sz="quarter" idx="12"/>
          </p:nvPr>
        </p:nvSpPr>
        <p:spPr>
          <a:ln/>
        </p:spPr>
        <p:txBody>
          <a:bodyPr/>
          <a:lstStyle>
            <a:lvl1pPr>
              <a:defRPr/>
            </a:lvl1pPr>
          </a:lstStyle>
          <a:p>
            <a:fld id="{57AA289C-CD16-1141-9DC5-43B9DD80EF0E}" type="slidenum">
              <a:rPr lang="en-US" altLang="ja-JP"/>
              <a:pPr/>
              <a:t>‹#›</a:t>
            </a:fld>
            <a:endParaRPr lang="en-US" altLang="ja-JP"/>
          </a:p>
        </p:txBody>
      </p:sp>
    </p:spTree>
    <p:extLst>
      <p:ext uri="{BB962C8B-B14F-4D97-AF65-F5344CB8AC3E}">
        <p14:creationId xmlns:p14="http://schemas.microsoft.com/office/powerpoint/2010/main" val="1179898647"/>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5"/>
          <p:cNvSpPr>
            <a:spLocks noGrp="1" noChangeArrowheads="1"/>
          </p:cNvSpPr>
          <p:nvPr>
            <p:ph type="sldNum" sz="quarter" idx="12"/>
          </p:nvPr>
        </p:nvSpPr>
        <p:spPr>
          <a:ln/>
        </p:spPr>
        <p:txBody>
          <a:bodyPr/>
          <a:lstStyle>
            <a:lvl1pPr>
              <a:defRPr/>
            </a:lvl1pPr>
          </a:lstStyle>
          <a:p>
            <a:pPr>
              <a:defRPr/>
            </a:pPr>
            <a:fld id="{4CDEF037-09B0-F542-B69C-4F397D7E037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015990583"/>
      </p:ext>
    </p:extLst>
  </p:cSld>
  <p:clrMapOvr>
    <a:masterClrMapping/>
  </p:clrMapOvr>
  <p:transition spd="med">
    <p:randomBar dir="vert"/>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sldNum" sz="quarter" idx="12"/>
          </p:nvPr>
        </p:nvSpPr>
        <p:spPr>
          <a:ln/>
        </p:spPr>
        <p:txBody>
          <a:bodyPr/>
          <a:lstStyle>
            <a:lvl1pPr>
              <a:defRPr/>
            </a:lvl1pPr>
          </a:lstStyle>
          <a:p>
            <a:pPr>
              <a:defRPr/>
            </a:pPr>
            <a:fld id="{1ADE75D7-C7A4-314C-B40E-76D51B580B2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508710781"/>
      </p:ext>
    </p:extLst>
  </p:cSld>
  <p:clrMapOvr>
    <a:masterClrMapping/>
  </p:clrMapOvr>
  <p:transition spd="med">
    <p:randomBar dir="vert"/>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sldNum" sz="quarter" idx="12"/>
          </p:nvPr>
        </p:nvSpPr>
        <p:spPr>
          <a:ln/>
        </p:spPr>
        <p:txBody>
          <a:bodyPr/>
          <a:lstStyle>
            <a:lvl1pPr>
              <a:defRPr/>
            </a:lvl1pPr>
          </a:lstStyle>
          <a:p>
            <a:pPr>
              <a:defRPr/>
            </a:pPr>
            <a:fld id="{8BE42E35-8960-EF4B-AE3D-41B38FA0118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650549099"/>
      </p:ext>
    </p:extLst>
  </p:cSld>
  <p:clrMapOvr>
    <a:masterClrMapping/>
  </p:clrMapOvr>
  <p:transition spd="med">
    <p:randomBar dir="vert"/>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3853CA5B-4C55-704E-8EED-41A29843712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555746091"/>
      </p:ext>
    </p:extLst>
  </p:cSld>
  <p:clrMapOvr>
    <a:masterClrMapping/>
  </p:clrMapOvr>
  <p:transition spd="med">
    <p:randomBar dir="vert"/>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BE2F3E75-38C0-DA4E-89DE-1AB32D3925C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876655352"/>
      </p:ext>
    </p:extLst>
  </p:cSld>
  <p:clrMapOvr>
    <a:masterClrMapping/>
  </p:clrMapOvr>
  <p:transition spd="med">
    <p:randomBar dir="vert"/>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0E2E8BB3-1731-904E-AFE8-250AD3661C6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543762995"/>
      </p:ext>
    </p:extLst>
  </p:cSld>
  <p:clrMapOvr>
    <a:masterClrMapping/>
  </p:clrMapOvr>
  <p:transition spd="med">
    <p:randomBar dir="vert"/>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9725AD28-3E2A-FA44-B02A-A9B4DC06417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943836500"/>
      </p:ext>
    </p:extLst>
  </p:cSld>
  <p:clrMapOvr>
    <a:masterClrMapping/>
  </p:clrMapOvr>
  <p:transition spd="med">
    <p:randomBar dir="vert"/>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60419"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6B5A0F-486B-3E41-8F92-E3BC241649EB}"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1703703302"/>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BA7B34-3556-EE44-882C-29F055792BA4}"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822539287"/>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AD5D36-DC5C-804A-B89F-3039702C24AC}"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21538523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70"/>
          <p:cNvSpPr>
            <a:spLocks noGrp="1" noChangeArrowheads="1"/>
          </p:cNvSpPr>
          <p:nvPr>
            <p:ph type="sldNum" sz="quarter" idx="12"/>
          </p:nvPr>
        </p:nvSpPr>
        <p:spPr>
          <a:ln/>
        </p:spPr>
        <p:txBody>
          <a:bodyPr/>
          <a:lstStyle>
            <a:lvl1pPr>
              <a:defRPr/>
            </a:lvl1pPr>
          </a:lstStyle>
          <a:p>
            <a:fld id="{E9E389AC-C3BB-CE4A-A6A7-6EB319D646FE}" type="slidenum">
              <a:rPr lang="en-US" altLang="ja-JP"/>
              <a:pPr/>
              <a:t>‹#›</a:t>
            </a:fld>
            <a:endParaRPr lang="en-US" altLang="ja-JP"/>
          </a:p>
        </p:txBody>
      </p:sp>
    </p:spTree>
    <p:extLst>
      <p:ext uri="{BB962C8B-B14F-4D97-AF65-F5344CB8AC3E}">
        <p14:creationId xmlns:p14="http://schemas.microsoft.com/office/powerpoint/2010/main" val="1183483618"/>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0B584229-0738-A842-80E5-504174521B9F}"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2112682389"/>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pPr>
              <a:defRPr/>
            </a:pPr>
            <a:fld id="{0C6AA90C-6EBC-0E42-A81A-BED447FB391C}"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1495295005"/>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pPr>
              <a:defRPr/>
            </a:pPr>
            <a:fld id="{F9AAAF3D-850C-8B41-BE70-B7C22E49F26D}"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3097482744"/>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pPr>
              <a:defRPr/>
            </a:pPr>
            <a:fld id="{1D267B88-5B18-784E-978B-149E4C068752}"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2492120509"/>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12C7D1-1537-DE4B-A7C0-05EEA7EC22E8}"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3510305634"/>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31EEEB52-4A85-D441-BDD1-29D9D79B21E9}"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3034548016"/>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30EA05-CE1C-F149-8112-3EAA1E62683D}"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2203322326"/>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DAB844-F2A5-DC4D-95AD-DBD0C81535BF}"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304390253"/>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76200" cmpd="tri">
                <a:solidFill>
                  <a:schemeClr val="folHlink"/>
                </a:solidFill>
                <a:miter lim="800000"/>
                <a:headEnd/>
                <a:tailEnd/>
              </a14:hiddenLine>
            </a:ext>
          </a:extLst>
        </p:spPr>
        <p:txBody>
          <a:bodyPr/>
          <a:lstStyle>
            <a:lvl1pPr algn="ctr">
              <a:defRPr/>
            </a:lvl1pPr>
          </a:lstStyle>
          <a:p>
            <a:pPr lvl="0"/>
            <a:r>
              <a:rPr lang="en-US" noProof="0"/>
              <a:t>Click to edit Master title style</a:t>
            </a:r>
          </a:p>
        </p:txBody>
      </p:sp>
      <p:sp>
        <p:nvSpPr>
          <p:cNvPr id="7171" name="Rectangle 3"/>
          <p:cNvSpPr>
            <a:spLocks noGrp="1" noChangeArrowheads="1"/>
          </p:cNvSpPr>
          <p:nvPr>
            <p:ph type="subTitle" idx="1"/>
          </p:nvPr>
        </p:nvSpPr>
        <p:spPr>
          <a:xfrm>
            <a:off x="1752600" y="3886200"/>
            <a:ext cx="6400800" cy="1752600"/>
          </a:xfrm>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6350">
                <a:solidFill>
                  <a:schemeClr val="folHlink"/>
                </a:solidFill>
                <a:miter lim="800000"/>
                <a:headEnd/>
                <a:tailEnd/>
              </a14:hiddenLine>
            </a:ext>
          </a:extLst>
        </p:spPr>
        <p:txBody>
          <a:bodyPr/>
          <a:lstStyle>
            <a:lvl1pPr marL="0" indent="0" algn="ctr">
              <a:buFontTx/>
              <a:buNone/>
              <a:defRPr/>
            </a:lvl1pPr>
          </a:lstStyle>
          <a:p>
            <a:pPr lvl="0"/>
            <a:r>
              <a:rPr lang="en-US" noProof="0"/>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smtClean="0"/>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smtClean="0"/>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smtClean="0"/>
            </a:lvl1pPr>
          </a:lstStyle>
          <a:p>
            <a:pPr>
              <a:defRPr/>
            </a:pPr>
            <a:fld id="{A8925683-6A22-8240-9FE8-ABCE9BABF407}"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544039549"/>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B44A48-F227-7D48-BC72-AA290DA454B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0729898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70"/>
          <p:cNvSpPr>
            <a:spLocks noGrp="1" noChangeArrowheads="1"/>
          </p:cNvSpPr>
          <p:nvPr>
            <p:ph type="sldNum" sz="quarter" idx="12"/>
          </p:nvPr>
        </p:nvSpPr>
        <p:spPr>
          <a:ln/>
        </p:spPr>
        <p:txBody>
          <a:bodyPr/>
          <a:lstStyle>
            <a:lvl1pPr>
              <a:defRPr/>
            </a:lvl1pPr>
          </a:lstStyle>
          <a:p>
            <a:fld id="{43418173-F1B7-E74A-AD4E-0C3595D50456}" type="slidenum">
              <a:rPr lang="en-US" altLang="ja-JP"/>
              <a:pPr/>
              <a:t>‹#›</a:t>
            </a:fld>
            <a:endParaRPr lang="en-US" altLang="ja-JP"/>
          </a:p>
        </p:txBody>
      </p:sp>
    </p:spTree>
    <p:extLst>
      <p:ext uri="{BB962C8B-B14F-4D97-AF65-F5344CB8AC3E}">
        <p14:creationId xmlns:p14="http://schemas.microsoft.com/office/powerpoint/2010/main" val="238010503"/>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750512-D60B-2146-9E9D-AC77082CD42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176355217"/>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93EE9E0-A267-CD4B-9EA4-B40A31B61854}"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620891617"/>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0DDBB17-9F9E-1B4D-9AA2-523F28FB6E76}"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184379581"/>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FB5CD19-9AFB-3F4D-95F6-28F785B10BAD}"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445670971"/>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C05C205-A805-D347-889D-9A11A1272A69}"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481761340"/>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48BA2B3-430A-444F-8109-6796F95D2BF0}"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828522390"/>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B4ED4C1-BDED-C944-A806-83793F775F2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605801746"/>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511FCE-D1DC-964C-931D-3DA784AE9AAF}"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15031552"/>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B8B60B5-AC23-4149-BF11-D12A2EB8E3C2}"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68830393"/>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674" name="Rectangle 2"/>
          <p:cNvSpPr>
            <a:spLocks noGrp="1" noChangeArrowheads="1"/>
          </p:cNvSpPr>
          <p:nvPr>
            <p:ph type="ctrTitle"/>
          </p:nvPr>
        </p:nvSpPr>
        <p:spPr>
          <a:xfrm>
            <a:off x="1752600" y="990600"/>
            <a:ext cx="6400800" cy="2514600"/>
          </a:xfrm>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76200" cmpd="tri">
                <a:solidFill>
                  <a:schemeClr val="folHlink"/>
                </a:solidFill>
                <a:miter lim="800000"/>
                <a:headEnd/>
                <a:tailEnd/>
              </a14:hiddenLine>
            </a:ext>
          </a:extLst>
        </p:spPr>
        <p:txBody>
          <a:bodyPr/>
          <a:lstStyle>
            <a:lvl1pPr algn="ctr">
              <a:defRPr/>
            </a:lvl1pPr>
          </a:lstStyle>
          <a:p>
            <a:pPr lvl="0"/>
            <a:r>
              <a:rPr lang="en-US" noProof="0"/>
              <a:t>Click to edit Master title style</a:t>
            </a:r>
          </a:p>
        </p:txBody>
      </p:sp>
      <p:sp>
        <p:nvSpPr>
          <p:cNvPr id="28675" name="Rectangle 3"/>
          <p:cNvSpPr>
            <a:spLocks noGrp="1" noChangeArrowheads="1"/>
          </p:cNvSpPr>
          <p:nvPr>
            <p:ph type="subTitle" idx="1"/>
          </p:nvPr>
        </p:nvSpPr>
        <p:spPr>
          <a:xfrm>
            <a:off x="1752600" y="3886200"/>
            <a:ext cx="6400800" cy="1752600"/>
          </a:xfrm>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6350">
                <a:solidFill>
                  <a:schemeClr val="folHlink"/>
                </a:solidFill>
                <a:miter lim="800000"/>
                <a:headEnd/>
                <a:tailEnd/>
              </a14:hiddenLine>
            </a:ext>
          </a:extLst>
        </p:spPr>
        <p:txBody>
          <a:bodyPr/>
          <a:lstStyle>
            <a:lvl1pPr marL="0" indent="0" algn="ctr">
              <a:buFontTx/>
              <a:buNone/>
              <a:defRPr/>
            </a:lvl1pPr>
          </a:lstStyle>
          <a:p>
            <a:pPr lvl="0"/>
            <a:r>
              <a:rPr lang="en-US" noProof="0"/>
              <a:t>Click to edit Master subtitle style</a:t>
            </a:r>
          </a:p>
        </p:txBody>
      </p:sp>
      <p:sp>
        <p:nvSpPr>
          <p:cNvPr id="28676" name="Rectangle 4"/>
          <p:cNvSpPr>
            <a:spLocks noGrp="1" noChangeArrowheads="1"/>
          </p:cNvSpPr>
          <p:nvPr>
            <p:ph type="dt" sz="half" idx="2"/>
          </p:nvPr>
        </p:nvSpPr>
        <p:spPr>
          <a:xfrm>
            <a:off x="914400" y="6400800"/>
            <a:ext cx="1905000" cy="457200"/>
          </a:xfrm>
        </p:spPr>
        <p:txBody>
          <a:bodyPr anchorCtr="0"/>
          <a:lstStyle>
            <a:lvl1pPr>
              <a:defRPr/>
            </a:lvl1pPr>
          </a:lstStyle>
          <a:p>
            <a:endParaRPr lang="en-US">
              <a:solidFill>
                <a:srgbClr val="482400"/>
              </a:solidFill>
            </a:endParaRPr>
          </a:p>
        </p:txBody>
      </p:sp>
      <p:sp>
        <p:nvSpPr>
          <p:cNvPr id="28677" name="Rectangle 5"/>
          <p:cNvSpPr>
            <a:spLocks noGrp="1" noChangeArrowheads="1"/>
          </p:cNvSpPr>
          <p:nvPr>
            <p:ph type="ftr" sz="quarter" idx="3"/>
          </p:nvPr>
        </p:nvSpPr>
        <p:spPr>
          <a:xfrm>
            <a:off x="3505200" y="6400800"/>
            <a:ext cx="2895600" cy="457200"/>
          </a:xfrm>
        </p:spPr>
        <p:txBody>
          <a:bodyPr anchorCtr="0"/>
          <a:lstStyle>
            <a:lvl1pPr>
              <a:defRPr/>
            </a:lvl1pPr>
          </a:lstStyle>
          <a:p>
            <a:endParaRPr lang="en-US">
              <a:solidFill>
                <a:srgbClr val="482400"/>
              </a:solidFill>
            </a:endParaRPr>
          </a:p>
        </p:txBody>
      </p:sp>
      <p:sp>
        <p:nvSpPr>
          <p:cNvPr id="28678" name="Rectangle 6"/>
          <p:cNvSpPr>
            <a:spLocks noGrp="1" noChangeArrowheads="1"/>
          </p:cNvSpPr>
          <p:nvPr>
            <p:ph type="sldNum" sz="quarter" idx="4"/>
          </p:nvPr>
        </p:nvSpPr>
        <p:spPr/>
        <p:txBody>
          <a:bodyPr anchorCtr="0"/>
          <a:lstStyle>
            <a:lvl1pPr>
              <a:defRPr/>
            </a:lvl1pPr>
          </a:lstStyle>
          <a:p>
            <a:fld id="{00A10C95-DD8E-2743-89CE-A891150E3797}" type="slidenum">
              <a:rPr lang="en-US">
                <a:solidFill>
                  <a:srgbClr val="482400"/>
                </a:solidFill>
              </a:rPr>
              <a:pPr/>
              <a:t>‹#›</a:t>
            </a:fld>
            <a:endParaRPr lang="en-US">
              <a:solidFill>
                <a:srgbClr val="482400"/>
              </a:solidFill>
            </a:endParaRPr>
          </a:p>
        </p:txBody>
      </p:sp>
      <p:grpSp>
        <p:nvGrpSpPr>
          <p:cNvPr id="28679" name="Group 7"/>
          <p:cNvGrpSpPr>
            <a:grpSpLocks/>
          </p:cNvGrpSpPr>
          <p:nvPr/>
        </p:nvGrpSpPr>
        <p:grpSpPr bwMode="auto">
          <a:xfrm>
            <a:off x="0" y="0"/>
            <a:ext cx="6362700" cy="6858000"/>
            <a:chOff x="0" y="0"/>
            <a:chExt cx="4008" cy="4320"/>
          </a:xfrm>
        </p:grpSpPr>
        <p:pic>
          <p:nvPicPr>
            <p:cNvPr id="28680"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extLst>
              <a:ext uri="{909E8E84-426E-40dd-AFC4-6F175D3DCCD1}">
                <a14:hiddenFill xmlns="" xmlns:a14="http://schemas.microsoft.com/office/drawing/2010/main">
                  <a:solidFill>
                    <a:srgbClr val="FFFFFF"/>
                  </a:solidFill>
                </a14:hiddenFill>
              </a:ext>
            </a:extLst>
          </p:spPr>
        </p:pic>
        <p:pic>
          <p:nvPicPr>
            <p:cNvPr id="28681"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28682"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740417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F1ADE91-0A25-D545-8A9D-C352E855B2ED}" type="slidenum">
              <a:rPr lang="en-US"/>
              <a:pPr/>
              <a:t>‹#›</a:t>
            </a:fld>
            <a:endParaRPr lang="en-US"/>
          </a:p>
        </p:txBody>
      </p:sp>
    </p:spTree>
    <p:extLst>
      <p:ext uri="{BB962C8B-B14F-4D97-AF65-F5344CB8AC3E}">
        <p14:creationId xmlns:p14="http://schemas.microsoft.com/office/powerpoint/2010/main" val="13664738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fld id="{99473688-A8BF-774E-B0E2-6D90E5941879}" type="slidenum">
              <a:rPr lang="en-US" altLang="ja-JP"/>
              <a:pPr/>
              <a:t>‹#›</a:t>
            </a:fld>
            <a:endParaRPr lang="en-US" altLang="ja-JP"/>
          </a:p>
        </p:txBody>
      </p:sp>
    </p:spTree>
    <p:extLst>
      <p:ext uri="{BB962C8B-B14F-4D97-AF65-F5344CB8AC3E}">
        <p14:creationId xmlns:p14="http://schemas.microsoft.com/office/powerpoint/2010/main" val="1013493596"/>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4824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482400"/>
              </a:solidFill>
            </a:endParaRPr>
          </a:p>
        </p:txBody>
      </p:sp>
      <p:sp>
        <p:nvSpPr>
          <p:cNvPr id="6" name="Slide Number Placeholder 5"/>
          <p:cNvSpPr>
            <a:spLocks noGrp="1"/>
          </p:cNvSpPr>
          <p:nvPr>
            <p:ph type="sldNum" sz="quarter" idx="12"/>
          </p:nvPr>
        </p:nvSpPr>
        <p:spPr/>
        <p:txBody>
          <a:bodyPr/>
          <a:lstStyle>
            <a:lvl1pPr>
              <a:defRPr/>
            </a:lvl1pPr>
          </a:lstStyle>
          <a:p>
            <a:fld id="{A5FECD8B-D379-164B-82CB-46BA52DC85CB}"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377105713"/>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4824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482400"/>
              </a:solidFill>
            </a:endParaRPr>
          </a:p>
        </p:txBody>
      </p:sp>
      <p:sp>
        <p:nvSpPr>
          <p:cNvPr id="6" name="Slide Number Placeholder 5"/>
          <p:cNvSpPr>
            <a:spLocks noGrp="1"/>
          </p:cNvSpPr>
          <p:nvPr>
            <p:ph type="sldNum" sz="quarter" idx="12"/>
          </p:nvPr>
        </p:nvSpPr>
        <p:spPr/>
        <p:txBody>
          <a:bodyPr/>
          <a:lstStyle>
            <a:lvl1pPr>
              <a:defRPr/>
            </a:lvl1pPr>
          </a:lstStyle>
          <a:p>
            <a:fld id="{072632C3-FD0C-694A-B7DA-0CCB5049F404}"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322268654"/>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4824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482400"/>
              </a:solidFill>
            </a:endParaRPr>
          </a:p>
        </p:txBody>
      </p:sp>
      <p:sp>
        <p:nvSpPr>
          <p:cNvPr id="7" name="Slide Number Placeholder 6"/>
          <p:cNvSpPr>
            <a:spLocks noGrp="1"/>
          </p:cNvSpPr>
          <p:nvPr>
            <p:ph type="sldNum" sz="quarter" idx="12"/>
          </p:nvPr>
        </p:nvSpPr>
        <p:spPr/>
        <p:txBody>
          <a:bodyPr/>
          <a:lstStyle>
            <a:lvl1pPr>
              <a:defRPr/>
            </a:lvl1pPr>
          </a:lstStyle>
          <a:p>
            <a:fld id="{8EB26D80-8B5F-C641-9D5D-089724C05A4D}"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81992153"/>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4824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482400"/>
              </a:solidFill>
            </a:endParaRPr>
          </a:p>
        </p:txBody>
      </p:sp>
      <p:sp>
        <p:nvSpPr>
          <p:cNvPr id="9" name="Slide Number Placeholder 8"/>
          <p:cNvSpPr>
            <a:spLocks noGrp="1"/>
          </p:cNvSpPr>
          <p:nvPr>
            <p:ph type="sldNum" sz="quarter" idx="12"/>
          </p:nvPr>
        </p:nvSpPr>
        <p:spPr/>
        <p:txBody>
          <a:bodyPr/>
          <a:lstStyle>
            <a:lvl1pPr>
              <a:defRPr/>
            </a:lvl1pPr>
          </a:lstStyle>
          <a:p>
            <a:fld id="{F6B7C961-39A8-C445-847F-D2E9E4F4AB0F}"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4205984793"/>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4824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482400"/>
              </a:solidFill>
            </a:endParaRPr>
          </a:p>
        </p:txBody>
      </p:sp>
      <p:sp>
        <p:nvSpPr>
          <p:cNvPr id="5" name="Slide Number Placeholder 4"/>
          <p:cNvSpPr>
            <a:spLocks noGrp="1"/>
          </p:cNvSpPr>
          <p:nvPr>
            <p:ph type="sldNum" sz="quarter" idx="12"/>
          </p:nvPr>
        </p:nvSpPr>
        <p:spPr/>
        <p:txBody>
          <a:bodyPr/>
          <a:lstStyle>
            <a:lvl1pPr>
              <a:defRPr/>
            </a:lvl1pPr>
          </a:lstStyle>
          <a:p>
            <a:fld id="{8B5CE9FA-438D-DF4D-911C-1E95140E697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315517017"/>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4824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482400"/>
              </a:solidFill>
            </a:endParaRPr>
          </a:p>
        </p:txBody>
      </p:sp>
      <p:sp>
        <p:nvSpPr>
          <p:cNvPr id="4" name="Slide Number Placeholder 3"/>
          <p:cNvSpPr>
            <a:spLocks noGrp="1"/>
          </p:cNvSpPr>
          <p:nvPr>
            <p:ph type="sldNum" sz="quarter" idx="12"/>
          </p:nvPr>
        </p:nvSpPr>
        <p:spPr/>
        <p:txBody>
          <a:bodyPr/>
          <a:lstStyle>
            <a:lvl1pPr>
              <a:defRPr/>
            </a:lvl1pPr>
          </a:lstStyle>
          <a:p>
            <a:fld id="{BD9ED817-5841-284A-B776-21D217A75053}"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287937185"/>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4824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482400"/>
              </a:solidFill>
            </a:endParaRPr>
          </a:p>
        </p:txBody>
      </p:sp>
      <p:sp>
        <p:nvSpPr>
          <p:cNvPr id="7" name="Slide Number Placeholder 6"/>
          <p:cNvSpPr>
            <a:spLocks noGrp="1"/>
          </p:cNvSpPr>
          <p:nvPr>
            <p:ph type="sldNum" sz="quarter" idx="12"/>
          </p:nvPr>
        </p:nvSpPr>
        <p:spPr/>
        <p:txBody>
          <a:bodyPr/>
          <a:lstStyle>
            <a:lvl1pPr>
              <a:defRPr/>
            </a:lvl1pPr>
          </a:lstStyle>
          <a:p>
            <a:fld id="{F19BA9C5-B697-9148-B435-1FFB27C67A34}"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851044839"/>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4824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482400"/>
              </a:solidFill>
            </a:endParaRPr>
          </a:p>
        </p:txBody>
      </p:sp>
      <p:sp>
        <p:nvSpPr>
          <p:cNvPr id="7" name="Slide Number Placeholder 6"/>
          <p:cNvSpPr>
            <a:spLocks noGrp="1"/>
          </p:cNvSpPr>
          <p:nvPr>
            <p:ph type="sldNum" sz="quarter" idx="12"/>
          </p:nvPr>
        </p:nvSpPr>
        <p:spPr/>
        <p:txBody>
          <a:bodyPr/>
          <a:lstStyle>
            <a:lvl1pPr>
              <a:defRPr/>
            </a:lvl1pPr>
          </a:lstStyle>
          <a:p>
            <a:fld id="{0FE934EF-63DF-4449-BE2A-B0A9C8E60500}"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4009398954"/>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4824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482400"/>
              </a:solidFill>
            </a:endParaRPr>
          </a:p>
        </p:txBody>
      </p:sp>
      <p:sp>
        <p:nvSpPr>
          <p:cNvPr id="6" name="Slide Number Placeholder 5"/>
          <p:cNvSpPr>
            <a:spLocks noGrp="1"/>
          </p:cNvSpPr>
          <p:nvPr>
            <p:ph type="sldNum" sz="quarter" idx="12"/>
          </p:nvPr>
        </p:nvSpPr>
        <p:spPr/>
        <p:txBody>
          <a:bodyPr/>
          <a:lstStyle>
            <a:lvl1pPr>
              <a:defRPr/>
            </a:lvl1pPr>
          </a:lstStyle>
          <a:p>
            <a:fld id="{CA333BF0-E2BC-E94C-B27E-3F0353871A05}"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555771154"/>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4824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482400"/>
              </a:solidFill>
            </a:endParaRPr>
          </a:p>
        </p:txBody>
      </p:sp>
      <p:sp>
        <p:nvSpPr>
          <p:cNvPr id="6" name="Slide Number Placeholder 5"/>
          <p:cNvSpPr>
            <a:spLocks noGrp="1"/>
          </p:cNvSpPr>
          <p:nvPr>
            <p:ph type="sldNum" sz="quarter" idx="12"/>
          </p:nvPr>
        </p:nvSpPr>
        <p:spPr/>
        <p:txBody>
          <a:bodyPr/>
          <a:lstStyle>
            <a:lvl1pPr>
              <a:defRPr/>
            </a:lvl1pPr>
          </a:lstStyle>
          <a:p>
            <a:fld id="{B9CEB2F4-1CEA-5847-9F23-E7C0E6B57ADD}"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9094966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fld id="{9C0F4ADD-BDC9-F142-92A1-35A379C969A8}" type="slidenum">
              <a:rPr lang="en-US" altLang="ja-JP"/>
              <a:pPr/>
              <a:t>‹#›</a:t>
            </a:fld>
            <a:endParaRPr lang="en-US" altLang="ja-JP"/>
          </a:p>
        </p:txBody>
      </p:sp>
    </p:spTree>
    <p:extLst>
      <p:ext uri="{BB962C8B-B14F-4D97-AF65-F5344CB8AC3E}">
        <p14:creationId xmlns:p14="http://schemas.microsoft.com/office/powerpoint/2010/main" val="757292075"/>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0A732656-5612-E64F-B67C-0B1B34409051}"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614285396"/>
      </p:ext>
    </p:extLst>
  </p:cSld>
  <p:clrMapOvr>
    <a:masterClrMapping/>
  </p:clrMapOvr>
  <p:transition spd="med">
    <p:randomBar dir="vert"/>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68955C00-D118-ED4D-859B-EFF1F9FDFBC3}"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149733786"/>
      </p:ext>
    </p:extLst>
  </p:cSld>
  <p:clrMapOvr>
    <a:masterClrMapping/>
  </p:clrMapOvr>
  <p:transition spd="med">
    <p:randomBar dir="vert"/>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96AA9311-1CFD-164D-B48B-AD1F9117D60F}"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651229315"/>
      </p:ext>
    </p:extLst>
  </p:cSld>
  <p:clrMapOvr>
    <a:masterClrMapping/>
  </p:clrMapOvr>
  <p:transition spd="med">
    <p:randomBar dir="vert"/>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2704778F-8A34-3C42-B477-DF8F809F84CA}"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51885862"/>
      </p:ext>
    </p:extLst>
  </p:cSld>
  <p:clrMapOvr>
    <a:masterClrMapping/>
  </p:clrMapOvr>
  <p:transition spd="med">
    <p:randomBar dir="vert"/>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9" name="Slide Number Placeholder 8"/>
          <p:cNvSpPr>
            <a:spLocks noGrp="1"/>
          </p:cNvSpPr>
          <p:nvPr>
            <p:ph type="sldNum" sz="quarter" idx="12"/>
          </p:nvPr>
        </p:nvSpPr>
        <p:spPr/>
        <p:txBody>
          <a:bodyPr/>
          <a:lstStyle>
            <a:lvl1pPr>
              <a:defRPr/>
            </a:lvl1pPr>
          </a:lstStyle>
          <a:p>
            <a:fld id="{560BB41B-A156-CA45-9889-BF51E0198865}"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173258043"/>
      </p:ext>
    </p:extLst>
  </p:cSld>
  <p:clrMapOvr>
    <a:masterClrMapping/>
  </p:clrMapOvr>
  <p:transition spd="med">
    <p:randomBar dir="vert"/>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5" name="Slide Number Placeholder 4"/>
          <p:cNvSpPr>
            <a:spLocks noGrp="1"/>
          </p:cNvSpPr>
          <p:nvPr>
            <p:ph type="sldNum" sz="quarter" idx="12"/>
          </p:nvPr>
        </p:nvSpPr>
        <p:spPr/>
        <p:txBody>
          <a:bodyPr/>
          <a:lstStyle>
            <a:lvl1pPr>
              <a:defRPr/>
            </a:lvl1pPr>
          </a:lstStyle>
          <a:p>
            <a:fld id="{81DF8646-2338-0144-923F-CA5E81E913DC}"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59001793"/>
      </p:ext>
    </p:extLst>
  </p:cSld>
  <p:clrMapOvr>
    <a:masterClrMapping/>
  </p:clrMapOvr>
  <p:transition spd="med">
    <p:randomBar dir="vert"/>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4" name="Slide Number Placeholder 3"/>
          <p:cNvSpPr>
            <a:spLocks noGrp="1"/>
          </p:cNvSpPr>
          <p:nvPr>
            <p:ph type="sldNum" sz="quarter" idx="12"/>
          </p:nvPr>
        </p:nvSpPr>
        <p:spPr/>
        <p:txBody>
          <a:bodyPr/>
          <a:lstStyle>
            <a:lvl1pPr>
              <a:defRPr/>
            </a:lvl1pPr>
          </a:lstStyle>
          <a:p>
            <a:fld id="{D804FF9C-C648-B848-9868-6B5D258BE10B}"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33370507"/>
      </p:ext>
    </p:extLst>
  </p:cSld>
  <p:clrMapOvr>
    <a:masterClrMapping/>
  </p:clrMapOvr>
  <p:transition spd="med">
    <p:randomBar dir="vert"/>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C6AF3877-9011-A747-B430-A867F7FA56FA}"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547744658"/>
      </p:ext>
    </p:extLst>
  </p:cSld>
  <p:clrMapOvr>
    <a:masterClrMapping/>
  </p:clrMapOvr>
  <p:transition spd="med">
    <p:randomBar dir="vert"/>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DD87460B-CE35-5C41-BF8E-B3A66F274DC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77936039"/>
      </p:ext>
    </p:extLst>
  </p:cSld>
  <p:clrMapOvr>
    <a:masterClrMapping/>
  </p:clrMapOvr>
  <p:transition spd="med">
    <p:randomBar dir="vert"/>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E4FB9F58-11C0-4943-8240-DC8CEF72B3E6}"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407465143"/>
      </p:ext>
    </p:extLst>
  </p:cSld>
  <p:clrMapOvr>
    <a:masterClrMapping/>
  </p:clrMapOvr>
  <p:transition spd="med">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fld id="{84A25AEA-2AC3-F746-9799-D72F5E0F1EFB}" type="slidenum">
              <a:rPr lang="en-US" altLang="ja-JP"/>
              <a:pPr/>
              <a:t>‹#›</a:t>
            </a:fld>
            <a:endParaRPr lang="en-US" altLang="ja-JP"/>
          </a:p>
        </p:txBody>
      </p:sp>
    </p:spTree>
    <p:extLst>
      <p:ext uri="{BB962C8B-B14F-4D97-AF65-F5344CB8AC3E}">
        <p14:creationId xmlns:p14="http://schemas.microsoft.com/office/powerpoint/2010/main" val="3596442229"/>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3C9F7648-C429-CD4F-828E-845A16CBD3ED}"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74837506"/>
      </p:ext>
    </p:extLst>
  </p:cSld>
  <p:clrMapOvr>
    <a:masterClrMapping/>
  </p:clrMapOvr>
  <p:transition spd="med">
    <p:randomBar dir="vert"/>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FB1CD15-4ABB-3945-A516-B7E8EBB60B2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47202300"/>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02FE6A1-4D0F-A149-A3E0-43E24FBD46D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65669015"/>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1FDA83E-822A-BF41-8725-02DFADE824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9123379"/>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FFAE884-A00D-7445-AD8C-8A5834D2C75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05320671"/>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035D82C-DA83-2F43-8BD0-7924BFDFC4A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64995767"/>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9E517757-FEEC-9E48-893F-9CC3CEFD3DA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1456069"/>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0AB14D46-F8BC-524F-BE8A-DEA8D8BCB6A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89419040"/>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19FE156-EC26-0949-B90B-E0DBAAC33BE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7138939"/>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8FC9748-63DA-5F4B-A2BF-C576E5D5B32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031128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fld id="{DB2D3878-CCBE-A74C-87B4-5A0BFA7BF69E}" type="slidenum">
              <a:rPr lang="en-US" altLang="ja-JP"/>
              <a:pPr/>
              <a:t>‹#›</a:t>
            </a:fld>
            <a:endParaRPr lang="en-US" altLang="ja-JP"/>
          </a:p>
        </p:txBody>
      </p:sp>
    </p:spTree>
    <p:extLst>
      <p:ext uri="{BB962C8B-B14F-4D97-AF65-F5344CB8AC3E}">
        <p14:creationId xmlns:p14="http://schemas.microsoft.com/office/powerpoint/2010/main" val="2377744805"/>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D1A5EAA-0E32-A747-B0EC-68F60DCA14A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30653084"/>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E6AB91-3C23-DE48-9993-178B84FA018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42312441"/>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3490" name="Rectangle 2"/>
          <p:cNvSpPr>
            <a:spLocks noGrp="1" noChangeArrowheads="1"/>
          </p:cNvSpPr>
          <p:nvPr>
            <p:ph type="ctrTitle"/>
          </p:nvPr>
        </p:nvSpPr>
        <p:spPr>
          <a:xfrm>
            <a:off x="685800" y="2514600"/>
            <a:ext cx="7772400" cy="1371600"/>
          </a:xfrm>
        </p:spPr>
        <p:txBody>
          <a:bodyPr/>
          <a:lstStyle>
            <a:lvl1pPr>
              <a:defRPr/>
            </a:lvl1pPr>
          </a:lstStyle>
          <a:p>
            <a:pPr lvl="0"/>
            <a:r>
              <a:rPr lang="en-US" noProof="0"/>
              <a:t>Click to edit Master title style</a:t>
            </a:r>
          </a:p>
        </p:txBody>
      </p:sp>
      <p:sp>
        <p:nvSpPr>
          <p:cNvPr id="63491" name="Rectangle 3"/>
          <p:cNvSpPr>
            <a:spLocks noGrp="1" noChangeArrowheads="1"/>
          </p:cNvSpPr>
          <p:nvPr>
            <p:ph type="subTitle" idx="1"/>
          </p:nvPr>
        </p:nvSpPr>
        <p:spPr>
          <a:xfrm>
            <a:off x="1371600" y="4343400"/>
            <a:ext cx="6400800" cy="1447800"/>
          </a:xfrm>
        </p:spPr>
        <p:txBody>
          <a:bodyPr/>
          <a:lstStyle>
            <a:lvl1pPr marL="0" indent="0" algn="ctr">
              <a:buFont typeface="Wingdings" charset="0"/>
              <a:buNone/>
              <a:defRPr sz="2800"/>
            </a:lvl1pPr>
          </a:lstStyle>
          <a:p>
            <a:pPr lvl="0"/>
            <a:r>
              <a:rPr lang="en-US" noProof="0"/>
              <a:t>Click to edit Master subtitle style</a:t>
            </a:r>
          </a:p>
        </p:txBody>
      </p:sp>
      <p:sp>
        <p:nvSpPr>
          <p:cNvPr id="63492" name="Rectangle 4"/>
          <p:cNvSpPr>
            <a:spLocks noGrp="1" noChangeArrowheads="1"/>
          </p:cNvSpPr>
          <p:nvPr>
            <p:ph type="dt" sz="half" idx="2"/>
          </p:nvPr>
        </p:nvSpPr>
        <p:spPr/>
        <p:txBody>
          <a:bodyPr/>
          <a:lstStyle>
            <a:lvl1pPr>
              <a:defRPr/>
            </a:lvl1pPr>
          </a:lstStyle>
          <a:p>
            <a:endParaRPr lang="en-US">
              <a:solidFill>
                <a:srgbClr val="FFFFFF"/>
              </a:solidFill>
              <a:latin typeface="Tahoma"/>
            </a:endParaRPr>
          </a:p>
        </p:txBody>
      </p:sp>
      <p:sp>
        <p:nvSpPr>
          <p:cNvPr id="63493" name="Rectangle 5"/>
          <p:cNvSpPr>
            <a:spLocks noGrp="1" noChangeArrowheads="1"/>
          </p:cNvSpPr>
          <p:nvPr>
            <p:ph type="ftr" sz="quarter" idx="3"/>
          </p:nvPr>
        </p:nvSpPr>
        <p:spPr/>
        <p:txBody>
          <a:bodyPr/>
          <a:lstStyle>
            <a:lvl1pPr>
              <a:defRPr/>
            </a:lvl1pPr>
          </a:lstStyle>
          <a:p>
            <a:endParaRPr lang="en-US">
              <a:solidFill>
                <a:srgbClr val="FFFFFF"/>
              </a:solidFill>
              <a:latin typeface="Tahoma"/>
            </a:endParaRPr>
          </a:p>
        </p:txBody>
      </p:sp>
      <p:sp>
        <p:nvSpPr>
          <p:cNvPr id="63494" name="Rectangle 6"/>
          <p:cNvSpPr>
            <a:spLocks noGrp="1" noChangeArrowheads="1"/>
          </p:cNvSpPr>
          <p:nvPr>
            <p:ph type="sldNum" sz="quarter" idx="4"/>
          </p:nvPr>
        </p:nvSpPr>
        <p:spPr/>
        <p:txBody>
          <a:bodyPr/>
          <a:lstStyle>
            <a:lvl1pPr>
              <a:defRPr/>
            </a:lvl1pPr>
          </a:lstStyle>
          <a:p>
            <a:fld id="{0D4DE0D7-B25A-0D4D-8D5E-8DAE746AE248}"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1279475876"/>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6" name="Slide Number Placeholder 5"/>
          <p:cNvSpPr>
            <a:spLocks noGrp="1"/>
          </p:cNvSpPr>
          <p:nvPr>
            <p:ph type="sldNum" sz="quarter" idx="12"/>
          </p:nvPr>
        </p:nvSpPr>
        <p:spPr/>
        <p:txBody>
          <a:bodyPr/>
          <a:lstStyle>
            <a:lvl1pPr>
              <a:defRPr/>
            </a:lvl1pPr>
          </a:lstStyle>
          <a:p>
            <a:fld id="{C7114B92-31C9-124E-82D6-C4C56C000812}"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2876375882"/>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6" name="Slide Number Placeholder 5"/>
          <p:cNvSpPr>
            <a:spLocks noGrp="1"/>
          </p:cNvSpPr>
          <p:nvPr>
            <p:ph type="sldNum" sz="quarter" idx="12"/>
          </p:nvPr>
        </p:nvSpPr>
        <p:spPr/>
        <p:txBody>
          <a:bodyPr/>
          <a:lstStyle>
            <a:lvl1pPr>
              <a:defRPr/>
            </a:lvl1pPr>
          </a:lstStyle>
          <a:p>
            <a:fld id="{C93687F8-02FA-2144-BBB6-DFADB9493B58}"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1871464570"/>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7" name="Slide Number Placeholder 6"/>
          <p:cNvSpPr>
            <a:spLocks noGrp="1"/>
          </p:cNvSpPr>
          <p:nvPr>
            <p:ph type="sldNum" sz="quarter" idx="12"/>
          </p:nvPr>
        </p:nvSpPr>
        <p:spPr/>
        <p:txBody>
          <a:bodyPr/>
          <a:lstStyle>
            <a:lvl1pPr>
              <a:defRPr/>
            </a:lvl1pPr>
          </a:lstStyle>
          <a:p>
            <a:fld id="{8D022748-8497-0443-9F1B-B977207FEA3C}"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107721409"/>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9" name="Slide Number Placeholder 8"/>
          <p:cNvSpPr>
            <a:spLocks noGrp="1"/>
          </p:cNvSpPr>
          <p:nvPr>
            <p:ph type="sldNum" sz="quarter" idx="12"/>
          </p:nvPr>
        </p:nvSpPr>
        <p:spPr/>
        <p:txBody>
          <a:bodyPr/>
          <a:lstStyle>
            <a:lvl1pPr>
              <a:defRPr/>
            </a:lvl1pPr>
          </a:lstStyle>
          <a:p>
            <a:fld id="{8AB8B60E-521B-0048-9140-E230E5E91CA7}"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741945161"/>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5" name="Slide Number Placeholder 4"/>
          <p:cNvSpPr>
            <a:spLocks noGrp="1"/>
          </p:cNvSpPr>
          <p:nvPr>
            <p:ph type="sldNum" sz="quarter" idx="12"/>
          </p:nvPr>
        </p:nvSpPr>
        <p:spPr/>
        <p:txBody>
          <a:bodyPr/>
          <a:lstStyle>
            <a:lvl1pPr>
              <a:defRPr/>
            </a:lvl1pPr>
          </a:lstStyle>
          <a:p>
            <a:fld id="{039ECD6B-694C-8049-813C-CD192A000F51}"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1516023059"/>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4" name="Slide Number Placeholder 3"/>
          <p:cNvSpPr>
            <a:spLocks noGrp="1"/>
          </p:cNvSpPr>
          <p:nvPr>
            <p:ph type="sldNum" sz="quarter" idx="12"/>
          </p:nvPr>
        </p:nvSpPr>
        <p:spPr/>
        <p:txBody>
          <a:bodyPr/>
          <a:lstStyle>
            <a:lvl1pPr>
              <a:defRPr/>
            </a:lvl1pPr>
          </a:lstStyle>
          <a:p>
            <a:fld id="{22A0206C-64B4-6D4A-8D01-B75497B62716}"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3648105917"/>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7" name="Slide Number Placeholder 6"/>
          <p:cNvSpPr>
            <a:spLocks noGrp="1"/>
          </p:cNvSpPr>
          <p:nvPr>
            <p:ph type="sldNum" sz="quarter" idx="12"/>
          </p:nvPr>
        </p:nvSpPr>
        <p:spPr/>
        <p:txBody>
          <a:bodyPr/>
          <a:lstStyle>
            <a:lvl1pPr>
              <a:defRPr/>
            </a:lvl1pPr>
          </a:lstStyle>
          <a:p>
            <a:fld id="{90DA966C-4E86-A641-B830-6A878D3A7FCB}"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38623961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a:ln/>
        </p:spPr>
        <p:txBody>
          <a:bodyPr/>
          <a:lstStyle>
            <a:lvl1pPr>
              <a:defRPr/>
            </a:lvl1pPr>
          </a:lstStyle>
          <a:p>
            <a:pPr>
              <a:defRPr/>
            </a:pPr>
            <a:endParaRPr lang="en-US"/>
          </a:p>
        </p:txBody>
      </p:sp>
      <p:sp>
        <p:nvSpPr>
          <p:cNvPr id="4" name="Rectangle 155"/>
          <p:cNvSpPr>
            <a:spLocks noGrp="1" noChangeArrowheads="1"/>
          </p:cNvSpPr>
          <p:nvPr>
            <p:ph type="ftr" sz="quarter" idx="11"/>
          </p:nvPr>
        </p:nvSpPr>
        <p:spPr>
          <a:ln/>
        </p:spPr>
        <p:txBody>
          <a:bodyPr/>
          <a:lstStyle>
            <a:lvl1pPr>
              <a:defRPr/>
            </a:lvl1pPr>
          </a:lstStyle>
          <a:p>
            <a:pPr>
              <a:defRPr/>
            </a:pPr>
            <a:endParaRPr lang="en-US"/>
          </a:p>
        </p:txBody>
      </p:sp>
      <p:sp>
        <p:nvSpPr>
          <p:cNvPr id="5" name="Rectangle 156"/>
          <p:cNvSpPr>
            <a:spLocks noGrp="1" noChangeArrowheads="1"/>
          </p:cNvSpPr>
          <p:nvPr>
            <p:ph type="sldNum" sz="quarter" idx="12"/>
          </p:nvPr>
        </p:nvSpPr>
        <p:spPr>
          <a:ln/>
        </p:spPr>
        <p:txBody>
          <a:bodyPr/>
          <a:lstStyle>
            <a:lvl1pPr>
              <a:defRPr/>
            </a:lvl1pPr>
          </a:lstStyle>
          <a:p>
            <a:fld id="{F565CFA3-C221-584E-B676-D4A47294AA11}" type="slidenum">
              <a:rPr lang="en-US"/>
              <a:pPr/>
              <a:t>‹#›</a:t>
            </a:fld>
            <a:endParaRPr lang="en-US"/>
          </a:p>
        </p:txBody>
      </p:sp>
    </p:spTree>
    <p:extLst>
      <p:ext uri="{BB962C8B-B14F-4D97-AF65-F5344CB8AC3E}">
        <p14:creationId xmlns:p14="http://schemas.microsoft.com/office/powerpoint/2010/main" val="2004801455"/>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7" name="Slide Number Placeholder 6"/>
          <p:cNvSpPr>
            <a:spLocks noGrp="1"/>
          </p:cNvSpPr>
          <p:nvPr>
            <p:ph type="sldNum" sz="quarter" idx="12"/>
          </p:nvPr>
        </p:nvSpPr>
        <p:spPr/>
        <p:txBody>
          <a:bodyPr/>
          <a:lstStyle>
            <a:lvl1pPr>
              <a:defRPr/>
            </a:lvl1pPr>
          </a:lstStyle>
          <a:p>
            <a:fld id="{58F4D408-2403-7E4E-9482-08F8550DBDC5}"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2574636055"/>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6" name="Slide Number Placeholder 5"/>
          <p:cNvSpPr>
            <a:spLocks noGrp="1"/>
          </p:cNvSpPr>
          <p:nvPr>
            <p:ph type="sldNum" sz="quarter" idx="12"/>
          </p:nvPr>
        </p:nvSpPr>
        <p:spPr/>
        <p:txBody>
          <a:bodyPr/>
          <a:lstStyle>
            <a:lvl1pPr>
              <a:defRPr/>
            </a:lvl1pPr>
          </a:lstStyle>
          <a:p>
            <a:fld id="{C3A63763-2E90-FA4C-90C1-73A8FE8D0E51}"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838264737"/>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6" name="Slide Number Placeholder 5"/>
          <p:cNvSpPr>
            <a:spLocks noGrp="1"/>
          </p:cNvSpPr>
          <p:nvPr>
            <p:ph type="sldNum" sz="quarter" idx="12"/>
          </p:nvPr>
        </p:nvSpPr>
        <p:spPr/>
        <p:txBody>
          <a:bodyPr/>
          <a:lstStyle>
            <a:lvl1pPr>
              <a:defRPr/>
            </a:lvl1pPr>
          </a:lstStyle>
          <a:p>
            <a:fld id="{D24BF4E0-F833-1647-BB17-8D9C42EC07BA}"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3063185698"/>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300034" name="Group 2"/>
          <p:cNvGrpSpPr>
            <a:grpSpLocks/>
          </p:cNvGrpSpPr>
          <p:nvPr/>
        </p:nvGrpSpPr>
        <p:grpSpPr bwMode="auto">
          <a:xfrm>
            <a:off x="0" y="117475"/>
            <a:ext cx="9142413" cy="6738938"/>
            <a:chOff x="0" y="74"/>
            <a:chExt cx="5759" cy="4245"/>
          </a:xfrm>
        </p:grpSpPr>
        <p:sp>
          <p:nvSpPr>
            <p:cNvPr id="300035" name="Rectangle 3"/>
            <p:cNvSpPr>
              <a:spLocks noChangeArrowheads="1"/>
            </p:cNvSpPr>
            <p:nvPr/>
          </p:nvSpPr>
          <p:spPr bwMode="invGray">
            <a:xfrm>
              <a:off x="432" y="4113"/>
              <a:ext cx="2208" cy="206"/>
            </a:xfrm>
            <a:prstGeom prst="rect">
              <a:avLst/>
            </a:prstGeom>
            <a:solidFill>
              <a:schemeClr val="hlink"/>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36" name="Rectangle 4"/>
            <p:cNvSpPr>
              <a:spLocks noChangeArrowheads="1"/>
            </p:cNvSpPr>
            <p:nvPr/>
          </p:nvSpPr>
          <p:spPr bwMode="invGray">
            <a:xfrm>
              <a:off x="432" y="1536"/>
              <a:ext cx="5327" cy="480"/>
            </a:xfrm>
            <a:prstGeom prst="rect">
              <a:avLst/>
            </a:prstGeom>
            <a:solidFill>
              <a:schemeClr val="hlink"/>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37" name="Oval 5"/>
            <p:cNvSpPr>
              <a:spLocks noChangeArrowheads="1"/>
            </p:cNvSpPr>
            <p:nvPr/>
          </p:nvSpPr>
          <p:spPr bwMode="invGray">
            <a:xfrm>
              <a:off x="555" y="74"/>
              <a:ext cx="42" cy="42"/>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38" name="Oval 6"/>
            <p:cNvSpPr>
              <a:spLocks noChangeArrowheads="1"/>
            </p:cNvSpPr>
            <p:nvPr/>
          </p:nvSpPr>
          <p:spPr bwMode="invGray">
            <a:xfrm>
              <a:off x="555" y="219"/>
              <a:ext cx="42" cy="41"/>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39" name="Oval 7"/>
            <p:cNvSpPr>
              <a:spLocks noChangeArrowheads="1"/>
            </p:cNvSpPr>
            <p:nvPr/>
          </p:nvSpPr>
          <p:spPr bwMode="invGray">
            <a:xfrm>
              <a:off x="555" y="362"/>
              <a:ext cx="42" cy="41"/>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40" name="Oval 8"/>
            <p:cNvSpPr>
              <a:spLocks noChangeArrowheads="1"/>
            </p:cNvSpPr>
            <p:nvPr/>
          </p:nvSpPr>
          <p:spPr bwMode="invGray">
            <a:xfrm>
              <a:off x="555" y="651"/>
              <a:ext cx="42" cy="41"/>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41" name="Oval 9"/>
            <p:cNvSpPr>
              <a:spLocks noChangeArrowheads="1"/>
            </p:cNvSpPr>
            <p:nvPr/>
          </p:nvSpPr>
          <p:spPr bwMode="invGray">
            <a:xfrm>
              <a:off x="555" y="794"/>
              <a:ext cx="42" cy="42"/>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42" name="Oval 10"/>
            <p:cNvSpPr>
              <a:spLocks noChangeArrowheads="1"/>
            </p:cNvSpPr>
            <p:nvPr/>
          </p:nvSpPr>
          <p:spPr bwMode="invGray">
            <a:xfrm>
              <a:off x="555" y="939"/>
              <a:ext cx="42" cy="41"/>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43" name="Oval 11"/>
            <p:cNvSpPr>
              <a:spLocks noChangeArrowheads="1"/>
            </p:cNvSpPr>
            <p:nvPr/>
          </p:nvSpPr>
          <p:spPr bwMode="invGray">
            <a:xfrm>
              <a:off x="555" y="1082"/>
              <a:ext cx="42" cy="41"/>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44" name="Oval 12"/>
            <p:cNvSpPr>
              <a:spLocks noChangeArrowheads="1"/>
            </p:cNvSpPr>
            <p:nvPr/>
          </p:nvSpPr>
          <p:spPr bwMode="invGray">
            <a:xfrm>
              <a:off x="555" y="1227"/>
              <a:ext cx="42" cy="40"/>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45" name="Oval 13"/>
            <p:cNvSpPr>
              <a:spLocks noChangeArrowheads="1"/>
            </p:cNvSpPr>
            <p:nvPr/>
          </p:nvSpPr>
          <p:spPr bwMode="invGray">
            <a:xfrm>
              <a:off x="555" y="1371"/>
              <a:ext cx="42" cy="41"/>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grpSp>
          <p:nvGrpSpPr>
            <p:cNvPr id="300046" name="Group 14"/>
            <p:cNvGrpSpPr>
              <a:grpSpLocks/>
            </p:cNvGrpSpPr>
            <p:nvPr/>
          </p:nvGrpSpPr>
          <p:grpSpPr bwMode="auto">
            <a:xfrm>
              <a:off x="2859" y="4202"/>
              <a:ext cx="2729" cy="41"/>
              <a:chOff x="2859" y="4202"/>
              <a:chExt cx="2729" cy="41"/>
            </a:xfrm>
          </p:grpSpPr>
          <p:sp>
            <p:nvSpPr>
              <p:cNvPr id="300047" name="Oval 15"/>
              <p:cNvSpPr>
                <a:spLocks noChangeArrowheads="1"/>
              </p:cNvSpPr>
              <p:nvPr/>
            </p:nvSpPr>
            <p:spPr bwMode="invGray">
              <a:xfrm>
                <a:off x="2859" y="4202"/>
                <a:ext cx="42" cy="41"/>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48" name="Oval 16"/>
              <p:cNvSpPr>
                <a:spLocks noChangeArrowheads="1"/>
              </p:cNvSpPr>
              <p:nvPr/>
            </p:nvSpPr>
            <p:spPr bwMode="invGray">
              <a:xfrm>
                <a:off x="3243" y="4202"/>
                <a:ext cx="42" cy="41"/>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49" name="Oval 17"/>
              <p:cNvSpPr>
                <a:spLocks noChangeArrowheads="1"/>
              </p:cNvSpPr>
              <p:nvPr/>
            </p:nvSpPr>
            <p:spPr bwMode="invGray">
              <a:xfrm>
                <a:off x="3627" y="4202"/>
                <a:ext cx="41" cy="41"/>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50" name="Oval 18"/>
              <p:cNvSpPr>
                <a:spLocks noChangeArrowheads="1"/>
              </p:cNvSpPr>
              <p:nvPr/>
            </p:nvSpPr>
            <p:spPr bwMode="invGray">
              <a:xfrm>
                <a:off x="4011" y="4202"/>
                <a:ext cx="41" cy="41"/>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51" name="Oval 19"/>
              <p:cNvSpPr>
                <a:spLocks noChangeArrowheads="1"/>
              </p:cNvSpPr>
              <p:nvPr/>
            </p:nvSpPr>
            <p:spPr bwMode="invGray">
              <a:xfrm>
                <a:off x="4395" y="4202"/>
                <a:ext cx="42" cy="41"/>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52" name="Oval 20"/>
              <p:cNvSpPr>
                <a:spLocks noChangeArrowheads="1"/>
              </p:cNvSpPr>
              <p:nvPr/>
            </p:nvSpPr>
            <p:spPr bwMode="invGray">
              <a:xfrm>
                <a:off x="4779" y="4202"/>
                <a:ext cx="42" cy="41"/>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53" name="Oval 21"/>
              <p:cNvSpPr>
                <a:spLocks noChangeArrowheads="1"/>
              </p:cNvSpPr>
              <p:nvPr/>
            </p:nvSpPr>
            <p:spPr bwMode="invGray">
              <a:xfrm>
                <a:off x="5163" y="4202"/>
                <a:ext cx="42" cy="41"/>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54" name="Oval 22"/>
              <p:cNvSpPr>
                <a:spLocks noChangeArrowheads="1"/>
              </p:cNvSpPr>
              <p:nvPr/>
            </p:nvSpPr>
            <p:spPr bwMode="invGray">
              <a:xfrm>
                <a:off x="5547" y="4202"/>
                <a:ext cx="41" cy="41"/>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grpSp>
        <p:sp>
          <p:nvSpPr>
            <p:cNvPr id="300055" name="Oval 23"/>
            <p:cNvSpPr>
              <a:spLocks noChangeArrowheads="1"/>
            </p:cNvSpPr>
            <p:nvPr/>
          </p:nvSpPr>
          <p:spPr bwMode="invGray">
            <a:xfrm>
              <a:off x="555" y="507"/>
              <a:ext cx="42" cy="40"/>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grpSp>
          <p:nvGrpSpPr>
            <p:cNvPr id="300056" name="Group 24"/>
            <p:cNvGrpSpPr>
              <a:grpSpLocks/>
            </p:cNvGrpSpPr>
            <p:nvPr/>
          </p:nvGrpSpPr>
          <p:grpSpPr bwMode="auto">
            <a:xfrm>
              <a:off x="0" y="2327"/>
              <a:ext cx="1203" cy="1203"/>
              <a:chOff x="0" y="2327"/>
              <a:chExt cx="1203" cy="1203"/>
            </a:xfrm>
          </p:grpSpPr>
          <p:sp>
            <p:nvSpPr>
              <p:cNvPr id="300057"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6" y="97"/>
                    </a:lnTo>
                    <a:lnTo>
                      <a:pt x="298" y="94"/>
                    </a:lnTo>
                    <a:lnTo>
                      <a:pt x="298" y="94"/>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50"/>
                    </a:lnTo>
                    <a:lnTo>
                      <a:pt x="337" y="47"/>
                    </a:lnTo>
                    <a:lnTo>
                      <a:pt x="337" y="47"/>
                    </a:lnTo>
                    <a:lnTo>
                      <a:pt x="337" y="43"/>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58"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108"/>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0"/>
                    </a:lnTo>
                    <a:lnTo>
                      <a:pt x="209" y="110"/>
                    </a:lnTo>
                    <a:lnTo>
                      <a:pt x="209" y="114"/>
                    </a:lnTo>
                    <a:lnTo>
                      <a:pt x="184" y="139"/>
                    </a:lnTo>
                    <a:lnTo>
                      <a:pt x="184" y="139"/>
                    </a:lnTo>
                    <a:lnTo>
                      <a:pt x="184" y="139"/>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09" y="238"/>
                    </a:lnTo>
                    <a:lnTo>
                      <a:pt x="213" y="242"/>
                    </a:lnTo>
                    <a:lnTo>
                      <a:pt x="213" y="242"/>
                    </a:lnTo>
                    <a:lnTo>
                      <a:pt x="215" y="244"/>
                    </a:lnTo>
                    <a:lnTo>
                      <a:pt x="231" y="233"/>
                    </a:lnTo>
                    <a:lnTo>
                      <a:pt x="260" y="231"/>
                    </a:lnTo>
                    <a:lnTo>
                      <a:pt x="260" y="227"/>
                    </a:lnTo>
                    <a:lnTo>
                      <a:pt x="262" y="226"/>
                    </a:lnTo>
                    <a:lnTo>
                      <a:pt x="265" y="226"/>
                    </a:lnTo>
                    <a:lnTo>
                      <a:pt x="267" y="222"/>
                    </a:lnTo>
                    <a:lnTo>
                      <a:pt x="267" y="200"/>
                    </a:lnTo>
                    <a:lnTo>
                      <a:pt x="289" y="155"/>
                    </a:lnTo>
                    <a:lnTo>
                      <a:pt x="289" y="155"/>
                    </a:lnTo>
                    <a:lnTo>
                      <a:pt x="292" y="155"/>
                    </a:lnTo>
                    <a:lnTo>
                      <a:pt x="292"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23" y="330"/>
                    </a:lnTo>
                    <a:lnTo>
                      <a:pt x="319" y="334"/>
                    </a:lnTo>
                    <a:lnTo>
                      <a:pt x="317" y="339"/>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59"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0" y="20"/>
                    </a:lnTo>
                    <a:lnTo>
                      <a:pt x="0" y="20"/>
                    </a:lnTo>
                    <a:lnTo>
                      <a:pt x="0" y="20"/>
                    </a:lnTo>
                    <a:lnTo>
                      <a:pt x="9" y="31"/>
                    </a:lnTo>
                    <a:lnTo>
                      <a:pt x="20" y="45"/>
                    </a:lnTo>
                    <a:lnTo>
                      <a:pt x="31" y="56"/>
                    </a:lnTo>
                    <a:lnTo>
                      <a:pt x="42" y="65"/>
                    </a:lnTo>
                  </a:path>
                </a:pathLst>
              </a:custGeom>
              <a:solidFill>
                <a:schemeClr val="folHlink"/>
              </a:soli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grpSp>
      </p:grpSp>
      <p:sp>
        <p:nvSpPr>
          <p:cNvPr id="300060" name="Rectangle 28"/>
          <p:cNvSpPr>
            <a:spLocks noGrp="1" noChangeArrowheads="1"/>
          </p:cNvSpPr>
          <p:nvPr>
            <p:ph type="ctrTitle" sz="quarter"/>
          </p:nvPr>
        </p:nvSpPr>
        <p:spPr>
          <a:xfrm>
            <a:off x="685800" y="2286000"/>
            <a:ext cx="7772400" cy="1143000"/>
          </a:xfrm>
        </p:spPr>
        <p:txBody>
          <a:bodyPr/>
          <a:lstStyle>
            <a:lvl1pPr>
              <a:defRPr/>
            </a:lvl1pPr>
          </a:lstStyle>
          <a:p>
            <a:pPr lvl="0"/>
            <a:r>
              <a:rPr lang="en-US" noProof="0"/>
              <a:t>Click to edit Master title style</a:t>
            </a:r>
          </a:p>
        </p:txBody>
      </p:sp>
      <p:sp>
        <p:nvSpPr>
          <p:cNvPr id="30006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pPr lvl="0"/>
            <a:r>
              <a:rPr lang="en-US" noProof="0"/>
              <a:t>Click to edit Master subtitle style</a:t>
            </a:r>
          </a:p>
        </p:txBody>
      </p:sp>
      <p:sp>
        <p:nvSpPr>
          <p:cNvPr id="300062" name="Rectangle 30"/>
          <p:cNvSpPr>
            <a:spLocks noGrp="1" noChangeArrowheads="1"/>
          </p:cNvSpPr>
          <p:nvPr>
            <p:ph type="dt" sz="quarter" idx="2"/>
          </p:nvPr>
        </p:nvSpPr>
        <p:spPr/>
        <p:txBody>
          <a:bodyPr/>
          <a:lstStyle>
            <a:lvl1pPr>
              <a:defRPr>
                <a:solidFill>
                  <a:srgbClr val="FFFFFF"/>
                </a:solidFill>
              </a:defRPr>
            </a:lvl1pPr>
          </a:lstStyle>
          <a:p>
            <a:endParaRPr lang="en-US">
              <a:latin typeface="Times New Roman"/>
            </a:endParaRPr>
          </a:p>
        </p:txBody>
      </p:sp>
      <p:sp>
        <p:nvSpPr>
          <p:cNvPr id="300063" name="Rectangle 31"/>
          <p:cNvSpPr>
            <a:spLocks noGrp="1" noChangeArrowheads="1"/>
          </p:cNvSpPr>
          <p:nvPr>
            <p:ph type="ftr" sz="quarter" idx="3"/>
          </p:nvPr>
        </p:nvSpPr>
        <p:spPr/>
        <p:txBody>
          <a:bodyPr/>
          <a:lstStyle>
            <a:lvl1pPr>
              <a:defRPr>
                <a:solidFill>
                  <a:srgbClr val="FFFFFF"/>
                </a:solidFill>
              </a:defRPr>
            </a:lvl1pPr>
          </a:lstStyle>
          <a:p>
            <a:endParaRPr lang="en-US">
              <a:latin typeface="Times New Roman"/>
            </a:endParaRPr>
          </a:p>
        </p:txBody>
      </p:sp>
      <p:sp>
        <p:nvSpPr>
          <p:cNvPr id="300064" name="Rectangle 32"/>
          <p:cNvSpPr>
            <a:spLocks noGrp="1" noChangeArrowheads="1"/>
          </p:cNvSpPr>
          <p:nvPr>
            <p:ph type="sldNum" sz="quarter" idx="4"/>
          </p:nvPr>
        </p:nvSpPr>
        <p:spPr/>
        <p:txBody>
          <a:bodyPr/>
          <a:lstStyle>
            <a:lvl1pPr>
              <a:defRPr>
                <a:solidFill>
                  <a:srgbClr val="FFFFFF"/>
                </a:solidFill>
              </a:defRPr>
            </a:lvl1pPr>
          </a:lstStyle>
          <a:p>
            <a:fld id="{549C9145-393C-5A49-A071-59D3C37CE8E8}" type="slidenum">
              <a:rPr lang="en-US">
                <a:latin typeface="Times New Roman"/>
              </a:rPr>
              <a:pPr/>
              <a:t>‹#›</a:t>
            </a:fld>
            <a:endParaRPr lang="en-US">
              <a:latin typeface="Times New Roman"/>
            </a:endParaRPr>
          </a:p>
        </p:txBody>
      </p:sp>
    </p:spTree>
    <p:extLst>
      <p:ext uri="{BB962C8B-B14F-4D97-AF65-F5344CB8AC3E}">
        <p14:creationId xmlns:p14="http://schemas.microsoft.com/office/powerpoint/2010/main" val="88539429"/>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096A28C7-F6B4-F94E-86B0-EF62E49E4A76}" type="slidenum">
              <a:rPr lang="en-US">
                <a:solidFill>
                  <a:srgbClr val="FFFFFF"/>
                </a:solidFill>
                <a:latin typeface="Times New Roman"/>
              </a:rPr>
              <a:pPr/>
              <a:t>‹#›</a:t>
            </a:fld>
            <a:endParaRPr lang="en-US">
              <a:solidFill>
                <a:srgbClr val="FFFFFF"/>
              </a:solidFill>
              <a:latin typeface="Times New Roman"/>
            </a:endParaRPr>
          </a:p>
        </p:txBody>
      </p:sp>
    </p:spTree>
    <p:extLst>
      <p:ext uri="{BB962C8B-B14F-4D97-AF65-F5344CB8AC3E}">
        <p14:creationId xmlns:p14="http://schemas.microsoft.com/office/powerpoint/2010/main" val="3314457850"/>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914883EF-5B06-C145-8448-F19D7225814C}" type="slidenum">
              <a:rPr lang="en-US">
                <a:solidFill>
                  <a:srgbClr val="FFFFFF"/>
                </a:solidFill>
                <a:latin typeface="Times New Roman"/>
              </a:rPr>
              <a:pPr/>
              <a:t>‹#›</a:t>
            </a:fld>
            <a:endParaRPr lang="en-US">
              <a:solidFill>
                <a:srgbClr val="FFFFFF"/>
              </a:solidFill>
              <a:latin typeface="Times New Roman"/>
            </a:endParaRPr>
          </a:p>
        </p:txBody>
      </p:sp>
    </p:spTree>
    <p:extLst>
      <p:ext uri="{BB962C8B-B14F-4D97-AF65-F5344CB8AC3E}">
        <p14:creationId xmlns:p14="http://schemas.microsoft.com/office/powerpoint/2010/main" val="2547967240"/>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FF"/>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F8879018-A44B-B64B-A903-E721D93AAB73}" type="slidenum">
              <a:rPr lang="en-US">
                <a:solidFill>
                  <a:srgbClr val="FFFFFF"/>
                </a:solidFill>
                <a:latin typeface="Times New Roman"/>
              </a:rPr>
              <a:pPr/>
              <a:t>‹#›</a:t>
            </a:fld>
            <a:endParaRPr lang="en-US">
              <a:solidFill>
                <a:srgbClr val="FFFFFF"/>
              </a:solidFill>
              <a:latin typeface="Times New Roman"/>
            </a:endParaRPr>
          </a:p>
        </p:txBody>
      </p:sp>
    </p:spTree>
    <p:extLst>
      <p:ext uri="{BB962C8B-B14F-4D97-AF65-F5344CB8AC3E}">
        <p14:creationId xmlns:p14="http://schemas.microsoft.com/office/powerpoint/2010/main" val="250730826"/>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FF"/>
              </a:solidFill>
              <a:latin typeface="Times New Roman"/>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latin typeface="Times New Roman"/>
            </a:endParaRPr>
          </a:p>
        </p:txBody>
      </p:sp>
      <p:sp>
        <p:nvSpPr>
          <p:cNvPr id="9" name="Slide Number Placeholder 8"/>
          <p:cNvSpPr>
            <a:spLocks noGrp="1"/>
          </p:cNvSpPr>
          <p:nvPr>
            <p:ph type="sldNum" sz="quarter" idx="12"/>
          </p:nvPr>
        </p:nvSpPr>
        <p:spPr/>
        <p:txBody>
          <a:bodyPr/>
          <a:lstStyle>
            <a:lvl1pPr>
              <a:defRPr/>
            </a:lvl1pPr>
          </a:lstStyle>
          <a:p>
            <a:fld id="{A51AD3A0-414F-7245-A898-D1085E894CA1}" type="slidenum">
              <a:rPr lang="en-US">
                <a:solidFill>
                  <a:srgbClr val="FFFFFF"/>
                </a:solidFill>
                <a:latin typeface="Times New Roman"/>
              </a:rPr>
              <a:pPr/>
              <a:t>‹#›</a:t>
            </a:fld>
            <a:endParaRPr lang="en-US">
              <a:solidFill>
                <a:srgbClr val="FFFFFF"/>
              </a:solidFill>
              <a:latin typeface="Times New Roman"/>
            </a:endParaRPr>
          </a:p>
        </p:txBody>
      </p:sp>
    </p:spTree>
    <p:extLst>
      <p:ext uri="{BB962C8B-B14F-4D97-AF65-F5344CB8AC3E}">
        <p14:creationId xmlns:p14="http://schemas.microsoft.com/office/powerpoint/2010/main" val="428240612"/>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FF"/>
              </a:solidFill>
              <a:latin typeface="Times New Roman"/>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latin typeface="Times New Roman"/>
            </a:endParaRPr>
          </a:p>
        </p:txBody>
      </p:sp>
      <p:sp>
        <p:nvSpPr>
          <p:cNvPr id="5" name="Slide Number Placeholder 4"/>
          <p:cNvSpPr>
            <a:spLocks noGrp="1"/>
          </p:cNvSpPr>
          <p:nvPr>
            <p:ph type="sldNum" sz="quarter" idx="12"/>
          </p:nvPr>
        </p:nvSpPr>
        <p:spPr/>
        <p:txBody>
          <a:bodyPr/>
          <a:lstStyle>
            <a:lvl1pPr>
              <a:defRPr/>
            </a:lvl1pPr>
          </a:lstStyle>
          <a:p>
            <a:fld id="{1951D841-5B64-C247-AAF0-7C90A0C29DB9}" type="slidenum">
              <a:rPr lang="en-US">
                <a:solidFill>
                  <a:srgbClr val="FFFFFF"/>
                </a:solidFill>
                <a:latin typeface="Times New Roman"/>
              </a:rPr>
              <a:pPr/>
              <a:t>‹#›</a:t>
            </a:fld>
            <a:endParaRPr lang="en-US">
              <a:solidFill>
                <a:srgbClr val="FFFFFF"/>
              </a:solidFill>
              <a:latin typeface="Times New Roman"/>
            </a:endParaRPr>
          </a:p>
        </p:txBody>
      </p:sp>
    </p:spTree>
    <p:extLst>
      <p:ext uri="{BB962C8B-B14F-4D97-AF65-F5344CB8AC3E}">
        <p14:creationId xmlns:p14="http://schemas.microsoft.com/office/powerpoint/2010/main" val="1263095952"/>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latin typeface="Times New Roman"/>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latin typeface="Times New Roman"/>
            </a:endParaRPr>
          </a:p>
        </p:txBody>
      </p:sp>
      <p:sp>
        <p:nvSpPr>
          <p:cNvPr id="4" name="Slide Number Placeholder 3"/>
          <p:cNvSpPr>
            <a:spLocks noGrp="1"/>
          </p:cNvSpPr>
          <p:nvPr>
            <p:ph type="sldNum" sz="quarter" idx="12"/>
          </p:nvPr>
        </p:nvSpPr>
        <p:spPr/>
        <p:txBody>
          <a:bodyPr/>
          <a:lstStyle>
            <a:lvl1pPr>
              <a:defRPr/>
            </a:lvl1pPr>
          </a:lstStyle>
          <a:p>
            <a:fld id="{F983F8A0-705F-DC4F-B751-3AC5645D55F8}" type="slidenum">
              <a:rPr lang="en-US">
                <a:solidFill>
                  <a:srgbClr val="FFFFFF"/>
                </a:solidFill>
                <a:latin typeface="Times New Roman"/>
              </a:rPr>
              <a:pPr/>
              <a:t>‹#›</a:t>
            </a:fld>
            <a:endParaRPr lang="en-US">
              <a:solidFill>
                <a:srgbClr val="FFFFFF"/>
              </a:solidFill>
              <a:latin typeface="Times New Roman"/>
            </a:endParaRPr>
          </a:p>
        </p:txBody>
      </p:sp>
    </p:spTree>
    <p:extLst>
      <p:ext uri="{BB962C8B-B14F-4D97-AF65-F5344CB8AC3E}">
        <p14:creationId xmlns:p14="http://schemas.microsoft.com/office/powerpoint/2010/main" val="26999542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D19EC231-0182-DA49-B6C8-B2C6B6D8DAE9}" type="slidenum">
              <a:rPr lang="en-US"/>
              <a:pPr/>
              <a:t>‹#›</a:t>
            </a:fld>
            <a:endParaRPr lang="en-US"/>
          </a:p>
        </p:txBody>
      </p:sp>
    </p:spTree>
    <p:extLst>
      <p:ext uri="{BB962C8B-B14F-4D97-AF65-F5344CB8AC3E}">
        <p14:creationId xmlns:p14="http://schemas.microsoft.com/office/powerpoint/2010/main" val="342803884"/>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7012D84F-B989-E545-A744-C5FE5A1C9FCC}" type="slidenum">
              <a:rPr lang="en-US">
                <a:solidFill>
                  <a:srgbClr val="FFFFFF"/>
                </a:solidFill>
                <a:latin typeface="Times New Roman"/>
              </a:rPr>
              <a:pPr/>
              <a:t>‹#›</a:t>
            </a:fld>
            <a:endParaRPr lang="en-US">
              <a:solidFill>
                <a:srgbClr val="FFFFFF"/>
              </a:solidFill>
              <a:latin typeface="Times New Roman"/>
            </a:endParaRPr>
          </a:p>
        </p:txBody>
      </p:sp>
    </p:spTree>
    <p:extLst>
      <p:ext uri="{BB962C8B-B14F-4D97-AF65-F5344CB8AC3E}">
        <p14:creationId xmlns:p14="http://schemas.microsoft.com/office/powerpoint/2010/main" val="450731500"/>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BE9EEBCD-237F-4647-9347-54082B7AA91A}" type="slidenum">
              <a:rPr lang="en-US">
                <a:solidFill>
                  <a:srgbClr val="FFFFFF"/>
                </a:solidFill>
                <a:latin typeface="Times New Roman"/>
              </a:rPr>
              <a:pPr/>
              <a:t>‹#›</a:t>
            </a:fld>
            <a:endParaRPr lang="en-US">
              <a:solidFill>
                <a:srgbClr val="FFFFFF"/>
              </a:solidFill>
              <a:latin typeface="Times New Roman"/>
            </a:endParaRPr>
          </a:p>
        </p:txBody>
      </p:sp>
    </p:spTree>
    <p:extLst>
      <p:ext uri="{BB962C8B-B14F-4D97-AF65-F5344CB8AC3E}">
        <p14:creationId xmlns:p14="http://schemas.microsoft.com/office/powerpoint/2010/main" val="603444735"/>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576F90CF-D33D-3649-A839-1A59CB2546A1}" type="slidenum">
              <a:rPr lang="en-US">
                <a:solidFill>
                  <a:srgbClr val="FFFFFF"/>
                </a:solidFill>
                <a:latin typeface="Times New Roman"/>
              </a:rPr>
              <a:pPr/>
              <a:t>‹#›</a:t>
            </a:fld>
            <a:endParaRPr lang="en-US">
              <a:solidFill>
                <a:srgbClr val="FFFFFF"/>
              </a:solidFill>
              <a:latin typeface="Times New Roman"/>
            </a:endParaRPr>
          </a:p>
        </p:txBody>
      </p:sp>
    </p:spTree>
    <p:extLst>
      <p:ext uri="{BB962C8B-B14F-4D97-AF65-F5344CB8AC3E}">
        <p14:creationId xmlns:p14="http://schemas.microsoft.com/office/powerpoint/2010/main" val="383035339"/>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377F9238-2D26-3C48-BFCB-EA841E1C2994}" type="slidenum">
              <a:rPr lang="en-US">
                <a:solidFill>
                  <a:srgbClr val="FFFFFF"/>
                </a:solidFill>
                <a:latin typeface="Times New Roman"/>
              </a:rPr>
              <a:pPr/>
              <a:t>‹#›</a:t>
            </a:fld>
            <a:endParaRPr lang="en-US">
              <a:solidFill>
                <a:srgbClr val="FFFFFF"/>
              </a:solidFill>
              <a:latin typeface="Times New Roman"/>
            </a:endParaRPr>
          </a:p>
        </p:txBody>
      </p:sp>
    </p:spTree>
    <p:extLst>
      <p:ext uri="{BB962C8B-B14F-4D97-AF65-F5344CB8AC3E}">
        <p14:creationId xmlns:p14="http://schemas.microsoft.com/office/powerpoint/2010/main" val="2948748178"/>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p:txBody>
          <a:bodyPr/>
          <a:lstStyle>
            <a:lvl1pPr>
              <a:defRPr/>
            </a:lvl1pPr>
          </a:lstStyle>
          <a:p>
            <a:pPr>
              <a:defRPr/>
            </a:pPr>
            <a:fld id="{BB94BB89-B205-3C45-B345-98B6250B3E14}" type="slidenum">
              <a:rPr lang="en-US">
                <a:solidFill>
                  <a:srgbClr val="FFFFFF"/>
                </a:solidFill>
              </a:rPr>
              <a:pPr>
                <a:defRPr/>
              </a:pPr>
              <a:t>‹#›</a:t>
            </a:fld>
            <a:endParaRPr lang="en-US">
              <a:solidFill>
                <a:srgbClr val="FFFFFF"/>
              </a:solidFill>
            </a:endParaRPr>
          </a:p>
        </p:txBody>
      </p:sp>
      <p:sp>
        <p:nvSpPr>
          <p:cNvPr id="6"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63008434"/>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p:txBody>
          <a:bodyPr/>
          <a:lstStyle>
            <a:lvl1pPr>
              <a:defRPr/>
            </a:lvl1pPr>
          </a:lstStyle>
          <a:p>
            <a:pPr>
              <a:defRPr/>
            </a:pPr>
            <a:fld id="{3825311D-AF47-004F-9364-31ACDC4E1F80}" type="slidenum">
              <a:rPr lang="en-US">
                <a:solidFill>
                  <a:srgbClr val="FFFFFF"/>
                </a:solidFill>
              </a:rPr>
              <a:pPr>
                <a:defRPr/>
              </a:pPr>
              <a:t>‹#›</a:t>
            </a:fld>
            <a:endParaRPr lang="en-US">
              <a:solidFill>
                <a:srgbClr val="FFFFFF"/>
              </a:solidFill>
            </a:endParaRPr>
          </a:p>
        </p:txBody>
      </p:sp>
      <p:sp>
        <p:nvSpPr>
          <p:cNvPr id="6"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611602984"/>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8FD57CFB-C0A6-804F-91FF-0D3B052E550E}"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52337309"/>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sldNum" sz="quarter" idx="11"/>
          </p:nvPr>
        </p:nvSpPr>
        <p:spPr/>
        <p:txBody>
          <a:bodyPr/>
          <a:lstStyle>
            <a:lvl1pPr>
              <a:defRPr/>
            </a:lvl1pPr>
          </a:lstStyle>
          <a:p>
            <a:pPr>
              <a:defRPr/>
            </a:pPr>
            <a:fld id="{F2857BCF-68F3-D043-B622-F5904621758F}" type="slidenum">
              <a:rPr lang="en-US">
                <a:solidFill>
                  <a:srgbClr val="FFFFFF"/>
                </a:solidFill>
              </a:rPr>
              <a:pPr>
                <a:defRPr/>
              </a:pPr>
              <a:t>‹#›</a:t>
            </a:fld>
            <a:endParaRPr lang="en-US">
              <a:solidFill>
                <a:srgbClr val="FFFFFF"/>
              </a:solidFill>
            </a:endParaRPr>
          </a:p>
        </p:txBody>
      </p:sp>
      <p:sp>
        <p:nvSpPr>
          <p:cNvPr id="9"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99170274"/>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sldNum" sz="quarter" idx="11"/>
          </p:nvPr>
        </p:nvSpPr>
        <p:spPr/>
        <p:txBody>
          <a:bodyPr/>
          <a:lstStyle>
            <a:lvl1pPr>
              <a:defRPr/>
            </a:lvl1pPr>
          </a:lstStyle>
          <a:p>
            <a:pPr>
              <a:defRPr/>
            </a:pPr>
            <a:fld id="{D155B22B-8EFD-3F4A-81FC-802D8472B256}" type="slidenum">
              <a:rPr lang="en-US">
                <a:solidFill>
                  <a:srgbClr val="FFFFFF"/>
                </a:solidFill>
              </a:rPr>
              <a:pPr>
                <a:defRPr/>
              </a:pPr>
              <a:t>‹#›</a:t>
            </a:fld>
            <a:endParaRPr lang="en-US">
              <a:solidFill>
                <a:srgbClr val="FFFFFF"/>
              </a:solidFill>
            </a:endParaRPr>
          </a:p>
        </p:txBody>
      </p:sp>
      <p:sp>
        <p:nvSpPr>
          <p:cNvPr id="5"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526909992"/>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sldNum" sz="quarter" idx="11"/>
          </p:nvPr>
        </p:nvSpPr>
        <p:spPr/>
        <p:txBody>
          <a:bodyPr/>
          <a:lstStyle>
            <a:lvl1pPr>
              <a:defRPr/>
            </a:lvl1pPr>
          </a:lstStyle>
          <a:p>
            <a:pPr>
              <a:defRPr/>
            </a:pPr>
            <a:fld id="{9F520EE1-0152-DF4F-8FAB-C97931EA8C0F}" type="slidenum">
              <a:rPr lang="en-US">
                <a:solidFill>
                  <a:srgbClr val="FFFFFF"/>
                </a:solidFill>
              </a:rPr>
              <a:pPr>
                <a:defRPr/>
              </a:pPr>
              <a:t>‹#›</a:t>
            </a:fld>
            <a:endParaRPr lang="en-US">
              <a:solidFill>
                <a:srgbClr val="FFFFFF"/>
              </a:solidFill>
            </a:endParaRPr>
          </a:p>
        </p:txBody>
      </p:sp>
      <p:sp>
        <p:nvSpPr>
          <p:cNvPr id="4"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492999316"/>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BE5510BA-5BFF-3D42-90EE-545399F65F06}" type="datetime1">
              <a:rPr lang="en-US"/>
              <a:pPr/>
              <a:t>2/26/26</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1E02F5D3-449B-9546-B33D-2116FBB3A31E}" type="slidenum">
              <a:rPr lang="en-US"/>
              <a:pPr/>
              <a:t>‹#›</a:t>
            </a:fld>
            <a:endParaRPr lang="en-US"/>
          </a:p>
        </p:txBody>
      </p:sp>
    </p:spTree>
    <p:extLst>
      <p:ext uri="{BB962C8B-B14F-4D97-AF65-F5344CB8AC3E}">
        <p14:creationId xmlns:p14="http://schemas.microsoft.com/office/powerpoint/2010/main" val="2658622423"/>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56097051-7C13-5949-B36E-F372C90FDFDC}"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079972308"/>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AE9BB8CF-A414-C74A-B2BD-6F52A26118F0}"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750934337"/>
      </p:ext>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p:txBody>
          <a:bodyPr/>
          <a:lstStyle>
            <a:lvl1pPr>
              <a:defRPr/>
            </a:lvl1pPr>
          </a:lstStyle>
          <a:p>
            <a:pPr>
              <a:defRPr/>
            </a:pPr>
            <a:fld id="{7554952E-155D-A843-A679-67F3916ED896}" type="slidenum">
              <a:rPr lang="en-US">
                <a:solidFill>
                  <a:srgbClr val="FFFFFF"/>
                </a:solidFill>
              </a:rPr>
              <a:pPr>
                <a:defRPr/>
              </a:pPr>
              <a:t>‹#›</a:t>
            </a:fld>
            <a:endParaRPr lang="en-US">
              <a:solidFill>
                <a:srgbClr val="FFFFFF"/>
              </a:solidFill>
            </a:endParaRPr>
          </a:p>
        </p:txBody>
      </p:sp>
      <p:sp>
        <p:nvSpPr>
          <p:cNvPr id="6"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047190430"/>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p:txBody>
          <a:bodyPr/>
          <a:lstStyle>
            <a:lvl1pPr>
              <a:defRPr/>
            </a:lvl1pPr>
          </a:lstStyle>
          <a:p>
            <a:pPr>
              <a:defRPr/>
            </a:pPr>
            <a:fld id="{7C7A7190-B3C9-574A-AFC8-EEBE12BCEA18}" type="slidenum">
              <a:rPr lang="en-US">
                <a:solidFill>
                  <a:srgbClr val="FFFFFF"/>
                </a:solidFill>
              </a:rPr>
              <a:pPr>
                <a:defRPr/>
              </a:pPr>
              <a:t>‹#›</a:t>
            </a:fld>
            <a:endParaRPr lang="en-US">
              <a:solidFill>
                <a:srgbClr val="FFFFFF"/>
              </a:solidFill>
            </a:endParaRPr>
          </a:p>
        </p:txBody>
      </p:sp>
      <p:sp>
        <p:nvSpPr>
          <p:cNvPr id="6"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661648727"/>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p>
            <a:pPr lvl="0"/>
            <a:endParaRPr lang="en-US" noProof="0"/>
          </a:p>
        </p:txBody>
      </p:sp>
      <p:sp>
        <p:nvSpPr>
          <p:cNvPr id="4" name="Text Placeholder 3"/>
          <p:cNvSpPr>
            <a:spLocks noGrp="1"/>
          </p:cNvSpPr>
          <p:nvPr>
            <p:ph type="body" sz="half" idx="2"/>
          </p:nvPr>
        </p:nvSpPr>
        <p:spPr>
          <a:xfrm>
            <a:off x="52578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0631EE65-63C7-574E-8867-3CA12628F654}"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308789489"/>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257800" y="1981200"/>
            <a:ext cx="3429000" cy="4114800"/>
          </a:xfrm>
        </p:spPr>
        <p:txBody>
          <a:bodyPr/>
          <a:lstStyle/>
          <a:p>
            <a:pPr lvl="0"/>
            <a:endParaRPr lang="en-US" noProof="0"/>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89C1223A-0AAE-8544-8329-90D2AFCD0ADA}"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205230750"/>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70177994"/>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78766783"/>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6300986"/>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295843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716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68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3C72EF8A-EFE6-C345-B287-D52F796F1079}" type="slidenum">
              <a:rPr lang="en-US"/>
              <a:pPr/>
              <a:t>‹#›</a:t>
            </a:fld>
            <a:endParaRPr lang="en-US"/>
          </a:p>
        </p:txBody>
      </p:sp>
    </p:spTree>
    <p:extLst>
      <p:ext uri="{BB962C8B-B14F-4D97-AF65-F5344CB8AC3E}">
        <p14:creationId xmlns:p14="http://schemas.microsoft.com/office/powerpoint/2010/main" val="3012293334"/>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85773319"/>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27445206"/>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23700253"/>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1313325"/>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50978691"/>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197199"/>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76306136"/>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16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68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CCF32D-39EB-A842-8D8C-108FCFAA22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0266959"/>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BE69D4-E3BF-9D45-B5D4-F378960E68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5440313"/>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E6977642-52F2-7442-8508-4559AE7C0D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39526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8353BC11-2A14-4D4E-B4B2-5AA779C19857}" type="datetime1">
              <a:rPr lang="en-US"/>
              <a:pPr/>
              <a:t>2/26/26</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906CBD8C-04C2-D64D-9895-34EDFDF69F89}" type="slidenum">
              <a:rPr lang="en-US"/>
              <a:pPr/>
              <a:t>‹#›</a:t>
            </a:fld>
            <a:endParaRPr lang="en-US"/>
          </a:p>
        </p:txBody>
      </p:sp>
    </p:spTree>
    <p:extLst>
      <p:ext uri="{BB962C8B-B14F-4D97-AF65-F5344CB8AC3E}">
        <p14:creationId xmlns:p14="http://schemas.microsoft.com/office/powerpoint/2010/main" val="825750462"/>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91EDA56F-DC78-7746-A7F8-CA21AB4841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126463"/>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pPr>
              <a:defRPr/>
            </a:pPr>
            <a:fld id="{238FD711-2B13-1E45-B076-10B858A604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930179"/>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pPr>
              <a:defRPr/>
            </a:pPr>
            <a:fld id="{BBBECE2D-9CB9-6842-8985-78D6CBE92A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8532335"/>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pPr>
              <a:defRPr/>
            </a:pPr>
            <a:fld id="{CF34E03D-6C10-3540-8873-6F9E034056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5761558"/>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89B4E6F8-2CE9-3F4A-A704-E36D7E84DA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286620"/>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15ECF47A-5A42-AD4C-B0D0-D6EFD6D0D6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7632568"/>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857E9F-9FC5-DF40-9FAE-DBA2577960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5080267"/>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F07AB3-FA16-F54F-ABAF-27DC251044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3825615"/>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819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047D59-332C-5F4C-AF60-31B6D2DA2056}"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676995233"/>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E6E0CC-36B5-494D-8B35-0ADE09DF2CD9}"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27974146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vl1pPr>
          </a:lstStyle>
          <a:p>
            <a:pPr>
              <a:defRPr/>
            </a:pPr>
            <a:endParaRPr lang="en-GB"/>
          </a:p>
        </p:txBody>
      </p:sp>
      <p:sp>
        <p:nvSpPr>
          <p:cNvPr id="3" name="Rectangle 5"/>
          <p:cNvSpPr>
            <a:spLocks noGrp="1" noChangeArrowheads="1"/>
          </p:cNvSpPr>
          <p:nvPr>
            <p:ph type="ftr" sz="quarter" idx="11"/>
          </p:nvPr>
        </p:nvSpPr>
        <p:spPr/>
        <p:txBody>
          <a:bodyPr/>
          <a:lstStyle>
            <a:lvl1pPr>
              <a:defRPr b="1"/>
            </a:lvl1pPr>
          </a:lstStyle>
          <a:p>
            <a:pPr>
              <a:defRPr/>
            </a:pPr>
            <a:endParaRPr lang="en-GB"/>
          </a:p>
        </p:txBody>
      </p:sp>
      <p:sp>
        <p:nvSpPr>
          <p:cNvPr id="4" name="Rectangle 6"/>
          <p:cNvSpPr>
            <a:spLocks noGrp="1" noChangeArrowheads="1"/>
          </p:cNvSpPr>
          <p:nvPr>
            <p:ph type="sldNum" sz="quarter" idx="12"/>
          </p:nvPr>
        </p:nvSpPr>
        <p:spPr/>
        <p:txBody>
          <a:bodyPr/>
          <a:lstStyle>
            <a:lvl1pPr>
              <a:defRPr b="1"/>
            </a:lvl1pPr>
          </a:lstStyle>
          <a:p>
            <a:fld id="{9E452B1E-E759-C741-A790-7C0438325967}" type="slidenum">
              <a:rPr lang="en-GB"/>
              <a:pPr/>
              <a:t>‹#›</a:t>
            </a:fld>
            <a:endParaRPr lang="en-GB"/>
          </a:p>
        </p:txBody>
      </p:sp>
    </p:spTree>
    <p:extLst>
      <p:ext uri="{BB962C8B-B14F-4D97-AF65-F5344CB8AC3E}">
        <p14:creationId xmlns:p14="http://schemas.microsoft.com/office/powerpoint/2010/main" val="3696117663"/>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C6AE3F-EC38-744E-8A7A-2CF945BB27EC}"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8111411"/>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185708-FF8E-9342-9CB6-C3C8FA854D56}"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3992137750"/>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pPr>
              <a:defRPr/>
            </a:pPr>
            <a:fld id="{FB42D62D-0662-CE41-B179-720F18F8D009}"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3946365264"/>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pPr>
              <a:defRPr/>
            </a:pPr>
            <a:fld id="{034E641C-5996-6141-8BC4-1626FD967A86}"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4272191397"/>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pPr>
              <a:defRPr/>
            </a:pPr>
            <a:fld id="{58A5E5F1-D543-A24B-9BC3-4B00D900C98C}"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1651476090"/>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3623BE8C-FF8C-5640-BF82-484A0F9430E6}"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1821436534"/>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82AA25B2-0943-F54F-812C-63CA12C9ACC1}"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3164391312"/>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EF1023-01B2-EB41-83F9-4DA54781F1A7}"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1892522827"/>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4B6529-CFB2-DA4D-8269-E3FA798A7DBF}"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1666275170"/>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57175" y="-23813"/>
            <a:ext cx="9518650" cy="7229476"/>
            <a:chOff x="-162" y="-15"/>
            <a:chExt cx="5996" cy="4554"/>
          </a:xfrm>
        </p:grpSpPr>
        <p:grpSp>
          <p:nvGrpSpPr>
            <p:cNvPr id="5" name="Group 3"/>
            <p:cNvGrpSpPr>
              <a:grpSpLocks/>
            </p:cNvGrpSpPr>
            <p:nvPr userDrawn="1"/>
          </p:nvGrpSpPr>
          <p:grpSpPr bwMode="auto">
            <a:xfrm>
              <a:off x="-162" y="-15"/>
              <a:ext cx="5996" cy="4554"/>
              <a:chOff x="-162" y="-15"/>
              <a:chExt cx="5996" cy="4554"/>
            </a:xfrm>
          </p:grpSpPr>
          <p:sp>
            <p:nvSpPr>
              <p:cNvPr id="20" name="Freeform 4"/>
              <p:cNvSpPr>
                <a:spLocks/>
              </p:cNvSpPr>
              <p:nvPr userDrawn="1"/>
            </p:nvSpPr>
            <p:spPr bwMode="hidden">
              <a:xfrm>
                <a:off x="3314" y="299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21" name="Freeform 5"/>
              <p:cNvSpPr>
                <a:spLocks/>
              </p:cNvSpPr>
              <p:nvPr userDrawn="1"/>
            </p:nvSpPr>
            <p:spPr bwMode="hidden">
              <a:xfrm>
                <a:off x="2200" y="2586"/>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22" name="Freeform 6"/>
              <p:cNvSpPr>
                <a:spLocks/>
              </p:cNvSpPr>
              <p:nvPr userDrawn="1"/>
            </p:nvSpPr>
            <p:spPr bwMode="hidden">
              <a:xfrm>
                <a:off x="2288" y="3047"/>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23" name="Freeform 7"/>
              <p:cNvSpPr>
                <a:spLocks/>
              </p:cNvSpPr>
              <p:nvPr userDrawn="1"/>
            </p:nvSpPr>
            <p:spPr bwMode="hidden">
              <a:xfrm>
                <a:off x="2609" y="355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24" name="Freeform 8"/>
              <p:cNvSpPr>
                <a:spLocks/>
              </p:cNvSpPr>
              <p:nvPr userDrawn="1"/>
            </p:nvSpPr>
            <p:spPr bwMode="hidden">
              <a:xfrm>
                <a:off x="3980" y="1830"/>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25" name="Freeform 9"/>
              <p:cNvSpPr>
                <a:spLocks/>
              </p:cNvSpPr>
              <p:nvPr userDrawn="1"/>
            </p:nvSpPr>
            <p:spPr bwMode="hidden">
              <a:xfrm>
                <a:off x="3089" y="206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26" name="Freeform 10"/>
              <p:cNvSpPr>
                <a:spLocks/>
              </p:cNvSpPr>
              <p:nvPr userDrawn="1"/>
            </p:nvSpPr>
            <p:spPr bwMode="hidden">
              <a:xfrm rot="3318475">
                <a:off x="2254" y="189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27" name="Freeform 11"/>
              <p:cNvSpPr>
                <a:spLocks/>
              </p:cNvSpPr>
              <p:nvPr userDrawn="1"/>
            </p:nvSpPr>
            <p:spPr bwMode="hidden">
              <a:xfrm rot="20976686" flipH="1">
                <a:off x="2956" y="338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28" name="Freeform 12"/>
              <p:cNvSpPr>
                <a:spLocks/>
              </p:cNvSpPr>
              <p:nvPr userDrawn="1"/>
            </p:nvSpPr>
            <p:spPr bwMode="hidden">
              <a:xfrm>
                <a:off x="1821" y="3000"/>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29" name="Freeform 13"/>
              <p:cNvSpPr>
                <a:spLocks/>
              </p:cNvSpPr>
              <p:nvPr userDrawn="1"/>
            </p:nvSpPr>
            <p:spPr bwMode="hidden">
              <a:xfrm rot="16244410" flipH="1">
                <a:off x="3615" y="375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30" name="Freeform 14"/>
              <p:cNvSpPr>
                <a:spLocks/>
              </p:cNvSpPr>
              <p:nvPr userDrawn="1"/>
            </p:nvSpPr>
            <p:spPr bwMode="hidden">
              <a:xfrm rot="6018034">
                <a:off x="1966" y="3575"/>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31" name="Freeform 15"/>
              <p:cNvSpPr>
                <a:spLocks/>
              </p:cNvSpPr>
              <p:nvPr userDrawn="1"/>
            </p:nvSpPr>
            <p:spPr bwMode="hidden">
              <a:xfrm rot="6284068">
                <a:off x="3400" y="3066"/>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32" name="Freeform 16"/>
              <p:cNvSpPr>
                <a:spLocks/>
              </p:cNvSpPr>
              <p:nvPr userDrawn="1"/>
            </p:nvSpPr>
            <p:spPr bwMode="hidden">
              <a:xfrm rot="19272242" flipV="1">
                <a:off x="3188" y="2264"/>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33" name="Freeform 17"/>
              <p:cNvSpPr>
                <a:spLocks/>
              </p:cNvSpPr>
              <p:nvPr userDrawn="1"/>
            </p:nvSpPr>
            <p:spPr bwMode="hidden">
              <a:xfrm rot="563450" flipH="1">
                <a:off x="1796" y="235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34" name="Freeform 18"/>
              <p:cNvSpPr>
                <a:spLocks/>
              </p:cNvSpPr>
              <p:nvPr userDrawn="1"/>
            </p:nvSpPr>
            <p:spPr bwMode="hidden">
              <a:xfrm>
                <a:off x="1227" y="273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35" name="Freeform 19"/>
              <p:cNvSpPr>
                <a:spLocks/>
              </p:cNvSpPr>
              <p:nvPr userDrawn="1"/>
            </p:nvSpPr>
            <p:spPr bwMode="hidden">
              <a:xfrm>
                <a:off x="113" y="2578"/>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36" name="Freeform 20"/>
              <p:cNvSpPr>
                <a:spLocks/>
              </p:cNvSpPr>
              <p:nvPr userDrawn="1"/>
            </p:nvSpPr>
            <p:spPr bwMode="hidden">
              <a:xfrm>
                <a:off x="153" y="3003"/>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37" name="Freeform 21"/>
              <p:cNvSpPr>
                <a:spLocks/>
              </p:cNvSpPr>
              <p:nvPr userDrawn="1"/>
            </p:nvSpPr>
            <p:spPr bwMode="hidden">
              <a:xfrm rot="-2130091">
                <a:off x="738" y="3742"/>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38" name="Freeform 22"/>
              <p:cNvSpPr>
                <a:spLocks/>
              </p:cNvSpPr>
              <p:nvPr userDrawn="1"/>
            </p:nvSpPr>
            <p:spPr bwMode="hidden">
              <a:xfrm>
                <a:off x="1821" y="195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39" name="Freeform 23"/>
              <p:cNvSpPr>
                <a:spLocks/>
              </p:cNvSpPr>
              <p:nvPr userDrawn="1"/>
            </p:nvSpPr>
            <p:spPr bwMode="hidden">
              <a:xfrm>
                <a:off x="1002" y="2055"/>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40" name="Freeform 24"/>
              <p:cNvSpPr>
                <a:spLocks/>
              </p:cNvSpPr>
              <p:nvPr userDrawn="1"/>
            </p:nvSpPr>
            <p:spPr bwMode="hidden">
              <a:xfrm rot="3318475">
                <a:off x="-73" y="200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41" name="Freeform 25"/>
              <p:cNvSpPr>
                <a:spLocks/>
              </p:cNvSpPr>
              <p:nvPr userDrawn="1"/>
            </p:nvSpPr>
            <p:spPr bwMode="hidden">
              <a:xfrm rot="20976686" flipH="1">
                <a:off x="869" y="337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42" name="Freeform 26"/>
              <p:cNvSpPr>
                <a:spLocks/>
              </p:cNvSpPr>
              <p:nvPr userDrawn="1"/>
            </p:nvSpPr>
            <p:spPr bwMode="hidden">
              <a:xfrm>
                <a:off x="-14" y="2956"/>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43" name="Freeform 27"/>
              <p:cNvSpPr>
                <a:spLocks/>
              </p:cNvSpPr>
              <p:nvPr userDrawn="1"/>
            </p:nvSpPr>
            <p:spPr bwMode="hidden">
              <a:xfrm rot="16244410" flipH="1">
                <a:off x="1516" y="372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44" name="Freeform 28"/>
              <p:cNvSpPr>
                <a:spLocks/>
              </p:cNvSpPr>
              <p:nvPr userDrawn="1"/>
            </p:nvSpPr>
            <p:spPr bwMode="hidden">
              <a:xfrm rot="5508134">
                <a:off x="-25" y="3520"/>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45" name="Freeform 29"/>
              <p:cNvSpPr>
                <a:spLocks/>
              </p:cNvSpPr>
              <p:nvPr userDrawn="1"/>
            </p:nvSpPr>
            <p:spPr bwMode="hidden">
              <a:xfrm rot="6284068">
                <a:off x="1169" y="290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46" name="Freeform 30"/>
              <p:cNvSpPr>
                <a:spLocks/>
              </p:cNvSpPr>
              <p:nvPr userDrawn="1"/>
            </p:nvSpPr>
            <p:spPr bwMode="hidden">
              <a:xfrm rot="19272242" flipV="1">
                <a:off x="945" y="204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47" name="Freeform 31"/>
              <p:cNvSpPr>
                <a:spLocks/>
              </p:cNvSpPr>
              <p:nvPr userDrawn="1"/>
            </p:nvSpPr>
            <p:spPr bwMode="hidden">
              <a:xfrm rot="563450" flipH="1">
                <a:off x="501" y="221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48" name="Freeform 32"/>
              <p:cNvSpPr>
                <a:spLocks/>
              </p:cNvSpPr>
              <p:nvPr userDrawn="1"/>
            </p:nvSpPr>
            <p:spPr bwMode="hidden">
              <a:xfrm>
                <a:off x="1210" y="87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49" name="Freeform 33"/>
              <p:cNvSpPr>
                <a:spLocks/>
              </p:cNvSpPr>
              <p:nvPr userDrawn="1"/>
            </p:nvSpPr>
            <p:spPr bwMode="hidden">
              <a:xfrm>
                <a:off x="96" y="466"/>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50" name="Freeform 34"/>
              <p:cNvSpPr>
                <a:spLocks/>
              </p:cNvSpPr>
              <p:nvPr userDrawn="1"/>
            </p:nvSpPr>
            <p:spPr bwMode="hidden">
              <a:xfrm>
                <a:off x="-20" y="1119"/>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51" name="Freeform 35"/>
              <p:cNvSpPr>
                <a:spLocks/>
              </p:cNvSpPr>
              <p:nvPr userDrawn="1"/>
            </p:nvSpPr>
            <p:spPr bwMode="hidden">
              <a:xfrm>
                <a:off x="721" y="163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52" name="Freeform 36"/>
              <p:cNvSpPr>
                <a:spLocks/>
              </p:cNvSpPr>
              <p:nvPr userDrawn="1"/>
            </p:nvSpPr>
            <p:spPr bwMode="hidden">
              <a:xfrm>
                <a:off x="1804" y="-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53" name="Freeform 37"/>
              <p:cNvSpPr>
                <a:spLocks/>
              </p:cNvSpPr>
              <p:nvPr userDrawn="1"/>
            </p:nvSpPr>
            <p:spPr bwMode="hidden">
              <a:xfrm>
                <a:off x="985" y="99"/>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54" name="Freeform 38"/>
              <p:cNvSpPr>
                <a:spLocks/>
              </p:cNvSpPr>
              <p:nvPr userDrawn="1"/>
            </p:nvSpPr>
            <p:spPr bwMode="hidden">
              <a:xfrm rot="3318475">
                <a:off x="185" y="-9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55" name="Freeform 39"/>
              <p:cNvSpPr>
                <a:spLocks/>
              </p:cNvSpPr>
              <p:nvPr userDrawn="1"/>
            </p:nvSpPr>
            <p:spPr bwMode="hidden">
              <a:xfrm rot="20976686" flipH="1">
                <a:off x="852" y="126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56" name="Freeform 40"/>
              <p:cNvSpPr>
                <a:spLocks/>
              </p:cNvSpPr>
              <p:nvPr userDrawn="1"/>
            </p:nvSpPr>
            <p:spPr bwMode="hidden">
              <a:xfrm>
                <a:off x="185" y="952"/>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57" name="Freeform 41"/>
              <p:cNvSpPr>
                <a:spLocks/>
              </p:cNvSpPr>
              <p:nvPr userDrawn="1"/>
            </p:nvSpPr>
            <p:spPr bwMode="hidden">
              <a:xfrm rot="16244410" flipH="1">
                <a:off x="1487" y="146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58" name="Freeform 42"/>
              <p:cNvSpPr>
                <a:spLocks/>
              </p:cNvSpPr>
              <p:nvPr userDrawn="1"/>
            </p:nvSpPr>
            <p:spPr bwMode="hidden">
              <a:xfrm rot="2428453">
                <a:off x="-162" y="1684"/>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59" name="Freeform 43"/>
              <p:cNvSpPr>
                <a:spLocks/>
              </p:cNvSpPr>
              <p:nvPr userDrawn="1"/>
            </p:nvSpPr>
            <p:spPr bwMode="hidden">
              <a:xfrm rot="6284068">
                <a:off x="1296" y="94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60" name="Freeform 44"/>
              <p:cNvSpPr>
                <a:spLocks/>
              </p:cNvSpPr>
              <p:nvPr userDrawn="1"/>
            </p:nvSpPr>
            <p:spPr bwMode="hidden">
              <a:xfrm rot="19272242" flipV="1">
                <a:off x="928" y="84"/>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61" name="Freeform 45"/>
              <p:cNvSpPr>
                <a:spLocks/>
              </p:cNvSpPr>
              <p:nvPr userDrawn="1"/>
            </p:nvSpPr>
            <p:spPr bwMode="hidden">
              <a:xfrm rot="563450" flipH="1">
                <a:off x="-20" y="23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62" name="Freeform 46"/>
              <p:cNvSpPr>
                <a:spLocks/>
              </p:cNvSpPr>
              <p:nvPr userDrawn="1"/>
            </p:nvSpPr>
            <p:spPr bwMode="hidden">
              <a:xfrm>
                <a:off x="3305" y="87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63" name="Freeform 47"/>
              <p:cNvSpPr>
                <a:spLocks/>
              </p:cNvSpPr>
              <p:nvPr userDrawn="1"/>
            </p:nvSpPr>
            <p:spPr bwMode="hidden">
              <a:xfrm>
                <a:off x="2191" y="466"/>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64" name="Freeform 48"/>
              <p:cNvSpPr>
                <a:spLocks/>
              </p:cNvSpPr>
              <p:nvPr userDrawn="1"/>
            </p:nvSpPr>
            <p:spPr bwMode="hidden">
              <a:xfrm>
                <a:off x="2075" y="1119"/>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65" name="Freeform 49"/>
              <p:cNvSpPr>
                <a:spLocks/>
              </p:cNvSpPr>
              <p:nvPr userDrawn="1"/>
            </p:nvSpPr>
            <p:spPr bwMode="hidden">
              <a:xfrm>
                <a:off x="2816" y="163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66" name="Freeform 50"/>
              <p:cNvSpPr>
                <a:spLocks/>
              </p:cNvSpPr>
              <p:nvPr userDrawn="1"/>
            </p:nvSpPr>
            <p:spPr bwMode="hidden">
              <a:xfrm>
                <a:off x="3899" y="-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67" name="Freeform 51"/>
              <p:cNvSpPr>
                <a:spLocks/>
              </p:cNvSpPr>
              <p:nvPr userDrawn="1"/>
            </p:nvSpPr>
            <p:spPr bwMode="hidden">
              <a:xfrm>
                <a:off x="3080" y="99"/>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68" name="Freeform 52"/>
              <p:cNvSpPr>
                <a:spLocks/>
              </p:cNvSpPr>
              <p:nvPr userDrawn="1"/>
            </p:nvSpPr>
            <p:spPr bwMode="hidden">
              <a:xfrm rot="3318475">
                <a:off x="2005" y="51"/>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69" name="Freeform 53"/>
              <p:cNvSpPr>
                <a:spLocks/>
              </p:cNvSpPr>
              <p:nvPr userDrawn="1"/>
            </p:nvSpPr>
            <p:spPr bwMode="hidden">
              <a:xfrm rot="20976686" flipH="1">
                <a:off x="2947" y="126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0" name="Freeform 54"/>
              <p:cNvSpPr>
                <a:spLocks/>
              </p:cNvSpPr>
              <p:nvPr userDrawn="1"/>
            </p:nvSpPr>
            <p:spPr bwMode="hidden">
              <a:xfrm>
                <a:off x="1908" y="1072"/>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1" name="Freeform 55"/>
              <p:cNvSpPr>
                <a:spLocks/>
              </p:cNvSpPr>
              <p:nvPr userDrawn="1"/>
            </p:nvSpPr>
            <p:spPr bwMode="hidden">
              <a:xfrm rot="16244410" flipH="1">
                <a:off x="3582" y="146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2" name="Freeform 56"/>
              <p:cNvSpPr>
                <a:spLocks/>
              </p:cNvSpPr>
              <p:nvPr userDrawn="1"/>
            </p:nvSpPr>
            <p:spPr bwMode="hidden">
              <a:xfrm rot="2428453">
                <a:off x="1933" y="1684"/>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3" name="Freeform 57"/>
              <p:cNvSpPr>
                <a:spLocks/>
              </p:cNvSpPr>
              <p:nvPr userDrawn="1"/>
            </p:nvSpPr>
            <p:spPr bwMode="hidden">
              <a:xfrm rot="6284068">
                <a:off x="3391" y="94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 name="Freeform 58"/>
              <p:cNvSpPr>
                <a:spLocks/>
              </p:cNvSpPr>
              <p:nvPr userDrawn="1"/>
            </p:nvSpPr>
            <p:spPr bwMode="hidden">
              <a:xfrm rot="19272242" flipV="1">
                <a:off x="3023" y="84"/>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5" name="Freeform 59"/>
              <p:cNvSpPr>
                <a:spLocks/>
              </p:cNvSpPr>
              <p:nvPr userDrawn="1"/>
            </p:nvSpPr>
            <p:spPr bwMode="hidden">
              <a:xfrm rot="563450" flipH="1">
                <a:off x="1847" y="23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6" name="Freeform 60"/>
              <p:cNvSpPr>
                <a:spLocks/>
              </p:cNvSpPr>
              <p:nvPr userDrawn="1"/>
            </p:nvSpPr>
            <p:spPr bwMode="hidden">
              <a:xfrm flipH="1">
                <a:off x="5075" y="867"/>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7" name="Freeform 61"/>
              <p:cNvSpPr>
                <a:spLocks/>
              </p:cNvSpPr>
              <p:nvPr userDrawn="1"/>
            </p:nvSpPr>
            <p:spPr bwMode="hidden">
              <a:xfrm>
                <a:off x="4287" y="475"/>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8" name="Freeform 62"/>
              <p:cNvSpPr>
                <a:spLocks/>
              </p:cNvSpPr>
              <p:nvPr userDrawn="1"/>
            </p:nvSpPr>
            <p:spPr bwMode="hidden">
              <a:xfrm>
                <a:off x="4171" y="1128"/>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9" name="Freeform 63"/>
              <p:cNvSpPr>
                <a:spLocks/>
              </p:cNvSpPr>
              <p:nvPr userDrawn="1"/>
            </p:nvSpPr>
            <p:spPr bwMode="hidden">
              <a:xfrm>
                <a:off x="5092" y="157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80" name="Freeform 64"/>
              <p:cNvSpPr>
                <a:spLocks/>
              </p:cNvSpPr>
              <p:nvPr userDrawn="1"/>
            </p:nvSpPr>
            <p:spPr bwMode="hidden">
              <a:xfrm>
                <a:off x="4828" y="24"/>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81" name="Freeform 65"/>
              <p:cNvSpPr>
                <a:spLocks/>
              </p:cNvSpPr>
              <p:nvPr userDrawn="1"/>
            </p:nvSpPr>
            <p:spPr bwMode="hidden">
              <a:xfrm rot="3318475">
                <a:off x="4137" y="-4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82" name="Freeform 66"/>
              <p:cNvSpPr>
                <a:spLocks/>
              </p:cNvSpPr>
              <p:nvPr userDrawn="1"/>
            </p:nvSpPr>
            <p:spPr bwMode="hidden">
              <a:xfrm rot="20976686" flipH="1">
                <a:off x="5043" y="127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83" name="Freeform 67"/>
              <p:cNvSpPr>
                <a:spLocks/>
              </p:cNvSpPr>
              <p:nvPr userDrawn="1"/>
            </p:nvSpPr>
            <p:spPr bwMode="hidden">
              <a:xfrm>
                <a:off x="4328" y="949"/>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84" name="Freeform 68"/>
              <p:cNvSpPr>
                <a:spLocks/>
              </p:cNvSpPr>
              <p:nvPr userDrawn="1"/>
            </p:nvSpPr>
            <p:spPr bwMode="hidden">
              <a:xfrm rot="16244410" flipH="1">
                <a:off x="5172" y="321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85" name="Freeform 69"/>
              <p:cNvSpPr>
                <a:spLocks/>
              </p:cNvSpPr>
              <p:nvPr userDrawn="1"/>
            </p:nvSpPr>
            <p:spPr bwMode="hidden">
              <a:xfrm rot="2428453">
                <a:off x="4161" y="1609"/>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86" name="Freeform 70"/>
              <p:cNvSpPr>
                <a:spLocks/>
              </p:cNvSpPr>
              <p:nvPr userDrawn="1"/>
            </p:nvSpPr>
            <p:spPr bwMode="hidden">
              <a:xfrm rot="6284068">
                <a:off x="4899" y="77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87" name="Freeform 71"/>
              <p:cNvSpPr>
                <a:spLocks/>
              </p:cNvSpPr>
              <p:nvPr userDrawn="1"/>
            </p:nvSpPr>
            <p:spPr bwMode="hidden">
              <a:xfrm rot="21011466" flipV="1">
                <a:off x="5122" y="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88" name="Freeform 72"/>
              <p:cNvSpPr>
                <a:spLocks/>
              </p:cNvSpPr>
              <p:nvPr userDrawn="1"/>
            </p:nvSpPr>
            <p:spPr bwMode="hidden">
              <a:xfrm rot="563450" flipH="1">
                <a:off x="3823" y="46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89" name="Freeform 73"/>
              <p:cNvSpPr>
                <a:spLocks/>
              </p:cNvSpPr>
              <p:nvPr userDrawn="1"/>
            </p:nvSpPr>
            <p:spPr bwMode="hidden">
              <a:xfrm rot="6521641">
                <a:off x="5097" y="2955"/>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90" name="Freeform 74"/>
              <p:cNvSpPr>
                <a:spLocks/>
              </p:cNvSpPr>
              <p:nvPr userDrawn="1"/>
            </p:nvSpPr>
            <p:spPr bwMode="hidden">
              <a:xfrm>
                <a:off x="4287" y="2587"/>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91" name="Freeform 75"/>
              <p:cNvSpPr>
                <a:spLocks/>
              </p:cNvSpPr>
              <p:nvPr userDrawn="1"/>
            </p:nvSpPr>
            <p:spPr bwMode="hidden">
              <a:xfrm>
                <a:off x="4171" y="3240"/>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92" name="Freeform 76"/>
              <p:cNvSpPr>
                <a:spLocks/>
              </p:cNvSpPr>
              <p:nvPr userDrawn="1"/>
            </p:nvSpPr>
            <p:spPr bwMode="hidden">
              <a:xfrm rot="5844778">
                <a:off x="5044" y="361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93" name="Freeform 77"/>
              <p:cNvSpPr>
                <a:spLocks/>
              </p:cNvSpPr>
              <p:nvPr userDrawn="1"/>
            </p:nvSpPr>
            <p:spPr bwMode="hidden">
              <a:xfrm>
                <a:off x="4852" y="204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94" name="Freeform 78"/>
              <p:cNvSpPr>
                <a:spLocks/>
              </p:cNvSpPr>
              <p:nvPr userDrawn="1"/>
            </p:nvSpPr>
            <p:spPr bwMode="hidden">
              <a:xfrm rot="3318475">
                <a:off x="4101" y="201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95" name="Freeform 79"/>
              <p:cNvSpPr>
                <a:spLocks/>
              </p:cNvSpPr>
              <p:nvPr userDrawn="1"/>
            </p:nvSpPr>
            <p:spPr bwMode="hidden">
              <a:xfrm rot="20976686" flipH="1">
                <a:off x="4923" y="368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96" name="Freeform 80"/>
              <p:cNvSpPr>
                <a:spLocks/>
              </p:cNvSpPr>
              <p:nvPr userDrawn="1"/>
            </p:nvSpPr>
            <p:spPr bwMode="hidden">
              <a:xfrm>
                <a:off x="4004" y="3193"/>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97" name="Freeform 81"/>
              <p:cNvSpPr>
                <a:spLocks/>
              </p:cNvSpPr>
              <p:nvPr userDrawn="1"/>
            </p:nvSpPr>
            <p:spPr bwMode="hidden">
              <a:xfrm rot="6820033">
                <a:off x="4161" y="3637"/>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98" name="Freeform 82"/>
              <p:cNvSpPr>
                <a:spLocks/>
              </p:cNvSpPr>
              <p:nvPr userDrawn="1"/>
            </p:nvSpPr>
            <p:spPr bwMode="hidden">
              <a:xfrm rot="6284068">
                <a:off x="4587" y="257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99" name="Freeform 83"/>
              <p:cNvSpPr>
                <a:spLocks/>
              </p:cNvSpPr>
              <p:nvPr userDrawn="1"/>
            </p:nvSpPr>
            <p:spPr bwMode="hidden">
              <a:xfrm rot="15949041" flipV="1">
                <a:off x="5116" y="210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100" name="Freeform 84"/>
              <p:cNvSpPr>
                <a:spLocks/>
              </p:cNvSpPr>
              <p:nvPr userDrawn="1"/>
            </p:nvSpPr>
            <p:spPr bwMode="hidden">
              <a:xfrm rot="563450" flipH="1">
                <a:off x="3979" y="24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grpSp>
        <p:grpSp>
          <p:nvGrpSpPr>
            <p:cNvPr id="6" name="Group 85"/>
            <p:cNvGrpSpPr>
              <a:grpSpLocks/>
            </p:cNvGrpSpPr>
            <p:nvPr userDrawn="1"/>
          </p:nvGrpSpPr>
          <p:grpSpPr bwMode="auto">
            <a:xfrm>
              <a:off x="76" y="1909"/>
              <a:ext cx="5577" cy="1251"/>
              <a:chOff x="76" y="1909"/>
              <a:chExt cx="5577" cy="1251"/>
            </a:xfrm>
          </p:grpSpPr>
          <p:sp>
            <p:nvSpPr>
              <p:cNvPr id="7" name="Freeform 86"/>
              <p:cNvSpPr>
                <a:spLocks/>
              </p:cNvSpPr>
              <p:nvPr/>
            </p:nvSpPr>
            <p:spPr bwMode="ltGray">
              <a:xfrm rot="-3632084">
                <a:off x="225" y="2083"/>
                <a:ext cx="1123" cy="1031"/>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rgbClr val="808080">
                  <a:alpha val="50195"/>
                </a:srgbClr>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l" eaLnBrk="0" hangingPunct="0"/>
                <a:endParaRPr lang="en-US" b="0">
                  <a:solidFill>
                    <a:srgbClr val="333333"/>
                  </a:solidFill>
                </a:endParaRPr>
              </a:p>
            </p:txBody>
          </p:sp>
          <p:grpSp>
            <p:nvGrpSpPr>
              <p:cNvPr id="8" name="Group 87"/>
              <p:cNvGrpSpPr>
                <a:grpSpLocks/>
              </p:cNvGrpSpPr>
              <p:nvPr/>
            </p:nvGrpSpPr>
            <p:grpSpPr bwMode="auto">
              <a:xfrm>
                <a:off x="144" y="2221"/>
                <a:ext cx="5509" cy="141"/>
                <a:chOff x="150" y="543"/>
                <a:chExt cx="5309" cy="200"/>
              </a:xfrm>
            </p:grpSpPr>
            <p:sp>
              <p:nvSpPr>
                <p:cNvPr id="18" name="AutoShape 88"/>
                <p:cNvSpPr>
                  <a:spLocks noChangeArrowheads="1"/>
                </p:cNvSpPr>
                <p:nvPr/>
              </p:nvSpPr>
              <p:spPr bwMode="ltGray">
                <a:xfrm>
                  <a:off x="150" y="543"/>
                  <a:ext cx="5309" cy="200"/>
                </a:xfrm>
                <a:prstGeom prst="roundRect">
                  <a:avLst>
                    <a:gd name="adj" fmla="val 50000"/>
                  </a:avLst>
                </a:prstGeom>
                <a:solidFill>
                  <a:srgbClr val="808080">
                    <a:alpha val="50195"/>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b="0">
                    <a:solidFill>
                      <a:srgbClr val="333333"/>
                    </a:solidFill>
                  </a:endParaRPr>
                </a:p>
              </p:txBody>
            </p:sp>
            <p:sp>
              <p:nvSpPr>
                <p:cNvPr id="19" name="Rectangle 89"/>
                <p:cNvSpPr>
                  <a:spLocks noChangeArrowheads="1"/>
                </p:cNvSpPr>
                <p:nvPr/>
              </p:nvSpPr>
              <p:spPr bwMode="ltGray">
                <a:xfrm>
                  <a:off x="175" y="600"/>
                  <a:ext cx="5251" cy="50"/>
                </a:xfrm>
                <a:prstGeom prst="rect">
                  <a:avLst/>
                </a:prstGeom>
                <a:solidFill>
                  <a:srgbClr val="808080">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b="0">
                    <a:solidFill>
                      <a:srgbClr val="333333"/>
                    </a:solidFill>
                  </a:endParaRPr>
                </a:p>
              </p:txBody>
            </p:sp>
          </p:grpSp>
          <p:grpSp>
            <p:nvGrpSpPr>
              <p:cNvPr id="9" name="Group 90"/>
              <p:cNvGrpSpPr>
                <a:grpSpLocks/>
              </p:cNvGrpSpPr>
              <p:nvPr/>
            </p:nvGrpSpPr>
            <p:grpSpPr bwMode="auto">
              <a:xfrm>
                <a:off x="76" y="2164"/>
                <a:ext cx="5509" cy="141"/>
                <a:chOff x="150" y="543"/>
                <a:chExt cx="5309" cy="200"/>
              </a:xfrm>
            </p:grpSpPr>
            <p:sp>
              <p:nvSpPr>
                <p:cNvPr id="16" name="AutoShape 91"/>
                <p:cNvSpPr>
                  <a:spLocks noChangeArrowheads="1"/>
                </p:cNvSpPr>
                <p:nvPr/>
              </p:nvSpPr>
              <p:spPr bwMode="auto">
                <a:xfrm>
                  <a:off x="150" y="543"/>
                  <a:ext cx="5309" cy="200"/>
                </a:xfrm>
                <a:prstGeom prst="roundRect">
                  <a:avLst>
                    <a:gd name="adj" fmla="val 50000"/>
                  </a:avLst>
                </a:prstGeom>
                <a:gradFill rotWithShape="0">
                  <a:gsLst>
                    <a:gs pos="0">
                      <a:srgbClr val="525252"/>
                    </a:gs>
                    <a:gs pos="50000">
                      <a:srgbClr val="B2B2B2"/>
                    </a:gs>
                    <a:gs pos="100000">
                      <a:srgbClr val="52525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b="0">
                    <a:solidFill>
                      <a:srgbClr val="333333"/>
                    </a:solidFill>
                  </a:endParaRPr>
                </a:p>
              </p:txBody>
            </p:sp>
            <p:sp>
              <p:nvSpPr>
                <p:cNvPr id="17" name="Rectangle 92"/>
                <p:cNvSpPr>
                  <a:spLocks noChangeArrowheads="1"/>
                </p:cNvSpPr>
                <p:nvPr/>
              </p:nvSpPr>
              <p:spPr bwMode="auto">
                <a:xfrm>
                  <a:off x="175" y="600"/>
                  <a:ext cx="5251" cy="50"/>
                </a:xfrm>
                <a:prstGeom prst="rect">
                  <a:avLst/>
                </a:prstGeom>
                <a:gradFill rotWithShape="0">
                  <a:gsLst>
                    <a:gs pos="0">
                      <a:srgbClr val="B2B2B2"/>
                    </a:gs>
                    <a:gs pos="50000">
                      <a:srgbClr val="EAEAEA"/>
                    </a:gs>
                    <a:gs pos="100000">
                      <a:srgbClr val="B2B2B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b="0">
                    <a:solidFill>
                      <a:srgbClr val="333333"/>
                    </a:solidFill>
                  </a:endParaRPr>
                </a:p>
              </p:txBody>
            </p:sp>
          </p:grpSp>
          <p:grpSp>
            <p:nvGrpSpPr>
              <p:cNvPr id="10" name="Group 93"/>
              <p:cNvGrpSpPr>
                <a:grpSpLocks/>
              </p:cNvGrpSpPr>
              <p:nvPr/>
            </p:nvGrpSpPr>
            <p:grpSpPr bwMode="auto">
              <a:xfrm rot="-3629538">
                <a:off x="242" y="1946"/>
                <a:ext cx="1025" cy="952"/>
                <a:chOff x="1016" y="940"/>
                <a:chExt cx="2844" cy="2644"/>
              </a:xfrm>
            </p:grpSpPr>
            <p:sp>
              <p:nvSpPr>
                <p:cNvPr id="11" name="Freeform 94"/>
                <p:cNvSpPr>
                  <a:spLocks/>
                </p:cNvSpPr>
                <p:nvPr/>
              </p:nvSpPr>
              <p:spPr bwMode="auto">
                <a:xfrm>
                  <a:off x="1019" y="969"/>
                  <a:ext cx="2844" cy="2613"/>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chemeClr val="accent1"/>
                </a:solidFill>
                <a:ln>
                  <a:noFill/>
                </a:ln>
                <a:extLst>
                  <a:ext uri="{91240B29-F687-4f45-9708-019B960494DF}">
                    <a14:hiddenLine xmlns="" xmlns:a14="http://schemas.microsoft.com/office/drawing/2010/main" w="12700" cmpd="sng">
                      <a:solidFill>
                        <a:srgbClr val="000000"/>
                      </a:solidFill>
                      <a:round/>
                      <a:headEnd/>
                      <a:tailEnd/>
                    </a14:hiddenLine>
                  </a:ext>
                </a:extLst>
              </p:spPr>
              <p:txBody>
                <a:bodyPr wrap="none" anchor="ctr"/>
                <a:lstStyle/>
                <a:p>
                  <a:pPr algn="l" eaLnBrk="0" hangingPunct="0"/>
                  <a:endParaRPr lang="en-US" b="0">
                    <a:solidFill>
                      <a:srgbClr val="333333"/>
                    </a:solidFill>
                  </a:endParaRPr>
                </a:p>
              </p:txBody>
            </p:sp>
            <p:sp>
              <p:nvSpPr>
                <p:cNvPr id="12" name="Freeform 95"/>
                <p:cNvSpPr>
                  <a:spLocks/>
                </p:cNvSpPr>
                <p:nvPr/>
              </p:nvSpPr>
              <p:spPr bwMode="auto">
                <a:xfrm>
                  <a:off x="1073" y="981"/>
                  <a:ext cx="641" cy="1919"/>
                </a:xfrm>
                <a:custGeom>
                  <a:avLst/>
                  <a:gdLst/>
                  <a:ahLst/>
                  <a:cxnLst>
                    <a:cxn ang="0">
                      <a:pos x="209" y="42"/>
                    </a:cxn>
                    <a:cxn ang="0">
                      <a:pos x="1" y="551"/>
                    </a:cxn>
                    <a:cxn ang="0">
                      <a:pos x="218" y="1319"/>
                    </a:cxn>
                    <a:cxn ang="0">
                      <a:pos x="518" y="1845"/>
                    </a:cxn>
                    <a:cxn ang="0">
                      <a:pos x="551" y="1761"/>
                    </a:cxn>
                    <a:cxn ang="0">
                      <a:pos x="259" y="1060"/>
                    </a:cxn>
                    <a:cxn ang="0">
                      <a:pos x="218" y="559"/>
                    </a:cxn>
                    <a:cxn ang="0">
                      <a:pos x="343" y="192"/>
                    </a:cxn>
                    <a:cxn ang="0">
                      <a:pos x="476" y="117"/>
                    </a:cxn>
                    <a:cxn ang="0">
                      <a:pos x="635" y="58"/>
                    </a:cxn>
                    <a:cxn ang="0">
                      <a:pos x="518" y="8"/>
                    </a:cxn>
                    <a:cxn ang="0">
                      <a:pos x="326" y="8"/>
                    </a:cxn>
                    <a:cxn ang="0">
                      <a:pos x="209" y="42"/>
                    </a:cxn>
                  </a:cxnLst>
                  <a:rect l="0" t="0" r="r" b="b"/>
                  <a:pathLst>
                    <a:path w="642" h="1919">
                      <a:moveTo>
                        <a:pt x="209" y="42"/>
                      </a:moveTo>
                      <a:cubicBezTo>
                        <a:pt x="59" y="125"/>
                        <a:pt x="0" y="338"/>
                        <a:pt x="1" y="551"/>
                      </a:cubicBezTo>
                      <a:cubicBezTo>
                        <a:pt x="2" y="764"/>
                        <a:pt x="132" y="1103"/>
                        <a:pt x="218" y="1319"/>
                      </a:cubicBezTo>
                      <a:cubicBezTo>
                        <a:pt x="304" y="1535"/>
                        <a:pt x="462" y="1771"/>
                        <a:pt x="518" y="1845"/>
                      </a:cubicBezTo>
                      <a:cubicBezTo>
                        <a:pt x="574" y="1919"/>
                        <a:pt x="594" y="1892"/>
                        <a:pt x="551" y="1761"/>
                      </a:cubicBezTo>
                      <a:cubicBezTo>
                        <a:pt x="508" y="1630"/>
                        <a:pt x="314" y="1260"/>
                        <a:pt x="259" y="1060"/>
                      </a:cubicBezTo>
                      <a:cubicBezTo>
                        <a:pt x="204" y="860"/>
                        <a:pt x="204" y="704"/>
                        <a:pt x="218" y="559"/>
                      </a:cubicBezTo>
                      <a:cubicBezTo>
                        <a:pt x="232" y="414"/>
                        <a:pt x="300" y="266"/>
                        <a:pt x="343" y="192"/>
                      </a:cubicBezTo>
                      <a:cubicBezTo>
                        <a:pt x="386" y="118"/>
                        <a:pt x="427" y="139"/>
                        <a:pt x="476" y="117"/>
                      </a:cubicBezTo>
                      <a:cubicBezTo>
                        <a:pt x="525" y="95"/>
                        <a:pt x="628" y="76"/>
                        <a:pt x="635" y="58"/>
                      </a:cubicBezTo>
                      <a:cubicBezTo>
                        <a:pt x="642" y="40"/>
                        <a:pt x="569" y="16"/>
                        <a:pt x="518" y="8"/>
                      </a:cubicBezTo>
                      <a:cubicBezTo>
                        <a:pt x="467" y="0"/>
                        <a:pt x="378" y="2"/>
                        <a:pt x="326" y="8"/>
                      </a:cubicBezTo>
                      <a:cubicBezTo>
                        <a:pt x="274" y="14"/>
                        <a:pt x="259" y="0"/>
                        <a:pt x="209" y="42"/>
                      </a:cubicBezTo>
                      <a:close/>
                    </a:path>
                  </a:pathLst>
                </a:custGeom>
                <a:gradFill rotWithShape="0">
                  <a:gsLst>
                    <a:gs pos="0">
                      <a:schemeClr val="accent1">
                        <a:gamma/>
                        <a:shade val="75686"/>
                        <a:invGamma/>
                      </a:schemeClr>
                    </a:gs>
                    <a:gs pos="100000">
                      <a:schemeClr val="accent1"/>
                    </a:gs>
                  </a:gsLst>
                  <a:lin ang="0" scaled="1"/>
                </a:gradFill>
                <a:ln w="9525" cap="flat" cmpd="sng">
                  <a:noFill/>
                  <a:prstDash val="solid"/>
                  <a:round/>
                  <a:headEnd type="none" w="med" len="med"/>
                  <a:tailEnd type="none" w="med" len="med"/>
                </a:ln>
                <a:effectLst/>
              </p:spPr>
              <p:txBody>
                <a:bodyPr wrap="none" anchor="ctr"/>
                <a:lstStyle/>
                <a:p>
                  <a:pPr algn="l" eaLnBrk="0" hangingPunct="0">
                    <a:defRPr/>
                  </a:pPr>
                  <a:endParaRPr lang="en-US" b="0">
                    <a:solidFill>
                      <a:srgbClr val="333333"/>
                    </a:solidFill>
                  </a:endParaRPr>
                </a:p>
              </p:txBody>
            </p:sp>
            <p:sp>
              <p:nvSpPr>
                <p:cNvPr id="13" name="Freeform 96"/>
                <p:cNvSpPr>
                  <a:spLocks/>
                </p:cNvSpPr>
                <p:nvPr/>
              </p:nvSpPr>
              <p:spPr bwMode="auto">
                <a:xfrm>
                  <a:off x="1199" y="938"/>
                  <a:ext cx="2411" cy="628"/>
                </a:xfrm>
                <a:custGeom>
                  <a:avLst/>
                  <a:gdLst/>
                  <a:ahLst/>
                  <a:cxnLst>
                    <a:cxn ang="0">
                      <a:pos x="11" y="117"/>
                    </a:cxn>
                    <a:cxn ang="0">
                      <a:pos x="250" y="10"/>
                    </a:cxn>
                    <a:cxn ang="0">
                      <a:pos x="765" y="58"/>
                    </a:cxn>
                    <a:cxn ang="0">
                      <a:pos x="1574" y="256"/>
                    </a:cxn>
                    <a:cxn ang="0">
                      <a:pos x="2162" y="470"/>
                    </a:cxn>
                    <a:cxn ang="0">
                      <a:pos x="2359" y="586"/>
                    </a:cxn>
                    <a:cxn ang="0">
                      <a:pos x="2307" y="601"/>
                    </a:cxn>
                    <a:cxn ang="0">
                      <a:pos x="1741" y="415"/>
                    </a:cxn>
                    <a:cxn ang="0">
                      <a:pos x="874" y="212"/>
                    </a:cxn>
                    <a:cxn ang="0">
                      <a:pos x="382" y="179"/>
                    </a:cxn>
                    <a:cxn ang="0">
                      <a:pos x="198" y="270"/>
                    </a:cxn>
                    <a:cxn ang="0">
                      <a:pos x="31" y="187"/>
                    </a:cxn>
                    <a:cxn ang="0">
                      <a:pos x="11" y="117"/>
                    </a:cxn>
                  </a:cxnLst>
                  <a:rect l="0" t="0" r="r" b="b"/>
                  <a:pathLst>
                    <a:path w="2411" h="630">
                      <a:moveTo>
                        <a:pt x="11" y="117"/>
                      </a:moveTo>
                      <a:cubicBezTo>
                        <a:pt x="41" y="92"/>
                        <a:pt x="124" y="20"/>
                        <a:pt x="250" y="10"/>
                      </a:cubicBezTo>
                      <a:cubicBezTo>
                        <a:pt x="375" y="0"/>
                        <a:pt x="545" y="18"/>
                        <a:pt x="765" y="58"/>
                      </a:cubicBezTo>
                      <a:cubicBezTo>
                        <a:pt x="986" y="100"/>
                        <a:pt x="1341" y="187"/>
                        <a:pt x="1574" y="256"/>
                      </a:cubicBezTo>
                      <a:cubicBezTo>
                        <a:pt x="1807" y="324"/>
                        <a:pt x="2032" y="415"/>
                        <a:pt x="2162" y="470"/>
                      </a:cubicBezTo>
                      <a:cubicBezTo>
                        <a:pt x="2293" y="525"/>
                        <a:pt x="2336" y="565"/>
                        <a:pt x="2359" y="586"/>
                      </a:cubicBezTo>
                      <a:cubicBezTo>
                        <a:pt x="2383" y="607"/>
                        <a:pt x="2411" y="630"/>
                        <a:pt x="2307" y="601"/>
                      </a:cubicBezTo>
                      <a:cubicBezTo>
                        <a:pt x="2204" y="573"/>
                        <a:pt x="1980" y="481"/>
                        <a:pt x="1741" y="415"/>
                      </a:cubicBezTo>
                      <a:cubicBezTo>
                        <a:pt x="1502" y="351"/>
                        <a:pt x="1100" y="251"/>
                        <a:pt x="874" y="212"/>
                      </a:cubicBezTo>
                      <a:cubicBezTo>
                        <a:pt x="648" y="173"/>
                        <a:pt x="495" y="169"/>
                        <a:pt x="382" y="179"/>
                      </a:cubicBezTo>
                      <a:cubicBezTo>
                        <a:pt x="269" y="189"/>
                        <a:pt x="256" y="269"/>
                        <a:pt x="198" y="270"/>
                      </a:cubicBezTo>
                      <a:cubicBezTo>
                        <a:pt x="140" y="271"/>
                        <a:pt x="62" y="212"/>
                        <a:pt x="31" y="187"/>
                      </a:cubicBezTo>
                      <a:cubicBezTo>
                        <a:pt x="0" y="162"/>
                        <a:pt x="15" y="132"/>
                        <a:pt x="11" y="117"/>
                      </a:cubicBezTo>
                      <a:close/>
                    </a:path>
                  </a:pathLst>
                </a:custGeom>
                <a:gradFill rotWithShape="0">
                  <a:gsLst>
                    <a:gs pos="0">
                      <a:schemeClr val="accent1">
                        <a:gamma/>
                        <a:shade val="75686"/>
                        <a:invGamma/>
                      </a:schemeClr>
                    </a:gs>
                    <a:gs pos="100000">
                      <a:schemeClr val="accent1"/>
                    </a:gs>
                  </a:gsLst>
                  <a:lin ang="5400000" scaled="1"/>
                </a:gradFill>
                <a:ln w="9525">
                  <a:noFill/>
                  <a:round/>
                  <a:headEnd/>
                  <a:tailEnd/>
                </a:ln>
                <a:effectLst/>
              </p:spPr>
              <p:txBody>
                <a:bodyPr wrap="none" anchor="ctr"/>
                <a:lstStyle/>
                <a:p>
                  <a:pPr algn="l" eaLnBrk="0" hangingPunct="0">
                    <a:defRPr/>
                  </a:pPr>
                  <a:endParaRPr lang="en-US" b="0">
                    <a:solidFill>
                      <a:srgbClr val="333333"/>
                    </a:solidFill>
                  </a:endParaRPr>
                </a:p>
              </p:txBody>
            </p:sp>
            <p:sp>
              <p:nvSpPr>
                <p:cNvPr id="14" name="Freeform 97"/>
                <p:cNvSpPr>
                  <a:spLocks/>
                </p:cNvSpPr>
                <p:nvPr/>
              </p:nvSpPr>
              <p:spPr bwMode="auto">
                <a:xfrm>
                  <a:off x="1844" y="1638"/>
                  <a:ext cx="1548" cy="1503"/>
                </a:xfrm>
                <a:custGeom>
                  <a:avLst/>
                  <a:gdLst/>
                  <a:ahLst/>
                  <a:cxnLst>
                    <a:cxn ang="0">
                      <a:pos x="54" y="275"/>
                    </a:cxn>
                    <a:cxn ang="0">
                      <a:pos x="388" y="33"/>
                    </a:cxn>
                    <a:cxn ang="0">
                      <a:pos x="1323" y="74"/>
                    </a:cxn>
                    <a:cxn ang="0">
                      <a:pos x="1448" y="149"/>
                    </a:cxn>
                    <a:cxn ang="0">
                      <a:pos x="730" y="108"/>
                    </a:cxn>
                    <a:cxn ang="0">
                      <a:pos x="305" y="216"/>
                    </a:cxn>
                    <a:cxn ang="0">
                      <a:pos x="146" y="525"/>
                    </a:cxn>
                    <a:cxn ang="0">
                      <a:pos x="246" y="1126"/>
                    </a:cxn>
                    <a:cxn ang="0">
                      <a:pos x="338" y="1435"/>
                    </a:cxn>
                    <a:cxn ang="0">
                      <a:pos x="280" y="1435"/>
                    </a:cxn>
                    <a:cxn ang="0">
                      <a:pos x="121" y="1034"/>
                    </a:cxn>
                    <a:cxn ang="0">
                      <a:pos x="38" y="617"/>
                    </a:cxn>
                    <a:cxn ang="0">
                      <a:pos x="54" y="275"/>
                    </a:cxn>
                  </a:cxnLst>
                  <a:rect l="0" t="0" r="r" b="b"/>
                  <a:pathLst>
                    <a:path w="1547" h="1502">
                      <a:moveTo>
                        <a:pt x="54" y="275"/>
                      </a:moveTo>
                      <a:cubicBezTo>
                        <a:pt x="112" y="178"/>
                        <a:pt x="177" y="66"/>
                        <a:pt x="388" y="33"/>
                      </a:cubicBezTo>
                      <a:cubicBezTo>
                        <a:pt x="599" y="0"/>
                        <a:pt x="1146" y="55"/>
                        <a:pt x="1323" y="74"/>
                      </a:cubicBezTo>
                      <a:cubicBezTo>
                        <a:pt x="1500" y="93"/>
                        <a:pt x="1547" y="143"/>
                        <a:pt x="1448" y="149"/>
                      </a:cubicBezTo>
                      <a:cubicBezTo>
                        <a:pt x="1349" y="155"/>
                        <a:pt x="920" y="97"/>
                        <a:pt x="730" y="108"/>
                      </a:cubicBezTo>
                      <a:cubicBezTo>
                        <a:pt x="540" y="119"/>
                        <a:pt x="402" y="147"/>
                        <a:pt x="305" y="216"/>
                      </a:cubicBezTo>
                      <a:cubicBezTo>
                        <a:pt x="208" y="285"/>
                        <a:pt x="156" y="373"/>
                        <a:pt x="146" y="525"/>
                      </a:cubicBezTo>
                      <a:cubicBezTo>
                        <a:pt x="136" y="677"/>
                        <a:pt x="214" y="974"/>
                        <a:pt x="246" y="1126"/>
                      </a:cubicBezTo>
                      <a:cubicBezTo>
                        <a:pt x="278" y="1278"/>
                        <a:pt x="332" y="1383"/>
                        <a:pt x="338" y="1435"/>
                      </a:cubicBezTo>
                      <a:cubicBezTo>
                        <a:pt x="344" y="1487"/>
                        <a:pt x="316" y="1502"/>
                        <a:pt x="280" y="1435"/>
                      </a:cubicBezTo>
                      <a:cubicBezTo>
                        <a:pt x="244" y="1368"/>
                        <a:pt x="161" y="1170"/>
                        <a:pt x="121" y="1034"/>
                      </a:cubicBezTo>
                      <a:cubicBezTo>
                        <a:pt x="81" y="898"/>
                        <a:pt x="49" y="743"/>
                        <a:pt x="38" y="617"/>
                      </a:cubicBezTo>
                      <a:cubicBezTo>
                        <a:pt x="27" y="491"/>
                        <a:pt x="0" y="375"/>
                        <a:pt x="54" y="275"/>
                      </a:cubicBezTo>
                      <a:close/>
                    </a:path>
                  </a:pathLst>
                </a:custGeom>
                <a:gradFill rotWithShape="0">
                  <a:gsLst>
                    <a:gs pos="0">
                      <a:schemeClr val="accent1"/>
                    </a:gs>
                    <a:gs pos="50000">
                      <a:schemeClr val="accent1">
                        <a:gamma/>
                        <a:tint val="15294"/>
                        <a:invGamma/>
                      </a:schemeClr>
                    </a:gs>
                    <a:gs pos="100000">
                      <a:schemeClr val="accent1"/>
                    </a:gs>
                  </a:gsLst>
                  <a:lin ang="18900000" scaled="1"/>
                </a:gradFill>
                <a:ln w="9525">
                  <a:noFill/>
                  <a:round/>
                  <a:headEnd/>
                  <a:tailEnd/>
                </a:ln>
                <a:effectLst/>
              </p:spPr>
              <p:txBody>
                <a:bodyPr wrap="none" anchor="ctr"/>
                <a:lstStyle/>
                <a:p>
                  <a:pPr algn="l" eaLnBrk="0" hangingPunct="0">
                    <a:defRPr/>
                  </a:pPr>
                  <a:endParaRPr lang="en-US" b="0">
                    <a:solidFill>
                      <a:srgbClr val="333333"/>
                    </a:solidFill>
                  </a:endParaRPr>
                </a:p>
              </p:txBody>
            </p:sp>
            <p:sp>
              <p:nvSpPr>
                <p:cNvPr id="15" name="Freeform 98"/>
                <p:cNvSpPr>
                  <a:spLocks/>
                </p:cNvSpPr>
                <p:nvPr/>
              </p:nvSpPr>
              <p:spPr bwMode="auto">
                <a:xfrm>
                  <a:off x="1631" y="1453"/>
                  <a:ext cx="921" cy="911"/>
                </a:xfrm>
                <a:custGeom>
                  <a:avLst/>
                  <a:gdLst/>
                  <a:ahLst/>
                  <a:cxnLst>
                    <a:cxn ang="0">
                      <a:pos x="14" y="164"/>
                    </a:cxn>
                    <a:cxn ang="0">
                      <a:pos x="216" y="33"/>
                    </a:cxn>
                    <a:cxn ang="0">
                      <a:pos x="871" y="217"/>
                    </a:cxn>
                    <a:cxn ang="0">
                      <a:pos x="613" y="258"/>
                    </a:cxn>
                    <a:cxn ang="0">
                      <a:pos x="396" y="400"/>
                    </a:cxn>
                    <a:cxn ang="0">
                      <a:pos x="287" y="576"/>
                    </a:cxn>
                    <a:cxn ang="0">
                      <a:pos x="262" y="843"/>
                    </a:cxn>
                    <a:cxn ang="0">
                      <a:pos x="14" y="164"/>
                    </a:cxn>
                  </a:cxnLst>
                  <a:rect l="0" t="0" r="r" b="b"/>
                  <a:pathLst>
                    <a:path w="921" h="912">
                      <a:moveTo>
                        <a:pt x="14" y="164"/>
                      </a:moveTo>
                      <a:cubicBezTo>
                        <a:pt x="0" y="66"/>
                        <a:pt x="67" y="0"/>
                        <a:pt x="216" y="33"/>
                      </a:cubicBezTo>
                      <a:cubicBezTo>
                        <a:pt x="419" y="54"/>
                        <a:pt x="487" y="8"/>
                        <a:pt x="871" y="217"/>
                      </a:cubicBezTo>
                      <a:cubicBezTo>
                        <a:pt x="921" y="234"/>
                        <a:pt x="692" y="228"/>
                        <a:pt x="613" y="258"/>
                      </a:cubicBezTo>
                      <a:cubicBezTo>
                        <a:pt x="534" y="288"/>
                        <a:pt x="450" y="347"/>
                        <a:pt x="396" y="400"/>
                      </a:cubicBezTo>
                      <a:cubicBezTo>
                        <a:pt x="342" y="453"/>
                        <a:pt x="309" y="502"/>
                        <a:pt x="287" y="576"/>
                      </a:cubicBezTo>
                      <a:cubicBezTo>
                        <a:pt x="265" y="650"/>
                        <a:pt x="308" y="912"/>
                        <a:pt x="262" y="843"/>
                      </a:cubicBezTo>
                      <a:cubicBezTo>
                        <a:pt x="45" y="626"/>
                        <a:pt x="59" y="295"/>
                        <a:pt x="14" y="164"/>
                      </a:cubicBezTo>
                      <a:close/>
                    </a:path>
                  </a:pathLst>
                </a:custGeom>
                <a:gradFill rotWithShape="0">
                  <a:gsLst>
                    <a:gs pos="0">
                      <a:schemeClr val="accent1"/>
                    </a:gs>
                    <a:gs pos="100000">
                      <a:schemeClr val="accent1">
                        <a:gamma/>
                        <a:tint val="12157"/>
                        <a:invGamma/>
                      </a:schemeClr>
                    </a:gs>
                  </a:gsLst>
                  <a:lin ang="2700000" scaled="1"/>
                </a:gradFill>
                <a:ln w="9525">
                  <a:noFill/>
                  <a:round/>
                  <a:headEnd/>
                  <a:tailEnd/>
                </a:ln>
                <a:effectLst/>
              </p:spPr>
              <p:txBody>
                <a:bodyPr wrap="none" anchor="ctr"/>
                <a:lstStyle/>
                <a:p>
                  <a:pPr algn="l" eaLnBrk="0" hangingPunct="0">
                    <a:defRPr/>
                  </a:pPr>
                  <a:endParaRPr lang="en-US" b="0">
                    <a:solidFill>
                      <a:srgbClr val="333333"/>
                    </a:solidFill>
                  </a:endParaRPr>
                </a:p>
              </p:txBody>
            </p:sp>
          </p:grpSp>
        </p:grpSp>
      </p:grpSp>
      <p:sp>
        <p:nvSpPr>
          <p:cNvPr id="291939" name="Rectangle 99"/>
          <p:cNvSpPr>
            <a:spLocks noGrp="1" noChangeArrowheads="1"/>
          </p:cNvSpPr>
          <p:nvPr>
            <p:ph type="ctrTitle" sz="quarter"/>
          </p:nvPr>
        </p:nvSpPr>
        <p:spPr>
          <a:xfrm>
            <a:off x="1905000" y="2209800"/>
            <a:ext cx="6858000" cy="1143000"/>
          </a:xfrm>
        </p:spPr>
        <p:txBody>
          <a:bodyPr/>
          <a:lstStyle>
            <a:lvl1pPr>
              <a:defRPr/>
            </a:lvl1pPr>
          </a:lstStyle>
          <a:p>
            <a:r>
              <a:rPr lang="en-US"/>
              <a:t>Click to edit Master title style</a:t>
            </a:r>
          </a:p>
        </p:txBody>
      </p:sp>
      <p:sp>
        <p:nvSpPr>
          <p:cNvPr id="291940" name="Rectangle 100"/>
          <p:cNvSpPr>
            <a:spLocks noGrp="1" noChangeArrowheads="1"/>
          </p:cNvSpPr>
          <p:nvPr>
            <p:ph type="subTitle" sz="quarter" idx="1"/>
          </p:nvPr>
        </p:nvSpPr>
        <p:spPr>
          <a:xfrm>
            <a:off x="2438400" y="3886200"/>
            <a:ext cx="5334000" cy="1752600"/>
          </a:xfrm>
        </p:spPr>
        <p:txBody>
          <a:bodyPr/>
          <a:lstStyle>
            <a:lvl1pPr marL="0" indent="0">
              <a:buFontTx/>
              <a:buNone/>
              <a:defRPr/>
            </a:lvl1pPr>
          </a:lstStyle>
          <a:p>
            <a:r>
              <a:rPr lang="en-US"/>
              <a:t>Click to edit Master subtitle style</a:t>
            </a:r>
          </a:p>
        </p:txBody>
      </p:sp>
      <p:sp>
        <p:nvSpPr>
          <p:cNvPr id="101" name="Rectangle 101"/>
          <p:cNvSpPr>
            <a:spLocks noGrp="1" noChangeArrowheads="1"/>
          </p:cNvSpPr>
          <p:nvPr>
            <p:ph type="dt" sz="quarter" idx="10"/>
          </p:nvPr>
        </p:nvSpPr>
        <p:spPr/>
        <p:txBody>
          <a:bodyPr/>
          <a:lstStyle>
            <a:lvl1pPr>
              <a:defRPr smtClean="0"/>
            </a:lvl1pPr>
          </a:lstStyle>
          <a:p>
            <a:pPr>
              <a:defRPr/>
            </a:pPr>
            <a:endParaRPr lang="en-US">
              <a:solidFill>
                <a:srgbClr val="333333"/>
              </a:solidFill>
            </a:endParaRPr>
          </a:p>
        </p:txBody>
      </p:sp>
      <p:sp>
        <p:nvSpPr>
          <p:cNvPr id="102" name="Rectangle 102"/>
          <p:cNvSpPr>
            <a:spLocks noGrp="1" noChangeArrowheads="1"/>
          </p:cNvSpPr>
          <p:nvPr>
            <p:ph type="ftr" sz="quarter" idx="11"/>
          </p:nvPr>
        </p:nvSpPr>
        <p:spPr/>
        <p:txBody>
          <a:bodyPr/>
          <a:lstStyle>
            <a:lvl1pPr>
              <a:defRPr smtClean="0"/>
            </a:lvl1pPr>
          </a:lstStyle>
          <a:p>
            <a:pPr>
              <a:defRPr/>
            </a:pPr>
            <a:endParaRPr lang="en-US">
              <a:solidFill>
                <a:srgbClr val="333333"/>
              </a:solidFill>
            </a:endParaRPr>
          </a:p>
        </p:txBody>
      </p:sp>
      <p:sp>
        <p:nvSpPr>
          <p:cNvPr id="103" name="Rectangle 103"/>
          <p:cNvSpPr>
            <a:spLocks noGrp="1" noChangeArrowheads="1"/>
          </p:cNvSpPr>
          <p:nvPr>
            <p:ph type="sldNum" sz="quarter" idx="12"/>
          </p:nvPr>
        </p:nvSpPr>
        <p:spPr/>
        <p:txBody>
          <a:bodyPr/>
          <a:lstStyle>
            <a:lvl1pPr>
              <a:defRPr smtClean="0"/>
            </a:lvl1pPr>
          </a:lstStyle>
          <a:p>
            <a:pPr>
              <a:defRPr/>
            </a:pPr>
            <a:fld id="{CA33E663-6CA5-4B4A-BD00-3584663AB54A}"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1829798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F444C931-CF5E-A048-A266-08BD1F9BD59C}" type="slidenum">
              <a:rPr lang="en-US"/>
              <a:pPr/>
              <a:t>‹#›</a:t>
            </a:fld>
            <a:endParaRPr lang="en-US"/>
          </a:p>
        </p:txBody>
      </p:sp>
    </p:spTree>
    <p:extLst>
      <p:ext uri="{BB962C8B-B14F-4D97-AF65-F5344CB8AC3E}">
        <p14:creationId xmlns:p14="http://schemas.microsoft.com/office/powerpoint/2010/main" val="22558211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67506312-4D2F-FF44-A7D1-D90D2F68B73D}" type="slidenum">
              <a:rPr lang="en-US"/>
              <a:pPr/>
              <a:t>‹#›</a:t>
            </a:fld>
            <a:endParaRPr lang="en-US"/>
          </a:p>
        </p:txBody>
      </p:sp>
    </p:spTree>
    <p:extLst>
      <p:ext uri="{BB962C8B-B14F-4D97-AF65-F5344CB8AC3E}">
        <p14:creationId xmlns:p14="http://schemas.microsoft.com/office/powerpoint/2010/main" val="2411435853"/>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pPr>
              <a:defRPr/>
            </a:pPr>
            <a:fld id="{ACEEAEA7-3197-374A-847B-93069A83C8FE}"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3814005582"/>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pPr>
              <a:defRPr/>
            </a:pPr>
            <a:fld id="{ADFAA5CC-6335-E448-B556-E37EEDA1DB04}"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1808297923"/>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6"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7" name="Rectangle 102"/>
          <p:cNvSpPr>
            <a:spLocks noGrp="1" noChangeArrowheads="1"/>
          </p:cNvSpPr>
          <p:nvPr>
            <p:ph type="sldNum" sz="quarter" idx="12"/>
          </p:nvPr>
        </p:nvSpPr>
        <p:spPr>
          <a:ln/>
        </p:spPr>
        <p:txBody>
          <a:bodyPr/>
          <a:lstStyle>
            <a:lvl1pPr>
              <a:defRPr/>
            </a:lvl1pPr>
          </a:lstStyle>
          <a:p>
            <a:pPr>
              <a:defRPr/>
            </a:pPr>
            <a:fld id="{6D51A2FC-4FC3-C34D-B4E7-FEE898666C61}"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1035276859"/>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8"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9" name="Rectangle 102"/>
          <p:cNvSpPr>
            <a:spLocks noGrp="1" noChangeArrowheads="1"/>
          </p:cNvSpPr>
          <p:nvPr>
            <p:ph type="sldNum" sz="quarter" idx="12"/>
          </p:nvPr>
        </p:nvSpPr>
        <p:spPr>
          <a:ln/>
        </p:spPr>
        <p:txBody>
          <a:bodyPr/>
          <a:lstStyle>
            <a:lvl1pPr>
              <a:defRPr/>
            </a:lvl1pPr>
          </a:lstStyle>
          <a:p>
            <a:pPr>
              <a:defRPr/>
            </a:pPr>
            <a:fld id="{328050AF-D1A1-CB40-BB4A-148B430773B3}"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992914791"/>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4"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5" name="Rectangle 102"/>
          <p:cNvSpPr>
            <a:spLocks noGrp="1" noChangeArrowheads="1"/>
          </p:cNvSpPr>
          <p:nvPr>
            <p:ph type="sldNum" sz="quarter" idx="12"/>
          </p:nvPr>
        </p:nvSpPr>
        <p:spPr>
          <a:ln/>
        </p:spPr>
        <p:txBody>
          <a:bodyPr/>
          <a:lstStyle>
            <a:lvl1pPr>
              <a:defRPr/>
            </a:lvl1pPr>
          </a:lstStyle>
          <a:p>
            <a:pPr>
              <a:defRPr/>
            </a:pPr>
            <a:fld id="{60EDA03F-C3EE-AC42-B31F-073240A802CA}"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3547301327"/>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3"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4" name="Rectangle 102"/>
          <p:cNvSpPr>
            <a:spLocks noGrp="1" noChangeArrowheads="1"/>
          </p:cNvSpPr>
          <p:nvPr>
            <p:ph type="sldNum" sz="quarter" idx="12"/>
          </p:nvPr>
        </p:nvSpPr>
        <p:spPr>
          <a:ln/>
        </p:spPr>
        <p:txBody>
          <a:bodyPr/>
          <a:lstStyle>
            <a:lvl1pPr>
              <a:defRPr/>
            </a:lvl1pPr>
          </a:lstStyle>
          <a:p>
            <a:pPr>
              <a:defRPr/>
            </a:pPr>
            <a:fld id="{3F092D40-5860-AB4E-9663-C0859B1CC025}"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1070965786"/>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6"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7" name="Rectangle 102"/>
          <p:cNvSpPr>
            <a:spLocks noGrp="1" noChangeArrowheads="1"/>
          </p:cNvSpPr>
          <p:nvPr>
            <p:ph type="sldNum" sz="quarter" idx="12"/>
          </p:nvPr>
        </p:nvSpPr>
        <p:spPr>
          <a:ln/>
        </p:spPr>
        <p:txBody>
          <a:bodyPr/>
          <a:lstStyle>
            <a:lvl1pPr>
              <a:defRPr/>
            </a:lvl1pPr>
          </a:lstStyle>
          <a:p>
            <a:pPr>
              <a:defRPr/>
            </a:pPr>
            <a:fld id="{C172F80F-75AE-5547-BF18-0012ACB2CAA3}"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1678880228"/>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6"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7" name="Rectangle 102"/>
          <p:cNvSpPr>
            <a:spLocks noGrp="1" noChangeArrowheads="1"/>
          </p:cNvSpPr>
          <p:nvPr>
            <p:ph type="sldNum" sz="quarter" idx="12"/>
          </p:nvPr>
        </p:nvSpPr>
        <p:spPr>
          <a:ln/>
        </p:spPr>
        <p:txBody>
          <a:bodyPr/>
          <a:lstStyle>
            <a:lvl1pPr>
              <a:defRPr/>
            </a:lvl1pPr>
          </a:lstStyle>
          <a:p>
            <a:pPr>
              <a:defRPr/>
            </a:pPr>
            <a:fld id="{0D2D8C73-90B8-A948-AB00-55DC597F5E9B}"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3869202510"/>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pPr>
              <a:defRPr/>
            </a:pPr>
            <a:fld id="{A7C22E05-8525-1F40-A40E-E9F4E31CAE53}"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1595254465"/>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pPr>
              <a:defRPr/>
            </a:pPr>
            <a:fld id="{3AB33546-05A5-B642-88E3-2C520D8F4CD2}"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2219440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716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68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CE1926B-A25B-8F4C-A38F-2D6352BD4978}" type="slidenum">
              <a:rPr lang="en-US"/>
              <a:pPr/>
              <a:t>‹#›</a:t>
            </a:fld>
            <a:endParaRPr lang="en-US"/>
          </a:p>
        </p:txBody>
      </p:sp>
    </p:spTree>
    <p:extLst>
      <p:ext uri="{BB962C8B-B14F-4D97-AF65-F5344CB8AC3E}">
        <p14:creationId xmlns:p14="http://schemas.microsoft.com/office/powerpoint/2010/main" val="3604424765"/>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C6384E-5C59-9544-B981-9B0B1BF726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8787810"/>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68C8B02-A65E-5C43-A2F4-882C5A57D3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3893746"/>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925639-6D86-5248-B822-DD2A208557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8982201"/>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5DB0B5-D805-BA44-A15C-37BC1056F1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9979743"/>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09C96E0-CEB6-BB40-9817-863E92C0B5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7959086"/>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51F1EE6-9B57-FC46-8C21-D6996A604B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0709531"/>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066C97E-00B2-9D4E-A71E-18A2836CB6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3207160"/>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14318D1-646D-884B-AFD7-BBB16F9FA1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827537"/>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E67B689-5C79-FC48-80F6-D4BC1BA5BA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4870614"/>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723718-0ECB-9F46-AD59-CBD1C7DD91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94317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716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68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2223E82-F393-F14F-A958-1AEDCBCF9CEF}" type="slidenum">
              <a:rPr lang="en-US"/>
              <a:pPr/>
              <a:t>‹#›</a:t>
            </a:fld>
            <a:endParaRPr lang="en-US"/>
          </a:p>
        </p:txBody>
      </p:sp>
    </p:spTree>
    <p:extLst>
      <p:ext uri="{BB962C8B-B14F-4D97-AF65-F5344CB8AC3E}">
        <p14:creationId xmlns:p14="http://schemas.microsoft.com/office/powerpoint/2010/main" val="4088507163"/>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521CF9-BB6F-3D46-B355-2EEEF840C4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15107"/>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1600200" y="1600200"/>
            <a:ext cx="6858000" cy="1828800"/>
          </a:xfrm>
          <a:effectLst/>
          <a:extLs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a:t>Click to edit Master title style</a:t>
            </a:r>
          </a:p>
        </p:txBody>
      </p:sp>
      <p:sp>
        <p:nvSpPr>
          <p:cNvPr id="19459" name="Rectangle 3"/>
          <p:cNvSpPr>
            <a:spLocks noGrp="1" noChangeArrowheads="1"/>
          </p:cNvSpPr>
          <p:nvPr>
            <p:ph type="subTitle" idx="1"/>
          </p:nvPr>
        </p:nvSpPr>
        <p:spPr>
          <a:xfrm>
            <a:off x="2057400" y="3886200"/>
            <a:ext cx="6400800" cy="1752600"/>
          </a:xfrm>
          <a:effectLst/>
          <a:extLs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1E448535-945D-904A-8219-EFFABA66A619}"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1845604226"/>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67A866-5638-CD41-A371-F5CD5B5F49CC}"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1152850829"/>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711D71-3FDF-2149-87AE-9598DF7B3EF9}"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1305194644"/>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7" name="Rectangle 6"/>
          <p:cNvSpPr>
            <a:spLocks noGrp="1" noChangeArrowheads="1"/>
          </p:cNvSpPr>
          <p:nvPr>
            <p:ph type="sldNum" sz="quarter" idx="12"/>
          </p:nvPr>
        </p:nvSpPr>
        <p:spPr>
          <a:ln/>
        </p:spPr>
        <p:txBody>
          <a:bodyPr/>
          <a:lstStyle>
            <a:lvl1pPr>
              <a:defRPr/>
            </a:lvl1pPr>
          </a:lstStyle>
          <a:p>
            <a:pPr>
              <a:defRPr/>
            </a:pPr>
            <a:fld id="{C4BA4A60-5DE8-1249-9F89-66C441CF9DD6}"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828397513"/>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9" name="Rectangle 6"/>
          <p:cNvSpPr>
            <a:spLocks noGrp="1" noChangeArrowheads="1"/>
          </p:cNvSpPr>
          <p:nvPr>
            <p:ph type="sldNum" sz="quarter" idx="12"/>
          </p:nvPr>
        </p:nvSpPr>
        <p:spPr>
          <a:ln/>
        </p:spPr>
        <p:txBody>
          <a:bodyPr/>
          <a:lstStyle>
            <a:lvl1pPr>
              <a:defRPr/>
            </a:lvl1pPr>
          </a:lstStyle>
          <a:p>
            <a:pPr>
              <a:defRPr/>
            </a:pPr>
            <a:fld id="{B938301F-3A2A-AC43-9AED-6934B8DC8282}"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3429913327"/>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5" name="Rectangle 6"/>
          <p:cNvSpPr>
            <a:spLocks noGrp="1" noChangeArrowheads="1"/>
          </p:cNvSpPr>
          <p:nvPr>
            <p:ph type="sldNum" sz="quarter" idx="12"/>
          </p:nvPr>
        </p:nvSpPr>
        <p:spPr>
          <a:ln/>
        </p:spPr>
        <p:txBody>
          <a:bodyPr/>
          <a:lstStyle>
            <a:lvl1pPr>
              <a:defRPr/>
            </a:lvl1pPr>
          </a:lstStyle>
          <a:p>
            <a:pPr>
              <a:defRPr/>
            </a:pPr>
            <a:fld id="{615D325F-6848-AE45-B73D-66F452E7F675}"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3333559325"/>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4" name="Rectangle 6"/>
          <p:cNvSpPr>
            <a:spLocks noGrp="1" noChangeArrowheads="1"/>
          </p:cNvSpPr>
          <p:nvPr>
            <p:ph type="sldNum" sz="quarter" idx="12"/>
          </p:nvPr>
        </p:nvSpPr>
        <p:spPr>
          <a:ln/>
        </p:spPr>
        <p:txBody>
          <a:bodyPr/>
          <a:lstStyle>
            <a:lvl1pPr>
              <a:defRPr/>
            </a:lvl1pPr>
          </a:lstStyle>
          <a:p>
            <a:pPr>
              <a:defRPr/>
            </a:pPr>
            <a:fld id="{415DEF9E-289B-6C42-8FFD-BD91E59D4DBC}"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1077942264"/>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4092E1-CE4D-AC4B-86FE-40EAE74F1039}"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3179960904"/>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CCD6BD-5A4F-514D-8176-430B8510307F}"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14789032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E873D80-2277-1744-8312-D37E2A857F73}" type="slidenum">
              <a:rPr lang="en-US"/>
              <a:pPr/>
              <a:t>‹#›</a:t>
            </a:fld>
            <a:endParaRPr lang="en-US"/>
          </a:p>
        </p:txBody>
      </p:sp>
    </p:spTree>
    <p:extLst>
      <p:ext uri="{BB962C8B-B14F-4D97-AF65-F5344CB8AC3E}">
        <p14:creationId xmlns:p14="http://schemas.microsoft.com/office/powerpoint/2010/main" val="1658173414"/>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CE6325-2CC6-454D-9C16-A3F92BE2C39D}"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3440026410"/>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458E1F-6140-A545-B88B-56C20B512FD5}"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1277310706"/>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0EAA40-39EF-5647-B662-2C19DFCABF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9118354"/>
      </p:ext>
    </p:extLst>
  </p:cSld>
  <p:clrMapOvr>
    <a:masterClrMapping/>
  </p:clrMapOvr>
  <p:transition>
    <p:fade/>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62E8720-31A4-9141-93BC-468D794BED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7106548"/>
      </p:ext>
    </p:extLst>
  </p:cSld>
  <p:clrMapOvr>
    <a:masterClrMapping/>
  </p:clrMapOvr>
  <p:transition>
    <p:fade/>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CF3F7F-8144-6744-B725-62B38CCEC4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8322180"/>
      </p:ext>
    </p:extLst>
  </p:cSld>
  <p:clrMapOvr>
    <a:masterClrMapping/>
  </p:clrMapOvr>
  <p:transition>
    <p:fade/>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867E63-1A9F-2140-B771-ED8DDF5F34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4764248"/>
      </p:ext>
    </p:extLst>
  </p:cSld>
  <p:clrMapOvr>
    <a:masterClrMapping/>
  </p:clrMapOvr>
  <p:transition>
    <p:fade/>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8C42415-86E9-0A42-9E59-AC28AAFA2B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1548421"/>
      </p:ext>
    </p:extLst>
  </p:cSld>
  <p:clrMapOvr>
    <a:masterClrMapping/>
  </p:clrMapOvr>
  <p:transition>
    <p:fade/>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2B14335-2C15-A447-AA59-EB094CF8C1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5368654"/>
      </p:ext>
    </p:extLst>
  </p:cSld>
  <p:clrMapOvr>
    <a:masterClrMapping/>
  </p:clrMapOvr>
  <p:transition>
    <p:fade/>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4AF4099-C770-ED40-A742-B53C179C70E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9111334"/>
      </p:ext>
    </p:extLst>
  </p:cSld>
  <p:clrMapOvr>
    <a:masterClrMapping/>
  </p:clrMapOvr>
  <p:transition>
    <p:fade/>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846C719-03C8-5245-9F7D-6EA185DD4A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5543605"/>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716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68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31E1B40-E5A6-E54E-B5C6-BACF62E861DC}" type="slidenum">
              <a:rPr lang="en-US"/>
              <a:pPr/>
              <a:t>‹#›</a:t>
            </a:fld>
            <a:endParaRPr lang="en-US"/>
          </a:p>
        </p:txBody>
      </p:sp>
    </p:spTree>
    <p:extLst>
      <p:ext uri="{BB962C8B-B14F-4D97-AF65-F5344CB8AC3E}">
        <p14:creationId xmlns:p14="http://schemas.microsoft.com/office/powerpoint/2010/main" val="2800820155"/>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1E116A-D42C-F14C-AD8A-9C1E16F0CD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9730087"/>
      </p:ext>
    </p:extLst>
  </p:cSld>
  <p:clrMapOvr>
    <a:masterClrMapping/>
  </p:clrMapOvr>
  <p:transition>
    <p:fade/>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8D7618-D461-7B4B-BC06-34DEB6ECE1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7671426"/>
      </p:ext>
    </p:extLst>
  </p:cSld>
  <p:clrMapOvr>
    <a:masterClrMapping/>
  </p:clrMapOvr>
  <p:transition>
    <p:fade/>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8FDA2F-3DD0-FA49-9074-FB8ED4F3A6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0618269"/>
      </p:ext>
    </p:extLst>
  </p:cSld>
  <p:clrMapOvr>
    <a:masterClrMapping/>
  </p:clrMapOvr>
  <p:transition>
    <p:fade/>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8A09CAF-D24B-354D-8E0E-38D72819042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22047649"/>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6F4928A-FE00-884D-8674-63298C4D227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12538734"/>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0BF8080-F15C-1246-85C4-3B75444830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67238999"/>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02F849F-4D7D-584E-88BF-816F3487A9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95098583"/>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981CCAC6-666D-B64D-91D3-C384415BCC2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74605340"/>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3AEA9932-2E69-1A4E-813B-B3B74A832DE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38814215"/>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2F3BD526-1B7F-804D-ADDC-20CCA320634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018533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6" name="Footer Placeholder 5"/>
          <p:cNvSpPr>
            <a:spLocks noGrp="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5656E003-82B1-954A-A602-83C2B4149F48}" type="slidenum">
              <a:rPr lang="en-US"/>
              <a:pPr/>
              <a:t>‹#›</a:t>
            </a:fld>
            <a:endParaRPr lang="en-US"/>
          </a:p>
        </p:txBody>
      </p:sp>
    </p:spTree>
    <p:extLst>
      <p:ext uri="{BB962C8B-B14F-4D97-AF65-F5344CB8AC3E}">
        <p14:creationId xmlns:p14="http://schemas.microsoft.com/office/powerpoint/2010/main" val="248435617"/>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3F40124-47BD-F944-B5DC-74C58B13B88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28520162"/>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25583E6-A59A-6A4A-93F4-5789E93BD9A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25903893"/>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326E785-3A1C-AC49-9784-5E335167729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78835916"/>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FCCE942-95AB-C541-95D5-91CE6CCA4E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06043736"/>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7938115-29C2-794B-9C0F-99D3A3D318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90167731"/>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429CF5-DC27-FF49-9CB5-9CDFFF955E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4816239"/>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B7A3A1-38C5-6D4E-B0A4-4F29201B7C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5420562"/>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C211391-CF22-2148-9FD2-632A9BE443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5837948"/>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0C7CB90-5ED7-E741-B186-84F2A8AFC6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779849"/>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3A88C0E-04FF-7348-8AED-5A8AC26A09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06591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716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68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C71A22E-17B9-974E-9CF8-D2688E952C80}" type="slidenum">
              <a:rPr lang="en-US"/>
              <a:pPr/>
              <a:t>‹#›</a:t>
            </a:fld>
            <a:endParaRPr lang="en-US"/>
          </a:p>
        </p:txBody>
      </p:sp>
    </p:spTree>
    <p:extLst>
      <p:ext uri="{BB962C8B-B14F-4D97-AF65-F5344CB8AC3E}">
        <p14:creationId xmlns:p14="http://schemas.microsoft.com/office/powerpoint/2010/main" val="1616464166"/>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36A3999-A911-1741-B4FD-93ED1AE3C2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001485"/>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E310C5E-6A13-7A43-9AE5-E7DA910A93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6770148"/>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66A32DD-D7BD-8B43-BFF1-CD3AE036C8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8750224"/>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BE0A0F-E1BC-594E-977F-2A57296383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4759969"/>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426840-556F-B14B-97AC-9C25BD9E89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7109148"/>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6AAAFEA-0A34-1E4E-BC5D-CEC4B97366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6504592"/>
      </p:ext>
    </p:extLst>
  </p:cSld>
  <p:clrMapOvr>
    <a:masterClrMapping/>
  </p:clrMapOvr>
  <p:transition>
    <p:fade/>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19C455-C5D7-BD4F-87D5-14E6E73C2D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6936255"/>
      </p:ext>
    </p:extLst>
  </p:cSld>
  <p:clrMapOvr>
    <a:masterClrMapping/>
  </p:clrMapOvr>
  <p:transition>
    <p:fade/>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1F0273-7451-214C-9C06-8779E6C2CA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5022639"/>
      </p:ext>
    </p:extLst>
  </p:cSld>
  <p:clrMapOvr>
    <a:masterClrMapping/>
  </p:clrMapOvr>
  <p:transition>
    <p:fade/>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EBBC116-CE56-7E44-B86A-B450607BE2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0813394"/>
      </p:ext>
    </p:extLst>
  </p:cSld>
  <p:clrMapOvr>
    <a:masterClrMapping/>
  </p:clrMapOvr>
  <p:transition>
    <p:fade/>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67BEE79-BE61-5D4A-8A8A-834EF46859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8146416"/>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716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68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13EE62B-9E38-D541-A314-24350D5538FD}" type="slidenum">
              <a:rPr lang="en-US"/>
              <a:pPr/>
              <a:t>‹#›</a:t>
            </a:fld>
            <a:endParaRPr lang="en-US"/>
          </a:p>
        </p:txBody>
      </p:sp>
    </p:spTree>
    <p:extLst>
      <p:ext uri="{BB962C8B-B14F-4D97-AF65-F5344CB8AC3E}">
        <p14:creationId xmlns:p14="http://schemas.microsoft.com/office/powerpoint/2010/main" val="2044316658"/>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4CD0FAE-E95C-2740-A70F-59B861A1FE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7355188"/>
      </p:ext>
    </p:extLst>
  </p:cSld>
  <p:clrMapOvr>
    <a:masterClrMapping/>
  </p:clrMapOvr>
  <p:transition>
    <p:fade/>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C5C5DE9-22B5-154B-812B-A246A5DD1E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7356983"/>
      </p:ext>
    </p:extLst>
  </p:cSld>
  <p:clrMapOvr>
    <a:masterClrMapping/>
  </p:clrMapOvr>
  <p:transition>
    <p:fade/>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3E113F-FFA0-3247-A2E1-89251A0365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8278820"/>
      </p:ext>
    </p:extLst>
  </p:cSld>
  <p:clrMapOvr>
    <a:masterClrMapping/>
  </p:clrMapOvr>
  <p:transition>
    <p:fade/>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8C924B0-E956-494B-A225-6DC4453FFE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4889891"/>
      </p:ext>
    </p:extLst>
  </p:cSld>
  <p:clrMapOvr>
    <a:masterClrMapping/>
  </p:clrMapOvr>
  <p:transition>
    <p:fade/>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65BFD1-989D-434C-A836-CED29D0F36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7610420"/>
      </p:ext>
    </p:extLst>
  </p:cSld>
  <p:clrMapOvr>
    <a:masterClrMapping/>
  </p:clrMapOvr>
  <p:transition>
    <p:fade/>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E5533C-D45D-9A46-99F7-CB218A14D5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2515513"/>
      </p:ext>
    </p:extLst>
  </p:cSld>
  <p:clrMapOvr>
    <a:masterClrMapping/>
  </p:clrMapOvr>
  <p:transition>
    <p:fade/>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7938115-29C2-794B-9C0F-99D3A3D318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5680975"/>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429CF5-DC27-FF49-9CB5-9CDFFF955E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0338918"/>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B7A3A1-38C5-6D4E-B0A4-4F29201B7C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3027385"/>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C211391-CF22-2148-9FD2-632A9BE443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9513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lgn="ctr">
              <a:defRPr b="1"/>
            </a:lvl1pPr>
          </a:lstStyle>
          <a:p>
            <a:pPr>
              <a:defRPr/>
            </a:pPr>
            <a:endParaRPr lang="en-US"/>
          </a:p>
        </p:txBody>
      </p:sp>
      <p:sp>
        <p:nvSpPr>
          <p:cNvPr id="5" name="Footer Placeholder 4"/>
          <p:cNvSpPr>
            <a:spLocks noGrp="1"/>
          </p:cNvSpPr>
          <p:nvPr>
            <p:ph type="ftr" sz="quarter" idx="11"/>
          </p:nvPr>
        </p:nvSpPr>
        <p:spPr/>
        <p:txBody>
          <a:bodyPr/>
          <a:lstStyle>
            <a:lvl1pPr>
              <a:defRPr b="1"/>
            </a:lvl1pPr>
          </a:lstStyle>
          <a:p>
            <a:pPr>
              <a:defRPr/>
            </a:pPr>
            <a:endParaRPr lang="en-US"/>
          </a:p>
        </p:txBody>
      </p:sp>
      <p:sp>
        <p:nvSpPr>
          <p:cNvPr id="6" name="Slide Number Placeholder 5"/>
          <p:cNvSpPr>
            <a:spLocks noGrp="1"/>
          </p:cNvSpPr>
          <p:nvPr>
            <p:ph type="sldNum" sz="quarter" idx="12"/>
          </p:nvPr>
        </p:nvSpPr>
        <p:spPr/>
        <p:txBody>
          <a:bodyPr/>
          <a:lstStyle>
            <a:lvl1pPr>
              <a:defRPr b="1"/>
            </a:lvl1pPr>
          </a:lstStyle>
          <a:p>
            <a:fld id="{FCE6B275-3063-4B41-A7C1-41529A14E221}" type="slidenum">
              <a:rPr lang="en-US"/>
              <a:pPr/>
              <a:t>‹#›</a:t>
            </a:fld>
            <a:endParaRPr lang="en-US"/>
          </a:p>
        </p:txBody>
      </p:sp>
    </p:spTree>
    <p:extLst>
      <p:ext uri="{BB962C8B-B14F-4D97-AF65-F5344CB8AC3E}">
        <p14:creationId xmlns:p14="http://schemas.microsoft.com/office/powerpoint/2010/main" val="1303748489"/>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0C7CB90-5ED7-E741-B186-84F2A8AFC6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4743571"/>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3A88C0E-04FF-7348-8AED-5A8AC26A09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7385930"/>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36A3999-A911-1741-B4FD-93ED1AE3C2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7223279"/>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E310C5E-6A13-7A43-9AE5-E7DA910A93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3726973"/>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66A32DD-D7BD-8B43-BFF1-CD3AE036C8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4174951"/>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BE0A0F-E1BC-594E-977F-2A57296383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0770962"/>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426840-556F-B14B-97AC-9C25BD9E89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8880238"/>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2674"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12675"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ED283161-DD9B-1B49-A0BA-3AAE859F0138}" type="slidenum">
              <a:rPr lang="en-US"/>
              <a:pPr>
                <a:defRPr/>
              </a:pPr>
              <a:t>‹#›</a:t>
            </a:fld>
            <a:endParaRPr lang="en-US"/>
          </a:p>
        </p:txBody>
      </p:sp>
    </p:spTree>
    <p:extLst>
      <p:ext uri="{BB962C8B-B14F-4D97-AF65-F5344CB8AC3E}">
        <p14:creationId xmlns:p14="http://schemas.microsoft.com/office/powerpoint/2010/main" val="1319914287"/>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000337-C479-BE49-8F3A-AB074A152394}" type="slidenum">
              <a:rPr lang="en-US"/>
              <a:pPr>
                <a:defRPr/>
              </a:pPr>
              <a:t>‹#›</a:t>
            </a:fld>
            <a:endParaRPr lang="en-US"/>
          </a:p>
        </p:txBody>
      </p:sp>
    </p:spTree>
    <p:extLst>
      <p:ext uri="{BB962C8B-B14F-4D97-AF65-F5344CB8AC3E}">
        <p14:creationId xmlns:p14="http://schemas.microsoft.com/office/powerpoint/2010/main" val="2010509917"/>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5BD1E9-A4C4-3A44-BA2B-8A863CEF7467}" type="slidenum">
              <a:rPr lang="en-US"/>
              <a:pPr>
                <a:defRPr/>
              </a:pPr>
              <a:t>‹#›</a:t>
            </a:fld>
            <a:endParaRPr lang="en-US"/>
          </a:p>
        </p:txBody>
      </p:sp>
    </p:spTree>
    <p:extLst>
      <p:ext uri="{BB962C8B-B14F-4D97-AF65-F5344CB8AC3E}">
        <p14:creationId xmlns:p14="http://schemas.microsoft.com/office/powerpoint/2010/main" val="11233236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lgn="ctr" eaLnBrk="1" hangingPunct="1">
              <a:defRPr b="1"/>
            </a:lvl1pPr>
          </a:lstStyle>
          <a:p>
            <a:pPr>
              <a:defRPr/>
            </a:pPr>
            <a:endParaRPr lang="en-US"/>
          </a:p>
        </p:txBody>
      </p:sp>
      <p:sp>
        <p:nvSpPr>
          <p:cNvPr id="3" name="Footer Placeholder 2"/>
          <p:cNvSpPr>
            <a:spLocks noGrp="1"/>
          </p:cNvSpPr>
          <p:nvPr>
            <p:ph type="ftr" sz="quarter" idx="11"/>
          </p:nvPr>
        </p:nvSpPr>
        <p:spPr/>
        <p:txBody>
          <a:bodyPr/>
          <a:lstStyle>
            <a:lvl1pPr eaLnBrk="1" hangingPunct="1">
              <a:defRPr b="1"/>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b="1"/>
            </a:lvl1pPr>
          </a:lstStyle>
          <a:p>
            <a:fld id="{D6799E93-74B3-664C-AE87-64D7A48E5843}" type="slidenum">
              <a:rPr lang="en-US"/>
              <a:pPr/>
              <a:t>‹#›</a:t>
            </a:fld>
            <a:endParaRPr lang="en-US"/>
          </a:p>
        </p:txBody>
      </p:sp>
    </p:spTree>
    <p:extLst>
      <p:ext uri="{BB962C8B-B14F-4D97-AF65-F5344CB8AC3E}">
        <p14:creationId xmlns:p14="http://schemas.microsoft.com/office/powerpoint/2010/main" val="4234572091"/>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09DA93-3305-D443-9BFD-5A7A21642E48}" type="slidenum">
              <a:rPr lang="en-US"/>
              <a:pPr>
                <a:defRPr/>
              </a:pPr>
              <a:t>‹#›</a:t>
            </a:fld>
            <a:endParaRPr lang="en-US"/>
          </a:p>
        </p:txBody>
      </p:sp>
    </p:spTree>
    <p:extLst>
      <p:ext uri="{BB962C8B-B14F-4D97-AF65-F5344CB8AC3E}">
        <p14:creationId xmlns:p14="http://schemas.microsoft.com/office/powerpoint/2010/main" val="1856392274"/>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99CDE23-5ADE-834D-A0DC-B97293C2E886}" type="slidenum">
              <a:rPr lang="en-US"/>
              <a:pPr>
                <a:defRPr/>
              </a:pPr>
              <a:t>‹#›</a:t>
            </a:fld>
            <a:endParaRPr lang="en-US"/>
          </a:p>
        </p:txBody>
      </p:sp>
    </p:spTree>
    <p:extLst>
      <p:ext uri="{BB962C8B-B14F-4D97-AF65-F5344CB8AC3E}">
        <p14:creationId xmlns:p14="http://schemas.microsoft.com/office/powerpoint/2010/main" val="3966097132"/>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6FE08E3-764B-A141-88C9-A89BAA1C8D6D}" type="slidenum">
              <a:rPr lang="en-US"/>
              <a:pPr>
                <a:defRPr/>
              </a:pPr>
              <a:t>‹#›</a:t>
            </a:fld>
            <a:endParaRPr lang="en-US"/>
          </a:p>
        </p:txBody>
      </p:sp>
    </p:spTree>
    <p:extLst>
      <p:ext uri="{BB962C8B-B14F-4D97-AF65-F5344CB8AC3E}">
        <p14:creationId xmlns:p14="http://schemas.microsoft.com/office/powerpoint/2010/main" val="1344070476"/>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7329C68-A27C-D046-BD36-24E6635E6608}" type="slidenum">
              <a:rPr lang="en-US"/>
              <a:pPr>
                <a:defRPr/>
              </a:pPr>
              <a:t>‹#›</a:t>
            </a:fld>
            <a:endParaRPr lang="en-US"/>
          </a:p>
        </p:txBody>
      </p:sp>
    </p:spTree>
    <p:extLst>
      <p:ext uri="{BB962C8B-B14F-4D97-AF65-F5344CB8AC3E}">
        <p14:creationId xmlns:p14="http://schemas.microsoft.com/office/powerpoint/2010/main" val="2965992182"/>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9CDDDE-ADF2-B74A-9932-1770F6A217D2}" type="slidenum">
              <a:rPr lang="en-US"/>
              <a:pPr>
                <a:defRPr/>
              </a:pPr>
              <a:t>‹#›</a:t>
            </a:fld>
            <a:endParaRPr lang="en-US"/>
          </a:p>
        </p:txBody>
      </p:sp>
    </p:spTree>
    <p:extLst>
      <p:ext uri="{BB962C8B-B14F-4D97-AF65-F5344CB8AC3E}">
        <p14:creationId xmlns:p14="http://schemas.microsoft.com/office/powerpoint/2010/main" val="2346551147"/>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02DAB39-40B1-2345-AAAB-88AFEBBA244D}" type="slidenum">
              <a:rPr lang="en-US"/>
              <a:pPr>
                <a:defRPr/>
              </a:pPr>
              <a:t>‹#›</a:t>
            </a:fld>
            <a:endParaRPr lang="en-US"/>
          </a:p>
        </p:txBody>
      </p:sp>
    </p:spTree>
    <p:extLst>
      <p:ext uri="{BB962C8B-B14F-4D97-AF65-F5344CB8AC3E}">
        <p14:creationId xmlns:p14="http://schemas.microsoft.com/office/powerpoint/2010/main" val="3968152319"/>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8AFE4E-2FF8-CC4C-AB2F-956F1C9A557D}" type="slidenum">
              <a:rPr lang="en-US"/>
              <a:pPr>
                <a:defRPr/>
              </a:pPr>
              <a:t>‹#›</a:t>
            </a:fld>
            <a:endParaRPr lang="en-US"/>
          </a:p>
        </p:txBody>
      </p:sp>
    </p:spTree>
    <p:extLst>
      <p:ext uri="{BB962C8B-B14F-4D97-AF65-F5344CB8AC3E}">
        <p14:creationId xmlns:p14="http://schemas.microsoft.com/office/powerpoint/2010/main" val="251204754"/>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F0382CD-2E42-B645-A713-D23B1B493BA8}" type="slidenum">
              <a:rPr lang="en-US"/>
              <a:pPr>
                <a:defRPr/>
              </a:pPr>
              <a:t>‹#›</a:t>
            </a:fld>
            <a:endParaRPr lang="en-US"/>
          </a:p>
        </p:txBody>
      </p:sp>
    </p:spTree>
    <p:extLst>
      <p:ext uri="{BB962C8B-B14F-4D97-AF65-F5344CB8AC3E}">
        <p14:creationId xmlns:p14="http://schemas.microsoft.com/office/powerpoint/2010/main" val="2822176183"/>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19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E35718F-9833-5846-BCD9-51EAAFE95B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3456779"/>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D96D8D-86F4-344A-95F5-E51C687564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4153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A70D0F5F-0E2E-4647-A93C-CEEBF40534CA}" type="slidenum">
              <a:rPr lang="en-US"/>
              <a:pPr/>
              <a:t>‹#›</a:t>
            </a:fld>
            <a:endParaRPr lang="en-US"/>
          </a:p>
        </p:txBody>
      </p:sp>
    </p:spTree>
    <p:extLst>
      <p:ext uri="{BB962C8B-B14F-4D97-AF65-F5344CB8AC3E}">
        <p14:creationId xmlns:p14="http://schemas.microsoft.com/office/powerpoint/2010/main" val="13582410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4"/>
          <p:cNvGrpSpPr>
            <a:grpSpLocks/>
          </p:cNvGrpSpPr>
          <p:nvPr/>
        </p:nvGrpSpPr>
        <p:grpSpPr bwMode="auto">
          <a:xfrm>
            <a:off x="177800" y="230188"/>
            <a:ext cx="203200" cy="6503987"/>
            <a:chOff x="112" y="145"/>
            <a:chExt cx="128" cy="4097"/>
          </a:xfrm>
        </p:grpSpPr>
        <p:sp>
          <p:nvSpPr>
            <p:cNvPr id="5" name="Rectangle 5"/>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6" name="Rectangle 6"/>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w="9525">
              <a:noFill/>
              <a:miter lim="800000"/>
              <a:headEnd/>
              <a:tailEnd/>
            </a:ln>
            <a:effectLst/>
          </p:spPr>
          <p:txBody>
            <a:bodyPr wrap="none" anchor="ctr"/>
            <a:lstStyle/>
            <a:p>
              <a:pPr>
                <a:defRPr/>
              </a:pPr>
              <a:endParaRPr lang="en-US" b="0">
                <a:solidFill>
                  <a:srgbClr val="F8F8F8"/>
                </a:solidFill>
                <a:latin typeface="Times New Roman" charset="0"/>
                <a:ea typeface="ＭＳ Ｐゴシック" charset="-128"/>
                <a:cs typeface="ＭＳ Ｐゴシック" charset="-128"/>
              </a:endParaRPr>
            </a:p>
          </p:txBody>
        </p:sp>
      </p:grpSp>
      <p:grpSp>
        <p:nvGrpSpPr>
          <p:cNvPr id="7" name="Group 7"/>
          <p:cNvGrpSpPr>
            <a:grpSpLocks/>
          </p:cNvGrpSpPr>
          <p:nvPr/>
        </p:nvGrpSpPr>
        <p:grpSpPr bwMode="auto">
          <a:xfrm>
            <a:off x="8793163" y="220663"/>
            <a:ext cx="198437" cy="6408737"/>
            <a:chOff x="5539" y="139"/>
            <a:chExt cx="125" cy="4037"/>
          </a:xfrm>
        </p:grpSpPr>
        <p:sp>
          <p:nvSpPr>
            <p:cNvPr id="8" name="Rectangle 8"/>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9" name="Rectangle 9"/>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grpSp>
      <p:grpSp>
        <p:nvGrpSpPr>
          <p:cNvPr id="10" name="Group 10"/>
          <p:cNvGrpSpPr>
            <a:grpSpLocks/>
          </p:cNvGrpSpPr>
          <p:nvPr/>
        </p:nvGrpSpPr>
        <p:grpSpPr bwMode="auto">
          <a:xfrm>
            <a:off x="412750" y="6477000"/>
            <a:ext cx="8686800" cy="228600"/>
            <a:chOff x="260" y="4080"/>
            <a:chExt cx="5472" cy="144"/>
          </a:xfrm>
        </p:grpSpPr>
        <p:sp>
          <p:nvSpPr>
            <p:cNvPr id="11" name="Rectangle 11"/>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12" name="Rectangle 12"/>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grpSp>
      <p:grpSp>
        <p:nvGrpSpPr>
          <p:cNvPr id="13" name="Group 13"/>
          <p:cNvGrpSpPr>
            <a:grpSpLocks/>
          </p:cNvGrpSpPr>
          <p:nvPr/>
        </p:nvGrpSpPr>
        <p:grpSpPr bwMode="auto">
          <a:xfrm>
            <a:off x="76200" y="176213"/>
            <a:ext cx="8745538" cy="161925"/>
            <a:chOff x="48" y="111"/>
            <a:chExt cx="5509" cy="102"/>
          </a:xfrm>
        </p:grpSpPr>
        <p:sp>
          <p:nvSpPr>
            <p:cNvPr id="14" name="Rectangle 14"/>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15" name="Rectangle 15"/>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grpSp>
      <p:sp>
        <p:nvSpPr>
          <p:cNvPr id="2142210" name="Rectangle 2"/>
          <p:cNvSpPr>
            <a:spLocks noGrp="1" noChangeArrowheads="1"/>
          </p:cNvSpPr>
          <p:nvPr>
            <p:ph type="ctrTitle"/>
          </p:nvPr>
        </p:nvSpPr>
        <p:spPr>
          <a:xfrm>
            <a:off x="685800" y="1219200"/>
            <a:ext cx="7772400" cy="1143000"/>
          </a:xfrm>
        </p:spPr>
        <p:txBody>
          <a:bodyPr anchorCtr="1"/>
          <a:lstStyle>
            <a:lvl1pPr>
              <a:defRPr sz="4000">
                <a:solidFill>
                  <a:schemeClr val="tx1"/>
                </a:solidFill>
              </a:defRPr>
            </a:lvl1pPr>
          </a:lstStyle>
          <a:p>
            <a:r>
              <a:rPr lang="en-US"/>
              <a:t>Click to edit Master title style</a:t>
            </a:r>
          </a:p>
        </p:txBody>
      </p:sp>
      <p:sp>
        <p:nvSpPr>
          <p:cNvPr id="2142211" name="Rectangle 3"/>
          <p:cNvSpPr>
            <a:spLocks noGrp="1" noChangeArrowheads="1"/>
          </p:cNvSpPr>
          <p:nvPr>
            <p:ph type="subTitle" idx="1"/>
          </p:nvPr>
        </p:nvSpPr>
        <p:spPr>
          <a:xfrm>
            <a:off x="1371600" y="2667000"/>
            <a:ext cx="6400800" cy="1752600"/>
          </a:xfrm>
        </p:spPr>
        <p:txBody>
          <a:bodyPr/>
          <a:lstStyle>
            <a:lvl1pPr marL="0" indent="0" algn="ctr">
              <a:buFontTx/>
              <a:buNone/>
              <a:defRPr sz="2800"/>
            </a:lvl1pPr>
          </a:lstStyle>
          <a:p>
            <a:r>
              <a:rPr lang="en-US"/>
              <a:t>Click to edit Master subtitle style</a:t>
            </a:r>
          </a:p>
        </p:txBody>
      </p:sp>
      <p:sp>
        <p:nvSpPr>
          <p:cNvPr id="16" name="Rectangle 16"/>
          <p:cNvSpPr>
            <a:spLocks noGrp="1" noChangeArrowheads="1"/>
          </p:cNvSpPr>
          <p:nvPr>
            <p:ph type="dt" sz="half" idx="10"/>
          </p:nvPr>
        </p:nvSpPr>
        <p:spPr/>
        <p:txBody>
          <a:bodyPr/>
          <a:lstStyle>
            <a:lvl1pPr algn="ctr">
              <a:defRPr b="1"/>
            </a:lvl1pPr>
          </a:lstStyle>
          <a:p>
            <a:pPr>
              <a:defRPr/>
            </a:pPr>
            <a:endParaRPr lang="en-US"/>
          </a:p>
        </p:txBody>
      </p:sp>
      <p:sp>
        <p:nvSpPr>
          <p:cNvPr id="17" name="Rectangle 17"/>
          <p:cNvSpPr>
            <a:spLocks noGrp="1" noChangeArrowheads="1"/>
          </p:cNvSpPr>
          <p:nvPr>
            <p:ph type="ftr" sz="quarter" idx="11"/>
          </p:nvPr>
        </p:nvSpPr>
        <p:spPr/>
        <p:txBody>
          <a:bodyPr/>
          <a:lstStyle>
            <a:lvl1pPr>
              <a:defRPr b="1"/>
            </a:lvl1pPr>
          </a:lstStyle>
          <a:p>
            <a:pPr>
              <a:defRPr/>
            </a:pPr>
            <a:endParaRPr lang="en-US"/>
          </a:p>
        </p:txBody>
      </p:sp>
      <p:sp>
        <p:nvSpPr>
          <p:cNvPr id="18" name="Rectangle 18"/>
          <p:cNvSpPr>
            <a:spLocks noGrp="1" noChangeArrowheads="1"/>
          </p:cNvSpPr>
          <p:nvPr>
            <p:ph type="sldNum" sz="quarter" idx="12"/>
          </p:nvPr>
        </p:nvSpPr>
        <p:spPr/>
        <p:txBody>
          <a:bodyPr/>
          <a:lstStyle>
            <a:lvl1pPr>
              <a:defRPr b="1"/>
            </a:lvl1pPr>
          </a:lstStyle>
          <a:p>
            <a:fld id="{4429F31F-6BA2-2B4D-9FEC-B072C7E14398}" type="slidenum">
              <a:rPr lang="en-US"/>
              <a:pPr/>
              <a:t>‹#›</a:t>
            </a:fld>
            <a:endParaRPr lang="en-US"/>
          </a:p>
        </p:txBody>
      </p:sp>
    </p:spTree>
    <p:extLst>
      <p:ext uri="{BB962C8B-B14F-4D97-AF65-F5344CB8AC3E}">
        <p14:creationId xmlns:p14="http://schemas.microsoft.com/office/powerpoint/2010/main" val="17676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9B21EA-DDA8-0149-BF5F-4E3EA2FD77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0394520"/>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1CF59F-0E2E-634A-8A1C-374F1A2D11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4174631"/>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DA1B08A-C4CA-D147-AD9B-E8EB2D53A5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3608343"/>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967AD28-8259-A047-8769-84E36D6900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8506678"/>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0251ABA-5B28-C94C-9F0D-CCA0EB7A28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2502378"/>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99D3AF6-2DF8-944B-A772-07783263B1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6964597"/>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5732FF-FEC1-4F47-BA58-F715FA8783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4934911"/>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CACF8A-8445-4148-8301-DF54DA25C8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8857530"/>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4CF8E2C-6894-5A44-881E-E4AD69AC6C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2387580"/>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486703-1857-2C48-B8FB-75B07898A7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64383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365625" y="1951038"/>
            <a:ext cx="4770438" cy="5062537"/>
            <a:chOff x="2750" y="1229"/>
            <a:chExt cx="3005" cy="3189"/>
          </a:xfrm>
        </p:grpSpPr>
        <p:sp>
          <p:nvSpPr>
            <p:cNvPr id="5" name="AutoShape 3"/>
            <p:cNvSpPr>
              <a:spLocks noChangeArrowheads="1"/>
            </p:cNvSpPr>
            <p:nvPr/>
          </p:nvSpPr>
          <p:spPr bwMode="auto">
            <a:xfrm rot="13500000" flipH="1">
              <a:off x="4453" y="3780"/>
              <a:ext cx="568" cy="568"/>
            </a:xfrm>
            <a:prstGeom prst="rtTriangle">
              <a:avLst/>
            </a:prstGeom>
            <a:noFill/>
            <a:ln w="12700">
              <a:solidFill>
                <a:schemeClr val="accent2"/>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6" name="AutoShape 4"/>
            <p:cNvSpPr>
              <a:spLocks noChangeArrowheads="1"/>
            </p:cNvSpPr>
            <p:nvPr/>
          </p:nvSpPr>
          <p:spPr bwMode="auto">
            <a:xfrm rot="16200000">
              <a:off x="4711" y="3319"/>
              <a:ext cx="858" cy="852"/>
            </a:xfrm>
            <a:prstGeom prst="rtTriangle">
              <a:avLst/>
            </a:prstGeom>
            <a:noFill/>
            <a:ln w="12700">
              <a:solidFill>
                <a:schemeClr val="accent2"/>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7" name="AutoShape 5"/>
            <p:cNvSpPr>
              <a:spLocks noChangeArrowheads="1"/>
            </p:cNvSpPr>
            <p:nvPr/>
          </p:nvSpPr>
          <p:spPr bwMode="auto">
            <a:xfrm>
              <a:off x="4947" y="2612"/>
              <a:ext cx="808" cy="808"/>
            </a:xfrm>
            <a:prstGeom prst="diamond">
              <a:avLst/>
            </a:prstGeom>
            <a:noFill/>
            <a:ln w="12700">
              <a:solidFill>
                <a:schemeClr val="accent2"/>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8" name="AutoShape 6"/>
            <p:cNvSpPr>
              <a:spLocks noChangeArrowheads="1"/>
            </p:cNvSpPr>
            <p:nvPr/>
          </p:nvSpPr>
          <p:spPr bwMode="auto">
            <a:xfrm rot="13500000">
              <a:off x="2750" y="3164"/>
              <a:ext cx="1254" cy="1254"/>
            </a:xfrm>
            <a:prstGeom prst="rtTriangle">
              <a:avLst/>
            </a:prstGeom>
            <a:noFill/>
            <a:ln w="12700">
              <a:solidFill>
                <a:schemeClr val="accent2"/>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9" name="AutoShape 7"/>
            <p:cNvSpPr>
              <a:spLocks noChangeArrowheads="1"/>
            </p:cNvSpPr>
            <p:nvPr/>
          </p:nvSpPr>
          <p:spPr bwMode="auto">
            <a:xfrm rot="8100000" flipH="1">
              <a:off x="3721" y="2495"/>
              <a:ext cx="568" cy="568"/>
            </a:xfrm>
            <a:prstGeom prst="rtTriangle">
              <a:avLst/>
            </a:prstGeom>
            <a:noFill/>
            <a:ln w="12700">
              <a:solidFill>
                <a:schemeClr val="accent2"/>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grpSp>
          <p:nvGrpSpPr>
            <p:cNvPr id="10" name="Group 8"/>
            <p:cNvGrpSpPr>
              <a:grpSpLocks/>
            </p:cNvGrpSpPr>
            <p:nvPr/>
          </p:nvGrpSpPr>
          <p:grpSpPr bwMode="auto">
            <a:xfrm>
              <a:off x="4384" y="2184"/>
              <a:ext cx="402" cy="1198"/>
              <a:chOff x="4384" y="2184"/>
              <a:chExt cx="402" cy="1198"/>
            </a:xfrm>
          </p:grpSpPr>
          <p:sp>
            <p:nvSpPr>
              <p:cNvPr id="12" name="Line 9"/>
              <p:cNvSpPr>
                <a:spLocks noChangeShapeType="1"/>
              </p:cNvSpPr>
              <p:nvPr/>
            </p:nvSpPr>
            <p:spPr bwMode="auto">
              <a:xfrm>
                <a:off x="4784" y="2194"/>
                <a:ext cx="0" cy="784"/>
              </a:xfrm>
              <a:prstGeom prst="line">
                <a:avLst/>
              </a:prstGeom>
              <a:noFill/>
              <a:ln w="12700">
                <a:solidFill>
                  <a:schemeClr val="accent2"/>
                </a:solidFill>
                <a:round/>
                <a:headEnd type="none" w="sm" len="sm"/>
                <a:tailEnd type="none" w="sm" len="sm"/>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13" name="Line 10"/>
              <p:cNvSpPr>
                <a:spLocks noChangeShapeType="1"/>
              </p:cNvSpPr>
              <p:nvPr/>
            </p:nvSpPr>
            <p:spPr bwMode="auto">
              <a:xfrm>
                <a:off x="4388" y="2582"/>
                <a:ext cx="0" cy="800"/>
              </a:xfrm>
              <a:prstGeom prst="line">
                <a:avLst/>
              </a:prstGeom>
              <a:noFill/>
              <a:ln w="12700">
                <a:solidFill>
                  <a:schemeClr val="accent2"/>
                </a:solidFill>
                <a:round/>
                <a:headEnd type="none" w="sm" len="sm"/>
                <a:tailEnd type="none" w="sm" len="sm"/>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14" name="Line 11"/>
              <p:cNvSpPr>
                <a:spLocks noChangeShapeType="1"/>
              </p:cNvSpPr>
              <p:nvPr/>
            </p:nvSpPr>
            <p:spPr bwMode="auto">
              <a:xfrm flipV="1">
                <a:off x="4388" y="2980"/>
                <a:ext cx="398" cy="398"/>
              </a:xfrm>
              <a:prstGeom prst="line">
                <a:avLst/>
              </a:prstGeom>
              <a:noFill/>
              <a:ln w="12700">
                <a:solidFill>
                  <a:schemeClr val="accent2"/>
                </a:solidFill>
                <a:round/>
                <a:headEnd type="none" w="sm" len="sm"/>
                <a:tailEnd type="none" w="sm" len="sm"/>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15" name="Line 12"/>
              <p:cNvSpPr>
                <a:spLocks noChangeShapeType="1"/>
              </p:cNvSpPr>
              <p:nvPr/>
            </p:nvSpPr>
            <p:spPr bwMode="auto">
              <a:xfrm flipV="1">
                <a:off x="4384" y="2184"/>
                <a:ext cx="402" cy="402"/>
              </a:xfrm>
              <a:prstGeom prst="line">
                <a:avLst/>
              </a:prstGeom>
              <a:noFill/>
              <a:ln w="12700">
                <a:solidFill>
                  <a:schemeClr val="accent2"/>
                </a:solidFill>
                <a:round/>
                <a:headEnd type="none" w="sm" len="sm"/>
                <a:tailEnd type="none" w="sm" len="sm"/>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grpSp>
        <p:sp>
          <p:nvSpPr>
            <p:cNvPr id="11" name="AutoShape 13"/>
            <p:cNvSpPr>
              <a:spLocks noChangeArrowheads="1"/>
            </p:cNvSpPr>
            <p:nvPr/>
          </p:nvSpPr>
          <p:spPr bwMode="auto">
            <a:xfrm rot="18900000">
              <a:off x="4388" y="1229"/>
              <a:ext cx="1254" cy="1254"/>
            </a:xfrm>
            <a:prstGeom prst="rtTriangle">
              <a:avLst/>
            </a:prstGeom>
            <a:noFill/>
            <a:ln w="12700">
              <a:solidFill>
                <a:schemeClr val="accent2"/>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grpSp>
      <p:grpSp>
        <p:nvGrpSpPr>
          <p:cNvPr id="16" name="Group 15"/>
          <p:cNvGrpSpPr>
            <a:grpSpLocks/>
          </p:cNvGrpSpPr>
          <p:nvPr/>
        </p:nvGrpSpPr>
        <p:grpSpPr bwMode="auto">
          <a:xfrm>
            <a:off x="3344863" y="2457450"/>
            <a:ext cx="5449887" cy="4497388"/>
            <a:chOff x="2107" y="1548"/>
            <a:chExt cx="3433" cy="2833"/>
          </a:xfrm>
        </p:grpSpPr>
        <p:sp>
          <p:nvSpPr>
            <p:cNvPr id="17" name="AutoShape 16"/>
            <p:cNvSpPr>
              <a:spLocks noChangeArrowheads="1"/>
            </p:cNvSpPr>
            <p:nvPr/>
          </p:nvSpPr>
          <p:spPr bwMode="auto">
            <a:xfrm>
              <a:off x="4732" y="2114"/>
              <a:ext cx="808" cy="808"/>
            </a:xfrm>
            <a:prstGeom prst="diamond">
              <a:avLst/>
            </a:prstGeom>
            <a:solidFill>
              <a:schemeClr val="accent1"/>
            </a:solidFill>
            <a:ln w="12700">
              <a:solidFill>
                <a:schemeClr val="accent1"/>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18" name="Freeform 17"/>
            <p:cNvSpPr>
              <a:spLocks/>
            </p:cNvSpPr>
            <p:nvPr/>
          </p:nvSpPr>
          <p:spPr bwMode="auto">
            <a:xfrm>
              <a:off x="4061" y="1935"/>
              <a:ext cx="403" cy="1192"/>
            </a:xfrm>
            <a:custGeom>
              <a:avLst/>
              <a:gdLst/>
              <a:ahLst/>
              <a:cxnLst>
                <a:cxn ang="0">
                  <a:pos x="399" y="0"/>
                </a:cxn>
                <a:cxn ang="0">
                  <a:pos x="0" y="399"/>
                </a:cxn>
                <a:cxn ang="0">
                  <a:pos x="0" y="1191"/>
                </a:cxn>
                <a:cxn ang="0">
                  <a:pos x="402" y="789"/>
                </a:cxn>
                <a:cxn ang="0">
                  <a:pos x="399" y="0"/>
                </a:cxn>
              </a:cxnLst>
              <a:rect l="0" t="0" r="r" b="b"/>
              <a:pathLst>
                <a:path w="403" h="1192">
                  <a:moveTo>
                    <a:pt x="399" y="0"/>
                  </a:moveTo>
                  <a:lnTo>
                    <a:pt x="0" y="399"/>
                  </a:lnTo>
                  <a:lnTo>
                    <a:pt x="0" y="1191"/>
                  </a:lnTo>
                  <a:lnTo>
                    <a:pt x="402" y="789"/>
                  </a:lnTo>
                  <a:lnTo>
                    <a:pt x="399" y="0"/>
                  </a:lnTo>
                </a:path>
              </a:pathLst>
            </a:custGeom>
            <a:solidFill>
              <a:schemeClr val="accent1"/>
            </a:solidFill>
            <a:ln w="12700" cap="flat" cmpd="sng">
              <a:solidFill>
                <a:schemeClr val="accent1"/>
              </a:solidFill>
              <a:prstDash val="solid"/>
              <a:round/>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19" name="AutoShape 18"/>
            <p:cNvSpPr>
              <a:spLocks noChangeArrowheads="1"/>
            </p:cNvSpPr>
            <p:nvPr/>
          </p:nvSpPr>
          <p:spPr bwMode="auto">
            <a:xfrm rot="18900000">
              <a:off x="2527" y="2630"/>
              <a:ext cx="1254" cy="1254"/>
            </a:xfrm>
            <a:prstGeom prst="rtTriangle">
              <a:avLst/>
            </a:prstGeom>
            <a:solidFill>
              <a:schemeClr val="accent1"/>
            </a:solidFill>
            <a:ln w="12700">
              <a:solidFill>
                <a:schemeClr val="accent1"/>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0" name="AutoShape 19"/>
            <p:cNvSpPr>
              <a:spLocks noChangeArrowheads="1"/>
            </p:cNvSpPr>
            <p:nvPr/>
          </p:nvSpPr>
          <p:spPr bwMode="auto">
            <a:xfrm rot="13500000" flipH="1">
              <a:off x="3812" y="3813"/>
              <a:ext cx="568" cy="568"/>
            </a:xfrm>
            <a:prstGeom prst="rtTriangle">
              <a:avLst/>
            </a:prstGeom>
            <a:solidFill>
              <a:schemeClr val="accent1"/>
            </a:solidFill>
            <a:ln w="12700">
              <a:solidFill>
                <a:schemeClr val="accent1"/>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1" name="AutoShape 20"/>
            <p:cNvSpPr>
              <a:spLocks noChangeArrowheads="1"/>
            </p:cNvSpPr>
            <p:nvPr/>
          </p:nvSpPr>
          <p:spPr bwMode="auto">
            <a:xfrm rot="16200000">
              <a:off x="4423" y="2927"/>
              <a:ext cx="858" cy="852"/>
            </a:xfrm>
            <a:prstGeom prst="rtTriangle">
              <a:avLst/>
            </a:prstGeom>
            <a:solidFill>
              <a:schemeClr val="accent1"/>
            </a:solidFill>
            <a:ln w="12700">
              <a:solidFill>
                <a:schemeClr val="accent1"/>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2" name="AutoShape 21"/>
            <p:cNvSpPr>
              <a:spLocks noChangeArrowheads="1"/>
            </p:cNvSpPr>
            <p:nvPr/>
          </p:nvSpPr>
          <p:spPr bwMode="auto">
            <a:xfrm rot="10800000">
              <a:off x="2107" y="1548"/>
              <a:ext cx="1254" cy="1254"/>
            </a:xfrm>
            <a:prstGeom prst="rtTriangle">
              <a:avLst/>
            </a:prstGeom>
            <a:solidFill>
              <a:schemeClr val="accent1"/>
            </a:solidFill>
            <a:ln w="12700">
              <a:solidFill>
                <a:schemeClr val="accent1"/>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3" name="AutoShape 22"/>
            <p:cNvSpPr>
              <a:spLocks noChangeArrowheads="1"/>
            </p:cNvSpPr>
            <p:nvPr/>
          </p:nvSpPr>
          <p:spPr bwMode="auto">
            <a:xfrm rot="8100000" flipH="1">
              <a:off x="3410" y="2702"/>
              <a:ext cx="568" cy="568"/>
            </a:xfrm>
            <a:prstGeom prst="rtTriangle">
              <a:avLst/>
            </a:prstGeom>
            <a:solidFill>
              <a:schemeClr val="accent1"/>
            </a:solidFill>
            <a:ln w="12700">
              <a:solidFill>
                <a:schemeClr val="accent1"/>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grpSp>
      <p:sp>
        <p:nvSpPr>
          <p:cNvPr id="24" name="Rectangle 23"/>
          <p:cNvSpPr>
            <a:spLocks noChangeArrowheads="1"/>
          </p:cNvSpPr>
          <p:nvPr/>
        </p:nvSpPr>
        <p:spPr bwMode="auto">
          <a:xfrm>
            <a:off x="6588125" y="5181600"/>
            <a:ext cx="2555875" cy="381000"/>
          </a:xfrm>
          <a:prstGeom prst="rect">
            <a:avLst/>
          </a:prstGeom>
          <a:solidFill>
            <a:schemeClr val="bg2"/>
          </a:solidFill>
          <a:ln w="9525">
            <a:noFill/>
            <a:miter lim="800000"/>
            <a:headEnd/>
            <a:tailEnd/>
          </a:ln>
          <a:effectLst/>
        </p:spPr>
        <p:txBody>
          <a:bodyPr wrap="none" anchor="ctr"/>
          <a:lstStyle/>
          <a:p>
            <a:pPr algn="l">
              <a:defRPr/>
            </a:pPr>
            <a:endParaRPr kumimoji="1" lang="en-US" b="0">
              <a:solidFill>
                <a:srgbClr val="F8F8F8"/>
              </a:solidFill>
              <a:ea typeface="ＭＳ Ｐゴシック" charset="-128"/>
              <a:cs typeface="ＭＳ Ｐゴシック" charset="-128"/>
            </a:endParaRPr>
          </a:p>
        </p:txBody>
      </p:sp>
      <p:sp>
        <p:nvSpPr>
          <p:cNvPr id="2146318" name="Rectangle 14"/>
          <p:cNvSpPr>
            <a:spLocks noGrp="1" noChangeArrowheads="1"/>
          </p:cNvSpPr>
          <p:nvPr>
            <p:ph type="ctrTitle" sz="quarter"/>
          </p:nvPr>
        </p:nvSpPr>
        <p:spPr>
          <a:xfrm>
            <a:off x="914400" y="228600"/>
            <a:ext cx="7772400" cy="2438400"/>
          </a:xfrm>
        </p:spPr>
        <p:txBody>
          <a:bodyPr anchor="b"/>
          <a:lstStyle>
            <a:lvl1pPr>
              <a:lnSpc>
                <a:spcPct val="100000"/>
              </a:lnSpc>
              <a:defRPr sz="6600">
                <a:solidFill>
                  <a:schemeClr val="tx2"/>
                </a:solidFill>
              </a:defRPr>
            </a:lvl1pPr>
          </a:lstStyle>
          <a:p>
            <a:r>
              <a:rPr lang="en-US"/>
              <a:t>Click to edit Master title style</a:t>
            </a:r>
          </a:p>
        </p:txBody>
      </p:sp>
      <p:sp>
        <p:nvSpPr>
          <p:cNvPr id="2146328" name="Rectangle 24"/>
          <p:cNvSpPr>
            <a:spLocks noGrp="1" noChangeArrowheads="1"/>
          </p:cNvSpPr>
          <p:nvPr>
            <p:ph type="subTitle" sz="quarter" idx="1"/>
          </p:nvPr>
        </p:nvSpPr>
        <p:spPr>
          <a:xfrm>
            <a:off x="4876800" y="4368800"/>
            <a:ext cx="4259263" cy="742950"/>
          </a:xfrm>
          <a:solidFill>
            <a:schemeClr val="tx2"/>
          </a:solidFill>
          <a:ln w="12700">
            <a:solidFill>
              <a:schemeClr val="tx2"/>
            </a:solidFill>
          </a:ln>
        </p:spPr>
        <p:txBody>
          <a:bodyPr lIns="91440" tIns="0" rIns="91440" bIns="0" anchor="b">
            <a:spAutoFit/>
          </a:bodyPr>
          <a:lstStyle>
            <a:lvl1pPr marL="0" indent="0">
              <a:spcBef>
                <a:spcPct val="0"/>
              </a:spcBef>
              <a:buClrTx/>
              <a:buSzTx/>
              <a:buFontTx/>
              <a:buNone/>
              <a:defRPr sz="2400">
                <a:solidFill>
                  <a:schemeClr val="bg1"/>
                </a:solidFill>
              </a:defRPr>
            </a:lvl1pPr>
          </a:lstStyle>
          <a:p>
            <a:r>
              <a:rPr lang="en-US"/>
              <a:t>Click to edit Master subtitle style</a:t>
            </a:r>
          </a:p>
        </p:txBody>
      </p:sp>
      <p:sp>
        <p:nvSpPr>
          <p:cNvPr id="25" name="Rectangle 25"/>
          <p:cNvSpPr>
            <a:spLocks noGrp="1" noChangeArrowheads="1"/>
          </p:cNvSpPr>
          <p:nvPr>
            <p:ph type="dt" sz="half" idx="10"/>
          </p:nvPr>
        </p:nvSpPr>
        <p:spPr/>
        <p:txBody>
          <a:bodyPr/>
          <a:lstStyle>
            <a:lvl1pPr algn="ctr">
              <a:defRPr b="1"/>
            </a:lvl1pPr>
          </a:lstStyle>
          <a:p>
            <a:pPr>
              <a:defRPr/>
            </a:pPr>
            <a:endParaRPr lang="en-US"/>
          </a:p>
        </p:txBody>
      </p:sp>
      <p:sp>
        <p:nvSpPr>
          <p:cNvPr id="26" name="Rectangle 26"/>
          <p:cNvSpPr>
            <a:spLocks noGrp="1" noChangeArrowheads="1"/>
          </p:cNvSpPr>
          <p:nvPr>
            <p:ph type="ftr" sz="quarter" idx="11"/>
          </p:nvPr>
        </p:nvSpPr>
        <p:spPr/>
        <p:txBody>
          <a:bodyPr/>
          <a:lstStyle>
            <a:lvl1pPr algn="ctr">
              <a:defRPr b="1"/>
            </a:lvl1pPr>
          </a:lstStyle>
          <a:p>
            <a:pPr>
              <a:defRPr/>
            </a:pPr>
            <a:endParaRPr lang="en-US"/>
          </a:p>
        </p:txBody>
      </p:sp>
      <p:sp>
        <p:nvSpPr>
          <p:cNvPr id="27" name="Rectangle 27"/>
          <p:cNvSpPr>
            <a:spLocks noGrp="1" noChangeArrowheads="1"/>
          </p:cNvSpPr>
          <p:nvPr>
            <p:ph type="sldNum" sz="quarter" idx="12"/>
          </p:nvPr>
        </p:nvSpPr>
        <p:spPr/>
        <p:txBody>
          <a:bodyPr/>
          <a:lstStyle>
            <a:lvl1pPr>
              <a:defRPr b="1"/>
            </a:lvl1pPr>
          </a:lstStyle>
          <a:p>
            <a:fld id="{87B1EE05-DAF3-D14C-8A0B-B603B21F6ECA}" type="slidenum">
              <a:rPr lang="en-US"/>
              <a:pPr/>
              <a:t>‹#›</a:t>
            </a:fld>
            <a:endParaRPr lang="en-US"/>
          </a:p>
        </p:txBody>
      </p:sp>
    </p:spTree>
    <p:extLst>
      <p:ext uri="{BB962C8B-B14F-4D97-AF65-F5344CB8AC3E}">
        <p14:creationId xmlns:p14="http://schemas.microsoft.com/office/powerpoint/2010/main" val="2707597106"/>
      </p:ext>
    </p:extLst>
  </p:cSld>
  <p:clrMapOvr>
    <a:masterClrMapping/>
  </p:clrMapOvr>
  <p:transition/>
</p:sldLayout>
</file>

<file path=ppt/slideLayouts/slideLayout6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4B0A5FC-7D37-CA42-9391-732E8527E9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5065983"/>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3B20797-8B03-C349-B591-6895AC43D6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9471739"/>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E124C8E-211C-5543-A096-FEB5647025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2846091"/>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2D527D4-46D9-E846-9508-01344046E9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8202773"/>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22FB7ED-5152-D146-9DF5-0246F1836F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8500272"/>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D8C0EC3-5903-B94B-B743-DA612F6FD2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1858741"/>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CD2F696-0CF3-4849-A2C0-6B88A8649D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9823334"/>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1C5550F-D603-1E4A-8504-96930A6840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3316004"/>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89A677-32F5-7B4D-A510-95844821B7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7154475"/>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E47F94-DDF2-D14A-9BE1-D60A4B340B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92242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gn="ctr">
              <a:defRPr b="1"/>
            </a:lvl1pPr>
          </a:lstStyle>
          <a:p>
            <a:pPr>
              <a:defRPr/>
            </a:pPr>
            <a:endParaRPr lang="en-US"/>
          </a:p>
        </p:txBody>
      </p:sp>
      <p:sp>
        <p:nvSpPr>
          <p:cNvPr id="5" name="Slide Number Placeholder 4"/>
          <p:cNvSpPr>
            <a:spLocks noGrp="1"/>
          </p:cNvSpPr>
          <p:nvPr>
            <p:ph type="sldNum" sz="quarter" idx="11"/>
          </p:nvPr>
        </p:nvSpPr>
        <p:spPr/>
        <p:txBody>
          <a:bodyPr/>
          <a:lstStyle>
            <a:lvl1pPr>
              <a:defRPr b="1"/>
            </a:lvl1pPr>
          </a:lstStyle>
          <a:p>
            <a:fld id="{8BD0375E-DA66-E64A-BA9C-2F664E3E0E39}" type="slidenum">
              <a:rPr lang="en-US"/>
              <a:pPr/>
              <a:t>‹#›</a:t>
            </a:fld>
            <a:endParaRPr lang="en-US"/>
          </a:p>
        </p:txBody>
      </p:sp>
      <p:sp>
        <p:nvSpPr>
          <p:cNvPr id="6" name="Footer Placeholder 5"/>
          <p:cNvSpPr>
            <a:spLocks noGrp="1"/>
          </p:cNvSpPr>
          <p:nvPr>
            <p:ph type="ftr" sz="quarter" idx="12"/>
          </p:nvPr>
        </p:nvSpPr>
        <p:spPr/>
        <p:txBody>
          <a:bodyPr/>
          <a:lstStyle>
            <a:lvl1pPr>
              <a:defRPr b="1"/>
            </a:lvl1pPr>
          </a:lstStyle>
          <a:p>
            <a:pPr>
              <a:defRPr/>
            </a:pPr>
            <a:endParaRPr lang="en-US"/>
          </a:p>
        </p:txBody>
      </p:sp>
    </p:spTree>
    <p:extLst>
      <p:ext uri="{BB962C8B-B14F-4D97-AF65-F5344CB8AC3E}">
        <p14:creationId xmlns:p14="http://schemas.microsoft.com/office/powerpoint/2010/main" val="1826016598"/>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A35CD2-258C-CF43-BE0A-F4E20AEE09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8039236"/>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BC5367-13D4-D143-9839-5F0B8E05EE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2280830"/>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49FC90-94CA-174B-940E-1E981165B7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5935497"/>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5C14D7B-7B34-1140-89D3-84A89DEE85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6825132"/>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18B7AFB-1F19-614F-B5BC-403A51374A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9158310"/>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B1FDCB8-89AD-0D42-8DCA-2CBD66F83F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0028204"/>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BBA7075-E5C2-934D-B282-B38CDF3AAA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4002411"/>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A6F6C82-2356-C040-A3F5-BC982AD169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4081562"/>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BDA14A-2762-FC45-9CAD-9A4B92D749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1961961"/>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9AEFE3-0427-3F4E-9B23-AB3BA39A84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60074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874946" name="Rectangle 2"/>
          <p:cNvSpPr>
            <a:spLocks noGrp="1" noChangeArrowheads="1"/>
          </p:cNvSpPr>
          <p:nvPr>
            <p:ph type="ctrTitle"/>
          </p:nvPr>
        </p:nvSpPr>
        <p:spPr>
          <a:xfrm>
            <a:off x="304800" y="2286000"/>
            <a:ext cx="7467600" cy="1143000"/>
          </a:xfrm>
        </p:spPr>
        <p:txBody>
          <a:bodyPr/>
          <a:lstStyle>
            <a:lvl1pPr algn="r">
              <a:defRPr/>
            </a:lvl1pPr>
          </a:lstStyle>
          <a:p>
            <a:r>
              <a:rPr lang="en-US"/>
              <a:t>Click to edit Master title style</a:t>
            </a:r>
          </a:p>
        </p:txBody>
      </p:sp>
      <p:sp>
        <p:nvSpPr>
          <p:cNvPr id="1874947" name="Rectangle 3"/>
          <p:cNvSpPr>
            <a:spLocks noGrp="1" noChangeArrowheads="1"/>
          </p:cNvSpPr>
          <p:nvPr>
            <p:ph type="subTitle" idx="1"/>
          </p:nvPr>
        </p:nvSpPr>
        <p:spPr>
          <a:xfrm>
            <a:off x="1371600" y="3886200"/>
            <a:ext cx="6400800" cy="1752600"/>
          </a:xfrm>
        </p:spPr>
        <p:txBody>
          <a:bodyPr/>
          <a:lstStyle>
            <a:lvl1pPr marL="0" indent="0" algn="r">
              <a:buFont typeface="Wingdings"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b="1"/>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lvl1pPr>
          </a:lstStyle>
          <a:p>
            <a:fld id="{DCCE7E7F-63D2-1B48-91AE-4C370D1BABF9}" type="slidenum">
              <a:rPr lang="en-US"/>
              <a:pPr/>
              <a:t>‹#›</a:t>
            </a:fld>
            <a:endParaRPr lang="en-US"/>
          </a:p>
        </p:txBody>
      </p:sp>
    </p:spTree>
    <p:extLst>
      <p:ext uri="{BB962C8B-B14F-4D97-AF65-F5344CB8AC3E}">
        <p14:creationId xmlns:p14="http://schemas.microsoft.com/office/powerpoint/2010/main" val="1379395703"/>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D2FF2D-A972-EA49-872B-750BE05AA2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7567723"/>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2895600" y="4303713"/>
            <a:ext cx="3276600" cy="0"/>
          </a:xfrm>
          <a:prstGeom prst="line">
            <a:avLst/>
          </a:prstGeom>
          <a:noFill/>
          <a:ln w="38100">
            <a:solidFill>
              <a:schemeClr val="hlink"/>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5" name="Rectangle 5"/>
          <p:cNvSpPr>
            <a:spLocks noChangeArrowheads="1"/>
          </p:cNvSpPr>
          <p:nvPr/>
        </p:nvSpPr>
        <p:spPr bwMode="auto">
          <a:xfrm>
            <a:off x="0" y="1066800"/>
            <a:ext cx="8686800" cy="533400"/>
          </a:xfrm>
          <a:prstGeom prst="rect">
            <a:avLst/>
          </a:prstGeom>
          <a:noFill/>
          <a:ln w="57150">
            <a:solidFill>
              <a:schemeClr val="hlink"/>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kumimoji="1" lang="en-US" b="0">
              <a:solidFill>
                <a:srgbClr val="FFFFFF"/>
              </a:solidFill>
            </a:endParaRPr>
          </a:p>
        </p:txBody>
      </p:sp>
      <p:grpSp>
        <p:nvGrpSpPr>
          <p:cNvPr id="6" name="Group 6"/>
          <p:cNvGrpSpPr>
            <a:grpSpLocks/>
          </p:cNvGrpSpPr>
          <p:nvPr/>
        </p:nvGrpSpPr>
        <p:grpSpPr bwMode="auto">
          <a:xfrm>
            <a:off x="533400" y="0"/>
            <a:ext cx="3276600" cy="2133600"/>
            <a:chOff x="336" y="0"/>
            <a:chExt cx="2064" cy="1344"/>
          </a:xfrm>
        </p:grpSpPr>
        <p:sp>
          <p:nvSpPr>
            <p:cNvPr id="7" name="Rectangle 7"/>
            <p:cNvSpPr>
              <a:spLocks noChangeArrowheads="1"/>
            </p:cNvSpPr>
            <p:nvPr/>
          </p:nvSpPr>
          <p:spPr bwMode="auto">
            <a:xfrm>
              <a:off x="1008" y="672"/>
              <a:ext cx="336" cy="336"/>
            </a:xfrm>
            <a:prstGeom prst="rect">
              <a:avLst/>
            </a:prstGeom>
            <a:noFill/>
            <a:ln w="57150">
              <a:solidFill>
                <a:schemeClr val="hlink"/>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8" name="Rectangle 8"/>
            <p:cNvSpPr>
              <a:spLocks noChangeArrowheads="1"/>
            </p:cNvSpPr>
            <p:nvPr/>
          </p:nvSpPr>
          <p:spPr bwMode="auto">
            <a:xfrm>
              <a:off x="1344" y="1008"/>
              <a:ext cx="336" cy="336"/>
            </a:xfrm>
            <a:prstGeom prst="rect">
              <a:avLst/>
            </a:prstGeom>
            <a:noFill/>
            <a:ln w="57150">
              <a:solidFill>
                <a:schemeClr val="hlink"/>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9" name="Rectangle 9"/>
            <p:cNvSpPr>
              <a:spLocks noChangeArrowheads="1"/>
            </p:cNvSpPr>
            <p:nvPr/>
          </p:nvSpPr>
          <p:spPr bwMode="auto">
            <a:xfrm>
              <a:off x="1728" y="336"/>
              <a:ext cx="336" cy="336"/>
            </a:xfrm>
            <a:prstGeom prst="rect">
              <a:avLst/>
            </a:prstGeom>
            <a:noFill/>
            <a:ln w="57150">
              <a:solidFill>
                <a:schemeClr val="hlink"/>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0" name="Rectangle 10"/>
            <p:cNvSpPr>
              <a:spLocks noChangeArrowheads="1"/>
            </p:cNvSpPr>
            <p:nvPr/>
          </p:nvSpPr>
          <p:spPr bwMode="auto">
            <a:xfrm>
              <a:off x="2064" y="672"/>
              <a:ext cx="336" cy="336"/>
            </a:xfrm>
            <a:prstGeom prst="rect">
              <a:avLst/>
            </a:prstGeom>
            <a:noFill/>
            <a:ln w="57150">
              <a:solidFill>
                <a:schemeClr val="hlink"/>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1" name="Rectangle 11"/>
            <p:cNvSpPr>
              <a:spLocks noChangeArrowheads="1"/>
            </p:cNvSpPr>
            <p:nvPr/>
          </p:nvSpPr>
          <p:spPr bwMode="auto">
            <a:xfrm>
              <a:off x="672" y="336"/>
              <a:ext cx="336" cy="336"/>
            </a:xfrm>
            <a:prstGeom prst="rect">
              <a:avLst/>
            </a:prstGeom>
            <a:noFill/>
            <a:ln w="57150">
              <a:solidFill>
                <a:schemeClr val="hlink"/>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2" name="Rectangle 12"/>
            <p:cNvSpPr>
              <a:spLocks noChangeArrowheads="1"/>
            </p:cNvSpPr>
            <p:nvPr/>
          </p:nvSpPr>
          <p:spPr bwMode="auto">
            <a:xfrm>
              <a:off x="336" y="0"/>
              <a:ext cx="336" cy="336"/>
            </a:xfrm>
            <a:prstGeom prst="rect">
              <a:avLst/>
            </a:prstGeom>
            <a:noFill/>
            <a:ln w="57150">
              <a:solidFill>
                <a:schemeClr val="hlink"/>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grpSp>
      <p:grpSp>
        <p:nvGrpSpPr>
          <p:cNvPr id="13" name="Group 13"/>
          <p:cNvGrpSpPr>
            <a:grpSpLocks/>
          </p:cNvGrpSpPr>
          <p:nvPr/>
        </p:nvGrpSpPr>
        <p:grpSpPr bwMode="auto">
          <a:xfrm>
            <a:off x="533400" y="0"/>
            <a:ext cx="3276600" cy="2133600"/>
            <a:chOff x="2736" y="96"/>
            <a:chExt cx="2064" cy="1344"/>
          </a:xfrm>
        </p:grpSpPr>
        <p:sp>
          <p:nvSpPr>
            <p:cNvPr id="14" name="Rectangle 14"/>
            <p:cNvSpPr>
              <a:spLocks noChangeArrowheads="1"/>
            </p:cNvSpPr>
            <p:nvPr/>
          </p:nvSpPr>
          <p:spPr bwMode="auto">
            <a:xfrm>
              <a:off x="3408" y="768"/>
              <a:ext cx="336" cy="336"/>
            </a:xfrm>
            <a:prstGeom prst="rect">
              <a:avLst/>
            </a:prstGeom>
            <a:solidFill>
              <a:schemeClr val="accent2"/>
            </a:solidFill>
            <a:ln w="57150">
              <a:solidFill>
                <a:schemeClr val="hlink"/>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5" name="Rectangle 15"/>
            <p:cNvSpPr>
              <a:spLocks noChangeArrowheads="1"/>
            </p:cNvSpPr>
            <p:nvPr/>
          </p:nvSpPr>
          <p:spPr bwMode="auto">
            <a:xfrm>
              <a:off x="3744" y="1104"/>
              <a:ext cx="336" cy="336"/>
            </a:xfrm>
            <a:prstGeom prst="rect">
              <a:avLst/>
            </a:prstGeom>
            <a:solidFill>
              <a:schemeClr val="accent1"/>
            </a:solidFill>
            <a:ln w="57150">
              <a:solidFill>
                <a:schemeClr val="hlink"/>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6" name="Rectangle 16"/>
            <p:cNvSpPr>
              <a:spLocks noChangeArrowheads="1"/>
            </p:cNvSpPr>
            <p:nvPr/>
          </p:nvSpPr>
          <p:spPr bwMode="auto">
            <a:xfrm>
              <a:off x="4128" y="432"/>
              <a:ext cx="336" cy="336"/>
            </a:xfrm>
            <a:prstGeom prst="rect">
              <a:avLst/>
            </a:prstGeom>
            <a:solidFill>
              <a:schemeClr val="accent1"/>
            </a:solidFill>
            <a:ln w="57150">
              <a:solidFill>
                <a:schemeClr val="hlink"/>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7" name="Rectangle 17"/>
            <p:cNvSpPr>
              <a:spLocks noChangeArrowheads="1"/>
            </p:cNvSpPr>
            <p:nvPr/>
          </p:nvSpPr>
          <p:spPr bwMode="auto">
            <a:xfrm>
              <a:off x="4464" y="768"/>
              <a:ext cx="336" cy="336"/>
            </a:xfrm>
            <a:prstGeom prst="rect">
              <a:avLst/>
            </a:prstGeom>
            <a:solidFill>
              <a:schemeClr val="bg2"/>
            </a:solidFill>
            <a:ln w="57150">
              <a:solidFill>
                <a:schemeClr val="hlink"/>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8" name="Rectangle 18"/>
            <p:cNvSpPr>
              <a:spLocks noChangeArrowheads="1"/>
            </p:cNvSpPr>
            <p:nvPr/>
          </p:nvSpPr>
          <p:spPr bwMode="auto">
            <a:xfrm>
              <a:off x="3072" y="432"/>
              <a:ext cx="336" cy="336"/>
            </a:xfrm>
            <a:prstGeom prst="rect">
              <a:avLst/>
            </a:prstGeom>
            <a:solidFill>
              <a:schemeClr val="tx2"/>
            </a:solidFill>
            <a:ln w="57150">
              <a:solidFill>
                <a:schemeClr val="hlink"/>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9" name="Rectangle 19"/>
            <p:cNvSpPr>
              <a:spLocks noChangeArrowheads="1"/>
            </p:cNvSpPr>
            <p:nvPr/>
          </p:nvSpPr>
          <p:spPr bwMode="auto">
            <a:xfrm>
              <a:off x="2736" y="96"/>
              <a:ext cx="336" cy="336"/>
            </a:xfrm>
            <a:prstGeom prst="rect">
              <a:avLst/>
            </a:prstGeom>
            <a:solidFill>
              <a:schemeClr val="bg2"/>
            </a:solidFill>
            <a:ln w="57150">
              <a:solidFill>
                <a:schemeClr val="hlink"/>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grpSp>
      <p:sp>
        <p:nvSpPr>
          <p:cNvPr id="20" name="Rectangle 20"/>
          <p:cNvSpPr>
            <a:spLocks noChangeArrowheads="1"/>
          </p:cNvSpPr>
          <p:nvPr/>
        </p:nvSpPr>
        <p:spPr bwMode="auto">
          <a:xfrm>
            <a:off x="4114800" y="4191000"/>
            <a:ext cx="211138" cy="211138"/>
          </a:xfrm>
          <a:prstGeom prst="rect">
            <a:avLst/>
          </a:prstGeom>
          <a:solidFill>
            <a:schemeClr val="accent2"/>
          </a:solidFill>
          <a:ln w="28575">
            <a:solidFill>
              <a:schemeClr val="hlink"/>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kumimoji="1" lang="en-US" b="0">
              <a:solidFill>
                <a:srgbClr val="FFFFFF"/>
              </a:solidFill>
            </a:endParaRPr>
          </a:p>
        </p:txBody>
      </p:sp>
      <p:sp>
        <p:nvSpPr>
          <p:cNvPr id="21" name="Rectangle 21"/>
          <p:cNvSpPr>
            <a:spLocks noChangeArrowheads="1"/>
          </p:cNvSpPr>
          <p:nvPr/>
        </p:nvSpPr>
        <p:spPr bwMode="auto">
          <a:xfrm>
            <a:off x="4419600" y="4191000"/>
            <a:ext cx="211138" cy="211138"/>
          </a:xfrm>
          <a:prstGeom prst="rect">
            <a:avLst/>
          </a:prstGeom>
          <a:solidFill>
            <a:schemeClr val="bg2"/>
          </a:solidFill>
          <a:ln w="28575">
            <a:solidFill>
              <a:schemeClr val="hlink"/>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kumimoji="1" lang="en-US" b="0">
              <a:solidFill>
                <a:srgbClr val="FFFFFF"/>
              </a:solidFill>
            </a:endParaRPr>
          </a:p>
        </p:txBody>
      </p:sp>
      <p:sp>
        <p:nvSpPr>
          <p:cNvPr id="22" name="Rectangle 22"/>
          <p:cNvSpPr>
            <a:spLocks noChangeArrowheads="1"/>
          </p:cNvSpPr>
          <p:nvPr/>
        </p:nvSpPr>
        <p:spPr bwMode="auto">
          <a:xfrm>
            <a:off x="4724400" y="4191000"/>
            <a:ext cx="211138" cy="211138"/>
          </a:xfrm>
          <a:prstGeom prst="rect">
            <a:avLst/>
          </a:prstGeom>
          <a:solidFill>
            <a:schemeClr val="accent1"/>
          </a:solidFill>
          <a:ln w="28575">
            <a:solidFill>
              <a:schemeClr val="hlink"/>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kumimoji="1" lang="en-US" b="0">
              <a:solidFill>
                <a:srgbClr val="FFFFFF"/>
              </a:solidFill>
            </a:endParaRPr>
          </a:p>
        </p:txBody>
      </p:sp>
      <p:sp>
        <p:nvSpPr>
          <p:cNvPr id="2138115" name="Rectangle 3"/>
          <p:cNvSpPr>
            <a:spLocks noGrp="1" noChangeArrowheads="1"/>
          </p:cNvSpPr>
          <p:nvPr>
            <p:ph type="ctrTitle"/>
          </p:nvPr>
        </p:nvSpPr>
        <p:spPr>
          <a:xfrm>
            <a:off x="685800" y="2286000"/>
            <a:ext cx="7772400" cy="1752600"/>
          </a:xfrm>
        </p:spPr>
        <p:txBody>
          <a:bodyPr anchor="t"/>
          <a:lstStyle>
            <a:lvl1pPr algn="ctr">
              <a:lnSpc>
                <a:spcPct val="90000"/>
              </a:lnSpc>
              <a:defRPr/>
            </a:lvl1pPr>
          </a:lstStyle>
          <a:p>
            <a:pPr lvl="0"/>
            <a:r>
              <a:rPr lang="en-US" noProof="0"/>
              <a:t>Click to edit Master title style</a:t>
            </a:r>
          </a:p>
        </p:txBody>
      </p:sp>
      <p:sp>
        <p:nvSpPr>
          <p:cNvPr id="2138116" name="Rectangle 4"/>
          <p:cNvSpPr>
            <a:spLocks noGrp="1" noChangeArrowheads="1"/>
          </p:cNvSpPr>
          <p:nvPr>
            <p:ph type="subTitle" idx="1"/>
          </p:nvPr>
        </p:nvSpPr>
        <p:spPr>
          <a:xfrm>
            <a:off x="1371600" y="4495800"/>
            <a:ext cx="6400800" cy="1524000"/>
          </a:xfrm>
        </p:spPr>
        <p:txBody>
          <a:bodyPr anchor="ctr"/>
          <a:lstStyle>
            <a:lvl1pPr marL="0" indent="0" algn="ctr">
              <a:lnSpc>
                <a:spcPct val="80000"/>
              </a:lnSpc>
              <a:buFont typeface="Wingdings" charset="0"/>
              <a:buNone/>
              <a:defRPr sz="2400">
                <a:solidFill>
                  <a:schemeClr val="tx2"/>
                </a:solidFill>
              </a:defRPr>
            </a:lvl1pPr>
          </a:lstStyle>
          <a:p>
            <a:pPr lvl="0"/>
            <a:r>
              <a:rPr lang="en-US" noProof="0"/>
              <a:t>Click to edit Master subtitle style</a:t>
            </a:r>
          </a:p>
        </p:txBody>
      </p:sp>
      <p:sp>
        <p:nvSpPr>
          <p:cNvPr id="23" name="Rectangle 23"/>
          <p:cNvSpPr>
            <a:spLocks noGrp="1" noChangeArrowheads="1"/>
          </p:cNvSpPr>
          <p:nvPr>
            <p:ph type="dt" sz="half" idx="10"/>
          </p:nvPr>
        </p:nvSpPr>
        <p:spPr/>
        <p:txBody>
          <a:bodyPr/>
          <a:lstStyle>
            <a:lvl1pPr>
              <a:defRPr/>
            </a:lvl1pPr>
          </a:lstStyle>
          <a:p>
            <a:pPr>
              <a:defRPr/>
            </a:pPr>
            <a:endParaRPr lang="en-US">
              <a:solidFill>
                <a:srgbClr val="B2B2B2"/>
              </a:solidFill>
              <a:latin typeface="Helvetica"/>
            </a:endParaRPr>
          </a:p>
        </p:txBody>
      </p:sp>
      <p:sp>
        <p:nvSpPr>
          <p:cNvPr id="24" name="Rectangle 24"/>
          <p:cNvSpPr>
            <a:spLocks noGrp="1" noChangeArrowheads="1"/>
          </p:cNvSpPr>
          <p:nvPr>
            <p:ph type="ftr" sz="quarter" idx="11"/>
          </p:nvPr>
        </p:nvSpPr>
        <p:spPr/>
        <p:txBody>
          <a:bodyPr/>
          <a:lstStyle>
            <a:lvl1pPr>
              <a:defRPr/>
            </a:lvl1pPr>
          </a:lstStyle>
          <a:p>
            <a:pPr>
              <a:defRPr/>
            </a:pPr>
            <a:endParaRPr lang="en-US">
              <a:solidFill>
                <a:srgbClr val="B2B2B2"/>
              </a:solidFill>
              <a:latin typeface="Helvetica"/>
            </a:endParaRPr>
          </a:p>
        </p:txBody>
      </p:sp>
      <p:sp>
        <p:nvSpPr>
          <p:cNvPr id="25" name="Rectangle 25"/>
          <p:cNvSpPr>
            <a:spLocks noGrp="1" noChangeArrowheads="1"/>
          </p:cNvSpPr>
          <p:nvPr>
            <p:ph type="sldNum" sz="quarter" idx="12"/>
          </p:nvPr>
        </p:nvSpPr>
        <p:spPr/>
        <p:txBody>
          <a:bodyPr/>
          <a:lstStyle>
            <a:lvl1pPr>
              <a:defRPr sz="3200">
                <a:latin typeface="+mn-lt"/>
              </a:defRPr>
            </a:lvl1pPr>
          </a:lstStyle>
          <a:p>
            <a:pPr>
              <a:defRPr/>
            </a:pPr>
            <a:fld id="{C67C8EB6-5198-1440-B4CE-B0C153BE3C28}" type="slidenum">
              <a:rPr lang="en-US">
                <a:solidFill>
                  <a:srgbClr val="000066"/>
                </a:solidFill>
                <a:latin typeface="Helvetica"/>
              </a:rPr>
              <a:pPr>
                <a:defRPr/>
              </a:pPr>
              <a:t>‹#›</a:t>
            </a:fld>
            <a:endParaRPr lang="en-US">
              <a:solidFill>
                <a:srgbClr val="000066"/>
              </a:solidFill>
              <a:latin typeface="Helvetica"/>
            </a:endParaRPr>
          </a:p>
        </p:txBody>
      </p:sp>
    </p:spTree>
    <p:extLst>
      <p:ext uri="{BB962C8B-B14F-4D97-AF65-F5344CB8AC3E}">
        <p14:creationId xmlns:p14="http://schemas.microsoft.com/office/powerpoint/2010/main" val="623282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5"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6" name="Rectangle 20"/>
          <p:cNvSpPr>
            <a:spLocks noGrp="1" noChangeArrowheads="1"/>
          </p:cNvSpPr>
          <p:nvPr>
            <p:ph type="sldNum" sz="quarter" idx="12"/>
          </p:nvPr>
        </p:nvSpPr>
        <p:spPr>
          <a:ln/>
        </p:spPr>
        <p:txBody>
          <a:bodyPr/>
          <a:lstStyle>
            <a:lvl1pPr>
              <a:defRPr/>
            </a:lvl1pPr>
          </a:lstStyle>
          <a:p>
            <a:pPr>
              <a:defRPr/>
            </a:pPr>
            <a:fld id="{7DDEBC39-7A34-514D-BB74-6AAAACB05B14}"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264312146"/>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5"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6" name="Rectangle 20"/>
          <p:cNvSpPr>
            <a:spLocks noGrp="1" noChangeArrowheads="1"/>
          </p:cNvSpPr>
          <p:nvPr>
            <p:ph type="sldNum" sz="quarter" idx="12"/>
          </p:nvPr>
        </p:nvSpPr>
        <p:spPr>
          <a:ln/>
        </p:spPr>
        <p:txBody>
          <a:bodyPr/>
          <a:lstStyle>
            <a:lvl1pPr>
              <a:defRPr/>
            </a:lvl1pPr>
          </a:lstStyle>
          <a:p>
            <a:pPr>
              <a:defRPr/>
            </a:pPr>
            <a:fld id="{ECDB5173-6B4E-5745-8A1C-B39905BCF57B}"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2602055487"/>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2819400"/>
            <a:ext cx="34671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14900" y="2819400"/>
            <a:ext cx="34671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6"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7" name="Rectangle 20"/>
          <p:cNvSpPr>
            <a:spLocks noGrp="1" noChangeArrowheads="1"/>
          </p:cNvSpPr>
          <p:nvPr>
            <p:ph type="sldNum" sz="quarter" idx="12"/>
          </p:nvPr>
        </p:nvSpPr>
        <p:spPr>
          <a:ln/>
        </p:spPr>
        <p:txBody>
          <a:bodyPr/>
          <a:lstStyle>
            <a:lvl1pPr>
              <a:defRPr/>
            </a:lvl1pPr>
          </a:lstStyle>
          <a:p>
            <a:pPr>
              <a:defRPr/>
            </a:pPr>
            <a:fld id="{7113D24E-38EE-E744-B220-85642445B93B}"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3308855767"/>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8"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9" name="Rectangle 20"/>
          <p:cNvSpPr>
            <a:spLocks noGrp="1" noChangeArrowheads="1"/>
          </p:cNvSpPr>
          <p:nvPr>
            <p:ph type="sldNum" sz="quarter" idx="12"/>
          </p:nvPr>
        </p:nvSpPr>
        <p:spPr>
          <a:ln/>
        </p:spPr>
        <p:txBody>
          <a:bodyPr/>
          <a:lstStyle>
            <a:lvl1pPr>
              <a:defRPr/>
            </a:lvl1pPr>
          </a:lstStyle>
          <a:p>
            <a:pPr>
              <a:defRPr/>
            </a:pPr>
            <a:fld id="{78FFEA6C-4338-4549-8DD5-171268BE4D5B}"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424941810"/>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4"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5" name="Rectangle 20"/>
          <p:cNvSpPr>
            <a:spLocks noGrp="1" noChangeArrowheads="1"/>
          </p:cNvSpPr>
          <p:nvPr>
            <p:ph type="sldNum" sz="quarter" idx="12"/>
          </p:nvPr>
        </p:nvSpPr>
        <p:spPr>
          <a:ln/>
        </p:spPr>
        <p:txBody>
          <a:bodyPr/>
          <a:lstStyle>
            <a:lvl1pPr>
              <a:defRPr/>
            </a:lvl1pPr>
          </a:lstStyle>
          <a:p>
            <a:pPr>
              <a:defRPr/>
            </a:pPr>
            <a:fld id="{5809E0B3-B720-D34D-86AF-5C9CF6207ECA}"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3816221964"/>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3"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4" name="Rectangle 20"/>
          <p:cNvSpPr>
            <a:spLocks noGrp="1" noChangeArrowheads="1"/>
          </p:cNvSpPr>
          <p:nvPr>
            <p:ph type="sldNum" sz="quarter" idx="12"/>
          </p:nvPr>
        </p:nvSpPr>
        <p:spPr>
          <a:ln/>
        </p:spPr>
        <p:txBody>
          <a:bodyPr/>
          <a:lstStyle>
            <a:lvl1pPr>
              <a:defRPr/>
            </a:lvl1pPr>
          </a:lstStyle>
          <a:p>
            <a:pPr>
              <a:defRPr/>
            </a:pPr>
            <a:fld id="{6F2BEAA8-722A-4745-AA9C-A642863F20D5}"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2998868212"/>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6"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7" name="Rectangle 20"/>
          <p:cNvSpPr>
            <a:spLocks noGrp="1" noChangeArrowheads="1"/>
          </p:cNvSpPr>
          <p:nvPr>
            <p:ph type="sldNum" sz="quarter" idx="12"/>
          </p:nvPr>
        </p:nvSpPr>
        <p:spPr>
          <a:ln/>
        </p:spPr>
        <p:txBody>
          <a:bodyPr/>
          <a:lstStyle>
            <a:lvl1pPr>
              <a:defRPr/>
            </a:lvl1pPr>
          </a:lstStyle>
          <a:p>
            <a:pPr>
              <a:defRPr/>
            </a:pPr>
            <a:fld id="{55FEFAF2-093A-9C41-A68C-63A86AAAA7AD}"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1277045379"/>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6"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7" name="Rectangle 20"/>
          <p:cNvSpPr>
            <a:spLocks noGrp="1" noChangeArrowheads="1"/>
          </p:cNvSpPr>
          <p:nvPr>
            <p:ph type="sldNum" sz="quarter" idx="12"/>
          </p:nvPr>
        </p:nvSpPr>
        <p:spPr>
          <a:ln/>
        </p:spPr>
        <p:txBody>
          <a:bodyPr/>
          <a:lstStyle>
            <a:lvl1pPr>
              <a:defRPr/>
            </a:lvl1pPr>
          </a:lstStyle>
          <a:p>
            <a:pPr>
              <a:defRPr/>
            </a:pPr>
            <a:fld id="{6C508056-B18F-AF43-A236-FC6A23FC93D5}"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28298090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lvl1pPr>
          </a:lstStyle>
          <a:p>
            <a:fld id="{DAE41DCF-5FC3-5346-B7A6-85800702493B}" type="slidenum">
              <a:rPr lang="en-US"/>
              <a:pPr/>
              <a:t>‹#›</a:t>
            </a:fld>
            <a:endParaRPr lang="en-US"/>
          </a:p>
        </p:txBody>
      </p:sp>
    </p:spTree>
    <p:extLst>
      <p:ext uri="{BB962C8B-B14F-4D97-AF65-F5344CB8AC3E}">
        <p14:creationId xmlns:p14="http://schemas.microsoft.com/office/powerpoint/2010/main" val="3146232781"/>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5"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6" name="Rectangle 20"/>
          <p:cNvSpPr>
            <a:spLocks noGrp="1" noChangeArrowheads="1"/>
          </p:cNvSpPr>
          <p:nvPr>
            <p:ph type="sldNum" sz="quarter" idx="12"/>
          </p:nvPr>
        </p:nvSpPr>
        <p:spPr>
          <a:ln/>
        </p:spPr>
        <p:txBody>
          <a:bodyPr/>
          <a:lstStyle>
            <a:lvl1pPr>
              <a:defRPr/>
            </a:lvl1pPr>
          </a:lstStyle>
          <a:p>
            <a:pPr>
              <a:defRPr/>
            </a:pPr>
            <a:fld id="{AF7F6825-CC4F-2247-9FBD-ADA9F6971392}"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1981951091"/>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1219200"/>
            <a:ext cx="1771650" cy="4953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95400" y="1219200"/>
            <a:ext cx="5162550" cy="4953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5"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6" name="Rectangle 20"/>
          <p:cNvSpPr>
            <a:spLocks noGrp="1" noChangeArrowheads="1"/>
          </p:cNvSpPr>
          <p:nvPr>
            <p:ph type="sldNum" sz="quarter" idx="12"/>
          </p:nvPr>
        </p:nvSpPr>
        <p:spPr>
          <a:ln/>
        </p:spPr>
        <p:txBody>
          <a:bodyPr/>
          <a:lstStyle>
            <a:lvl1pPr>
              <a:defRPr/>
            </a:lvl1pPr>
          </a:lstStyle>
          <a:p>
            <a:pPr>
              <a:defRPr/>
            </a:pPr>
            <a:fld id="{6762E9A7-C584-0F4E-B1D5-74AF477BB207}"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2802852298"/>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486703-1857-2C48-B8FB-75B07898A7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4472599"/>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4B0A5FC-7D37-CA42-9391-732E8527E9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0662499"/>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3B20797-8B03-C349-B591-6895AC43D6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2579429"/>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E124C8E-211C-5543-A096-FEB5647025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78441"/>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2D527D4-46D9-E846-9508-01344046E9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0277635"/>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22FB7ED-5152-D146-9DF5-0246F1836F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6815363"/>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D8C0EC3-5903-B94B-B743-DA612F6FD2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5874650"/>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CD2F696-0CF3-4849-A2C0-6B88A8649D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95436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vl1pPr>
          </a:lstStyle>
          <a:p>
            <a:pPr>
              <a:defRPr/>
            </a:pPr>
            <a:endParaRPr lang="en-US"/>
          </a:p>
        </p:txBody>
      </p:sp>
      <p:sp>
        <p:nvSpPr>
          <p:cNvPr id="3" name="Rectangle 5"/>
          <p:cNvSpPr>
            <a:spLocks noGrp="1" noChangeArrowheads="1"/>
          </p:cNvSpPr>
          <p:nvPr>
            <p:ph type="ftr" sz="quarter" idx="11"/>
          </p:nvPr>
        </p:nvSpPr>
        <p:spPr/>
        <p:txBody>
          <a:bodyPr/>
          <a:lstStyle>
            <a:lvl1pPr>
              <a:defRPr b="1"/>
            </a:lvl1pPr>
          </a:lstStyle>
          <a:p>
            <a:pPr>
              <a:defRPr/>
            </a:pPr>
            <a:endParaRPr lang="en-US"/>
          </a:p>
        </p:txBody>
      </p:sp>
      <p:sp>
        <p:nvSpPr>
          <p:cNvPr id="4" name="Rectangle 6"/>
          <p:cNvSpPr>
            <a:spLocks noGrp="1" noChangeArrowheads="1"/>
          </p:cNvSpPr>
          <p:nvPr>
            <p:ph type="sldNum" sz="quarter" idx="12"/>
          </p:nvPr>
        </p:nvSpPr>
        <p:spPr/>
        <p:txBody>
          <a:bodyPr/>
          <a:lstStyle>
            <a:lvl1pPr>
              <a:defRPr b="1"/>
            </a:lvl1pPr>
          </a:lstStyle>
          <a:p>
            <a:fld id="{E07C724C-E3A9-C74A-B764-C83F4FC53D00}" type="slidenum">
              <a:rPr lang="en-US"/>
              <a:pPr/>
              <a:t>‹#›</a:t>
            </a:fld>
            <a:endParaRPr lang="en-US"/>
          </a:p>
        </p:txBody>
      </p:sp>
    </p:spTree>
    <p:extLst>
      <p:ext uri="{BB962C8B-B14F-4D97-AF65-F5344CB8AC3E}">
        <p14:creationId xmlns:p14="http://schemas.microsoft.com/office/powerpoint/2010/main" val="715737008"/>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1C5550F-D603-1E4A-8504-96930A6840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6389513"/>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89A677-32F5-7B4D-A510-95844821B7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4437340"/>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E47F94-DDF2-D14A-9BE1-D60A4B340B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9279523"/>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13E69B-C6B8-7A4A-A9C0-B2EAA4482B6E}" type="slidenum">
              <a:rPr lang="en-US"/>
              <a:pPr>
                <a:defRPr/>
              </a:pPr>
              <a:t>‹#›</a:t>
            </a:fld>
            <a:endParaRPr lang="en-US"/>
          </a:p>
        </p:txBody>
      </p:sp>
    </p:spTree>
    <p:extLst>
      <p:ext uri="{BB962C8B-B14F-4D97-AF65-F5344CB8AC3E}">
        <p14:creationId xmlns:p14="http://schemas.microsoft.com/office/powerpoint/2010/main" val="462780638"/>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B7B700-9C3F-9641-840E-B9FAF64F672B}" type="slidenum">
              <a:rPr lang="en-US"/>
              <a:pPr>
                <a:defRPr/>
              </a:pPr>
              <a:t>‹#›</a:t>
            </a:fld>
            <a:endParaRPr lang="en-US"/>
          </a:p>
        </p:txBody>
      </p:sp>
    </p:spTree>
    <p:extLst>
      <p:ext uri="{BB962C8B-B14F-4D97-AF65-F5344CB8AC3E}">
        <p14:creationId xmlns:p14="http://schemas.microsoft.com/office/powerpoint/2010/main" val="1011563446"/>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C1F1D28-CE6A-CD46-8BAA-EDED9BE94461}" type="slidenum">
              <a:rPr lang="en-US"/>
              <a:pPr>
                <a:defRPr/>
              </a:pPr>
              <a:t>‹#›</a:t>
            </a:fld>
            <a:endParaRPr lang="en-US"/>
          </a:p>
        </p:txBody>
      </p:sp>
    </p:spTree>
    <p:extLst>
      <p:ext uri="{BB962C8B-B14F-4D97-AF65-F5344CB8AC3E}">
        <p14:creationId xmlns:p14="http://schemas.microsoft.com/office/powerpoint/2010/main" val="4251041855"/>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F2A7C79-8A90-D848-9D15-03E905BF8817}" type="slidenum">
              <a:rPr lang="en-US"/>
              <a:pPr>
                <a:defRPr/>
              </a:pPr>
              <a:t>‹#›</a:t>
            </a:fld>
            <a:endParaRPr lang="en-US"/>
          </a:p>
        </p:txBody>
      </p:sp>
    </p:spTree>
    <p:extLst>
      <p:ext uri="{BB962C8B-B14F-4D97-AF65-F5344CB8AC3E}">
        <p14:creationId xmlns:p14="http://schemas.microsoft.com/office/powerpoint/2010/main" val="2170244043"/>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5570B82-5184-0D4F-A9BF-9F8363D7AFE2}" type="slidenum">
              <a:rPr lang="en-US"/>
              <a:pPr>
                <a:defRPr/>
              </a:pPr>
              <a:t>‹#›</a:t>
            </a:fld>
            <a:endParaRPr lang="en-US"/>
          </a:p>
        </p:txBody>
      </p:sp>
    </p:spTree>
    <p:extLst>
      <p:ext uri="{BB962C8B-B14F-4D97-AF65-F5344CB8AC3E}">
        <p14:creationId xmlns:p14="http://schemas.microsoft.com/office/powerpoint/2010/main" val="418115904"/>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EF087FB-2177-4640-A112-505C265DE623}" type="slidenum">
              <a:rPr lang="en-US"/>
              <a:pPr>
                <a:defRPr/>
              </a:pPr>
              <a:t>‹#›</a:t>
            </a:fld>
            <a:endParaRPr lang="en-US"/>
          </a:p>
        </p:txBody>
      </p:sp>
    </p:spTree>
    <p:extLst>
      <p:ext uri="{BB962C8B-B14F-4D97-AF65-F5344CB8AC3E}">
        <p14:creationId xmlns:p14="http://schemas.microsoft.com/office/powerpoint/2010/main" val="969321500"/>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C4B312A-45F2-7445-BEAF-AAF36C4DF5F7}" type="slidenum">
              <a:rPr lang="en-US"/>
              <a:pPr>
                <a:defRPr/>
              </a:pPr>
              <a:t>‹#›</a:t>
            </a:fld>
            <a:endParaRPr lang="en-US"/>
          </a:p>
        </p:txBody>
      </p:sp>
    </p:spTree>
    <p:extLst>
      <p:ext uri="{BB962C8B-B14F-4D97-AF65-F5344CB8AC3E}">
        <p14:creationId xmlns:p14="http://schemas.microsoft.com/office/powerpoint/2010/main" val="260856282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fld id="{60BC2ED7-A4E7-614E-A48F-1D7BB0443776}" type="slidenum">
              <a:rPr lang="en-US"/>
              <a:pPr/>
              <a:t>‹#›</a:t>
            </a:fld>
            <a:endParaRPr lang="en-US"/>
          </a:p>
        </p:txBody>
      </p:sp>
    </p:spTree>
    <p:extLst>
      <p:ext uri="{BB962C8B-B14F-4D97-AF65-F5344CB8AC3E}">
        <p14:creationId xmlns:p14="http://schemas.microsoft.com/office/powerpoint/2010/main" val="1998077383"/>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1204E88-699D-1B40-92DB-4DFE8E166803}" type="slidenum">
              <a:rPr lang="en-US"/>
              <a:pPr>
                <a:defRPr/>
              </a:pPr>
              <a:t>‹#›</a:t>
            </a:fld>
            <a:endParaRPr lang="en-US"/>
          </a:p>
        </p:txBody>
      </p:sp>
    </p:spTree>
    <p:extLst>
      <p:ext uri="{BB962C8B-B14F-4D97-AF65-F5344CB8AC3E}">
        <p14:creationId xmlns:p14="http://schemas.microsoft.com/office/powerpoint/2010/main" val="3960975843"/>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C5F9CA1-DD50-4C47-80B1-68995F605273}" type="slidenum">
              <a:rPr lang="en-US"/>
              <a:pPr>
                <a:defRPr/>
              </a:pPr>
              <a:t>‹#›</a:t>
            </a:fld>
            <a:endParaRPr lang="en-US"/>
          </a:p>
        </p:txBody>
      </p:sp>
    </p:spTree>
    <p:extLst>
      <p:ext uri="{BB962C8B-B14F-4D97-AF65-F5344CB8AC3E}">
        <p14:creationId xmlns:p14="http://schemas.microsoft.com/office/powerpoint/2010/main" val="1581503908"/>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EF7FB9-9E89-154C-A1A1-F6451B9FA906}" type="slidenum">
              <a:rPr lang="en-US"/>
              <a:pPr>
                <a:defRPr/>
              </a:pPr>
              <a:t>‹#›</a:t>
            </a:fld>
            <a:endParaRPr lang="en-US"/>
          </a:p>
        </p:txBody>
      </p:sp>
    </p:spTree>
    <p:extLst>
      <p:ext uri="{BB962C8B-B14F-4D97-AF65-F5344CB8AC3E}">
        <p14:creationId xmlns:p14="http://schemas.microsoft.com/office/powerpoint/2010/main" val="1996856003"/>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CC0543-92EA-124B-B6B8-491CFF8C3643}" type="slidenum">
              <a:rPr lang="en-US"/>
              <a:pPr>
                <a:defRPr/>
              </a:pPr>
              <a:t>‹#›</a:t>
            </a:fld>
            <a:endParaRPr lang="en-US"/>
          </a:p>
        </p:txBody>
      </p:sp>
    </p:spTree>
    <p:extLst>
      <p:ext uri="{BB962C8B-B14F-4D97-AF65-F5344CB8AC3E}">
        <p14:creationId xmlns:p14="http://schemas.microsoft.com/office/powerpoint/2010/main" val="3129681739"/>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163" name="Rectangle 3"/>
          <p:cNvSpPr>
            <a:spLocks noGrp="1" noChangeArrowheads="1"/>
          </p:cNvSpPr>
          <p:nvPr>
            <p:ph type="ctrTitle"/>
          </p:nvPr>
        </p:nvSpPr>
        <p:spPr>
          <a:xfrm>
            <a:off x="685800" y="1676400"/>
            <a:ext cx="7772400" cy="1143000"/>
          </a:xfrm>
        </p:spPr>
        <p:txBody>
          <a:bodyPr/>
          <a:lstStyle>
            <a:lvl1pPr>
              <a:defRPr/>
            </a:lvl1pPr>
          </a:lstStyle>
          <a:p>
            <a:pPr lvl="0"/>
            <a:r>
              <a:rPr lang="en-US" noProof="0"/>
              <a:t>Click to edit Master title style</a:t>
            </a:r>
          </a:p>
        </p:txBody>
      </p:sp>
      <p:sp>
        <p:nvSpPr>
          <p:cNvPr id="92164"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pPr lvl="0"/>
            <a:r>
              <a:rPr lang="en-US" noProof="0"/>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p:txBody>
          <a:bodyPr/>
          <a:lstStyle>
            <a:lvl1pPr>
              <a:defRPr/>
            </a:lvl1pPr>
          </a:lstStyle>
          <a:p>
            <a:pPr>
              <a:defRPr/>
            </a:pPr>
            <a:fld id="{EC73879A-74D8-7B4A-8139-C13F39317FD7}"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3556964917"/>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A2545BE7-DAE8-9849-801D-5A2ACC2A8124}"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1802302328"/>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8B81DC08-61A7-B245-891F-92B888C30C00}"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2911020247"/>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a:ln/>
        </p:spPr>
        <p:txBody>
          <a:bodyPr/>
          <a:lstStyle>
            <a:lvl1pPr>
              <a:defRPr/>
            </a:lvl1pPr>
          </a:lstStyle>
          <a:p>
            <a:pPr>
              <a:defRPr/>
            </a:pPr>
            <a:fld id="{B9CAAB93-C73A-EC42-BB2C-75EFAED7D27D}"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900267963"/>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9" name="Rectangle 7"/>
          <p:cNvSpPr>
            <a:spLocks noGrp="1" noChangeArrowheads="1"/>
          </p:cNvSpPr>
          <p:nvPr>
            <p:ph type="sldNum" sz="quarter" idx="12"/>
          </p:nvPr>
        </p:nvSpPr>
        <p:spPr>
          <a:ln/>
        </p:spPr>
        <p:txBody>
          <a:bodyPr/>
          <a:lstStyle>
            <a:lvl1pPr>
              <a:defRPr/>
            </a:lvl1pPr>
          </a:lstStyle>
          <a:p>
            <a:pPr>
              <a:defRPr/>
            </a:pPr>
            <a:fld id="{853CF26B-3CFD-C743-AF8B-4CA204F484C0}"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4221748543"/>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5" name="Rectangle 7"/>
          <p:cNvSpPr>
            <a:spLocks noGrp="1" noChangeArrowheads="1"/>
          </p:cNvSpPr>
          <p:nvPr>
            <p:ph type="sldNum" sz="quarter" idx="12"/>
          </p:nvPr>
        </p:nvSpPr>
        <p:spPr>
          <a:ln/>
        </p:spPr>
        <p:txBody>
          <a:bodyPr/>
          <a:lstStyle>
            <a:lvl1pPr>
              <a:defRPr/>
            </a:lvl1pPr>
          </a:lstStyle>
          <a:p>
            <a:pPr>
              <a:defRPr/>
            </a:pPr>
            <a:fld id="{06206216-3B6F-C549-B595-8BE8B00A38C7}"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5803033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lgn="ctr">
              <a:defRPr b="1"/>
            </a:lvl1pPr>
          </a:lstStyle>
          <a:p>
            <a:pPr>
              <a:defRPr/>
            </a:pPr>
            <a:endParaRPr lang="en-US"/>
          </a:p>
        </p:txBody>
      </p:sp>
      <p:sp>
        <p:nvSpPr>
          <p:cNvPr id="5" name="Rectangle 6"/>
          <p:cNvSpPr>
            <a:spLocks noGrp="1" noChangeArrowheads="1"/>
          </p:cNvSpPr>
          <p:nvPr>
            <p:ph type="ftr" sz="quarter" idx="11"/>
          </p:nvPr>
        </p:nvSpPr>
        <p:spPr/>
        <p:txBody>
          <a:bodyPr/>
          <a:lstStyle>
            <a:lvl1pPr>
              <a:defRPr b="1"/>
            </a:lvl1pPr>
          </a:lstStyle>
          <a:p>
            <a:pPr>
              <a:defRPr/>
            </a:pPr>
            <a:endParaRPr lang="en-US"/>
          </a:p>
        </p:txBody>
      </p:sp>
      <p:sp>
        <p:nvSpPr>
          <p:cNvPr id="6" name="Rectangle 7"/>
          <p:cNvSpPr>
            <a:spLocks noGrp="1" noChangeArrowheads="1"/>
          </p:cNvSpPr>
          <p:nvPr>
            <p:ph type="sldNum" sz="quarter" idx="12"/>
          </p:nvPr>
        </p:nvSpPr>
        <p:spPr/>
        <p:txBody>
          <a:bodyPr/>
          <a:lstStyle>
            <a:lvl1pPr>
              <a:defRPr b="1"/>
            </a:lvl1pPr>
          </a:lstStyle>
          <a:p>
            <a:fld id="{89CBEFE0-3D1F-4F43-9B50-5DA517CA7707}" type="slidenum">
              <a:rPr lang="en-US"/>
              <a:pPr/>
              <a:t>‹#›</a:t>
            </a:fld>
            <a:endParaRPr lang="en-US"/>
          </a:p>
        </p:txBody>
      </p:sp>
    </p:spTree>
    <p:extLst>
      <p:ext uri="{BB962C8B-B14F-4D97-AF65-F5344CB8AC3E}">
        <p14:creationId xmlns:p14="http://schemas.microsoft.com/office/powerpoint/2010/main" val="3283683747"/>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4" name="Rectangle 7"/>
          <p:cNvSpPr>
            <a:spLocks noGrp="1" noChangeArrowheads="1"/>
          </p:cNvSpPr>
          <p:nvPr>
            <p:ph type="sldNum" sz="quarter" idx="12"/>
          </p:nvPr>
        </p:nvSpPr>
        <p:spPr>
          <a:ln/>
        </p:spPr>
        <p:txBody>
          <a:bodyPr/>
          <a:lstStyle>
            <a:lvl1pPr>
              <a:defRPr/>
            </a:lvl1pPr>
          </a:lstStyle>
          <a:p>
            <a:pPr>
              <a:defRPr/>
            </a:pPr>
            <a:fld id="{7ECA5DE7-55A7-1B4D-B11C-F450FDBA0307}"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3910766731"/>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a:ln/>
        </p:spPr>
        <p:txBody>
          <a:bodyPr/>
          <a:lstStyle>
            <a:lvl1pPr>
              <a:defRPr/>
            </a:lvl1pPr>
          </a:lstStyle>
          <a:p>
            <a:pPr>
              <a:defRPr/>
            </a:pPr>
            <a:fld id="{77469298-5F19-5F4F-AD17-860F1F4A9BD9}"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47501112"/>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a:ln/>
        </p:spPr>
        <p:txBody>
          <a:bodyPr/>
          <a:lstStyle>
            <a:lvl1pPr>
              <a:defRPr/>
            </a:lvl1pPr>
          </a:lstStyle>
          <a:p>
            <a:pPr>
              <a:defRPr/>
            </a:pPr>
            <a:fld id="{9E93ADD8-94A7-6140-AFE6-9CDDDD60EC27}"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3528263100"/>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B126EA39-77EF-0044-8D20-870BF5F7448C}"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3580592469"/>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1ADD0A64-F195-514E-BBEE-406F143F6EF2}"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3888307084"/>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A35CD2-258C-CF43-BE0A-F4E20AEE09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09865"/>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BC5367-13D4-D143-9839-5F0B8E05EE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7671410"/>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49FC90-94CA-174B-940E-1E981165B7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9225331"/>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5C14D7B-7B34-1140-89D3-84A89DEE85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995124"/>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18B7AFB-1F19-614F-B5BC-403A51374A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76637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lgn="ct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lvl1pPr>
          </a:lstStyle>
          <a:p>
            <a:fld id="{53521445-8506-174E-941C-E50FCDCED54D}" type="slidenum">
              <a:rPr lang="en-US"/>
              <a:pPr/>
              <a:t>‹#›</a:t>
            </a:fld>
            <a:endParaRPr lang="en-US"/>
          </a:p>
        </p:txBody>
      </p:sp>
    </p:spTree>
    <p:extLst>
      <p:ext uri="{BB962C8B-B14F-4D97-AF65-F5344CB8AC3E}">
        <p14:creationId xmlns:p14="http://schemas.microsoft.com/office/powerpoint/2010/main" val="1327915841"/>
      </p:ext>
    </p:extLst>
  </p:cSld>
  <p:clrMapOvr>
    <a:masterClrMapping/>
  </p:clrMapOvr>
  <p:transition advClick="0" advTm="5000"/>
</p:sldLayout>
</file>

<file path=ppt/slideLayouts/slideLayout6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B1FDCB8-89AD-0D42-8DCA-2CBD66F83F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3361568"/>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BBA7075-E5C2-934D-B282-B38CDF3AAA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4566918"/>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A6F6C82-2356-C040-A3F5-BC982AD169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5267574"/>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BDA14A-2762-FC45-9CAD-9A4B92D749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1183492"/>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9AEFE3-0427-3F4E-9B23-AB3BA39A84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347476"/>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D2FF2D-A972-EA49-872B-750BE05AA2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9386276"/>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486703-1857-2C48-B8FB-75B07898A7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9935876"/>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4B0A5FC-7D37-CA42-9391-732E8527E9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5881832"/>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3B20797-8B03-C349-B591-6895AC43D6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9476127"/>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E124C8E-211C-5543-A096-FEB5647025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61309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vl1pPr>
          </a:lstStyle>
          <a:p>
            <a:pPr>
              <a:defRPr/>
            </a:pPr>
            <a:endParaRPr lang="en-US"/>
          </a:p>
        </p:txBody>
      </p:sp>
      <p:sp>
        <p:nvSpPr>
          <p:cNvPr id="5" name="Rectangle 45"/>
          <p:cNvSpPr>
            <a:spLocks noGrp="1" noChangeArrowheads="1"/>
          </p:cNvSpPr>
          <p:nvPr>
            <p:ph type="ftr" sz="quarter" idx="11"/>
          </p:nvPr>
        </p:nvSpPr>
        <p:spPr/>
        <p:txBody>
          <a:bodyPr/>
          <a:lstStyle>
            <a:lvl1pPr>
              <a:defRPr b="1"/>
            </a:lvl1pPr>
          </a:lstStyle>
          <a:p>
            <a:pPr>
              <a:defRPr/>
            </a:pPr>
            <a:endParaRPr lang="en-US"/>
          </a:p>
        </p:txBody>
      </p:sp>
      <p:sp>
        <p:nvSpPr>
          <p:cNvPr id="6" name="Rectangle 46"/>
          <p:cNvSpPr>
            <a:spLocks noGrp="1" noChangeArrowheads="1"/>
          </p:cNvSpPr>
          <p:nvPr>
            <p:ph type="sldNum" sz="quarter" idx="12"/>
          </p:nvPr>
        </p:nvSpPr>
        <p:spPr/>
        <p:txBody>
          <a:bodyPr/>
          <a:lstStyle>
            <a:lvl1pPr>
              <a:defRPr b="1"/>
            </a:lvl1pPr>
          </a:lstStyle>
          <a:p>
            <a:fld id="{28BB51BD-D21C-9344-9997-715C393C8876}" type="slidenum">
              <a:rPr lang="en-US"/>
              <a:pPr/>
              <a:t>‹#›</a:t>
            </a:fld>
            <a:endParaRPr lang="en-US"/>
          </a:p>
        </p:txBody>
      </p:sp>
    </p:spTree>
    <p:extLst>
      <p:ext uri="{BB962C8B-B14F-4D97-AF65-F5344CB8AC3E}">
        <p14:creationId xmlns:p14="http://schemas.microsoft.com/office/powerpoint/2010/main" val="82732783"/>
      </p:ext>
    </p:extLst>
  </p:cSld>
  <p:clrMapOvr>
    <a:masterClrMapping/>
  </p:clrMapOvr>
  <p:transition advClick="0" advTm="5000"/>
</p:sldLayout>
</file>

<file path=ppt/slideLayouts/slideLayout6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2D527D4-46D9-E846-9508-01344046E9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0417884"/>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22FB7ED-5152-D146-9DF5-0246F1836F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7202261"/>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D8C0EC3-5903-B94B-B743-DA612F6FD2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6921889"/>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CD2F696-0CF3-4849-A2C0-6B88A8649D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0050591"/>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1C5550F-D603-1E4A-8504-96930A6840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1655234"/>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89A677-32F5-7B4D-A510-95844821B7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9596877"/>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E47F94-DDF2-D14A-9BE1-D60A4B340B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470942"/>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A35CD2-258C-CF43-BE0A-F4E20AEE09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5329879"/>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BC5367-13D4-D143-9839-5F0B8E05EE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8792656"/>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49FC90-94CA-174B-940E-1E981165B7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0688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8CC5402B-0278-FD4D-9DD1-2BAF33F3038C}" type="slidenum">
              <a:rPr lang="en-US"/>
              <a:pPr/>
              <a:t>‹#›</a:t>
            </a:fld>
            <a:endParaRPr lang="en-US"/>
          </a:p>
        </p:txBody>
      </p:sp>
    </p:spTree>
    <p:extLst>
      <p:ext uri="{BB962C8B-B14F-4D97-AF65-F5344CB8AC3E}">
        <p14:creationId xmlns:p14="http://schemas.microsoft.com/office/powerpoint/2010/main" val="28943602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819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8196" name="Rectangle 4"/>
          <p:cNvSpPr>
            <a:spLocks noGrp="1" noChangeArrowheads="1"/>
          </p:cNvSpPr>
          <p:nvPr>
            <p:ph type="dt" sz="half" idx="2"/>
          </p:nvPr>
        </p:nvSpPr>
        <p:spPr/>
        <p:txBody>
          <a:bodyPr/>
          <a:lstStyle>
            <a:lvl1pPr>
              <a:defRPr/>
            </a:lvl1pPr>
          </a:lstStyle>
          <a:p>
            <a:endParaRPr lang="en-US">
              <a:solidFill>
                <a:srgbClr val="000000"/>
              </a:solidFill>
              <a:ea typeface="Osaka"/>
              <a:cs typeface="Osaka"/>
            </a:endParaRPr>
          </a:p>
        </p:txBody>
      </p:sp>
      <p:sp>
        <p:nvSpPr>
          <p:cNvPr id="8197" name="Rectangle 5"/>
          <p:cNvSpPr>
            <a:spLocks noGrp="1" noChangeArrowheads="1"/>
          </p:cNvSpPr>
          <p:nvPr>
            <p:ph type="ftr" sz="quarter" idx="3"/>
          </p:nvPr>
        </p:nvSpPr>
        <p:spPr/>
        <p:txBody>
          <a:bodyPr/>
          <a:lstStyle>
            <a:lvl1pPr>
              <a:defRPr/>
            </a:lvl1pPr>
          </a:lstStyle>
          <a:p>
            <a:endParaRPr lang="en-US">
              <a:solidFill>
                <a:srgbClr val="000000"/>
              </a:solidFill>
              <a:ea typeface="Osaka"/>
              <a:cs typeface="Osaka"/>
            </a:endParaRPr>
          </a:p>
        </p:txBody>
      </p:sp>
      <p:sp>
        <p:nvSpPr>
          <p:cNvPr id="8198" name="Rectangle 6"/>
          <p:cNvSpPr>
            <a:spLocks noGrp="1" noChangeArrowheads="1"/>
          </p:cNvSpPr>
          <p:nvPr>
            <p:ph type="sldNum" sz="quarter" idx="4"/>
          </p:nvPr>
        </p:nvSpPr>
        <p:spPr/>
        <p:txBody>
          <a:bodyPr/>
          <a:lstStyle>
            <a:lvl1pPr>
              <a:defRPr/>
            </a:lvl1pPr>
          </a:lstStyle>
          <a:p>
            <a:fld id="{557EA17E-6A77-374C-A1C2-79747F5F1264}"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730821697"/>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5C14D7B-7B34-1140-89D3-84A89DEE85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0408965"/>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18B7AFB-1F19-614F-B5BC-403A51374A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5412566"/>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B1FDCB8-89AD-0D42-8DCA-2CBD66F83F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0500643"/>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BBA7075-E5C2-934D-B282-B38CDF3AAA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5422726"/>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A6F6C82-2356-C040-A3F5-BC982AD169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7851649"/>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BDA14A-2762-FC45-9CAD-9A4B92D749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6394011"/>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9AEFE3-0427-3F4E-9B23-AB3BA39A84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08411"/>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D2FF2D-A972-EA49-872B-750BE05AA2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1943187"/>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819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8196" name="Rectangle 4"/>
          <p:cNvSpPr>
            <a:spLocks noGrp="1" noChangeArrowheads="1"/>
          </p:cNvSpPr>
          <p:nvPr>
            <p:ph type="dt" sz="half" idx="2"/>
          </p:nvPr>
        </p:nvSpPr>
        <p:spPr/>
        <p:txBody>
          <a:bodyPr/>
          <a:lstStyle>
            <a:lvl1pPr>
              <a:defRPr/>
            </a:lvl1pPr>
          </a:lstStyle>
          <a:p>
            <a:fld id="{56D77D81-8AE1-4EFE-A1FA-5DB8AA5D2EEC}" type="datetimeFigureOut">
              <a:rPr lang="en-US" smtClean="0">
                <a:solidFill>
                  <a:srgbClr val="000000"/>
                </a:solidFill>
                <a:latin typeface="Arial"/>
                <a:ea typeface="Osaka"/>
                <a:cs typeface="Osaka"/>
              </a:rPr>
              <a:pPr/>
              <a:t>2/26/26</a:t>
            </a:fld>
            <a:endParaRPr lang="en-US">
              <a:solidFill>
                <a:srgbClr val="000000"/>
              </a:solidFill>
              <a:latin typeface="Arial"/>
              <a:ea typeface="Osaka"/>
              <a:cs typeface="Osaka"/>
            </a:endParaRPr>
          </a:p>
        </p:txBody>
      </p:sp>
      <p:sp>
        <p:nvSpPr>
          <p:cNvPr id="8197" name="Rectangle 5"/>
          <p:cNvSpPr>
            <a:spLocks noGrp="1" noChangeArrowheads="1"/>
          </p:cNvSpPr>
          <p:nvPr>
            <p:ph type="ftr" sz="quarter" idx="3"/>
          </p:nvPr>
        </p:nvSpPr>
        <p:spPr/>
        <p:txBody>
          <a:bodyPr/>
          <a:lstStyle>
            <a:lvl1pPr>
              <a:defRPr/>
            </a:lvl1pPr>
          </a:lstStyle>
          <a:p>
            <a:endParaRPr lang="en-US">
              <a:solidFill>
                <a:srgbClr val="000000"/>
              </a:solidFill>
              <a:latin typeface="Arial"/>
              <a:ea typeface="Osaka"/>
              <a:cs typeface="Osaka"/>
            </a:endParaRPr>
          </a:p>
        </p:txBody>
      </p:sp>
      <p:sp>
        <p:nvSpPr>
          <p:cNvPr id="8198" name="Rectangle 6"/>
          <p:cNvSpPr>
            <a:spLocks noGrp="1" noChangeArrowheads="1"/>
          </p:cNvSpPr>
          <p:nvPr>
            <p:ph type="sldNum" sz="quarter" idx="4"/>
          </p:nvPr>
        </p:nvSpPr>
        <p:spPr/>
        <p:txBody>
          <a:bodyPr/>
          <a:lstStyle>
            <a:lvl1pPr>
              <a:defRPr/>
            </a:lvl1pPr>
          </a:lstStyle>
          <a:p>
            <a:fld id="{64981791-0A95-4238-8259-EE84C24EE427}" type="slidenum">
              <a:rPr lang="en-US" smtClean="0">
                <a:solidFill>
                  <a:srgbClr val="000000"/>
                </a:solidFill>
                <a:latin typeface="Arial"/>
                <a:ea typeface="Osaka"/>
                <a:cs typeface="Osaka"/>
              </a:rPr>
              <a:pPr/>
              <a:t>‹#›</a:t>
            </a:fld>
            <a:endParaRPr lang="en-US">
              <a:solidFill>
                <a:srgbClr val="000000"/>
              </a:solidFill>
              <a:latin typeface="Arial"/>
              <a:ea typeface="Osaka"/>
              <a:cs typeface="Osaka"/>
            </a:endParaRPr>
          </a:p>
        </p:txBody>
      </p:sp>
    </p:spTree>
    <p:extLst>
      <p:ext uri="{BB962C8B-B14F-4D97-AF65-F5344CB8AC3E}">
        <p14:creationId xmlns:p14="http://schemas.microsoft.com/office/powerpoint/2010/main" val="2834309672"/>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6D77D81-8AE1-4EFE-A1FA-5DB8AA5D2EEC}" type="datetimeFigureOut">
              <a:rPr lang="en-US" smtClean="0">
                <a:solidFill>
                  <a:srgbClr val="000000"/>
                </a:solidFill>
                <a:latin typeface="Arial"/>
                <a:ea typeface="Osaka"/>
                <a:cs typeface="Osaka"/>
              </a:rPr>
              <a:pPr/>
              <a:t>2/26/26</a:t>
            </a:fld>
            <a:endParaRPr lang="en-US">
              <a:solidFill>
                <a:srgbClr val="000000"/>
              </a:solidFill>
              <a:latin typeface="Arial"/>
              <a:ea typeface="Osaka"/>
              <a:cs typeface="Osaka"/>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64981791-0A95-4238-8259-EE84C24EE427}" type="slidenum">
              <a:rPr lang="en-US" smtClean="0">
                <a:solidFill>
                  <a:srgbClr val="000000"/>
                </a:solidFill>
                <a:latin typeface="Arial"/>
                <a:ea typeface="Osaka"/>
                <a:cs typeface="Osaka"/>
              </a:rPr>
              <a:pPr/>
              <a:t>‹#›</a:t>
            </a:fld>
            <a:endParaRPr lang="en-US">
              <a:solidFill>
                <a:srgbClr val="000000"/>
              </a:solidFill>
              <a:latin typeface="Arial"/>
              <a:ea typeface="Osaka"/>
              <a:cs typeface="Osaka"/>
            </a:endParaRPr>
          </a:p>
        </p:txBody>
      </p:sp>
    </p:spTree>
    <p:extLst>
      <p:ext uri="{BB962C8B-B14F-4D97-AF65-F5344CB8AC3E}">
        <p14:creationId xmlns:p14="http://schemas.microsoft.com/office/powerpoint/2010/main" val="363613892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26AD5026-93C3-A84F-ABF3-ED1A2C0830C9}"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3061255788"/>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56D77D81-8AE1-4EFE-A1FA-5DB8AA5D2EEC}" type="datetimeFigureOut">
              <a:rPr lang="en-US" smtClean="0">
                <a:solidFill>
                  <a:srgbClr val="000000"/>
                </a:solidFill>
                <a:latin typeface="Arial"/>
                <a:ea typeface="Osaka"/>
                <a:cs typeface="Osaka"/>
              </a:rPr>
              <a:pPr/>
              <a:t>2/26/26</a:t>
            </a:fld>
            <a:endParaRPr lang="en-US">
              <a:solidFill>
                <a:srgbClr val="000000"/>
              </a:solidFill>
              <a:latin typeface="Arial"/>
              <a:ea typeface="Osaka"/>
              <a:cs typeface="Osaka"/>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64981791-0A95-4238-8259-EE84C24EE427}" type="slidenum">
              <a:rPr lang="en-US" smtClean="0">
                <a:solidFill>
                  <a:srgbClr val="000000"/>
                </a:solidFill>
                <a:latin typeface="Arial"/>
                <a:ea typeface="Osaka"/>
                <a:cs typeface="Osaka"/>
              </a:rPr>
              <a:pPr/>
              <a:t>‹#›</a:t>
            </a:fld>
            <a:endParaRPr lang="en-US">
              <a:solidFill>
                <a:srgbClr val="000000"/>
              </a:solidFill>
              <a:latin typeface="Arial"/>
              <a:ea typeface="Osaka"/>
              <a:cs typeface="Osaka"/>
            </a:endParaRPr>
          </a:p>
        </p:txBody>
      </p:sp>
    </p:spTree>
    <p:extLst>
      <p:ext uri="{BB962C8B-B14F-4D97-AF65-F5344CB8AC3E}">
        <p14:creationId xmlns:p14="http://schemas.microsoft.com/office/powerpoint/2010/main" val="34307158"/>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56D77D81-8AE1-4EFE-A1FA-5DB8AA5D2EEC}" type="datetimeFigureOut">
              <a:rPr lang="en-US" smtClean="0">
                <a:solidFill>
                  <a:srgbClr val="000000"/>
                </a:solidFill>
                <a:latin typeface="Arial"/>
                <a:ea typeface="Osaka"/>
                <a:cs typeface="Osaka"/>
              </a:rPr>
              <a:pPr/>
              <a:t>2/26/26</a:t>
            </a:fld>
            <a:endParaRPr lang="en-US">
              <a:solidFill>
                <a:srgbClr val="000000"/>
              </a:solidFill>
              <a:latin typeface="Arial"/>
              <a:ea typeface="Osaka"/>
              <a:cs typeface="Osaka"/>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Osaka"/>
              <a:cs typeface="Osaka"/>
            </a:endParaRPr>
          </a:p>
        </p:txBody>
      </p:sp>
      <p:sp>
        <p:nvSpPr>
          <p:cNvPr id="7" name="Slide Number Placeholder 6"/>
          <p:cNvSpPr>
            <a:spLocks noGrp="1"/>
          </p:cNvSpPr>
          <p:nvPr>
            <p:ph type="sldNum" sz="quarter" idx="12"/>
          </p:nvPr>
        </p:nvSpPr>
        <p:spPr/>
        <p:txBody>
          <a:bodyPr/>
          <a:lstStyle>
            <a:lvl1pPr>
              <a:defRPr/>
            </a:lvl1pPr>
          </a:lstStyle>
          <a:p>
            <a:fld id="{64981791-0A95-4238-8259-EE84C24EE427}" type="slidenum">
              <a:rPr lang="en-US" smtClean="0">
                <a:solidFill>
                  <a:srgbClr val="000000"/>
                </a:solidFill>
                <a:latin typeface="Arial"/>
                <a:ea typeface="Osaka"/>
                <a:cs typeface="Osaka"/>
              </a:rPr>
              <a:pPr/>
              <a:t>‹#›</a:t>
            </a:fld>
            <a:endParaRPr lang="en-US">
              <a:solidFill>
                <a:srgbClr val="000000"/>
              </a:solidFill>
              <a:latin typeface="Arial"/>
              <a:ea typeface="Osaka"/>
              <a:cs typeface="Osaka"/>
            </a:endParaRPr>
          </a:p>
        </p:txBody>
      </p:sp>
    </p:spTree>
    <p:extLst>
      <p:ext uri="{BB962C8B-B14F-4D97-AF65-F5344CB8AC3E}">
        <p14:creationId xmlns:p14="http://schemas.microsoft.com/office/powerpoint/2010/main" val="2953978305"/>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56D77D81-8AE1-4EFE-A1FA-5DB8AA5D2EEC}" type="datetimeFigureOut">
              <a:rPr lang="en-US" smtClean="0">
                <a:solidFill>
                  <a:srgbClr val="000000"/>
                </a:solidFill>
                <a:latin typeface="Arial"/>
                <a:ea typeface="Osaka"/>
                <a:cs typeface="Osaka"/>
              </a:rPr>
              <a:pPr/>
              <a:t>2/26/26</a:t>
            </a:fld>
            <a:endParaRPr lang="en-US">
              <a:solidFill>
                <a:srgbClr val="000000"/>
              </a:solidFill>
              <a:latin typeface="Arial"/>
              <a:ea typeface="Osaka"/>
              <a:cs typeface="Osaka"/>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Osaka"/>
              <a:cs typeface="Osaka"/>
            </a:endParaRPr>
          </a:p>
        </p:txBody>
      </p:sp>
      <p:sp>
        <p:nvSpPr>
          <p:cNvPr id="9" name="Slide Number Placeholder 8"/>
          <p:cNvSpPr>
            <a:spLocks noGrp="1"/>
          </p:cNvSpPr>
          <p:nvPr>
            <p:ph type="sldNum" sz="quarter" idx="12"/>
          </p:nvPr>
        </p:nvSpPr>
        <p:spPr/>
        <p:txBody>
          <a:bodyPr/>
          <a:lstStyle>
            <a:lvl1pPr>
              <a:defRPr/>
            </a:lvl1pPr>
          </a:lstStyle>
          <a:p>
            <a:fld id="{64981791-0A95-4238-8259-EE84C24EE427}" type="slidenum">
              <a:rPr lang="en-US" smtClean="0">
                <a:solidFill>
                  <a:srgbClr val="000000"/>
                </a:solidFill>
                <a:latin typeface="Arial"/>
                <a:ea typeface="Osaka"/>
                <a:cs typeface="Osaka"/>
              </a:rPr>
              <a:pPr/>
              <a:t>‹#›</a:t>
            </a:fld>
            <a:endParaRPr lang="en-US">
              <a:solidFill>
                <a:srgbClr val="000000"/>
              </a:solidFill>
              <a:latin typeface="Arial"/>
              <a:ea typeface="Osaka"/>
              <a:cs typeface="Osaka"/>
            </a:endParaRPr>
          </a:p>
        </p:txBody>
      </p:sp>
    </p:spTree>
    <p:extLst>
      <p:ext uri="{BB962C8B-B14F-4D97-AF65-F5344CB8AC3E}">
        <p14:creationId xmlns:p14="http://schemas.microsoft.com/office/powerpoint/2010/main" val="1889777555"/>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56D77D81-8AE1-4EFE-A1FA-5DB8AA5D2EEC}" type="datetimeFigureOut">
              <a:rPr lang="en-US" smtClean="0">
                <a:solidFill>
                  <a:srgbClr val="000000"/>
                </a:solidFill>
                <a:latin typeface="Arial"/>
                <a:ea typeface="Osaka"/>
                <a:cs typeface="Osaka"/>
              </a:rPr>
              <a:pPr/>
              <a:t>2/26/26</a:t>
            </a:fld>
            <a:endParaRPr lang="en-US">
              <a:solidFill>
                <a:srgbClr val="000000"/>
              </a:solidFill>
              <a:latin typeface="Arial"/>
              <a:ea typeface="Osaka"/>
              <a:cs typeface="Osaka"/>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Osaka"/>
              <a:cs typeface="Osaka"/>
            </a:endParaRPr>
          </a:p>
        </p:txBody>
      </p:sp>
      <p:sp>
        <p:nvSpPr>
          <p:cNvPr id="5" name="Slide Number Placeholder 4"/>
          <p:cNvSpPr>
            <a:spLocks noGrp="1"/>
          </p:cNvSpPr>
          <p:nvPr>
            <p:ph type="sldNum" sz="quarter" idx="12"/>
          </p:nvPr>
        </p:nvSpPr>
        <p:spPr/>
        <p:txBody>
          <a:bodyPr/>
          <a:lstStyle>
            <a:lvl1pPr>
              <a:defRPr/>
            </a:lvl1pPr>
          </a:lstStyle>
          <a:p>
            <a:fld id="{64981791-0A95-4238-8259-EE84C24EE427}" type="slidenum">
              <a:rPr lang="en-US" smtClean="0">
                <a:solidFill>
                  <a:srgbClr val="000000"/>
                </a:solidFill>
                <a:latin typeface="Arial"/>
                <a:ea typeface="Osaka"/>
                <a:cs typeface="Osaka"/>
              </a:rPr>
              <a:pPr/>
              <a:t>‹#›</a:t>
            </a:fld>
            <a:endParaRPr lang="en-US">
              <a:solidFill>
                <a:srgbClr val="000000"/>
              </a:solidFill>
              <a:latin typeface="Arial"/>
              <a:ea typeface="Osaka"/>
              <a:cs typeface="Osaka"/>
            </a:endParaRPr>
          </a:p>
        </p:txBody>
      </p:sp>
    </p:spTree>
    <p:extLst>
      <p:ext uri="{BB962C8B-B14F-4D97-AF65-F5344CB8AC3E}">
        <p14:creationId xmlns:p14="http://schemas.microsoft.com/office/powerpoint/2010/main" val="1121018333"/>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56D77D81-8AE1-4EFE-A1FA-5DB8AA5D2EEC}" type="datetimeFigureOut">
              <a:rPr lang="en-US" smtClean="0">
                <a:solidFill>
                  <a:srgbClr val="000000"/>
                </a:solidFill>
                <a:latin typeface="Arial"/>
                <a:ea typeface="Osaka"/>
                <a:cs typeface="Osaka"/>
              </a:rPr>
              <a:pPr/>
              <a:t>2/26/26</a:t>
            </a:fld>
            <a:endParaRPr lang="en-US">
              <a:solidFill>
                <a:srgbClr val="000000"/>
              </a:solidFill>
              <a:latin typeface="Arial"/>
              <a:ea typeface="Osaka"/>
              <a:cs typeface="Osaka"/>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Osaka"/>
              <a:cs typeface="Osaka"/>
            </a:endParaRPr>
          </a:p>
        </p:txBody>
      </p:sp>
      <p:sp>
        <p:nvSpPr>
          <p:cNvPr id="4" name="Slide Number Placeholder 3"/>
          <p:cNvSpPr>
            <a:spLocks noGrp="1"/>
          </p:cNvSpPr>
          <p:nvPr>
            <p:ph type="sldNum" sz="quarter" idx="12"/>
          </p:nvPr>
        </p:nvSpPr>
        <p:spPr/>
        <p:txBody>
          <a:bodyPr/>
          <a:lstStyle>
            <a:lvl1pPr>
              <a:defRPr/>
            </a:lvl1pPr>
          </a:lstStyle>
          <a:p>
            <a:fld id="{64981791-0A95-4238-8259-EE84C24EE427}" type="slidenum">
              <a:rPr lang="en-US" smtClean="0">
                <a:solidFill>
                  <a:srgbClr val="000000"/>
                </a:solidFill>
                <a:latin typeface="Arial"/>
                <a:ea typeface="Osaka"/>
                <a:cs typeface="Osaka"/>
              </a:rPr>
              <a:pPr/>
              <a:t>‹#›</a:t>
            </a:fld>
            <a:endParaRPr lang="en-US">
              <a:solidFill>
                <a:srgbClr val="000000"/>
              </a:solidFill>
              <a:latin typeface="Arial"/>
              <a:ea typeface="Osaka"/>
              <a:cs typeface="Osaka"/>
            </a:endParaRPr>
          </a:p>
        </p:txBody>
      </p:sp>
    </p:spTree>
    <p:extLst>
      <p:ext uri="{BB962C8B-B14F-4D97-AF65-F5344CB8AC3E}">
        <p14:creationId xmlns:p14="http://schemas.microsoft.com/office/powerpoint/2010/main" val="294175205"/>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56D77D81-8AE1-4EFE-A1FA-5DB8AA5D2EEC}" type="datetimeFigureOut">
              <a:rPr lang="en-US" smtClean="0">
                <a:solidFill>
                  <a:srgbClr val="000000"/>
                </a:solidFill>
                <a:latin typeface="Arial"/>
                <a:ea typeface="Osaka"/>
                <a:cs typeface="Osaka"/>
              </a:rPr>
              <a:pPr/>
              <a:t>2/26/26</a:t>
            </a:fld>
            <a:endParaRPr lang="en-US">
              <a:solidFill>
                <a:srgbClr val="000000"/>
              </a:solidFill>
              <a:latin typeface="Arial"/>
              <a:ea typeface="Osaka"/>
              <a:cs typeface="Osaka"/>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Osaka"/>
              <a:cs typeface="Osaka"/>
            </a:endParaRPr>
          </a:p>
        </p:txBody>
      </p:sp>
      <p:sp>
        <p:nvSpPr>
          <p:cNvPr id="7" name="Slide Number Placeholder 6"/>
          <p:cNvSpPr>
            <a:spLocks noGrp="1"/>
          </p:cNvSpPr>
          <p:nvPr>
            <p:ph type="sldNum" sz="quarter" idx="12"/>
          </p:nvPr>
        </p:nvSpPr>
        <p:spPr/>
        <p:txBody>
          <a:bodyPr/>
          <a:lstStyle>
            <a:lvl1pPr>
              <a:defRPr/>
            </a:lvl1pPr>
          </a:lstStyle>
          <a:p>
            <a:fld id="{64981791-0A95-4238-8259-EE84C24EE427}" type="slidenum">
              <a:rPr lang="en-US" smtClean="0">
                <a:solidFill>
                  <a:srgbClr val="000000"/>
                </a:solidFill>
                <a:latin typeface="Arial"/>
                <a:ea typeface="Osaka"/>
                <a:cs typeface="Osaka"/>
              </a:rPr>
              <a:pPr/>
              <a:t>‹#›</a:t>
            </a:fld>
            <a:endParaRPr lang="en-US">
              <a:solidFill>
                <a:srgbClr val="000000"/>
              </a:solidFill>
              <a:latin typeface="Arial"/>
              <a:ea typeface="Osaka"/>
              <a:cs typeface="Osaka"/>
            </a:endParaRPr>
          </a:p>
        </p:txBody>
      </p:sp>
    </p:spTree>
    <p:extLst>
      <p:ext uri="{BB962C8B-B14F-4D97-AF65-F5344CB8AC3E}">
        <p14:creationId xmlns:p14="http://schemas.microsoft.com/office/powerpoint/2010/main" val="412566904"/>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56D77D81-8AE1-4EFE-A1FA-5DB8AA5D2EEC}" type="datetimeFigureOut">
              <a:rPr lang="en-US" smtClean="0">
                <a:solidFill>
                  <a:srgbClr val="000000"/>
                </a:solidFill>
                <a:latin typeface="Arial"/>
                <a:ea typeface="Osaka"/>
                <a:cs typeface="Osaka"/>
              </a:rPr>
              <a:pPr/>
              <a:t>2/26/26</a:t>
            </a:fld>
            <a:endParaRPr lang="en-US">
              <a:solidFill>
                <a:srgbClr val="000000"/>
              </a:solidFill>
              <a:latin typeface="Arial"/>
              <a:ea typeface="Osaka"/>
              <a:cs typeface="Osaka"/>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Osaka"/>
              <a:cs typeface="Osaka"/>
            </a:endParaRPr>
          </a:p>
        </p:txBody>
      </p:sp>
      <p:sp>
        <p:nvSpPr>
          <p:cNvPr id="7" name="Slide Number Placeholder 6"/>
          <p:cNvSpPr>
            <a:spLocks noGrp="1"/>
          </p:cNvSpPr>
          <p:nvPr>
            <p:ph type="sldNum" sz="quarter" idx="12"/>
          </p:nvPr>
        </p:nvSpPr>
        <p:spPr/>
        <p:txBody>
          <a:bodyPr/>
          <a:lstStyle>
            <a:lvl1pPr>
              <a:defRPr/>
            </a:lvl1pPr>
          </a:lstStyle>
          <a:p>
            <a:fld id="{64981791-0A95-4238-8259-EE84C24EE427}" type="slidenum">
              <a:rPr lang="en-US" smtClean="0">
                <a:solidFill>
                  <a:srgbClr val="000000"/>
                </a:solidFill>
                <a:latin typeface="Arial"/>
                <a:ea typeface="Osaka"/>
                <a:cs typeface="Osaka"/>
              </a:rPr>
              <a:pPr/>
              <a:t>‹#›</a:t>
            </a:fld>
            <a:endParaRPr lang="en-US">
              <a:solidFill>
                <a:srgbClr val="000000"/>
              </a:solidFill>
              <a:latin typeface="Arial"/>
              <a:ea typeface="Osaka"/>
              <a:cs typeface="Osaka"/>
            </a:endParaRPr>
          </a:p>
        </p:txBody>
      </p:sp>
    </p:spTree>
    <p:extLst>
      <p:ext uri="{BB962C8B-B14F-4D97-AF65-F5344CB8AC3E}">
        <p14:creationId xmlns:p14="http://schemas.microsoft.com/office/powerpoint/2010/main" val="3590426493"/>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6D77D81-8AE1-4EFE-A1FA-5DB8AA5D2EEC}" type="datetimeFigureOut">
              <a:rPr lang="en-US" smtClean="0">
                <a:solidFill>
                  <a:srgbClr val="000000"/>
                </a:solidFill>
                <a:latin typeface="Arial"/>
                <a:ea typeface="Osaka"/>
                <a:cs typeface="Osaka"/>
              </a:rPr>
              <a:pPr/>
              <a:t>2/26/26</a:t>
            </a:fld>
            <a:endParaRPr lang="en-US">
              <a:solidFill>
                <a:srgbClr val="000000"/>
              </a:solidFill>
              <a:latin typeface="Arial"/>
              <a:ea typeface="Osaka"/>
              <a:cs typeface="Osaka"/>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64981791-0A95-4238-8259-EE84C24EE427}" type="slidenum">
              <a:rPr lang="en-US" smtClean="0">
                <a:solidFill>
                  <a:srgbClr val="000000"/>
                </a:solidFill>
                <a:latin typeface="Arial"/>
                <a:ea typeface="Osaka"/>
                <a:cs typeface="Osaka"/>
              </a:rPr>
              <a:pPr/>
              <a:t>‹#›</a:t>
            </a:fld>
            <a:endParaRPr lang="en-US">
              <a:solidFill>
                <a:srgbClr val="000000"/>
              </a:solidFill>
              <a:latin typeface="Arial"/>
              <a:ea typeface="Osaka"/>
              <a:cs typeface="Osaka"/>
            </a:endParaRPr>
          </a:p>
        </p:txBody>
      </p:sp>
    </p:spTree>
    <p:extLst>
      <p:ext uri="{BB962C8B-B14F-4D97-AF65-F5344CB8AC3E}">
        <p14:creationId xmlns:p14="http://schemas.microsoft.com/office/powerpoint/2010/main" val="2852666661"/>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6D77D81-8AE1-4EFE-A1FA-5DB8AA5D2EEC}" type="datetimeFigureOut">
              <a:rPr lang="en-US" smtClean="0">
                <a:solidFill>
                  <a:srgbClr val="000000"/>
                </a:solidFill>
                <a:latin typeface="Arial"/>
                <a:ea typeface="Osaka"/>
                <a:cs typeface="Osaka"/>
              </a:rPr>
              <a:pPr/>
              <a:t>2/26/26</a:t>
            </a:fld>
            <a:endParaRPr lang="en-US">
              <a:solidFill>
                <a:srgbClr val="000000"/>
              </a:solidFill>
              <a:latin typeface="Arial"/>
              <a:ea typeface="Osaka"/>
              <a:cs typeface="Osaka"/>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64981791-0A95-4238-8259-EE84C24EE427}" type="slidenum">
              <a:rPr lang="en-US" smtClean="0">
                <a:solidFill>
                  <a:srgbClr val="000000"/>
                </a:solidFill>
                <a:latin typeface="Arial"/>
                <a:ea typeface="Osaka"/>
                <a:cs typeface="Osaka"/>
              </a:rPr>
              <a:pPr/>
              <a:t>‹#›</a:t>
            </a:fld>
            <a:endParaRPr lang="en-US">
              <a:solidFill>
                <a:srgbClr val="000000"/>
              </a:solidFill>
              <a:latin typeface="Arial"/>
              <a:ea typeface="Osaka"/>
              <a:cs typeface="Osaka"/>
            </a:endParaRPr>
          </a:p>
        </p:txBody>
      </p:sp>
    </p:spTree>
    <p:extLst>
      <p:ext uri="{BB962C8B-B14F-4D97-AF65-F5344CB8AC3E}">
        <p14:creationId xmlns:p14="http://schemas.microsoft.com/office/powerpoint/2010/main" val="762496976"/>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3" name="Rectangle 4"/>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4" name="Rectangle 5"/>
          <p:cNvSpPr>
            <a:spLocks noGrp="1" noChangeArrowheads="1"/>
          </p:cNvSpPr>
          <p:nvPr>
            <p:ph type="sldNum" sz="quarter" idx="12"/>
          </p:nvPr>
        </p:nvSpPr>
        <p:spPr/>
        <p:txBody>
          <a:bodyPr/>
          <a:lstStyle>
            <a:lvl1pPr>
              <a:defRPr>
                <a:cs typeface="ＭＳ Ｐゴシック" charset="0"/>
              </a:defRPr>
            </a:lvl1pPr>
          </a:lstStyle>
          <a:p>
            <a:pPr>
              <a:defRPr/>
            </a:pPr>
            <a:fld id="{E37F2D68-9469-5A42-A695-8CC485D28845}" type="slidenum">
              <a:rPr lang="en-US"/>
              <a:pPr>
                <a:defRPr/>
              </a:pPr>
              <a:t>‹#›</a:t>
            </a:fld>
            <a:endParaRPr lang="en-US"/>
          </a:p>
        </p:txBody>
      </p:sp>
    </p:spTree>
    <p:extLst>
      <p:ext uri="{BB962C8B-B14F-4D97-AF65-F5344CB8AC3E}">
        <p14:creationId xmlns:p14="http://schemas.microsoft.com/office/powerpoint/2010/main" val="37979717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B994E854-7A56-7A43-9511-EB7F03E32195}"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547856207"/>
      </p:ext>
    </p:extLst>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029"/>
          <p:cNvSpPr>
            <a:spLocks noGrp="1" noChangeArrowheads="1"/>
          </p:cNvSpPr>
          <p:nvPr>
            <p:ph type="sldNum" sz="quarter" idx="12"/>
          </p:nvPr>
        </p:nvSpPr>
        <p:spPr/>
        <p:txBody>
          <a:bodyPr/>
          <a:lstStyle>
            <a:lvl1pPr eaLnBrk="0" hangingPunct="0">
              <a:defRPr/>
            </a:lvl1pPr>
          </a:lstStyle>
          <a:p>
            <a:pPr>
              <a:defRPr/>
            </a:pPr>
            <a:fld id="{160F8159-8886-BC42-AA08-AA1AEA696B5C}" type="slidenum">
              <a:rPr lang="en-US"/>
              <a:pPr>
                <a:defRPr/>
              </a:pPr>
              <a:t>‹#›</a:t>
            </a:fld>
            <a:endParaRPr lang="en-US"/>
          </a:p>
        </p:txBody>
      </p:sp>
    </p:spTree>
    <p:extLst>
      <p:ext uri="{BB962C8B-B14F-4D97-AF65-F5344CB8AC3E}">
        <p14:creationId xmlns:p14="http://schemas.microsoft.com/office/powerpoint/2010/main" val="3639976852"/>
      </p:ext>
    </p:extLst>
  </p:cSld>
  <p:clrMapOvr>
    <a:masterClrMapping/>
  </p:clrMapOvr>
  <p:transition spd="med">
    <p:randomBar dir="vert"/>
  </p:transition>
</p:sldLayout>
</file>

<file path=ppt/slideLayouts/slideLayout7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029"/>
          <p:cNvSpPr>
            <a:spLocks noGrp="1" noChangeArrowheads="1"/>
          </p:cNvSpPr>
          <p:nvPr>
            <p:ph type="sldNum" sz="quarter" idx="12"/>
          </p:nvPr>
        </p:nvSpPr>
        <p:spPr/>
        <p:txBody>
          <a:bodyPr/>
          <a:lstStyle>
            <a:lvl1pPr eaLnBrk="0" hangingPunct="0">
              <a:defRPr/>
            </a:lvl1pPr>
          </a:lstStyle>
          <a:p>
            <a:pPr>
              <a:defRPr/>
            </a:pPr>
            <a:fld id="{E55C0C2B-4DD1-0D40-B7A8-03DF9DCB5494}" type="slidenum">
              <a:rPr lang="en-US"/>
              <a:pPr>
                <a:defRPr/>
              </a:pPr>
              <a:t>‹#›</a:t>
            </a:fld>
            <a:endParaRPr lang="en-US"/>
          </a:p>
        </p:txBody>
      </p:sp>
    </p:spTree>
    <p:extLst>
      <p:ext uri="{BB962C8B-B14F-4D97-AF65-F5344CB8AC3E}">
        <p14:creationId xmlns:p14="http://schemas.microsoft.com/office/powerpoint/2010/main" val="1258159398"/>
      </p:ext>
    </p:extLst>
  </p:cSld>
  <p:clrMapOvr>
    <a:masterClrMapping/>
  </p:clrMapOvr>
  <p:transition spd="med">
    <p:randomBar dir="vert"/>
  </p:transition>
</p:sldLayout>
</file>

<file path=ppt/slideLayouts/slideLayout7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029"/>
          <p:cNvSpPr>
            <a:spLocks noGrp="1" noChangeArrowheads="1"/>
          </p:cNvSpPr>
          <p:nvPr>
            <p:ph type="sldNum" sz="quarter" idx="12"/>
          </p:nvPr>
        </p:nvSpPr>
        <p:spPr/>
        <p:txBody>
          <a:bodyPr/>
          <a:lstStyle>
            <a:lvl1pPr eaLnBrk="0" hangingPunct="0">
              <a:defRPr/>
            </a:lvl1pPr>
          </a:lstStyle>
          <a:p>
            <a:pPr>
              <a:defRPr/>
            </a:pPr>
            <a:fld id="{E98372C6-0F95-7244-B1AF-5242ECD09837}" type="slidenum">
              <a:rPr lang="en-US"/>
              <a:pPr>
                <a:defRPr/>
              </a:pPr>
              <a:t>‹#›</a:t>
            </a:fld>
            <a:endParaRPr lang="en-US"/>
          </a:p>
        </p:txBody>
      </p:sp>
    </p:spTree>
    <p:extLst>
      <p:ext uri="{BB962C8B-B14F-4D97-AF65-F5344CB8AC3E}">
        <p14:creationId xmlns:p14="http://schemas.microsoft.com/office/powerpoint/2010/main" val="404826255"/>
      </p:ext>
    </p:extLst>
  </p:cSld>
  <p:clrMapOvr>
    <a:masterClrMapping/>
  </p:clrMapOvr>
  <p:transition spd="med">
    <p:randomBar dir="vert"/>
  </p:transition>
</p:sldLayout>
</file>

<file path=ppt/slideLayouts/slideLayout7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1029"/>
          <p:cNvSpPr>
            <a:spLocks noGrp="1" noChangeArrowheads="1"/>
          </p:cNvSpPr>
          <p:nvPr>
            <p:ph type="sldNum" sz="quarter" idx="12"/>
          </p:nvPr>
        </p:nvSpPr>
        <p:spPr/>
        <p:txBody>
          <a:bodyPr/>
          <a:lstStyle>
            <a:lvl1pPr eaLnBrk="0" hangingPunct="0">
              <a:defRPr/>
            </a:lvl1pPr>
          </a:lstStyle>
          <a:p>
            <a:pPr>
              <a:defRPr/>
            </a:pPr>
            <a:fld id="{14B7849F-55AF-804A-94D7-FF41D4664577}" type="slidenum">
              <a:rPr lang="en-US"/>
              <a:pPr>
                <a:defRPr/>
              </a:pPr>
              <a:t>‹#›</a:t>
            </a:fld>
            <a:endParaRPr lang="en-US"/>
          </a:p>
        </p:txBody>
      </p:sp>
    </p:spTree>
    <p:extLst>
      <p:ext uri="{BB962C8B-B14F-4D97-AF65-F5344CB8AC3E}">
        <p14:creationId xmlns:p14="http://schemas.microsoft.com/office/powerpoint/2010/main" val="1227377453"/>
      </p:ext>
    </p:extLst>
  </p:cSld>
  <p:clrMapOvr>
    <a:masterClrMapping/>
  </p:clrMapOvr>
  <p:transition spd="med">
    <p:randomBar dir="vert"/>
  </p:transition>
</p:sldLayout>
</file>

<file path=ppt/slideLayouts/slideLayout7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9" name="Rectangle 1029"/>
          <p:cNvSpPr>
            <a:spLocks noGrp="1" noChangeArrowheads="1"/>
          </p:cNvSpPr>
          <p:nvPr>
            <p:ph type="sldNum" sz="quarter" idx="12"/>
          </p:nvPr>
        </p:nvSpPr>
        <p:spPr/>
        <p:txBody>
          <a:bodyPr/>
          <a:lstStyle>
            <a:lvl1pPr eaLnBrk="0" hangingPunct="0">
              <a:defRPr/>
            </a:lvl1pPr>
          </a:lstStyle>
          <a:p>
            <a:pPr>
              <a:defRPr/>
            </a:pPr>
            <a:fld id="{6E6E04C7-954A-AD4F-8568-AF701694F20F}" type="slidenum">
              <a:rPr lang="en-US"/>
              <a:pPr>
                <a:defRPr/>
              </a:pPr>
              <a:t>‹#›</a:t>
            </a:fld>
            <a:endParaRPr lang="en-US"/>
          </a:p>
        </p:txBody>
      </p:sp>
    </p:spTree>
    <p:extLst>
      <p:ext uri="{BB962C8B-B14F-4D97-AF65-F5344CB8AC3E}">
        <p14:creationId xmlns:p14="http://schemas.microsoft.com/office/powerpoint/2010/main" val="2033525300"/>
      </p:ext>
    </p:extLst>
  </p:cSld>
  <p:clrMapOvr>
    <a:masterClrMapping/>
  </p:clrMapOvr>
  <p:transition spd="med">
    <p:randomBar dir="vert"/>
  </p:transition>
</p:sldLayout>
</file>

<file path=ppt/slideLayouts/slideLayout7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5" name="Rectangle 1029"/>
          <p:cNvSpPr>
            <a:spLocks noGrp="1" noChangeArrowheads="1"/>
          </p:cNvSpPr>
          <p:nvPr>
            <p:ph type="sldNum" sz="quarter" idx="12"/>
          </p:nvPr>
        </p:nvSpPr>
        <p:spPr/>
        <p:txBody>
          <a:bodyPr/>
          <a:lstStyle>
            <a:lvl1pPr eaLnBrk="0" hangingPunct="0">
              <a:defRPr/>
            </a:lvl1pPr>
          </a:lstStyle>
          <a:p>
            <a:pPr>
              <a:defRPr/>
            </a:pPr>
            <a:fld id="{44E4DDC1-C90E-6D43-A0A5-56A03D09366E}" type="slidenum">
              <a:rPr lang="en-US"/>
              <a:pPr>
                <a:defRPr/>
              </a:pPr>
              <a:t>‹#›</a:t>
            </a:fld>
            <a:endParaRPr lang="en-US"/>
          </a:p>
        </p:txBody>
      </p:sp>
    </p:spTree>
    <p:extLst>
      <p:ext uri="{BB962C8B-B14F-4D97-AF65-F5344CB8AC3E}">
        <p14:creationId xmlns:p14="http://schemas.microsoft.com/office/powerpoint/2010/main" val="4028993812"/>
      </p:ext>
    </p:extLst>
  </p:cSld>
  <p:clrMapOvr>
    <a:masterClrMapping/>
  </p:clrMapOvr>
  <p:transition spd="med">
    <p:randomBar dir="vert"/>
  </p:transition>
</p:sldLayout>
</file>

<file path=ppt/slideLayouts/slideLayout7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4" name="Rectangle 1029"/>
          <p:cNvSpPr>
            <a:spLocks noGrp="1" noChangeArrowheads="1"/>
          </p:cNvSpPr>
          <p:nvPr>
            <p:ph type="sldNum" sz="quarter" idx="12"/>
          </p:nvPr>
        </p:nvSpPr>
        <p:spPr/>
        <p:txBody>
          <a:bodyPr/>
          <a:lstStyle>
            <a:lvl1pPr eaLnBrk="0" hangingPunct="0">
              <a:defRPr/>
            </a:lvl1pPr>
          </a:lstStyle>
          <a:p>
            <a:pPr>
              <a:defRPr/>
            </a:pPr>
            <a:fld id="{3B052975-C848-4648-A012-8CF8F9251911}" type="slidenum">
              <a:rPr lang="en-US"/>
              <a:pPr>
                <a:defRPr/>
              </a:pPr>
              <a:t>‹#›</a:t>
            </a:fld>
            <a:endParaRPr lang="en-US"/>
          </a:p>
        </p:txBody>
      </p:sp>
    </p:spTree>
    <p:extLst>
      <p:ext uri="{BB962C8B-B14F-4D97-AF65-F5344CB8AC3E}">
        <p14:creationId xmlns:p14="http://schemas.microsoft.com/office/powerpoint/2010/main" val="2019025043"/>
      </p:ext>
    </p:extLst>
  </p:cSld>
  <p:clrMapOvr>
    <a:masterClrMapping/>
  </p:clrMapOvr>
  <p:transition spd="med">
    <p:randomBar dir="vert"/>
  </p:transition>
</p:sldLayout>
</file>

<file path=ppt/slideLayouts/slideLayout7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1029"/>
          <p:cNvSpPr>
            <a:spLocks noGrp="1" noChangeArrowheads="1"/>
          </p:cNvSpPr>
          <p:nvPr>
            <p:ph type="sldNum" sz="quarter" idx="12"/>
          </p:nvPr>
        </p:nvSpPr>
        <p:spPr/>
        <p:txBody>
          <a:bodyPr/>
          <a:lstStyle>
            <a:lvl1pPr eaLnBrk="0" hangingPunct="0">
              <a:defRPr/>
            </a:lvl1pPr>
          </a:lstStyle>
          <a:p>
            <a:pPr>
              <a:defRPr/>
            </a:pPr>
            <a:fld id="{2F6B7D6B-1E01-9A4A-AC92-9D6769E5FADF}" type="slidenum">
              <a:rPr lang="en-US"/>
              <a:pPr>
                <a:defRPr/>
              </a:pPr>
              <a:t>‹#›</a:t>
            </a:fld>
            <a:endParaRPr lang="en-US"/>
          </a:p>
        </p:txBody>
      </p:sp>
    </p:spTree>
    <p:extLst>
      <p:ext uri="{BB962C8B-B14F-4D97-AF65-F5344CB8AC3E}">
        <p14:creationId xmlns:p14="http://schemas.microsoft.com/office/powerpoint/2010/main" val="1808527332"/>
      </p:ext>
    </p:extLst>
  </p:cSld>
  <p:clrMapOvr>
    <a:masterClrMapping/>
  </p:clrMapOvr>
  <p:transition spd="med">
    <p:randomBar dir="vert"/>
  </p:transition>
</p:sldLayout>
</file>

<file path=ppt/slideLayouts/slideLayout7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1029"/>
          <p:cNvSpPr>
            <a:spLocks noGrp="1" noChangeArrowheads="1"/>
          </p:cNvSpPr>
          <p:nvPr>
            <p:ph type="sldNum" sz="quarter" idx="12"/>
          </p:nvPr>
        </p:nvSpPr>
        <p:spPr/>
        <p:txBody>
          <a:bodyPr/>
          <a:lstStyle>
            <a:lvl1pPr eaLnBrk="0" hangingPunct="0">
              <a:defRPr/>
            </a:lvl1pPr>
          </a:lstStyle>
          <a:p>
            <a:pPr>
              <a:defRPr/>
            </a:pPr>
            <a:fld id="{D9B6A5A1-7B97-2B44-B8BA-B7BC525B2628}" type="slidenum">
              <a:rPr lang="en-US"/>
              <a:pPr>
                <a:defRPr/>
              </a:pPr>
              <a:t>‹#›</a:t>
            </a:fld>
            <a:endParaRPr lang="en-US"/>
          </a:p>
        </p:txBody>
      </p:sp>
    </p:spTree>
    <p:extLst>
      <p:ext uri="{BB962C8B-B14F-4D97-AF65-F5344CB8AC3E}">
        <p14:creationId xmlns:p14="http://schemas.microsoft.com/office/powerpoint/2010/main" val="2924495422"/>
      </p:ext>
    </p:extLst>
  </p:cSld>
  <p:clrMapOvr>
    <a:masterClrMapping/>
  </p:clrMapOvr>
  <p:transition spd="med">
    <p:randomBar dir="vert"/>
  </p:transition>
</p:sldLayout>
</file>

<file path=ppt/slideLayouts/slideLayout7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029"/>
          <p:cNvSpPr>
            <a:spLocks noGrp="1" noChangeArrowheads="1"/>
          </p:cNvSpPr>
          <p:nvPr>
            <p:ph type="sldNum" sz="quarter" idx="12"/>
          </p:nvPr>
        </p:nvSpPr>
        <p:spPr/>
        <p:txBody>
          <a:bodyPr/>
          <a:lstStyle>
            <a:lvl1pPr eaLnBrk="0" hangingPunct="0">
              <a:defRPr/>
            </a:lvl1pPr>
          </a:lstStyle>
          <a:p>
            <a:pPr>
              <a:defRPr/>
            </a:pPr>
            <a:fld id="{DDDB0193-1857-3A45-AFCA-7C2B0685788A}" type="slidenum">
              <a:rPr lang="en-US"/>
              <a:pPr>
                <a:defRPr/>
              </a:pPr>
              <a:t>‹#›</a:t>
            </a:fld>
            <a:endParaRPr lang="en-US"/>
          </a:p>
        </p:txBody>
      </p:sp>
    </p:spTree>
    <p:extLst>
      <p:ext uri="{BB962C8B-B14F-4D97-AF65-F5344CB8AC3E}">
        <p14:creationId xmlns:p14="http://schemas.microsoft.com/office/powerpoint/2010/main" val="4184906377"/>
      </p:ext>
    </p:extLst>
  </p:cSld>
  <p:clrMapOvr>
    <a:masterClrMapping/>
  </p:clrMapOvr>
  <p:transition spd="med">
    <p:randomBar dir="ver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7" name="Slide Number Placeholder 6"/>
          <p:cNvSpPr>
            <a:spLocks noGrp="1"/>
          </p:cNvSpPr>
          <p:nvPr>
            <p:ph type="sldNum" sz="quarter" idx="12"/>
          </p:nvPr>
        </p:nvSpPr>
        <p:spPr/>
        <p:txBody>
          <a:bodyPr/>
          <a:lstStyle>
            <a:lvl1pPr>
              <a:defRPr/>
            </a:lvl1pPr>
          </a:lstStyle>
          <a:p>
            <a:fld id="{8F2E128E-A5E6-864F-A80F-174ECA1D1E47}"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2976024741"/>
      </p:ext>
    </p:extLst>
  </p:cSld>
  <p:clrMapOvr>
    <a:masterClrMapping/>
  </p:clrMapOvr>
</p:sldLayout>
</file>

<file path=ppt/slideLayouts/slideLayout7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029"/>
          <p:cNvSpPr>
            <a:spLocks noGrp="1" noChangeArrowheads="1"/>
          </p:cNvSpPr>
          <p:nvPr>
            <p:ph type="sldNum" sz="quarter" idx="12"/>
          </p:nvPr>
        </p:nvSpPr>
        <p:spPr/>
        <p:txBody>
          <a:bodyPr/>
          <a:lstStyle>
            <a:lvl1pPr eaLnBrk="0" hangingPunct="0">
              <a:defRPr/>
            </a:lvl1pPr>
          </a:lstStyle>
          <a:p>
            <a:pPr>
              <a:defRPr/>
            </a:pPr>
            <a:fld id="{5A175AEC-C59F-CA4E-8A56-52C3C214FAA3}" type="slidenum">
              <a:rPr lang="en-US"/>
              <a:pPr>
                <a:defRPr/>
              </a:pPr>
              <a:t>‹#›</a:t>
            </a:fld>
            <a:endParaRPr lang="en-US"/>
          </a:p>
        </p:txBody>
      </p:sp>
    </p:spTree>
    <p:extLst>
      <p:ext uri="{BB962C8B-B14F-4D97-AF65-F5344CB8AC3E}">
        <p14:creationId xmlns:p14="http://schemas.microsoft.com/office/powerpoint/2010/main" val="1385552315"/>
      </p:ext>
    </p:extLst>
  </p:cSld>
  <p:clrMapOvr>
    <a:masterClrMapping/>
  </p:clrMapOvr>
  <p:transition spd="med">
    <p:randomBar dir="vert"/>
  </p:transition>
</p:sldLayout>
</file>

<file path=ppt/slideLayouts/slideLayout7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eaLnBrk="0" hangingPunct="0">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lgn="l" eaLnBrk="0" hangingPunct="0">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eaLnBrk="0" hangingPunct="0">
              <a:defRPr>
                <a:latin typeface="Tahoma" charset="0"/>
              </a:defRPr>
            </a:lvl1pPr>
          </a:lstStyle>
          <a:p>
            <a:pPr>
              <a:defRPr/>
            </a:pPr>
            <a:fld id="{8DBA7724-9452-D244-BDB4-3F0084FE8313}" type="slidenum">
              <a:rPr lang="en-US"/>
              <a:pPr>
                <a:defRPr/>
              </a:pPr>
              <a:t>‹#›</a:t>
            </a:fld>
            <a:endParaRPr lang="en-US"/>
          </a:p>
        </p:txBody>
      </p:sp>
    </p:spTree>
    <p:extLst>
      <p:ext uri="{BB962C8B-B14F-4D97-AF65-F5344CB8AC3E}">
        <p14:creationId xmlns:p14="http://schemas.microsoft.com/office/powerpoint/2010/main" val="227616204"/>
      </p:ext>
    </p:extLst>
  </p:cSld>
  <p:clrMapOvr>
    <a:masterClrMapping/>
  </p:clrMapOvr>
</p:sldLayout>
</file>

<file path=ppt/slideLayouts/slideLayout7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E882515B-E019-454B-B4D2-BAE3D7042480}" type="slidenum">
              <a:rPr lang="en-US"/>
              <a:pPr>
                <a:defRPr/>
              </a:pPr>
              <a:t>‹#›</a:t>
            </a:fld>
            <a:endParaRPr lang="en-US"/>
          </a:p>
        </p:txBody>
      </p:sp>
    </p:spTree>
    <p:extLst>
      <p:ext uri="{BB962C8B-B14F-4D97-AF65-F5344CB8AC3E}">
        <p14:creationId xmlns:p14="http://schemas.microsoft.com/office/powerpoint/2010/main" val="74885158"/>
      </p:ext>
    </p:extLst>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798B2993-D017-C241-8E88-D4FC713F3DB1}" type="slidenum">
              <a:rPr lang="en-US"/>
              <a:pPr>
                <a:defRPr/>
              </a:pPr>
              <a:t>‹#›</a:t>
            </a:fld>
            <a:endParaRPr lang="en-US"/>
          </a:p>
        </p:txBody>
      </p:sp>
    </p:spTree>
    <p:extLst>
      <p:ext uri="{BB962C8B-B14F-4D97-AF65-F5344CB8AC3E}">
        <p14:creationId xmlns:p14="http://schemas.microsoft.com/office/powerpoint/2010/main" val="3505333443"/>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17B0B31A-A2C9-B448-8C2B-4F89D029270C}" type="slidenum">
              <a:rPr lang="en-US"/>
              <a:pPr>
                <a:defRPr/>
              </a:pPr>
              <a:t>‹#›</a:t>
            </a:fld>
            <a:endParaRPr lang="en-US"/>
          </a:p>
        </p:txBody>
      </p:sp>
    </p:spTree>
    <p:extLst>
      <p:ext uri="{BB962C8B-B14F-4D97-AF65-F5344CB8AC3E}">
        <p14:creationId xmlns:p14="http://schemas.microsoft.com/office/powerpoint/2010/main" val="521331513"/>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9D314C8B-D09A-9844-A611-B0229AD8B918}" type="slidenum">
              <a:rPr lang="en-US"/>
              <a:pPr>
                <a:defRPr/>
              </a:pPr>
              <a:t>‹#›</a:t>
            </a:fld>
            <a:endParaRPr lang="en-US"/>
          </a:p>
        </p:txBody>
      </p:sp>
    </p:spTree>
    <p:extLst>
      <p:ext uri="{BB962C8B-B14F-4D97-AF65-F5344CB8AC3E}">
        <p14:creationId xmlns:p14="http://schemas.microsoft.com/office/powerpoint/2010/main" val="1147829861"/>
      </p:ext>
    </p:extLst>
  </p:cSld>
  <p:clrMapOvr>
    <a:masterClrMapping/>
  </p:clrMapOvr>
</p:sldLayout>
</file>

<file path=ppt/slideLayouts/slideLayout7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0E840BAA-D4AF-0546-91A0-FAA297475472}" type="slidenum">
              <a:rPr lang="en-US"/>
              <a:pPr>
                <a:defRPr/>
              </a:pPr>
              <a:t>‹#›</a:t>
            </a:fld>
            <a:endParaRPr lang="en-US"/>
          </a:p>
        </p:txBody>
      </p:sp>
    </p:spTree>
    <p:extLst>
      <p:ext uri="{BB962C8B-B14F-4D97-AF65-F5344CB8AC3E}">
        <p14:creationId xmlns:p14="http://schemas.microsoft.com/office/powerpoint/2010/main" val="1308034666"/>
      </p:ext>
    </p:extLst>
  </p:cSld>
  <p:clrMapOvr>
    <a:masterClrMapping/>
  </p:clrMapOvr>
</p:sldLayout>
</file>

<file path=ppt/slideLayouts/slideLayout7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DBFC980E-A752-2942-A54D-8513BB75D762}" type="slidenum">
              <a:rPr lang="en-US"/>
              <a:pPr>
                <a:defRPr/>
              </a:pPr>
              <a:t>‹#›</a:t>
            </a:fld>
            <a:endParaRPr lang="en-US"/>
          </a:p>
        </p:txBody>
      </p:sp>
    </p:spTree>
    <p:extLst>
      <p:ext uri="{BB962C8B-B14F-4D97-AF65-F5344CB8AC3E}">
        <p14:creationId xmlns:p14="http://schemas.microsoft.com/office/powerpoint/2010/main" val="4144178726"/>
      </p:ext>
    </p:extLst>
  </p:cSld>
  <p:clrMapOvr>
    <a:masterClrMapping/>
  </p:clrMapOvr>
</p:sldLayout>
</file>

<file path=ppt/slideLayouts/slideLayout7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094E19D5-27B8-2647-9808-3001A2758994}" type="slidenum">
              <a:rPr lang="en-US"/>
              <a:pPr>
                <a:defRPr/>
              </a:pPr>
              <a:t>‹#›</a:t>
            </a:fld>
            <a:endParaRPr lang="en-US"/>
          </a:p>
        </p:txBody>
      </p:sp>
    </p:spTree>
    <p:extLst>
      <p:ext uri="{BB962C8B-B14F-4D97-AF65-F5344CB8AC3E}">
        <p14:creationId xmlns:p14="http://schemas.microsoft.com/office/powerpoint/2010/main" val="1807294360"/>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92CFEA89-2B8B-744A-BD55-A0A6F1BD98AE}" type="slidenum">
              <a:rPr lang="en-US"/>
              <a:pPr>
                <a:defRPr/>
              </a:pPr>
              <a:t>‹#›</a:t>
            </a:fld>
            <a:endParaRPr lang="en-US"/>
          </a:p>
        </p:txBody>
      </p:sp>
    </p:spTree>
    <p:extLst>
      <p:ext uri="{BB962C8B-B14F-4D97-AF65-F5344CB8AC3E}">
        <p14:creationId xmlns:p14="http://schemas.microsoft.com/office/powerpoint/2010/main" val="312489878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9" name="Slide Number Placeholder 8"/>
          <p:cNvSpPr>
            <a:spLocks noGrp="1"/>
          </p:cNvSpPr>
          <p:nvPr>
            <p:ph type="sldNum" sz="quarter" idx="12"/>
          </p:nvPr>
        </p:nvSpPr>
        <p:spPr/>
        <p:txBody>
          <a:bodyPr/>
          <a:lstStyle>
            <a:lvl1pPr>
              <a:defRPr/>
            </a:lvl1pPr>
          </a:lstStyle>
          <a:p>
            <a:fld id="{8726431F-EEDA-EB41-9508-3F908E5A40F5}"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705471692"/>
      </p:ext>
    </p:extLst>
  </p:cSld>
  <p:clrMapOvr>
    <a:masterClrMapping/>
  </p:clrMapOvr>
</p:sldLayout>
</file>

<file path=ppt/slideLayouts/slideLayout7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CB2E31F0-E716-164A-9497-5E7CEDBE2010}" type="slidenum">
              <a:rPr lang="en-US"/>
              <a:pPr>
                <a:defRPr/>
              </a:pPr>
              <a:t>‹#›</a:t>
            </a:fld>
            <a:endParaRPr lang="en-US"/>
          </a:p>
        </p:txBody>
      </p:sp>
    </p:spTree>
    <p:extLst>
      <p:ext uri="{BB962C8B-B14F-4D97-AF65-F5344CB8AC3E}">
        <p14:creationId xmlns:p14="http://schemas.microsoft.com/office/powerpoint/2010/main" val="1011876367"/>
      </p:ext>
    </p:extLst>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00FC168D-58B1-C14F-9D46-D6B7FC1CFEE4}" type="slidenum">
              <a:rPr lang="en-US"/>
              <a:pPr>
                <a:defRPr/>
              </a:pPr>
              <a:t>‹#›</a:t>
            </a:fld>
            <a:endParaRPr lang="en-US"/>
          </a:p>
        </p:txBody>
      </p:sp>
    </p:spTree>
    <p:extLst>
      <p:ext uri="{BB962C8B-B14F-4D97-AF65-F5344CB8AC3E}">
        <p14:creationId xmlns:p14="http://schemas.microsoft.com/office/powerpoint/2010/main" val="139412823"/>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6A6A0D9F-A468-8249-AF69-DE9B7E34885A}" type="slidenum">
              <a:rPr lang="en-US"/>
              <a:pPr>
                <a:defRPr/>
              </a:pPr>
              <a:t>‹#›</a:t>
            </a:fld>
            <a:endParaRPr lang="en-US"/>
          </a:p>
        </p:txBody>
      </p:sp>
    </p:spTree>
    <p:extLst>
      <p:ext uri="{BB962C8B-B14F-4D97-AF65-F5344CB8AC3E}">
        <p14:creationId xmlns:p14="http://schemas.microsoft.com/office/powerpoint/2010/main" val="1114851984"/>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9433A649-3307-D94B-9BFB-510524245F48}" type="slidenum">
              <a:rPr lang="en-US"/>
              <a:pPr>
                <a:defRPr/>
              </a:pPr>
              <a:t>‹#›</a:t>
            </a:fld>
            <a:endParaRPr lang="en-US"/>
          </a:p>
        </p:txBody>
      </p:sp>
    </p:spTree>
    <p:extLst>
      <p:ext uri="{BB962C8B-B14F-4D97-AF65-F5344CB8AC3E}">
        <p14:creationId xmlns:p14="http://schemas.microsoft.com/office/powerpoint/2010/main" val="1512129659"/>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8A85FFAF-8AC1-D246-8633-D9B872999C06}" type="slidenum">
              <a:rPr lang="en-US"/>
              <a:pPr>
                <a:defRPr/>
              </a:pPr>
              <a:t>‹#›</a:t>
            </a:fld>
            <a:endParaRPr lang="en-US"/>
          </a:p>
        </p:txBody>
      </p:sp>
    </p:spTree>
    <p:extLst>
      <p:ext uri="{BB962C8B-B14F-4D97-AF65-F5344CB8AC3E}">
        <p14:creationId xmlns:p14="http://schemas.microsoft.com/office/powerpoint/2010/main" val="3888984398"/>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pPr>
              <a:defRPr/>
            </a:pPr>
            <a:fld id="{B0133689-A69A-BD4D-9755-25D719EE284D}" type="slidenum">
              <a:rPr lang="en-US"/>
              <a:pPr>
                <a:defRPr/>
              </a:pPr>
              <a:t>‹#›</a:t>
            </a:fld>
            <a:endParaRPr lang="en-US"/>
          </a:p>
        </p:txBody>
      </p:sp>
    </p:spTree>
    <p:extLst>
      <p:ext uri="{BB962C8B-B14F-4D97-AF65-F5344CB8AC3E}">
        <p14:creationId xmlns:p14="http://schemas.microsoft.com/office/powerpoint/2010/main" val="253198853"/>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ahoma" charset="0"/>
              </a:defRPr>
            </a:lvl1pPr>
          </a:lstStyle>
          <a:p>
            <a:pPr>
              <a:defRPr/>
            </a:pPr>
            <a:fld id="{DC87DE4D-C040-3943-AC64-BED224E5DF72}" type="slidenum">
              <a:rPr lang="en-US"/>
              <a:pPr>
                <a:defRPr/>
              </a:pPr>
              <a:t>‹#›</a:t>
            </a:fld>
            <a:endParaRPr lang="en-US"/>
          </a:p>
        </p:txBody>
      </p:sp>
    </p:spTree>
    <p:extLst>
      <p:ext uri="{BB962C8B-B14F-4D97-AF65-F5344CB8AC3E}">
        <p14:creationId xmlns:p14="http://schemas.microsoft.com/office/powerpoint/2010/main" val="1694115717"/>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ahoma" charset="0"/>
              </a:defRPr>
            </a:lvl1pPr>
          </a:lstStyle>
          <a:p>
            <a:pPr>
              <a:defRPr/>
            </a:pPr>
            <a:fld id="{33C40DFF-B219-3046-A0BA-5EEFD1AF4192}" type="slidenum">
              <a:rPr lang="en-US"/>
              <a:pPr>
                <a:defRPr/>
              </a:pPr>
              <a:t>‹#›</a:t>
            </a:fld>
            <a:endParaRPr lang="en-US"/>
          </a:p>
        </p:txBody>
      </p:sp>
    </p:spTree>
    <p:extLst>
      <p:ext uri="{BB962C8B-B14F-4D97-AF65-F5344CB8AC3E}">
        <p14:creationId xmlns:p14="http://schemas.microsoft.com/office/powerpoint/2010/main" val="1344565374"/>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ahoma" charset="0"/>
              </a:defRPr>
            </a:lvl1pPr>
          </a:lstStyle>
          <a:p>
            <a:pPr>
              <a:defRPr/>
            </a:pPr>
            <a:fld id="{797E28EF-C4E3-F34F-8E64-13A7219C8922}" type="slidenum">
              <a:rPr lang="en-US"/>
              <a:pPr>
                <a:defRPr/>
              </a:pPr>
              <a:t>‹#›</a:t>
            </a:fld>
            <a:endParaRPr lang="en-US"/>
          </a:p>
        </p:txBody>
      </p:sp>
    </p:spTree>
    <p:extLst>
      <p:ext uri="{BB962C8B-B14F-4D97-AF65-F5344CB8AC3E}">
        <p14:creationId xmlns:p14="http://schemas.microsoft.com/office/powerpoint/2010/main" val="4075187130"/>
      </p:ext>
    </p:extLst>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pPr>
              <a:defRPr/>
            </a:pPr>
            <a:fld id="{A86F7DA1-A71B-C64A-BD60-F4E7001E6B07}" type="slidenum">
              <a:rPr lang="en-US"/>
              <a:pPr>
                <a:defRPr/>
              </a:pPr>
              <a:t>‹#›</a:t>
            </a:fld>
            <a:endParaRPr lang="en-US"/>
          </a:p>
        </p:txBody>
      </p:sp>
    </p:spTree>
    <p:extLst>
      <p:ext uri="{BB962C8B-B14F-4D97-AF65-F5344CB8AC3E}">
        <p14:creationId xmlns:p14="http://schemas.microsoft.com/office/powerpoint/2010/main" val="256820511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5" name="Slide Number Placeholder 4"/>
          <p:cNvSpPr>
            <a:spLocks noGrp="1"/>
          </p:cNvSpPr>
          <p:nvPr>
            <p:ph type="sldNum" sz="quarter" idx="12"/>
          </p:nvPr>
        </p:nvSpPr>
        <p:spPr/>
        <p:txBody>
          <a:bodyPr/>
          <a:lstStyle>
            <a:lvl1pPr>
              <a:defRPr/>
            </a:lvl1pPr>
          </a:lstStyle>
          <a:p>
            <a:fld id="{9873D451-DC42-AE47-A3B9-626AFC461FFF}"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3526763634"/>
      </p:ext>
    </p:extLst>
  </p:cSld>
  <p:clrMapOvr>
    <a:masterClrMapping/>
  </p:clrMapOvr>
</p:sldLayout>
</file>

<file path=ppt/slideLayouts/slideLayout7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pPr>
              <a:defRPr/>
            </a:pPr>
            <a:fld id="{EFF790FA-4612-3147-ACF6-76CF17E3FB33}" type="slidenum">
              <a:rPr lang="en-US"/>
              <a:pPr>
                <a:defRPr/>
              </a:pPr>
              <a:t>‹#›</a:t>
            </a:fld>
            <a:endParaRPr lang="en-US"/>
          </a:p>
        </p:txBody>
      </p:sp>
    </p:spTree>
    <p:extLst>
      <p:ext uri="{BB962C8B-B14F-4D97-AF65-F5344CB8AC3E}">
        <p14:creationId xmlns:p14="http://schemas.microsoft.com/office/powerpoint/2010/main" val="3586113579"/>
      </p:ext>
    </p:extLst>
  </p:cSld>
  <p:clrMapOvr>
    <a:masterClrMapping/>
  </p:clrMapOvr>
</p:sldLayout>
</file>

<file path=ppt/slideLayouts/slideLayout7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2A3AC348-60D1-5D4B-8825-7A66DA006319}" type="slidenum">
              <a:rPr lang="en-US"/>
              <a:pPr>
                <a:defRPr/>
              </a:pPr>
              <a:t>‹#›</a:t>
            </a:fld>
            <a:endParaRPr lang="en-US"/>
          </a:p>
        </p:txBody>
      </p:sp>
    </p:spTree>
    <p:extLst>
      <p:ext uri="{BB962C8B-B14F-4D97-AF65-F5344CB8AC3E}">
        <p14:creationId xmlns:p14="http://schemas.microsoft.com/office/powerpoint/2010/main" val="398353196"/>
      </p:ext>
    </p:extLst>
  </p:cSld>
  <p:clrMapOvr>
    <a:masterClrMapping/>
  </p:clrMapOvr>
</p:sldLayout>
</file>

<file path=ppt/slideLayouts/slideLayout7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82D07A5E-822C-C148-8515-F65B1E1236CE}" type="slidenum">
              <a:rPr lang="en-US"/>
              <a:pPr>
                <a:defRPr/>
              </a:pPr>
              <a:t>‹#›</a:t>
            </a:fld>
            <a:endParaRPr lang="en-US"/>
          </a:p>
        </p:txBody>
      </p:sp>
    </p:spTree>
    <p:extLst>
      <p:ext uri="{BB962C8B-B14F-4D97-AF65-F5344CB8AC3E}">
        <p14:creationId xmlns:p14="http://schemas.microsoft.com/office/powerpoint/2010/main" val="3431244592"/>
      </p:ext>
    </p:extLst>
  </p:cSld>
  <p:clrMapOvr>
    <a:masterClrMapping/>
  </p:clrMapOvr>
</p:sldLayout>
</file>

<file path=ppt/slideLayouts/slideLayout7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9186551"/>
      </p:ext>
    </p:extLst>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099918582"/>
      </p:ext>
    </p:extLst>
  </p:cSld>
  <p:clrMapOvr>
    <a:masterClrMapping/>
  </p:clrMapOvr>
</p:sldLayout>
</file>

<file path=ppt/slideLayouts/slideLayout7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99485586"/>
      </p:ext>
    </p:extLst>
  </p:cSld>
  <p:clrMapOvr>
    <a:masterClrMapping/>
  </p:clrMapOvr>
</p:sldLayout>
</file>

<file path=ppt/slideLayouts/slideLayout7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067300789"/>
      </p:ext>
    </p:extLst>
  </p:cSld>
  <p:clrMapOvr>
    <a:masterClrMapping/>
  </p:clrMapOvr>
</p:sldLayout>
</file>

<file path=ppt/slideLayouts/slideLayout7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52294828"/>
      </p:ext>
    </p:extLst>
  </p:cSld>
  <p:clrMapOvr>
    <a:masterClrMapping/>
  </p:clrMapOvr>
</p:sldLayout>
</file>

<file path=ppt/slideLayouts/slideLayout7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969650377"/>
      </p:ext>
    </p:extLst>
  </p:cSld>
  <p:clrMapOvr>
    <a:masterClrMapping/>
  </p:clrMapOvr>
</p:sldLayout>
</file>

<file path=ppt/slideLayouts/slideLayout7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81605620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4" name="Slide Number Placeholder 3"/>
          <p:cNvSpPr>
            <a:spLocks noGrp="1"/>
          </p:cNvSpPr>
          <p:nvPr>
            <p:ph type="sldNum" sz="quarter" idx="12"/>
          </p:nvPr>
        </p:nvSpPr>
        <p:spPr/>
        <p:txBody>
          <a:bodyPr/>
          <a:lstStyle>
            <a:lvl1pPr>
              <a:defRPr/>
            </a:lvl1pPr>
          </a:lstStyle>
          <a:p>
            <a:fld id="{68B7A7F3-CE53-D842-A7AB-04D816D92B93}"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3928359794"/>
      </p:ext>
    </p:extLst>
  </p:cSld>
  <p:clrMapOvr>
    <a:masterClrMapping/>
  </p:clrMapOvr>
</p:sldLayout>
</file>

<file path=ppt/slideLayouts/slideLayout7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506990218"/>
      </p:ext>
    </p:extLst>
  </p:cSld>
  <p:clrMapOvr>
    <a:masterClrMapping/>
  </p:clrMapOvr>
</p:sldLayout>
</file>

<file path=ppt/slideLayouts/slideLayout7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845770713"/>
      </p:ext>
    </p:extLst>
  </p:cSld>
  <p:clrMapOvr>
    <a:masterClrMapping/>
  </p:clrMapOvr>
</p:sldLayout>
</file>

<file path=ppt/slideLayouts/slideLayout7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530150792"/>
      </p:ext>
    </p:extLst>
  </p:cSld>
  <p:clrMapOvr>
    <a:masterClrMapping/>
  </p:clrMapOvr>
</p:sldLayout>
</file>

<file path=ppt/slideLayouts/slideLayout7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064817376"/>
      </p:ext>
    </p:extLst>
  </p:cSld>
  <p:clrMapOvr>
    <a:masterClrMapping/>
  </p:clrMapOvr>
</p:sldLayout>
</file>

<file path=ppt/slideLayouts/slideLayout76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668838293"/>
      </p:ext>
    </p:extLst>
  </p:cSld>
  <p:clrMapOvr>
    <a:masterClrMapping/>
  </p:clrMapOvr>
</p:sldLayout>
</file>

<file path=ppt/slideLayouts/slideLayout76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043213607"/>
      </p:ext>
    </p:extLst>
  </p:cSld>
  <p:clrMapOvr>
    <a:masterClrMapping/>
  </p:clrMapOvr>
</p:sldLayout>
</file>

<file path=ppt/slideLayouts/slideLayout7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2/26/26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768116045"/>
      </p:ext>
    </p:extLst>
  </p:cSld>
  <p:clrMapOvr>
    <a:masterClrMapping/>
  </p:clrMapOvr>
</p:sldLayout>
</file>

<file path=ppt/slideLayouts/slideLayout7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2/26/26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469225527"/>
      </p:ext>
    </p:extLst>
  </p:cSld>
  <p:clrMapOvr>
    <a:masterClrMapping/>
  </p:clrMapOvr>
</p:sldLayout>
</file>

<file path=ppt/slideLayouts/slideLayout7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2/26/26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71937244"/>
      </p:ext>
    </p:extLst>
  </p:cSld>
  <p:clrMapOvr>
    <a:masterClrMapping/>
  </p:clrMapOvr>
</p:sldLayout>
</file>

<file path=ppt/slideLayouts/slideLayout7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2/26/26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1856009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7" name="Slide Number Placeholder 6"/>
          <p:cNvSpPr>
            <a:spLocks noGrp="1"/>
          </p:cNvSpPr>
          <p:nvPr>
            <p:ph type="sldNum" sz="quarter" idx="12"/>
          </p:nvPr>
        </p:nvSpPr>
        <p:spPr/>
        <p:txBody>
          <a:bodyPr/>
          <a:lstStyle>
            <a:lvl1pPr>
              <a:defRPr/>
            </a:lvl1pPr>
          </a:lstStyle>
          <a:p>
            <a:fld id="{F379D923-1E58-DE46-B682-529603E2EB9A}"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795774288"/>
      </p:ext>
    </p:extLst>
  </p:cSld>
  <p:clrMapOvr>
    <a:masterClrMapping/>
  </p:clrMapOvr>
</p:sldLayout>
</file>

<file path=ppt/slideLayouts/slideLayout7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2/26/26</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594540365"/>
      </p:ext>
    </p:extLst>
  </p:cSld>
  <p:clrMapOvr>
    <a:masterClrMapping/>
  </p:clrMapOvr>
</p:sldLayout>
</file>

<file path=ppt/slideLayouts/slideLayout7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2/26/26</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232280737"/>
      </p:ext>
    </p:extLst>
  </p:cSld>
  <p:clrMapOvr>
    <a:masterClrMapping/>
  </p:clrMapOvr>
</p:sldLayout>
</file>

<file path=ppt/slideLayouts/slideLayout7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2/26/26</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331593599"/>
      </p:ext>
    </p:extLst>
  </p:cSld>
  <p:clrMapOvr>
    <a:masterClrMapping/>
  </p:clrMapOvr>
</p:sldLayout>
</file>

<file path=ppt/slideLayouts/slideLayout7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2/26/26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00546035"/>
      </p:ext>
    </p:extLst>
  </p:cSld>
  <p:clrMapOvr>
    <a:masterClrMapping/>
  </p:clrMapOvr>
</p:sldLayout>
</file>

<file path=ppt/slideLayouts/slideLayout7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2/26/26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031864320"/>
      </p:ext>
    </p:extLst>
  </p:cSld>
  <p:clrMapOvr>
    <a:masterClrMapping/>
  </p:clrMapOvr>
</p:sldLayout>
</file>

<file path=ppt/slideLayouts/slideLayout7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2/26/26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795808605"/>
      </p:ext>
    </p:extLst>
  </p:cSld>
  <p:clrMapOvr>
    <a:masterClrMapping/>
  </p:clrMapOvr>
</p:sldLayout>
</file>

<file path=ppt/slideLayouts/slideLayout7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2/26/26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0962437"/>
      </p:ext>
    </p:extLst>
  </p:cSld>
  <p:clrMapOvr>
    <a:masterClrMapping/>
  </p:clrMapOvr>
</p:sldLayout>
</file>

<file path=ppt/slideLayouts/slideLayout77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8353BC11-2A14-4D4E-B4B2-5AA779C19857}" type="datetime1">
              <a:rPr lang="en-US">
                <a:latin typeface="Times New Roman"/>
              </a:rPr>
              <a:pPr/>
              <a:t>2/26/26</a:t>
            </a:fld>
            <a:endParaRPr lang="en-US">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906CBD8C-04C2-D64D-9895-34EDFDF69F89}" type="slidenum">
              <a:rPr lang="en-US">
                <a:latin typeface="Times New Roman"/>
              </a:rPr>
              <a:pPr/>
              <a:t>‹#›</a:t>
            </a:fld>
            <a:endParaRPr lang="en-US">
              <a:latin typeface="Times New Roman"/>
            </a:endParaRPr>
          </a:p>
        </p:txBody>
      </p:sp>
    </p:spTree>
    <p:extLst>
      <p:ext uri="{BB962C8B-B14F-4D97-AF65-F5344CB8AC3E}">
        <p14:creationId xmlns:p14="http://schemas.microsoft.com/office/powerpoint/2010/main" val="843535299"/>
      </p:ext>
    </p:extLst>
  </p:cSld>
  <p:clrMapOvr>
    <a:masterClrMapping/>
  </p:clrMapOvr>
</p:sldLayout>
</file>

<file path=ppt/slideLayouts/slideLayout7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04"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04" y="4038600"/>
            <a:ext cx="3960813" cy="1752600"/>
          </a:xfrm>
          <a:ln w="9525">
            <a:headEnd/>
            <a:tailEnd/>
          </a:ln>
        </p:spPr>
        <p:txBody>
          <a:bodyPr lIns="92020" tIns="46011" rIns="92020" bIns="46011"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419913809"/>
      </p:ext>
    </p:extLst>
  </p:cSld>
  <p:clrMapOvr>
    <a:masterClrMapping/>
  </p:clrMapOvr>
</p:sldLayout>
</file>

<file path=ppt/slideLayouts/slideLayout7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28079768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7" name="Slide Number Placeholder 6"/>
          <p:cNvSpPr>
            <a:spLocks noGrp="1"/>
          </p:cNvSpPr>
          <p:nvPr>
            <p:ph type="sldNum" sz="quarter" idx="12"/>
          </p:nvPr>
        </p:nvSpPr>
        <p:spPr/>
        <p:txBody>
          <a:bodyPr/>
          <a:lstStyle>
            <a:lvl1pPr>
              <a:defRPr/>
            </a:lvl1pPr>
          </a:lstStyle>
          <a:p>
            <a:fld id="{795F55EC-05A8-F949-BE69-3E2D400490AA}"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2714266019"/>
      </p:ext>
    </p:extLst>
  </p:cSld>
  <p:clrMapOvr>
    <a:masterClrMapping/>
  </p:clrMapOvr>
</p:sldLayout>
</file>

<file path=ppt/slideLayouts/slideLayout7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933" indent="0">
              <a:buNone/>
              <a:defRPr sz="1800"/>
            </a:lvl2pPr>
            <a:lvl3pPr marL="913865" indent="0">
              <a:buNone/>
              <a:defRPr sz="1600"/>
            </a:lvl3pPr>
            <a:lvl4pPr marL="1370799" indent="0">
              <a:buNone/>
              <a:defRPr sz="1400"/>
            </a:lvl4pPr>
            <a:lvl5pPr marL="1827731" indent="0">
              <a:buNone/>
              <a:defRPr sz="1400"/>
            </a:lvl5pPr>
            <a:lvl6pPr marL="2284665" indent="0">
              <a:buNone/>
              <a:defRPr sz="1400"/>
            </a:lvl6pPr>
            <a:lvl7pPr marL="2741596" indent="0">
              <a:buNone/>
              <a:defRPr sz="1400"/>
            </a:lvl7pPr>
            <a:lvl8pPr marL="3198530" indent="0">
              <a:buNone/>
              <a:defRPr sz="1400"/>
            </a:lvl8pPr>
            <a:lvl9pPr marL="365546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798568778"/>
      </p:ext>
    </p:extLst>
  </p:cSld>
  <p:clrMapOvr>
    <a:masterClrMapping/>
  </p:clrMapOvr>
</p:sldLayout>
</file>

<file path=ppt/slideLayouts/slideLayout7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232124574"/>
      </p:ext>
    </p:extLst>
  </p:cSld>
  <p:clrMapOvr>
    <a:masterClrMapping/>
  </p:clrMapOvr>
</p:sldLayout>
</file>

<file path=ppt/slideLayouts/slideLayout7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933" indent="0">
              <a:buNone/>
              <a:defRPr sz="2000" b="1"/>
            </a:lvl2pPr>
            <a:lvl3pPr marL="913865" indent="0">
              <a:buNone/>
              <a:defRPr sz="1800" b="1"/>
            </a:lvl3pPr>
            <a:lvl4pPr marL="1370799" indent="0">
              <a:buNone/>
              <a:defRPr sz="1600" b="1"/>
            </a:lvl4pPr>
            <a:lvl5pPr marL="1827731" indent="0">
              <a:buNone/>
              <a:defRPr sz="1600" b="1"/>
            </a:lvl5pPr>
            <a:lvl6pPr marL="2284665" indent="0">
              <a:buNone/>
              <a:defRPr sz="1600" b="1"/>
            </a:lvl6pPr>
            <a:lvl7pPr marL="2741596" indent="0">
              <a:buNone/>
              <a:defRPr sz="1600" b="1"/>
            </a:lvl7pPr>
            <a:lvl8pPr marL="3198530" indent="0">
              <a:buNone/>
              <a:defRPr sz="1600" b="1"/>
            </a:lvl8pPr>
            <a:lvl9pPr marL="365546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933" indent="0">
              <a:buNone/>
              <a:defRPr sz="2000" b="1"/>
            </a:lvl2pPr>
            <a:lvl3pPr marL="913865" indent="0">
              <a:buNone/>
              <a:defRPr sz="1800" b="1"/>
            </a:lvl3pPr>
            <a:lvl4pPr marL="1370799" indent="0">
              <a:buNone/>
              <a:defRPr sz="1600" b="1"/>
            </a:lvl4pPr>
            <a:lvl5pPr marL="1827731" indent="0">
              <a:buNone/>
              <a:defRPr sz="1600" b="1"/>
            </a:lvl5pPr>
            <a:lvl6pPr marL="2284665" indent="0">
              <a:buNone/>
              <a:defRPr sz="1600" b="1"/>
            </a:lvl6pPr>
            <a:lvl7pPr marL="2741596" indent="0">
              <a:buNone/>
              <a:defRPr sz="1600" b="1"/>
            </a:lvl7pPr>
            <a:lvl8pPr marL="3198530" indent="0">
              <a:buNone/>
              <a:defRPr sz="1600" b="1"/>
            </a:lvl8pPr>
            <a:lvl9pPr marL="365546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459669192"/>
      </p:ext>
    </p:extLst>
  </p:cSld>
  <p:clrMapOvr>
    <a:masterClrMapping/>
  </p:clrMapOvr>
</p:sldLayout>
</file>

<file path=ppt/slideLayouts/slideLayout7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498621872"/>
      </p:ext>
    </p:extLst>
  </p:cSld>
  <p:clrMapOvr>
    <a:masterClrMapping/>
  </p:clrMapOvr>
</p:sldLayout>
</file>

<file path=ppt/slideLayouts/slideLayout7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542174172"/>
      </p:ext>
    </p:extLst>
  </p:cSld>
  <p:clrMapOvr>
    <a:masterClrMapping/>
  </p:clrMapOvr>
</p:sldLayout>
</file>

<file path=ppt/slideLayouts/slideLayout7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6"/>
            <a:ext cx="3008313" cy="4691063"/>
          </a:xfrm>
        </p:spPr>
        <p:txBody>
          <a:bodyPr/>
          <a:lstStyle>
            <a:lvl1pPr marL="0" indent="0">
              <a:buNone/>
              <a:defRPr sz="1400"/>
            </a:lvl1pPr>
            <a:lvl2pPr marL="456933" indent="0">
              <a:buNone/>
              <a:defRPr sz="1200"/>
            </a:lvl2pPr>
            <a:lvl3pPr marL="913865" indent="0">
              <a:buNone/>
              <a:defRPr sz="1000"/>
            </a:lvl3pPr>
            <a:lvl4pPr marL="1370799" indent="0">
              <a:buNone/>
              <a:defRPr sz="900"/>
            </a:lvl4pPr>
            <a:lvl5pPr marL="1827731" indent="0">
              <a:buNone/>
              <a:defRPr sz="900"/>
            </a:lvl5pPr>
            <a:lvl6pPr marL="2284665" indent="0">
              <a:buNone/>
              <a:defRPr sz="900"/>
            </a:lvl6pPr>
            <a:lvl7pPr marL="2741596" indent="0">
              <a:buNone/>
              <a:defRPr sz="900"/>
            </a:lvl7pPr>
            <a:lvl8pPr marL="3198530" indent="0">
              <a:buNone/>
              <a:defRPr sz="900"/>
            </a:lvl8pPr>
            <a:lvl9pPr marL="365546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293022539"/>
      </p:ext>
    </p:extLst>
  </p:cSld>
  <p:clrMapOvr>
    <a:masterClrMapping/>
  </p:clrMapOvr>
</p:sldLayout>
</file>

<file path=ppt/slideLayouts/slideLayout7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33" indent="0">
              <a:buNone/>
              <a:defRPr sz="2800"/>
            </a:lvl2pPr>
            <a:lvl3pPr marL="913865" indent="0">
              <a:buNone/>
              <a:defRPr sz="2400"/>
            </a:lvl3pPr>
            <a:lvl4pPr marL="1370799" indent="0">
              <a:buNone/>
              <a:defRPr sz="2000"/>
            </a:lvl4pPr>
            <a:lvl5pPr marL="1827731" indent="0">
              <a:buNone/>
              <a:defRPr sz="2000"/>
            </a:lvl5pPr>
            <a:lvl6pPr marL="2284665" indent="0">
              <a:buNone/>
              <a:defRPr sz="2000"/>
            </a:lvl6pPr>
            <a:lvl7pPr marL="2741596" indent="0">
              <a:buNone/>
              <a:defRPr sz="2000"/>
            </a:lvl7pPr>
            <a:lvl8pPr marL="3198530" indent="0">
              <a:buNone/>
              <a:defRPr sz="2000"/>
            </a:lvl8pPr>
            <a:lvl9pPr marL="365546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33" indent="0">
              <a:buNone/>
              <a:defRPr sz="1200"/>
            </a:lvl2pPr>
            <a:lvl3pPr marL="913865" indent="0">
              <a:buNone/>
              <a:defRPr sz="1000"/>
            </a:lvl3pPr>
            <a:lvl4pPr marL="1370799" indent="0">
              <a:buNone/>
              <a:defRPr sz="900"/>
            </a:lvl4pPr>
            <a:lvl5pPr marL="1827731" indent="0">
              <a:buNone/>
              <a:defRPr sz="900"/>
            </a:lvl5pPr>
            <a:lvl6pPr marL="2284665" indent="0">
              <a:buNone/>
              <a:defRPr sz="900"/>
            </a:lvl6pPr>
            <a:lvl7pPr marL="2741596" indent="0">
              <a:buNone/>
              <a:defRPr sz="900"/>
            </a:lvl7pPr>
            <a:lvl8pPr marL="3198530" indent="0">
              <a:buNone/>
              <a:defRPr sz="900"/>
            </a:lvl8pPr>
            <a:lvl9pPr marL="365546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043357906"/>
      </p:ext>
    </p:extLst>
  </p:cSld>
  <p:clrMapOvr>
    <a:masterClrMapping/>
  </p:clrMapOvr>
</p:sldLayout>
</file>

<file path=ppt/slideLayouts/slideLayout7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947869482"/>
      </p:ext>
    </p:extLst>
  </p:cSld>
  <p:clrMapOvr>
    <a:masterClrMapping/>
  </p:clrMapOvr>
</p:sldLayout>
</file>

<file path=ppt/slideLayouts/slideLayout7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811821407"/>
      </p:ext>
    </p:extLst>
  </p:cSld>
  <p:clrMapOvr>
    <a:masterClrMapping/>
  </p:clrMapOvr>
</p:sldLayout>
</file>

<file path=ppt/slideLayouts/slideLayout7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54561735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612D6AFB-107A-3044-A9EC-071F7210E72B}"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4146911783"/>
      </p:ext>
    </p:extLst>
  </p:cSld>
  <p:clrMapOvr>
    <a:masterClrMapping/>
  </p:clrMapOvr>
</p:sldLayout>
</file>

<file path=ppt/slideLayouts/slideLayout7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029799755"/>
      </p:ext>
    </p:extLst>
  </p:cSld>
  <p:clrMapOvr>
    <a:masterClrMapping/>
  </p:clrMapOvr>
</p:sldLayout>
</file>

<file path=ppt/slideLayouts/slideLayout7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205380566"/>
      </p:ext>
    </p:extLst>
  </p:cSld>
  <p:clrMapOvr>
    <a:masterClrMapping/>
  </p:clrMapOvr>
</p:sldLayout>
</file>

<file path=ppt/slideLayouts/slideLayout7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362971395"/>
      </p:ext>
    </p:extLst>
  </p:cSld>
  <p:clrMapOvr>
    <a:masterClrMapping/>
  </p:clrMapOvr>
</p:sldLayout>
</file>

<file path=ppt/slideLayouts/slideLayout7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011588960"/>
      </p:ext>
    </p:extLst>
  </p:cSld>
  <p:clrMapOvr>
    <a:masterClrMapping/>
  </p:clrMapOvr>
</p:sldLayout>
</file>

<file path=ppt/slideLayouts/slideLayout7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976381309"/>
      </p:ext>
    </p:extLst>
  </p:cSld>
  <p:clrMapOvr>
    <a:masterClrMapping/>
  </p:clrMapOvr>
</p:sldLayout>
</file>

<file path=ppt/slideLayouts/slideLayout7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01940172"/>
      </p:ext>
    </p:extLst>
  </p:cSld>
  <p:clrMapOvr>
    <a:masterClrMapping/>
  </p:clrMapOvr>
</p:sldLayout>
</file>

<file path=ppt/slideLayouts/slideLayout7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537902579"/>
      </p:ext>
    </p:extLst>
  </p:cSld>
  <p:clrMapOvr>
    <a:masterClrMapping/>
  </p:clrMapOvr>
</p:sldLayout>
</file>

<file path=ppt/slideLayouts/slideLayout7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491621790"/>
      </p:ext>
    </p:extLst>
  </p:cSld>
  <p:clrMapOvr>
    <a:masterClrMapping/>
  </p:clrMapOvr>
</p:sldLayout>
</file>

<file path=ppt/slideLayouts/slideLayout7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13379996"/>
      </p:ext>
    </p:extLst>
  </p:cSld>
  <p:clrMapOvr>
    <a:masterClrMapping/>
  </p:clrMapOvr>
</p:sldLayout>
</file>

<file path=ppt/slideLayouts/slideLayout7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629520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ADD7F6A-B344-E149-AB99-DE9486D5FB76}" type="slidenum">
              <a:rPr lang="en-US"/>
              <a:pPr/>
              <a:t>‹#›</a:t>
            </a:fld>
            <a:endParaRPr lang="en-US"/>
          </a:p>
        </p:txBody>
      </p:sp>
    </p:spTree>
    <p:extLst>
      <p:ext uri="{BB962C8B-B14F-4D97-AF65-F5344CB8AC3E}">
        <p14:creationId xmlns:p14="http://schemas.microsoft.com/office/powerpoint/2010/main" val="316980957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09156505-686F-E74B-9685-DB7657D0FB54}"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698625022"/>
      </p:ext>
    </p:extLst>
  </p:cSld>
  <p:clrMapOvr>
    <a:masterClrMapping/>
  </p:clrMapOvr>
</p:sldLayout>
</file>

<file path=ppt/slideLayouts/slideLayout80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284710014"/>
      </p:ext>
    </p:extLst>
  </p:cSld>
  <p:clrMapOvr>
    <a:masterClrMapping/>
  </p:clrMapOvr>
</p:sldLayout>
</file>

<file path=ppt/slideLayouts/slideLayout80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149813865"/>
      </p:ext>
    </p:extLst>
  </p:cSld>
  <p:clrMapOvr>
    <a:masterClrMapping/>
  </p:clrMapOvr>
</p:sldLayout>
</file>

<file path=ppt/slideLayouts/slideLayout8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70D1A5-A694-0848-B472-136A20CAF103}" type="slidenum">
              <a:rPr lang="zh-CN" altLang="en-US"/>
              <a:pPr>
                <a:defRPr/>
              </a:pPr>
              <a:t>‹#›</a:t>
            </a:fld>
            <a:endParaRPr lang="en-US" altLang="zh-CN"/>
          </a:p>
        </p:txBody>
      </p:sp>
    </p:spTree>
    <p:extLst>
      <p:ext uri="{BB962C8B-B14F-4D97-AF65-F5344CB8AC3E}">
        <p14:creationId xmlns:p14="http://schemas.microsoft.com/office/powerpoint/2010/main" val="1574184854"/>
      </p:ext>
    </p:extLst>
  </p:cSld>
  <p:clrMapOvr>
    <a:masterClrMapping/>
  </p:clrMapOvr>
  <p:transition spd="med">
    <p:randomBar dir="vert"/>
  </p:transition>
</p:sldLayout>
</file>

<file path=ppt/slideLayouts/slideLayout8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44E9EB-8090-6046-9D78-70EDC036E1A9}" type="slidenum">
              <a:rPr lang="zh-CN" altLang="en-US"/>
              <a:pPr>
                <a:defRPr/>
              </a:pPr>
              <a:t>‹#›</a:t>
            </a:fld>
            <a:endParaRPr lang="en-US" altLang="zh-CN"/>
          </a:p>
        </p:txBody>
      </p:sp>
    </p:spTree>
    <p:extLst>
      <p:ext uri="{BB962C8B-B14F-4D97-AF65-F5344CB8AC3E}">
        <p14:creationId xmlns:p14="http://schemas.microsoft.com/office/powerpoint/2010/main" val="3320266237"/>
      </p:ext>
    </p:extLst>
  </p:cSld>
  <p:clrMapOvr>
    <a:masterClrMapping/>
  </p:clrMapOvr>
  <p:transition spd="med">
    <p:randomBar dir="vert"/>
  </p:transition>
</p:sldLayout>
</file>

<file path=ppt/slideLayouts/slideLayout8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347F96-61D0-7C42-8FE6-68B8BE90B530}" type="slidenum">
              <a:rPr lang="zh-CN" altLang="en-US"/>
              <a:pPr>
                <a:defRPr/>
              </a:pPr>
              <a:t>‹#›</a:t>
            </a:fld>
            <a:endParaRPr lang="en-US" altLang="zh-CN"/>
          </a:p>
        </p:txBody>
      </p:sp>
    </p:spTree>
    <p:extLst>
      <p:ext uri="{BB962C8B-B14F-4D97-AF65-F5344CB8AC3E}">
        <p14:creationId xmlns:p14="http://schemas.microsoft.com/office/powerpoint/2010/main" val="2619062409"/>
      </p:ext>
    </p:extLst>
  </p:cSld>
  <p:clrMapOvr>
    <a:masterClrMapping/>
  </p:clrMapOvr>
  <p:transition spd="med">
    <p:randomBar dir="vert"/>
  </p:transition>
</p:sldLayout>
</file>

<file path=ppt/slideLayouts/slideLayout8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B788520-7042-2546-BEA1-51830431FC1E}" type="slidenum">
              <a:rPr lang="zh-CN" altLang="en-US"/>
              <a:pPr>
                <a:defRPr/>
              </a:pPr>
              <a:t>‹#›</a:t>
            </a:fld>
            <a:endParaRPr lang="en-US" altLang="zh-CN"/>
          </a:p>
        </p:txBody>
      </p:sp>
    </p:spTree>
    <p:extLst>
      <p:ext uri="{BB962C8B-B14F-4D97-AF65-F5344CB8AC3E}">
        <p14:creationId xmlns:p14="http://schemas.microsoft.com/office/powerpoint/2010/main" val="2626581020"/>
      </p:ext>
    </p:extLst>
  </p:cSld>
  <p:clrMapOvr>
    <a:masterClrMapping/>
  </p:clrMapOvr>
  <p:transition spd="med">
    <p:randomBar dir="vert"/>
  </p:transition>
</p:sldLayout>
</file>

<file path=ppt/slideLayouts/slideLayout8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69E8D01-FF9E-244B-ACA5-EEFF2ECAAAA1}" type="slidenum">
              <a:rPr lang="zh-CN" altLang="en-US"/>
              <a:pPr>
                <a:defRPr/>
              </a:pPr>
              <a:t>‹#›</a:t>
            </a:fld>
            <a:endParaRPr lang="en-US" altLang="zh-CN"/>
          </a:p>
        </p:txBody>
      </p:sp>
    </p:spTree>
    <p:extLst>
      <p:ext uri="{BB962C8B-B14F-4D97-AF65-F5344CB8AC3E}">
        <p14:creationId xmlns:p14="http://schemas.microsoft.com/office/powerpoint/2010/main" val="1003724991"/>
      </p:ext>
    </p:extLst>
  </p:cSld>
  <p:clrMapOvr>
    <a:masterClrMapping/>
  </p:clrMapOvr>
  <p:transition spd="med">
    <p:randomBar dir="vert"/>
  </p:transition>
</p:sldLayout>
</file>

<file path=ppt/slideLayouts/slideLayout8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3B6FF8A-A34E-EC43-B1AC-6113CE506A98}" type="slidenum">
              <a:rPr lang="zh-CN" altLang="en-US"/>
              <a:pPr>
                <a:defRPr/>
              </a:pPr>
              <a:t>‹#›</a:t>
            </a:fld>
            <a:endParaRPr lang="en-US" altLang="zh-CN"/>
          </a:p>
        </p:txBody>
      </p:sp>
    </p:spTree>
    <p:extLst>
      <p:ext uri="{BB962C8B-B14F-4D97-AF65-F5344CB8AC3E}">
        <p14:creationId xmlns:p14="http://schemas.microsoft.com/office/powerpoint/2010/main" val="2867926281"/>
      </p:ext>
    </p:extLst>
  </p:cSld>
  <p:clrMapOvr>
    <a:masterClrMapping/>
  </p:clrMapOvr>
  <p:transition spd="med">
    <p:randomBar dir="vert"/>
  </p:transition>
</p:sldLayout>
</file>

<file path=ppt/slideLayouts/slideLayout8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9A2B6E3-1D54-2E4B-A5FE-9D32304992D3}" type="slidenum">
              <a:rPr lang="zh-CN" altLang="en-US"/>
              <a:pPr>
                <a:defRPr/>
              </a:pPr>
              <a:t>‹#›</a:t>
            </a:fld>
            <a:endParaRPr lang="en-US" altLang="zh-CN"/>
          </a:p>
        </p:txBody>
      </p:sp>
    </p:spTree>
    <p:extLst>
      <p:ext uri="{BB962C8B-B14F-4D97-AF65-F5344CB8AC3E}">
        <p14:creationId xmlns:p14="http://schemas.microsoft.com/office/powerpoint/2010/main" val="2860505695"/>
      </p:ext>
    </p:extLst>
  </p:cSld>
  <p:clrMapOvr>
    <a:masterClrMapping/>
  </p:clrMapOvr>
  <p:transition spd="med">
    <p:randomBar dir="vert"/>
  </p:transition>
</p:sldLayout>
</file>

<file path=ppt/slideLayouts/slideLayout8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CCA5BA2-1802-F247-9B15-C0B05F10E777}" type="slidenum">
              <a:rPr lang="zh-CN" altLang="en-US"/>
              <a:pPr>
                <a:defRPr/>
              </a:pPr>
              <a:t>‹#›</a:t>
            </a:fld>
            <a:endParaRPr lang="en-US" altLang="zh-CN"/>
          </a:p>
        </p:txBody>
      </p:sp>
    </p:spTree>
    <p:extLst>
      <p:ext uri="{BB962C8B-B14F-4D97-AF65-F5344CB8AC3E}">
        <p14:creationId xmlns:p14="http://schemas.microsoft.com/office/powerpoint/2010/main" val="25694258"/>
      </p:ext>
    </p:extLst>
  </p:cSld>
  <p:clrMapOvr>
    <a:masterClrMapping/>
  </p:clrMapOvr>
  <p:transition spd="med">
    <p:randomBar dir="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71010" name="Group 2"/>
          <p:cNvGrpSpPr>
            <a:grpSpLocks/>
          </p:cNvGrpSpPr>
          <p:nvPr/>
        </p:nvGrpSpPr>
        <p:grpSpPr bwMode="auto">
          <a:xfrm>
            <a:off x="0" y="0"/>
            <a:ext cx="9144000" cy="6858000"/>
            <a:chOff x="0" y="0"/>
            <a:chExt cx="5760" cy="4320"/>
          </a:xfrm>
        </p:grpSpPr>
        <p:grpSp>
          <p:nvGrpSpPr>
            <p:cNvPr id="171011" name="Group 3"/>
            <p:cNvGrpSpPr>
              <a:grpSpLocks/>
            </p:cNvGrpSpPr>
            <p:nvPr userDrawn="1"/>
          </p:nvGrpSpPr>
          <p:grpSpPr bwMode="auto">
            <a:xfrm>
              <a:off x="0" y="0"/>
              <a:ext cx="5568" cy="4320"/>
              <a:chOff x="0" y="0"/>
              <a:chExt cx="5568" cy="4320"/>
            </a:xfrm>
          </p:grpSpPr>
          <p:grpSp>
            <p:nvGrpSpPr>
              <p:cNvPr id="171012" name="Group 4"/>
              <p:cNvGrpSpPr>
                <a:grpSpLocks/>
              </p:cNvGrpSpPr>
              <p:nvPr userDrawn="1"/>
            </p:nvGrpSpPr>
            <p:grpSpPr bwMode="auto">
              <a:xfrm>
                <a:off x="0" y="0"/>
                <a:ext cx="3216" cy="3072"/>
                <a:chOff x="0" y="0"/>
                <a:chExt cx="2928" cy="2784"/>
              </a:xfrm>
            </p:grpSpPr>
            <p:sp>
              <p:nvSpPr>
                <p:cNvPr id="171013" name="Oval 5"/>
                <p:cNvSpPr>
                  <a:spLocks noChangeArrowheads="1"/>
                </p:cNvSpPr>
                <p:nvPr userDrawn="1"/>
              </p:nvSpPr>
              <p:spPr bwMode="auto">
                <a:xfrm>
                  <a:off x="0" y="0"/>
                  <a:ext cx="2928" cy="2784"/>
                </a:xfrm>
                <a:prstGeom prst="ellipse">
                  <a:avLst/>
                </a:prstGeom>
                <a:noFill/>
                <a:ln w="9525">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14" name="Oval 6"/>
                <p:cNvSpPr>
                  <a:spLocks noChangeArrowheads="1"/>
                </p:cNvSpPr>
                <p:nvPr userDrawn="1"/>
              </p:nvSpPr>
              <p:spPr bwMode="auto">
                <a:xfrm>
                  <a:off x="240" y="240"/>
                  <a:ext cx="2448" cy="2304"/>
                </a:xfrm>
                <a:prstGeom prst="ellipse">
                  <a:avLst/>
                </a:prstGeom>
                <a:noFill/>
                <a:ln w="9525">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15" name="Oval 7"/>
                <p:cNvSpPr>
                  <a:spLocks noChangeArrowheads="1"/>
                </p:cNvSpPr>
                <p:nvPr userDrawn="1"/>
              </p:nvSpPr>
              <p:spPr bwMode="auto">
                <a:xfrm>
                  <a:off x="480" y="480"/>
                  <a:ext cx="1968" cy="1824"/>
                </a:xfrm>
                <a:prstGeom prst="ellipse">
                  <a:avLst/>
                </a:prstGeom>
                <a:noFill/>
                <a:ln w="9525">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16" name="Oval 8"/>
                <p:cNvSpPr>
                  <a:spLocks noChangeArrowheads="1"/>
                </p:cNvSpPr>
                <p:nvPr userDrawn="1"/>
              </p:nvSpPr>
              <p:spPr bwMode="auto">
                <a:xfrm>
                  <a:off x="720" y="720"/>
                  <a:ext cx="1488" cy="1344"/>
                </a:xfrm>
                <a:prstGeom prst="ellipse">
                  <a:avLst/>
                </a:prstGeom>
                <a:noFill/>
                <a:ln w="9525">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17" name="Oval 9"/>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grpSp>
          <p:grpSp>
            <p:nvGrpSpPr>
              <p:cNvPr id="171018" name="Group 10"/>
              <p:cNvGrpSpPr>
                <a:grpSpLocks/>
              </p:cNvGrpSpPr>
              <p:nvPr userDrawn="1"/>
            </p:nvGrpSpPr>
            <p:grpSpPr bwMode="auto">
              <a:xfrm>
                <a:off x="2016" y="2016"/>
                <a:ext cx="2448" cy="2304"/>
                <a:chOff x="0" y="0"/>
                <a:chExt cx="2928" cy="2784"/>
              </a:xfrm>
            </p:grpSpPr>
            <p:sp>
              <p:nvSpPr>
                <p:cNvPr id="171019" name="Oval 11"/>
                <p:cNvSpPr>
                  <a:spLocks noChangeArrowheads="1"/>
                </p:cNvSpPr>
                <p:nvPr userDrawn="1"/>
              </p:nvSpPr>
              <p:spPr bwMode="auto">
                <a:xfrm>
                  <a:off x="0" y="0"/>
                  <a:ext cx="2928" cy="2784"/>
                </a:xfrm>
                <a:prstGeom prst="ellipse">
                  <a:avLst/>
                </a:prstGeom>
                <a:noFill/>
                <a:ln w="9525">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20" name="Oval 12"/>
                <p:cNvSpPr>
                  <a:spLocks noChangeArrowheads="1"/>
                </p:cNvSpPr>
                <p:nvPr userDrawn="1"/>
              </p:nvSpPr>
              <p:spPr bwMode="auto">
                <a:xfrm>
                  <a:off x="240" y="240"/>
                  <a:ext cx="2448" cy="2304"/>
                </a:xfrm>
                <a:prstGeom prst="ellipse">
                  <a:avLst/>
                </a:prstGeom>
                <a:noFill/>
                <a:ln w="9525">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21" name="Oval 13"/>
                <p:cNvSpPr>
                  <a:spLocks noChangeArrowheads="1"/>
                </p:cNvSpPr>
                <p:nvPr userDrawn="1"/>
              </p:nvSpPr>
              <p:spPr bwMode="auto">
                <a:xfrm>
                  <a:off x="480" y="480"/>
                  <a:ext cx="1968" cy="1824"/>
                </a:xfrm>
                <a:prstGeom prst="ellipse">
                  <a:avLst/>
                </a:prstGeom>
                <a:noFill/>
                <a:ln w="9525">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22"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23" name="Oval 15"/>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grpSp>
          <p:grpSp>
            <p:nvGrpSpPr>
              <p:cNvPr id="171024" name="Group 16"/>
              <p:cNvGrpSpPr>
                <a:grpSpLocks/>
              </p:cNvGrpSpPr>
              <p:nvPr userDrawn="1"/>
            </p:nvGrpSpPr>
            <p:grpSpPr bwMode="auto">
              <a:xfrm>
                <a:off x="2832" y="96"/>
                <a:ext cx="2736" cy="2592"/>
                <a:chOff x="0" y="0"/>
                <a:chExt cx="2928" cy="2784"/>
              </a:xfrm>
            </p:grpSpPr>
            <p:sp>
              <p:nvSpPr>
                <p:cNvPr id="171025" name="Oval 17"/>
                <p:cNvSpPr>
                  <a:spLocks noChangeArrowheads="1"/>
                </p:cNvSpPr>
                <p:nvPr userDrawn="1"/>
              </p:nvSpPr>
              <p:spPr bwMode="auto">
                <a:xfrm>
                  <a:off x="0" y="0"/>
                  <a:ext cx="2928" cy="2784"/>
                </a:xfrm>
                <a:prstGeom prst="ellipse">
                  <a:avLst/>
                </a:prstGeom>
                <a:noFill/>
                <a:ln w="9525">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26" name="Oval 18"/>
                <p:cNvSpPr>
                  <a:spLocks noChangeArrowheads="1"/>
                </p:cNvSpPr>
                <p:nvPr userDrawn="1"/>
              </p:nvSpPr>
              <p:spPr bwMode="auto">
                <a:xfrm>
                  <a:off x="240" y="240"/>
                  <a:ext cx="2448" cy="2304"/>
                </a:xfrm>
                <a:prstGeom prst="ellipse">
                  <a:avLst/>
                </a:prstGeom>
                <a:noFill/>
                <a:ln w="9525">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27" name="Oval 19"/>
                <p:cNvSpPr>
                  <a:spLocks noChangeArrowheads="1"/>
                </p:cNvSpPr>
                <p:nvPr userDrawn="1"/>
              </p:nvSpPr>
              <p:spPr bwMode="auto">
                <a:xfrm>
                  <a:off x="480" y="480"/>
                  <a:ext cx="1968" cy="1824"/>
                </a:xfrm>
                <a:prstGeom prst="ellipse">
                  <a:avLst/>
                </a:prstGeom>
                <a:noFill/>
                <a:ln w="9525">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28" name="Oval 20"/>
                <p:cNvSpPr>
                  <a:spLocks noChangeArrowheads="1"/>
                </p:cNvSpPr>
                <p:nvPr userDrawn="1"/>
              </p:nvSpPr>
              <p:spPr bwMode="auto">
                <a:xfrm>
                  <a:off x="720" y="720"/>
                  <a:ext cx="1488" cy="1344"/>
                </a:xfrm>
                <a:prstGeom prst="ellipse">
                  <a:avLst/>
                </a:prstGeom>
                <a:noFill/>
                <a:ln w="9525">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29"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grpSp>
        </p:grpSp>
        <p:sp>
          <p:nvSpPr>
            <p:cNvPr id="171030"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31"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32"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grpSp>
      <p:sp>
        <p:nvSpPr>
          <p:cNvPr id="171033" name="Rectangle 25"/>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171034"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171035" name="Rectangle 27"/>
          <p:cNvSpPr>
            <a:spLocks noGrp="1" noChangeArrowheads="1"/>
          </p:cNvSpPr>
          <p:nvPr>
            <p:ph type="dt" sz="half" idx="2"/>
          </p:nvPr>
        </p:nvSpPr>
        <p:spPr/>
        <p:txBody>
          <a:bodyPr/>
          <a:lstStyle>
            <a:lvl1pPr>
              <a:defRPr b="0"/>
            </a:lvl1pPr>
          </a:lstStyle>
          <a:p>
            <a:endParaRPr lang="en-US">
              <a:solidFill>
                <a:srgbClr val="EAEAEA"/>
              </a:solidFill>
              <a:latin typeface="Times New Roman"/>
            </a:endParaRPr>
          </a:p>
        </p:txBody>
      </p:sp>
      <p:sp>
        <p:nvSpPr>
          <p:cNvPr id="171036" name="Rectangle 28"/>
          <p:cNvSpPr>
            <a:spLocks noGrp="1" noChangeArrowheads="1"/>
          </p:cNvSpPr>
          <p:nvPr>
            <p:ph type="ftr" sz="quarter" idx="3"/>
          </p:nvPr>
        </p:nvSpPr>
        <p:spPr/>
        <p:txBody>
          <a:bodyPr/>
          <a:lstStyle>
            <a:lvl1pPr>
              <a:defRPr b="0"/>
            </a:lvl1pPr>
          </a:lstStyle>
          <a:p>
            <a:endParaRPr lang="en-US">
              <a:solidFill>
                <a:srgbClr val="EAEAEA"/>
              </a:solidFill>
              <a:latin typeface="Times New Roman"/>
            </a:endParaRPr>
          </a:p>
        </p:txBody>
      </p:sp>
      <p:sp>
        <p:nvSpPr>
          <p:cNvPr id="171037" name="Rectangle 29"/>
          <p:cNvSpPr>
            <a:spLocks noGrp="1" noChangeArrowheads="1"/>
          </p:cNvSpPr>
          <p:nvPr>
            <p:ph type="sldNum" sz="quarter" idx="4"/>
          </p:nvPr>
        </p:nvSpPr>
        <p:spPr/>
        <p:txBody>
          <a:bodyPr/>
          <a:lstStyle>
            <a:lvl1pPr>
              <a:defRPr b="0"/>
            </a:lvl1pPr>
          </a:lstStyle>
          <a:p>
            <a:fld id="{571ABE07-C6A7-D346-B11C-DEAEC4BF84F6}" type="slidenum">
              <a:rPr lang="en-US">
                <a:solidFill>
                  <a:srgbClr val="EAEAEA"/>
                </a:solidFill>
                <a:latin typeface="Times New Roman"/>
              </a:rPr>
              <a:pPr/>
              <a:t>‹#›</a:t>
            </a:fld>
            <a:endParaRPr lang="en-US">
              <a:solidFill>
                <a:srgbClr val="EAEAEA"/>
              </a:solidFill>
              <a:latin typeface="Times New Roman"/>
            </a:endParaRPr>
          </a:p>
        </p:txBody>
      </p:sp>
    </p:spTree>
    <p:extLst>
      <p:ext uri="{BB962C8B-B14F-4D97-AF65-F5344CB8AC3E}">
        <p14:creationId xmlns:p14="http://schemas.microsoft.com/office/powerpoint/2010/main" val="1102665516"/>
      </p:ext>
    </p:extLst>
  </p:cSld>
  <p:clrMapOvr>
    <a:masterClrMapping/>
  </p:clrMapOvr>
</p:sldLayout>
</file>

<file path=ppt/slideLayouts/slideLayout8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D7ED457-3880-7A4C-9B8C-3B487F6702CD}" type="slidenum">
              <a:rPr lang="zh-CN" altLang="en-US"/>
              <a:pPr>
                <a:defRPr/>
              </a:pPr>
              <a:t>‹#›</a:t>
            </a:fld>
            <a:endParaRPr lang="en-US" altLang="zh-CN"/>
          </a:p>
        </p:txBody>
      </p:sp>
    </p:spTree>
    <p:extLst>
      <p:ext uri="{BB962C8B-B14F-4D97-AF65-F5344CB8AC3E}">
        <p14:creationId xmlns:p14="http://schemas.microsoft.com/office/powerpoint/2010/main" val="1864125649"/>
      </p:ext>
    </p:extLst>
  </p:cSld>
  <p:clrMapOvr>
    <a:masterClrMapping/>
  </p:clrMapOvr>
  <p:transition spd="med">
    <p:randomBar dir="vert"/>
  </p:transition>
</p:sldLayout>
</file>

<file path=ppt/slideLayouts/slideLayout8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F38F47-7D39-004D-9D09-88EE96C2D894}" type="slidenum">
              <a:rPr lang="zh-CN" altLang="en-US"/>
              <a:pPr>
                <a:defRPr/>
              </a:pPr>
              <a:t>‹#›</a:t>
            </a:fld>
            <a:endParaRPr lang="en-US" altLang="zh-CN"/>
          </a:p>
        </p:txBody>
      </p:sp>
    </p:spTree>
    <p:extLst>
      <p:ext uri="{BB962C8B-B14F-4D97-AF65-F5344CB8AC3E}">
        <p14:creationId xmlns:p14="http://schemas.microsoft.com/office/powerpoint/2010/main" val="61603810"/>
      </p:ext>
    </p:extLst>
  </p:cSld>
  <p:clrMapOvr>
    <a:masterClrMapping/>
  </p:clrMapOvr>
  <p:transition spd="med">
    <p:randomBar dir="vert"/>
  </p:transition>
</p:sldLayout>
</file>

<file path=ppt/slideLayouts/slideLayout8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2D3E8C2-6BF1-3341-B921-DF008000ACA8}" type="slidenum">
              <a:rPr lang="zh-CN" altLang="en-US"/>
              <a:pPr>
                <a:defRPr/>
              </a:pPr>
              <a:t>‹#›</a:t>
            </a:fld>
            <a:endParaRPr lang="en-US" altLang="zh-CN"/>
          </a:p>
        </p:txBody>
      </p:sp>
    </p:spTree>
    <p:extLst>
      <p:ext uri="{BB962C8B-B14F-4D97-AF65-F5344CB8AC3E}">
        <p14:creationId xmlns:p14="http://schemas.microsoft.com/office/powerpoint/2010/main" val="1261278635"/>
      </p:ext>
    </p:extLst>
  </p:cSld>
  <p:clrMapOvr>
    <a:masterClrMapping/>
  </p:clrMapOvr>
  <p:transition spd="med">
    <p:randomBar dir="vert"/>
  </p:transition>
</p:sldLayout>
</file>

<file path=ppt/slideLayouts/slideLayout8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B2555E0-348E-FD40-9607-96A2DA9F3D49}" type="slidenum">
              <a:rPr lang="zh-CN" altLang="en-US"/>
              <a:pPr>
                <a:defRPr/>
              </a:pPr>
              <a:t>‹#›</a:t>
            </a:fld>
            <a:endParaRPr lang="en-US" altLang="zh-CN"/>
          </a:p>
        </p:txBody>
      </p:sp>
    </p:spTree>
    <p:extLst>
      <p:ext uri="{BB962C8B-B14F-4D97-AF65-F5344CB8AC3E}">
        <p14:creationId xmlns:p14="http://schemas.microsoft.com/office/powerpoint/2010/main" val="2768900619"/>
      </p:ext>
    </p:extLst>
  </p:cSld>
  <p:clrMapOvr>
    <a:masterClrMapping/>
  </p:clrMapOvr>
  <p:transition spd="med">
    <p:randomBar dir="vert"/>
  </p:transition>
</p:sldLayout>
</file>

<file path=ppt/slideLayouts/slideLayout8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637385310"/>
      </p:ext>
    </p:extLst>
  </p:cSld>
  <p:clrMapOvr>
    <a:masterClrMapping/>
  </p:clrMapOvr>
  <p:transition spd="med">
    <p:fade/>
  </p:transition>
</p:sldLayout>
</file>

<file path=ppt/slideLayouts/slideLayout8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9527461"/>
      </p:ext>
    </p:extLst>
  </p:cSld>
  <p:clrMapOvr>
    <a:masterClrMapping/>
  </p:clrMapOvr>
  <p:transition spd="med">
    <p:fade/>
  </p:transition>
</p:sldLayout>
</file>

<file path=ppt/slideLayouts/slideLayout8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221759724"/>
      </p:ext>
    </p:extLst>
  </p:cSld>
  <p:clrMapOvr>
    <a:masterClrMapping/>
  </p:clrMapOvr>
  <p:transition spd="med">
    <p:fade/>
  </p:transition>
</p:sldLayout>
</file>

<file path=ppt/slideLayouts/slideLayout8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3519364"/>
      </p:ext>
    </p:extLst>
  </p:cSld>
  <p:clrMapOvr>
    <a:masterClrMapping/>
  </p:clrMapOvr>
  <p:transition spd="med">
    <p:fade/>
  </p:transition>
</p:sldLayout>
</file>

<file path=ppt/slideLayouts/slideLayout8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205605"/>
      </p:ext>
    </p:extLst>
  </p:cSld>
  <p:clrMapOvr>
    <a:masterClrMapping/>
  </p:clrMapOvr>
  <p:transition spd="med">
    <p:fade/>
  </p:transition>
</p:sldLayout>
</file>

<file path=ppt/slideLayouts/slideLayout8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23400624"/>
      </p:ext>
    </p:extLst>
  </p:cSld>
  <p:clrMapOvr>
    <a:masterClrMapping/>
  </p:clrMapOvr>
  <p:transition spd="med">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13665391-3348-6D4C-884B-FE5944C44934}" type="slidenum">
              <a:rPr lang="en-US">
                <a:solidFill>
                  <a:srgbClr val="EAEAEA"/>
                </a:solidFill>
                <a:latin typeface="Times New Roman"/>
              </a:rPr>
              <a:pPr/>
              <a:t>‹#›</a:t>
            </a:fld>
            <a:endParaRPr lang="en-US">
              <a:solidFill>
                <a:srgbClr val="EAEAEA"/>
              </a:solidFill>
              <a:latin typeface="Times New Roman"/>
            </a:endParaRPr>
          </a:p>
        </p:txBody>
      </p:sp>
    </p:spTree>
    <p:extLst>
      <p:ext uri="{BB962C8B-B14F-4D97-AF65-F5344CB8AC3E}">
        <p14:creationId xmlns:p14="http://schemas.microsoft.com/office/powerpoint/2010/main" val="1531803322"/>
      </p:ext>
    </p:extLst>
  </p:cSld>
  <p:clrMapOvr>
    <a:masterClrMapping/>
  </p:clrMapOvr>
</p:sldLayout>
</file>

<file path=ppt/slideLayouts/slideLayout8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2148881"/>
      </p:ext>
    </p:extLst>
  </p:cSld>
  <p:clrMapOvr>
    <a:masterClrMapping/>
  </p:clrMapOvr>
  <p:transition spd="med">
    <p:fade/>
  </p:transition>
</p:sldLayout>
</file>

<file path=ppt/slideLayouts/slideLayout8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79117662"/>
      </p:ext>
    </p:extLst>
  </p:cSld>
  <p:clrMapOvr>
    <a:masterClrMapping/>
  </p:clrMapOvr>
  <p:transition spd="med">
    <p:fade/>
  </p:transition>
</p:sldLayout>
</file>

<file path=ppt/slideLayouts/slideLayout8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28969886"/>
      </p:ext>
    </p:extLst>
  </p:cSld>
  <p:clrMapOvr>
    <a:masterClrMapping/>
  </p:clrMapOvr>
  <p:transition spd="med">
    <p:fade/>
  </p:transition>
</p:sldLayout>
</file>

<file path=ppt/slideLayouts/slideLayout8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14925"/>
      </p:ext>
    </p:extLst>
  </p:cSld>
  <p:clrMapOvr>
    <a:masterClrMapping/>
  </p:clrMapOvr>
  <p:transition spd="med">
    <p:fade/>
  </p:transition>
</p:sldLayout>
</file>

<file path=ppt/slideLayouts/slideLayout8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5455492"/>
      </p:ext>
    </p:extLst>
  </p:cSld>
  <p:clrMapOvr>
    <a:masterClrMapping/>
  </p:clrMapOvr>
  <p:transition spd="med">
    <p:fade/>
  </p:transition>
</p:sldLayout>
</file>

<file path=ppt/slideLayouts/slideLayout825.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ffectLst/>
                <a:latin typeface="Arial"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solidFill>
                    <a:srgbClr val="FFFFFF"/>
                  </a:solidFill>
                  <a:effectLst/>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ffectLst/>
                  <a:latin typeface="Arial"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ffectLst/>
                  <a:latin typeface="Arial"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ffectLst/>
                  <a:latin typeface="Arial"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effectLst/>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effectLst/>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ffectLst/>
              <a:latin typeface="Arial"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ffectLst/>
              <a:latin typeface="Arial"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rgbClr val="FFD34A"/>
                </a:solidFill>
                <a:effectLst/>
                <a:latin typeface="Times" pitchFamily="-112" charset="0"/>
                <a:ea typeface="ＭＳ Ｐゴシック" pitchFamily="-112" charset="-128"/>
                <a:cs typeface="ＭＳ Ｐゴシック" pitchFamily="-112" charset="-128"/>
              </a:rPr>
              <a:t> DRESSING</a:t>
            </a:r>
          </a:p>
          <a:p>
            <a:pPr>
              <a:defRPr/>
            </a:pPr>
            <a:r>
              <a:rPr lang="en-US" sz="2000" b="1">
                <a:solidFill>
                  <a:srgbClr val="FFD34A"/>
                </a:solidFill>
                <a:effectLst/>
                <a:latin typeface="Times" pitchFamily="-112" charset="0"/>
                <a:ea typeface="ＭＳ Ｐゴシック" pitchFamily="-112" charset="-128"/>
                <a:cs typeface="ＭＳ Ｐゴシック" pitchFamily="-112" charset="-128"/>
              </a:rPr>
              <a:t>        THE                                    </a:t>
            </a:r>
          </a:p>
          <a:p>
            <a:pPr>
              <a:defRPr/>
            </a:pPr>
            <a:r>
              <a:rPr lang="en-US" sz="2000" b="1">
                <a:solidFill>
                  <a:srgbClr val="FFD34A"/>
                </a:solidFill>
                <a:effectLst/>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effectLst/>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824331909"/>
      </p:ext>
    </p:extLst>
  </p:cSld>
  <p:clrMapOvr>
    <a:masterClrMapping/>
  </p:clrMapOvr>
  <p:transition spd="med">
    <p:cut/>
  </p:transition>
</p:sldLayout>
</file>

<file path=ppt/slideLayouts/slideLayout8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5ECD0D3-3227-8F49-A212-7DA92A6AB5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77280669"/>
      </p:ext>
    </p:extLst>
  </p:cSld>
  <p:clrMapOvr>
    <a:masterClrMapping/>
  </p:clrMapOvr>
</p:sldLayout>
</file>

<file path=ppt/slideLayouts/slideLayout8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40DBCA-677B-9F44-8514-D0D5D85A57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6408730"/>
      </p:ext>
    </p:extLst>
  </p:cSld>
  <p:clrMapOvr>
    <a:masterClrMapping/>
  </p:clrMapOvr>
</p:sldLayout>
</file>

<file path=ppt/slideLayouts/slideLayout8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75AD24-9396-5045-967D-6294CC2AE7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3884568"/>
      </p:ext>
    </p:extLst>
  </p:cSld>
  <p:clrMapOvr>
    <a:masterClrMapping/>
  </p:clrMapOvr>
</p:sldLayout>
</file>

<file path=ppt/slideLayouts/slideLayout8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88A6E9-CA4C-5743-A743-AD367E81AE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237692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EAEAEA"/>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3FCC1230-055D-304D-A8A5-B8BF64B02340}" type="slidenum">
              <a:rPr lang="en-US">
                <a:solidFill>
                  <a:srgbClr val="EAEAEA"/>
                </a:solidFill>
                <a:latin typeface="Times New Roman"/>
              </a:rPr>
              <a:pPr/>
              <a:t>‹#›</a:t>
            </a:fld>
            <a:endParaRPr lang="en-US">
              <a:solidFill>
                <a:srgbClr val="EAEAEA"/>
              </a:solidFill>
              <a:latin typeface="Times New Roman"/>
            </a:endParaRPr>
          </a:p>
        </p:txBody>
      </p:sp>
    </p:spTree>
    <p:extLst>
      <p:ext uri="{BB962C8B-B14F-4D97-AF65-F5344CB8AC3E}">
        <p14:creationId xmlns:p14="http://schemas.microsoft.com/office/powerpoint/2010/main" val="2594601785"/>
      </p:ext>
    </p:extLst>
  </p:cSld>
  <p:clrMapOvr>
    <a:masterClrMapping/>
  </p:clrMapOvr>
</p:sldLayout>
</file>

<file path=ppt/slideLayouts/slideLayout8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8E0BE7B-F9BC-2A4C-8F66-9DF164B446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0386078"/>
      </p:ext>
    </p:extLst>
  </p:cSld>
  <p:clrMapOvr>
    <a:masterClrMapping/>
  </p:clrMapOvr>
</p:sldLayout>
</file>

<file path=ppt/slideLayouts/slideLayout8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11F1292-0CC5-8945-B152-965364A992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4062050"/>
      </p:ext>
    </p:extLst>
  </p:cSld>
  <p:clrMapOvr>
    <a:masterClrMapping/>
  </p:clrMapOvr>
</p:sldLayout>
</file>

<file path=ppt/slideLayouts/slideLayout8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D939C03-B68B-6F4D-9D91-8755D4C3F5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012611"/>
      </p:ext>
    </p:extLst>
  </p:cSld>
  <p:clrMapOvr>
    <a:masterClrMapping/>
  </p:clrMapOvr>
</p:sldLayout>
</file>

<file path=ppt/slideLayouts/slideLayout8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8579B1-45EC-E847-878F-A06E1B78EC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4841572"/>
      </p:ext>
    </p:extLst>
  </p:cSld>
  <p:clrMapOvr>
    <a:masterClrMapping/>
  </p:clrMapOvr>
</p:sldLayout>
</file>

<file path=ppt/slideLayouts/slideLayout8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5B0839-21B4-1D45-908F-6F9CD6F17E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1335382"/>
      </p:ext>
    </p:extLst>
  </p:cSld>
  <p:clrMapOvr>
    <a:masterClrMapping/>
  </p:clrMapOvr>
</p:sldLayout>
</file>

<file path=ppt/slideLayouts/slideLayout8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EC2569-04E1-D542-B49B-DCF8C54F2C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1907098"/>
      </p:ext>
    </p:extLst>
  </p:cSld>
  <p:clrMapOvr>
    <a:masterClrMapping/>
  </p:clrMapOvr>
</p:sldLayout>
</file>

<file path=ppt/slideLayouts/slideLayout8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B7DC69-B72B-2840-B62C-CF3EA4ADE5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7322980"/>
      </p:ext>
    </p:extLst>
  </p:cSld>
  <p:clrMapOvr>
    <a:masterClrMapping/>
  </p:clrMapOvr>
</p:sldLayout>
</file>

<file path=ppt/slideLayouts/slideLayout8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14987FC-EFBD-BB78-A80B-605104FD4957}"/>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390E2ECB-2CA5-3619-0191-BB3E6061108A}"/>
              </a:ext>
            </a:extLst>
          </p:cNvPr>
          <p:cNvSpPr>
            <a:spLocks noGrp="1" noChangeArrowheads="1"/>
          </p:cNvSpPr>
          <p:nvPr>
            <p:ph type="ftr" sz="quarter" idx="3"/>
          </p:nvPr>
        </p:nvSpPr>
        <p:spPr bwMode="auto">
          <a:xfrm>
            <a:off x="3124200" y="6245225"/>
            <a:ext cx="57150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defRPr sz="1400">
                <a:solidFill>
                  <a:schemeClr val="tx1"/>
                </a:solidFill>
                <a:latin typeface="Times New Roman"/>
                <a:ea typeface="ＭＳ Ｐゴシック" charset="0"/>
                <a:cs typeface="+mn-cs"/>
              </a:defRPr>
            </a:lvl1pPr>
          </a:lstStyle>
          <a:p>
            <a:pPr algn="r">
              <a:defRPr/>
            </a:pPr>
            <a:r>
              <a:rPr lang="en-US" dirty="0"/>
              <a:t>Stephen J. Bramer, DTS</a:t>
            </a:r>
          </a:p>
        </p:txBody>
      </p:sp>
    </p:spTree>
    <p:extLst>
      <p:ext uri="{BB962C8B-B14F-4D97-AF65-F5344CB8AC3E}">
        <p14:creationId xmlns:p14="http://schemas.microsoft.com/office/powerpoint/2010/main" val="1673507779"/>
      </p:ext>
    </p:extLst>
  </p:cSld>
  <p:clrMapOvr>
    <a:masterClrMapping/>
  </p:clrMapOvr>
  <p:transition spd="med">
    <p:fade/>
  </p:transition>
</p:sldLayout>
</file>

<file path=ppt/slideLayouts/slideLayout8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07FBC12-F760-E404-FCF5-7144D6BB80D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616CDE8-789D-EECC-0A35-27361DFC9A6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8A8A6CA-9908-4051-E130-E3B3FAB63ACB}"/>
              </a:ext>
            </a:extLst>
          </p:cNvPr>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914C3B54-5D4D-044A-8C02-361D781B24D7}" type="slidenum">
              <a:rPr lang="en-US" altLang="en-US"/>
              <a:pPr/>
              <a:t>‹#›</a:t>
            </a:fld>
            <a:endParaRPr lang="en-US" altLang="en-US"/>
          </a:p>
        </p:txBody>
      </p:sp>
    </p:spTree>
    <p:extLst>
      <p:ext uri="{BB962C8B-B14F-4D97-AF65-F5344CB8AC3E}">
        <p14:creationId xmlns:p14="http://schemas.microsoft.com/office/powerpoint/2010/main" val="3635481030"/>
      </p:ext>
    </p:extLst>
  </p:cSld>
  <p:clrMapOvr>
    <a:masterClrMapping/>
  </p:clrMapOvr>
  <p:transition spd="med">
    <p:fade/>
  </p:transition>
</p:sldLayout>
</file>

<file path=ppt/slideLayouts/slideLayout8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C6D46FA-EE1A-9A3A-3BD4-7027D08EA71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BFC7235-32E2-4DE8-849B-5484283E4E3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EA86122-A348-56D8-0021-89225259C94B}"/>
              </a:ext>
            </a:extLst>
          </p:cNvPr>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7BCB3888-D4B1-1646-9CAE-135907EFCE17}" type="slidenum">
              <a:rPr lang="en-US" altLang="en-US"/>
              <a:pPr/>
              <a:t>‹#›</a:t>
            </a:fld>
            <a:endParaRPr lang="en-US" altLang="en-US"/>
          </a:p>
        </p:txBody>
      </p:sp>
    </p:spTree>
    <p:extLst>
      <p:ext uri="{BB962C8B-B14F-4D97-AF65-F5344CB8AC3E}">
        <p14:creationId xmlns:p14="http://schemas.microsoft.com/office/powerpoint/2010/main" val="2705518741"/>
      </p:ext>
    </p:extLst>
  </p:cSld>
  <p:clrMapOvr>
    <a:masterClrMapping/>
  </p:clrMapOvr>
  <p:transition spd="med">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EAEAEA"/>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A55568F7-E557-9A4B-874C-86A12BE5EF8F}" type="slidenum">
              <a:rPr lang="en-US">
                <a:solidFill>
                  <a:srgbClr val="EAEAEA"/>
                </a:solidFill>
                <a:latin typeface="Times New Roman"/>
              </a:rPr>
              <a:pPr/>
              <a:t>‹#›</a:t>
            </a:fld>
            <a:endParaRPr lang="en-US">
              <a:solidFill>
                <a:srgbClr val="EAEAEA"/>
              </a:solidFill>
              <a:latin typeface="Times New Roman"/>
            </a:endParaRPr>
          </a:p>
        </p:txBody>
      </p:sp>
    </p:spTree>
    <p:extLst>
      <p:ext uri="{BB962C8B-B14F-4D97-AF65-F5344CB8AC3E}">
        <p14:creationId xmlns:p14="http://schemas.microsoft.com/office/powerpoint/2010/main" val="2616344441"/>
      </p:ext>
    </p:extLst>
  </p:cSld>
  <p:clrMapOvr>
    <a:masterClrMapping/>
  </p:clrMapOvr>
</p:sldLayout>
</file>

<file path=ppt/slideLayouts/slideLayout8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A8C82CB-440B-B0D8-7A6E-95C79640CE1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2EB84E2-B180-ED33-741D-4CA0582D138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02AB64E2-B84C-01A7-CAD4-108509AE3EB9}"/>
              </a:ext>
            </a:extLst>
          </p:cNvPr>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BE7BD691-6686-6141-8D65-8668498068A1}" type="slidenum">
              <a:rPr lang="en-US" altLang="en-US"/>
              <a:pPr/>
              <a:t>‹#›</a:t>
            </a:fld>
            <a:endParaRPr lang="en-US" altLang="en-US"/>
          </a:p>
        </p:txBody>
      </p:sp>
    </p:spTree>
    <p:extLst>
      <p:ext uri="{BB962C8B-B14F-4D97-AF65-F5344CB8AC3E}">
        <p14:creationId xmlns:p14="http://schemas.microsoft.com/office/powerpoint/2010/main" val="1597607454"/>
      </p:ext>
    </p:extLst>
  </p:cSld>
  <p:clrMapOvr>
    <a:masterClrMapping/>
  </p:clrMapOvr>
  <p:transition spd="med">
    <p:fade/>
  </p:transition>
</p:sldLayout>
</file>

<file path=ppt/slideLayouts/slideLayout8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D8C234B-9650-BAD0-765B-EC86F493B15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EC842BA1-BA76-621B-0C10-42046DA1970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3335948-7208-6017-5255-11BF3D8A8D7D}"/>
              </a:ext>
            </a:extLst>
          </p:cNvPr>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0A21DF0E-7236-8B4C-9A69-34656C2A5285}" type="slidenum">
              <a:rPr lang="en-US" altLang="en-US"/>
              <a:pPr/>
              <a:t>‹#›</a:t>
            </a:fld>
            <a:endParaRPr lang="en-US" altLang="en-US"/>
          </a:p>
        </p:txBody>
      </p:sp>
    </p:spTree>
    <p:extLst>
      <p:ext uri="{BB962C8B-B14F-4D97-AF65-F5344CB8AC3E}">
        <p14:creationId xmlns:p14="http://schemas.microsoft.com/office/powerpoint/2010/main" val="3004772913"/>
      </p:ext>
    </p:extLst>
  </p:cSld>
  <p:clrMapOvr>
    <a:masterClrMapping/>
  </p:clrMapOvr>
  <p:transition spd="med">
    <p:fade/>
  </p:transition>
</p:sldLayout>
</file>

<file path=ppt/slideLayouts/slideLayout8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F3F779D-C732-EC27-1B89-196AE66BC63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B4416DDE-4814-F8BF-7CFE-634153E8339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6CDF55B-DC81-F3FA-D969-5DB47641A359}"/>
              </a:ext>
            </a:extLst>
          </p:cNvPr>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51C7CF1A-4201-2C45-B989-21270399B85D}" type="slidenum">
              <a:rPr lang="en-US" altLang="en-US"/>
              <a:pPr/>
              <a:t>‹#›</a:t>
            </a:fld>
            <a:endParaRPr lang="en-US" altLang="en-US"/>
          </a:p>
        </p:txBody>
      </p:sp>
    </p:spTree>
    <p:extLst>
      <p:ext uri="{BB962C8B-B14F-4D97-AF65-F5344CB8AC3E}">
        <p14:creationId xmlns:p14="http://schemas.microsoft.com/office/powerpoint/2010/main" val="2779608123"/>
      </p:ext>
    </p:extLst>
  </p:cSld>
  <p:clrMapOvr>
    <a:masterClrMapping/>
  </p:clrMapOvr>
  <p:transition spd="med">
    <p:fade/>
  </p:transition>
</p:sldLayout>
</file>

<file path=ppt/slideLayouts/slideLayout8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2F09AB8-A89D-1500-77A1-2A599B457F9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071F79E-F407-FB1A-477E-40431D3D9AC1}"/>
              </a:ext>
            </a:extLst>
          </p:cNvPr>
          <p:cNvSpPr>
            <a:spLocks noGrp="1" noChangeArrowheads="1"/>
          </p:cNvSpPr>
          <p:nvPr>
            <p:ph type="ftr" sz="quarter" idx="3"/>
          </p:nvPr>
        </p:nvSpPr>
        <p:spPr bwMode="auto">
          <a:xfrm>
            <a:off x="3124200" y="6245225"/>
            <a:ext cx="57150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defRPr sz="1400">
                <a:solidFill>
                  <a:schemeClr val="tx1"/>
                </a:solidFill>
                <a:latin typeface="Times New Roman"/>
                <a:ea typeface="ＭＳ Ｐゴシック" charset="0"/>
                <a:cs typeface="+mn-cs"/>
              </a:defRPr>
            </a:lvl1pPr>
          </a:lstStyle>
          <a:p>
            <a:pPr algn="r">
              <a:defRPr/>
            </a:pPr>
            <a:r>
              <a:rPr lang="en-US" dirty="0"/>
              <a:t>Stephen J. Bramer, DTS</a:t>
            </a:r>
          </a:p>
        </p:txBody>
      </p:sp>
    </p:spTree>
    <p:extLst>
      <p:ext uri="{BB962C8B-B14F-4D97-AF65-F5344CB8AC3E}">
        <p14:creationId xmlns:p14="http://schemas.microsoft.com/office/powerpoint/2010/main" val="797124838"/>
      </p:ext>
    </p:extLst>
  </p:cSld>
  <p:clrMapOvr>
    <a:masterClrMapping/>
  </p:clrMapOvr>
  <p:transition spd="med">
    <p:fade/>
  </p:transition>
</p:sldLayout>
</file>

<file path=ppt/slideLayouts/slideLayout8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55CC90B-BD4E-4EDA-AFA1-F707F61317F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7992CF6-8B79-C25F-7FA7-D0B91983145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495E79FA-8EB4-F130-825A-C650813337A0}"/>
              </a:ext>
            </a:extLst>
          </p:cNvPr>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11F00416-DCB2-904E-A264-66F86D755D67}" type="slidenum">
              <a:rPr lang="en-US" altLang="en-US"/>
              <a:pPr/>
              <a:t>‹#›</a:t>
            </a:fld>
            <a:endParaRPr lang="en-US" altLang="en-US"/>
          </a:p>
        </p:txBody>
      </p:sp>
    </p:spTree>
    <p:extLst>
      <p:ext uri="{BB962C8B-B14F-4D97-AF65-F5344CB8AC3E}">
        <p14:creationId xmlns:p14="http://schemas.microsoft.com/office/powerpoint/2010/main" val="1222953900"/>
      </p:ext>
    </p:extLst>
  </p:cSld>
  <p:clrMapOvr>
    <a:masterClrMapping/>
  </p:clrMapOvr>
  <p:transition spd="med">
    <p:fade/>
  </p:transition>
</p:sldLayout>
</file>

<file path=ppt/slideLayouts/slideLayout8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A8FE88F-1F9F-8658-F4ED-369960E62F1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C3D740F-DB53-0445-E81B-DFAD805DBCA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27E3A84B-83B6-D46B-9748-295C37F6F559}"/>
              </a:ext>
            </a:extLst>
          </p:cNvPr>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F967EC80-9D87-2D48-874A-565F8297FBCB}" type="slidenum">
              <a:rPr lang="en-US" altLang="en-US"/>
              <a:pPr/>
              <a:t>‹#›</a:t>
            </a:fld>
            <a:endParaRPr lang="en-US" altLang="en-US"/>
          </a:p>
        </p:txBody>
      </p:sp>
    </p:spTree>
    <p:extLst>
      <p:ext uri="{BB962C8B-B14F-4D97-AF65-F5344CB8AC3E}">
        <p14:creationId xmlns:p14="http://schemas.microsoft.com/office/powerpoint/2010/main" val="775820167"/>
      </p:ext>
    </p:extLst>
  </p:cSld>
  <p:clrMapOvr>
    <a:masterClrMapping/>
  </p:clrMapOvr>
  <p:transition spd="med">
    <p:fade/>
  </p:transition>
</p:sldLayout>
</file>

<file path=ppt/slideLayouts/slideLayout8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6D200E6-45E0-6E00-AA3E-521475E0658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EA97A80-867B-1E4A-191F-6D59C35942C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386AA1F-9F06-25D6-4202-9FD096FDCF4E}"/>
              </a:ext>
            </a:extLst>
          </p:cNvPr>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55BDD733-5789-8E4B-B445-2224F4D717B4}" type="slidenum">
              <a:rPr lang="en-US" altLang="en-US"/>
              <a:pPr/>
              <a:t>‹#›</a:t>
            </a:fld>
            <a:endParaRPr lang="en-US" altLang="en-US"/>
          </a:p>
        </p:txBody>
      </p:sp>
    </p:spTree>
    <p:extLst>
      <p:ext uri="{BB962C8B-B14F-4D97-AF65-F5344CB8AC3E}">
        <p14:creationId xmlns:p14="http://schemas.microsoft.com/office/powerpoint/2010/main" val="2158670622"/>
      </p:ext>
    </p:extLst>
  </p:cSld>
  <p:clrMapOvr>
    <a:masterClrMapping/>
  </p:clrMapOvr>
  <p:transition spd="med">
    <p:fade/>
  </p:transition>
</p:sldLayout>
</file>

<file path=ppt/slideLayouts/slideLayout8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250A413-40CB-F62C-CFF7-1F9F4955644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671894F-403F-4517-FA8D-2DDC873E91E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1485EFC-9C71-C2D7-50BE-E9CF9C9B069A}"/>
              </a:ext>
            </a:extLst>
          </p:cNvPr>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F10C94F8-1C7E-AF46-AB83-C432B262948D}" type="slidenum">
              <a:rPr lang="en-US" altLang="en-US"/>
              <a:pPr/>
              <a:t>‹#›</a:t>
            </a:fld>
            <a:endParaRPr lang="en-US" altLang="en-US"/>
          </a:p>
        </p:txBody>
      </p:sp>
    </p:spTree>
    <p:extLst>
      <p:ext uri="{BB962C8B-B14F-4D97-AF65-F5344CB8AC3E}">
        <p14:creationId xmlns:p14="http://schemas.microsoft.com/office/powerpoint/2010/main" val="942481515"/>
      </p:ext>
    </p:extLst>
  </p:cSld>
  <p:clrMapOvr>
    <a:masterClrMapping/>
  </p:clrMapOvr>
  <p:transition spd="med">
    <p:fade/>
  </p:transition>
</p:sldLayout>
</file>

<file path=ppt/slideLayouts/slideLayout8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2400">
              <a:solidFill>
                <a:srgbClr val="000000"/>
              </a:solidFill>
              <a:latin typeface="Times New Roman" charset="0"/>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2400">
              <a:solidFill>
                <a:srgbClr val="000000"/>
              </a:solidFill>
              <a:latin typeface="Times New Roman" charset="0"/>
            </a:endParaRPr>
          </a:p>
        </p:txBody>
      </p:sp>
      <p:pic>
        <p:nvPicPr>
          <p:cNvPr id="7" name="Picture 5" descr="minispir"/>
          <p:cNvPicPr>
            <a:picLocks noChangeAspect="1" noChangeArrowheads="1"/>
          </p:cNvPicPr>
          <p:nvPr/>
        </p:nvPicPr>
        <p:blipFill>
          <a:blip r:embed="rId3" cstate="screen">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10445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4E549254-9D9B-854A-A06D-FE9D37F4519F}" type="slidenum">
              <a:rPr lang="en-US"/>
              <a:pPr>
                <a:defRPr/>
              </a:pPr>
              <a:t>‹#›</a:t>
            </a:fld>
            <a:endParaRPr lang="en-US"/>
          </a:p>
        </p:txBody>
      </p:sp>
    </p:spTree>
    <p:extLst>
      <p:ext uri="{BB962C8B-B14F-4D97-AF65-F5344CB8AC3E}">
        <p14:creationId xmlns:p14="http://schemas.microsoft.com/office/powerpoint/2010/main" val="2789445868"/>
      </p:ext>
    </p:extLst>
  </p:cSld>
  <p:clrMapOvr>
    <a:masterClrMapping/>
  </p:clrMapOvr>
</p:sldLayout>
</file>

<file path=ppt/slideLayouts/slideLayout8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983CB4BE-FC6D-6C49-B64D-F4677F324B1B}" type="slidenum">
              <a:rPr lang="en-US"/>
              <a:pPr>
                <a:defRPr/>
              </a:pPr>
              <a:t>‹#›</a:t>
            </a:fld>
            <a:endParaRPr lang="en-US"/>
          </a:p>
        </p:txBody>
      </p:sp>
    </p:spTree>
    <p:extLst>
      <p:ext uri="{BB962C8B-B14F-4D97-AF65-F5344CB8AC3E}">
        <p14:creationId xmlns:p14="http://schemas.microsoft.com/office/powerpoint/2010/main" val="36249761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EAEAEA"/>
              </a:solidFill>
              <a:latin typeface="Times New Roman"/>
            </a:endParaRPr>
          </a:p>
        </p:txBody>
      </p:sp>
      <p:sp>
        <p:nvSpPr>
          <p:cNvPr id="8" name="Footer Placeholder 7"/>
          <p:cNvSpPr>
            <a:spLocks noGrp="1"/>
          </p:cNvSpPr>
          <p:nvPr>
            <p:ph type="ftr" sz="quarter" idx="11"/>
          </p:nvPr>
        </p:nvSpPr>
        <p:spPr/>
        <p:txBody>
          <a:bodyPr/>
          <a:lstStyle>
            <a:lvl1pPr>
              <a:defRPr/>
            </a:lvl1pPr>
          </a:lstStyle>
          <a:p>
            <a:endParaRPr lang="en-US">
              <a:solidFill>
                <a:srgbClr val="EAEAEA"/>
              </a:solidFill>
              <a:latin typeface="Times New Roman"/>
            </a:endParaRPr>
          </a:p>
        </p:txBody>
      </p:sp>
      <p:sp>
        <p:nvSpPr>
          <p:cNvPr id="9" name="Slide Number Placeholder 8"/>
          <p:cNvSpPr>
            <a:spLocks noGrp="1"/>
          </p:cNvSpPr>
          <p:nvPr>
            <p:ph type="sldNum" sz="quarter" idx="12"/>
          </p:nvPr>
        </p:nvSpPr>
        <p:spPr/>
        <p:txBody>
          <a:bodyPr/>
          <a:lstStyle>
            <a:lvl1pPr>
              <a:defRPr/>
            </a:lvl1pPr>
          </a:lstStyle>
          <a:p>
            <a:fld id="{998A59BA-F281-C546-80B3-9A5B689086EF}" type="slidenum">
              <a:rPr lang="en-US">
                <a:solidFill>
                  <a:srgbClr val="EAEAEA"/>
                </a:solidFill>
                <a:latin typeface="Times New Roman"/>
              </a:rPr>
              <a:pPr/>
              <a:t>‹#›</a:t>
            </a:fld>
            <a:endParaRPr lang="en-US">
              <a:solidFill>
                <a:srgbClr val="EAEAEA"/>
              </a:solidFill>
              <a:latin typeface="Times New Roman"/>
            </a:endParaRPr>
          </a:p>
        </p:txBody>
      </p:sp>
    </p:spTree>
    <p:extLst>
      <p:ext uri="{BB962C8B-B14F-4D97-AF65-F5344CB8AC3E}">
        <p14:creationId xmlns:p14="http://schemas.microsoft.com/office/powerpoint/2010/main" val="2130523796"/>
      </p:ext>
    </p:extLst>
  </p:cSld>
  <p:clrMapOvr>
    <a:masterClrMapping/>
  </p:clrMapOvr>
</p:sldLayout>
</file>

<file path=ppt/slideLayouts/slideLayout8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2C553334-36A5-C64C-AA0A-E848C740133F}" type="slidenum">
              <a:rPr lang="en-US"/>
              <a:pPr>
                <a:defRPr/>
              </a:pPr>
              <a:t>‹#›</a:t>
            </a:fld>
            <a:endParaRPr lang="en-US"/>
          </a:p>
        </p:txBody>
      </p:sp>
    </p:spTree>
    <p:extLst>
      <p:ext uri="{BB962C8B-B14F-4D97-AF65-F5344CB8AC3E}">
        <p14:creationId xmlns:p14="http://schemas.microsoft.com/office/powerpoint/2010/main" val="2372712631"/>
      </p:ext>
    </p:extLst>
  </p:cSld>
  <p:clrMapOvr>
    <a:masterClrMapping/>
  </p:clrMapOvr>
</p:sldLayout>
</file>

<file path=ppt/slideLayouts/slideLayout8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p>
        </p:txBody>
      </p:sp>
      <p:sp>
        <p:nvSpPr>
          <p:cNvPr id="7" name="Rectangle 1034"/>
          <p:cNvSpPr>
            <a:spLocks noGrp="1" noChangeArrowheads="1"/>
          </p:cNvSpPr>
          <p:nvPr>
            <p:ph type="sldNum" sz="quarter" idx="12"/>
          </p:nvPr>
        </p:nvSpPr>
        <p:spPr>
          <a:ln/>
        </p:spPr>
        <p:txBody>
          <a:bodyPr/>
          <a:lstStyle>
            <a:lvl1pPr>
              <a:defRPr/>
            </a:lvl1pPr>
          </a:lstStyle>
          <a:p>
            <a:pPr>
              <a:defRPr/>
            </a:pPr>
            <a:fld id="{144D0AAE-D382-4F46-B0AF-87475E41BAD1}" type="slidenum">
              <a:rPr lang="en-US"/>
              <a:pPr>
                <a:defRPr/>
              </a:pPr>
              <a:t>‹#›</a:t>
            </a:fld>
            <a:endParaRPr lang="en-US"/>
          </a:p>
        </p:txBody>
      </p:sp>
    </p:spTree>
    <p:extLst>
      <p:ext uri="{BB962C8B-B14F-4D97-AF65-F5344CB8AC3E}">
        <p14:creationId xmlns:p14="http://schemas.microsoft.com/office/powerpoint/2010/main" val="4239302433"/>
      </p:ext>
    </p:extLst>
  </p:cSld>
  <p:clrMapOvr>
    <a:masterClrMapping/>
  </p:clrMapOvr>
</p:sldLayout>
</file>

<file path=ppt/slideLayouts/slideLayout8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a:ln/>
        </p:spPr>
        <p:txBody>
          <a:bodyPr/>
          <a:lstStyle>
            <a:lvl1pPr>
              <a:defRPr/>
            </a:lvl1pPr>
          </a:lstStyle>
          <a:p>
            <a:pPr>
              <a:defRPr/>
            </a:pPr>
            <a:endParaRPr lang="en-US"/>
          </a:p>
        </p:txBody>
      </p:sp>
      <p:sp>
        <p:nvSpPr>
          <p:cNvPr id="8" name="Rectangle 1033"/>
          <p:cNvSpPr>
            <a:spLocks noGrp="1" noChangeArrowheads="1"/>
          </p:cNvSpPr>
          <p:nvPr>
            <p:ph type="ftr" sz="quarter" idx="11"/>
          </p:nvPr>
        </p:nvSpPr>
        <p:spPr>
          <a:ln/>
        </p:spPr>
        <p:txBody>
          <a:bodyPr/>
          <a:lstStyle>
            <a:lvl1pPr>
              <a:defRPr/>
            </a:lvl1pPr>
          </a:lstStyle>
          <a:p>
            <a:pPr>
              <a:defRPr/>
            </a:pPr>
            <a:endParaRPr lang="en-US"/>
          </a:p>
        </p:txBody>
      </p:sp>
      <p:sp>
        <p:nvSpPr>
          <p:cNvPr id="9" name="Rectangle 1034"/>
          <p:cNvSpPr>
            <a:spLocks noGrp="1" noChangeArrowheads="1"/>
          </p:cNvSpPr>
          <p:nvPr>
            <p:ph type="sldNum" sz="quarter" idx="12"/>
          </p:nvPr>
        </p:nvSpPr>
        <p:spPr>
          <a:ln/>
        </p:spPr>
        <p:txBody>
          <a:bodyPr/>
          <a:lstStyle>
            <a:lvl1pPr>
              <a:defRPr/>
            </a:lvl1pPr>
          </a:lstStyle>
          <a:p>
            <a:pPr>
              <a:defRPr/>
            </a:pPr>
            <a:fld id="{ADDA0107-FE0C-F74A-8075-E9AF3149FC5E}" type="slidenum">
              <a:rPr lang="en-US"/>
              <a:pPr>
                <a:defRPr/>
              </a:pPr>
              <a:t>‹#›</a:t>
            </a:fld>
            <a:endParaRPr lang="en-US"/>
          </a:p>
        </p:txBody>
      </p:sp>
    </p:spTree>
    <p:extLst>
      <p:ext uri="{BB962C8B-B14F-4D97-AF65-F5344CB8AC3E}">
        <p14:creationId xmlns:p14="http://schemas.microsoft.com/office/powerpoint/2010/main" val="2866910695"/>
      </p:ext>
    </p:extLst>
  </p:cSld>
  <p:clrMapOvr>
    <a:masterClrMapping/>
  </p:clrMapOvr>
</p:sldLayout>
</file>

<file path=ppt/slideLayouts/slideLayout8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a:ln/>
        </p:spPr>
        <p:txBody>
          <a:bodyPr/>
          <a:lstStyle>
            <a:lvl1pPr>
              <a:defRPr/>
            </a:lvl1pPr>
          </a:lstStyle>
          <a:p>
            <a:pPr>
              <a:defRPr/>
            </a:pPr>
            <a:endParaRPr lang="en-US"/>
          </a:p>
        </p:txBody>
      </p:sp>
      <p:sp>
        <p:nvSpPr>
          <p:cNvPr id="4" name="Rectangle 1033"/>
          <p:cNvSpPr>
            <a:spLocks noGrp="1" noChangeArrowheads="1"/>
          </p:cNvSpPr>
          <p:nvPr>
            <p:ph type="ftr" sz="quarter" idx="11"/>
          </p:nvPr>
        </p:nvSpPr>
        <p:spPr>
          <a:ln/>
        </p:spPr>
        <p:txBody>
          <a:bodyPr/>
          <a:lstStyle>
            <a:lvl1pPr>
              <a:defRPr/>
            </a:lvl1pPr>
          </a:lstStyle>
          <a:p>
            <a:pPr>
              <a:defRPr/>
            </a:pPr>
            <a:endParaRPr lang="en-US"/>
          </a:p>
        </p:txBody>
      </p:sp>
      <p:sp>
        <p:nvSpPr>
          <p:cNvPr id="5" name="Rectangle 1034"/>
          <p:cNvSpPr>
            <a:spLocks noGrp="1" noChangeArrowheads="1"/>
          </p:cNvSpPr>
          <p:nvPr>
            <p:ph type="sldNum" sz="quarter" idx="12"/>
          </p:nvPr>
        </p:nvSpPr>
        <p:spPr>
          <a:ln/>
        </p:spPr>
        <p:txBody>
          <a:bodyPr/>
          <a:lstStyle>
            <a:lvl1pPr>
              <a:defRPr/>
            </a:lvl1pPr>
          </a:lstStyle>
          <a:p>
            <a:pPr>
              <a:defRPr/>
            </a:pPr>
            <a:fld id="{98137F9A-8254-EF49-8D9F-9D4DE43EC1C8}" type="slidenum">
              <a:rPr lang="en-US"/>
              <a:pPr>
                <a:defRPr/>
              </a:pPr>
              <a:t>‹#›</a:t>
            </a:fld>
            <a:endParaRPr lang="en-US"/>
          </a:p>
        </p:txBody>
      </p:sp>
    </p:spTree>
    <p:extLst>
      <p:ext uri="{BB962C8B-B14F-4D97-AF65-F5344CB8AC3E}">
        <p14:creationId xmlns:p14="http://schemas.microsoft.com/office/powerpoint/2010/main" val="3516133262"/>
      </p:ext>
    </p:extLst>
  </p:cSld>
  <p:clrMapOvr>
    <a:masterClrMapping/>
  </p:clrMapOvr>
</p:sldLayout>
</file>

<file path=ppt/slideLayouts/slideLayout8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a:ln/>
        </p:spPr>
        <p:txBody>
          <a:bodyPr/>
          <a:lstStyle>
            <a:lvl1pPr>
              <a:defRPr/>
            </a:lvl1pPr>
          </a:lstStyle>
          <a:p>
            <a:pPr>
              <a:defRPr/>
            </a:pPr>
            <a:endParaRPr lang="en-US"/>
          </a:p>
        </p:txBody>
      </p:sp>
      <p:sp>
        <p:nvSpPr>
          <p:cNvPr id="3" name="Rectangle 1033"/>
          <p:cNvSpPr>
            <a:spLocks noGrp="1" noChangeArrowheads="1"/>
          </p:cNvSpPr>
          <p:nvPr>
            <p:ph type="ftr" sz="quarter" idx="11"/>
          </p:nvPr>
        </p:nvSpPr>
        <p:spPr>
          <a:ln/>
        </p:spPr>
        <p:txBody>
          <a:bodyPr/>
          <a:lstStyle>
            <a:lvl1pPr>
              <a:defRPr/>
            </a:lvl1pPr>
          </a:lstStyle>
          <a:p>
            <a:pPr>
              <a:defRPr/>
            </a:pPr>
            <a:endParaRPr lang="en-US"/>
          </a:p>
        </p:txBody>
      </p:sp>
      <p:sp>
        <p:nvSpPr>
          <p:cNvPr id="4" name="Rectangle 1034"/>
          <p:cNvSpPr>
            <a:spLocks noGrp="1" noChangeArrowheads="1"/>
          </p:cNvSpPr>
          <p:nvPr>
            <p:ph type="sldNum" sz="quarter" idx="12"/>
          </p:nvPr>
        </p:nvSpPr>
        <p:spPr>
          <a:ln/>
        </p:spPr>
        <p:txBody>
          <a:bodyPr/>
          <a:lstStyle>
            <a:lvl1pPr>
              <a:defRPr/>
            </a:lvl1pPr>
          </a:lstStyle>
          <a:p>
            <a:pPr>
              <a:defRPr/>
            </a:pPr>
            <a:fld id="{7D44BE6A-B1A4-DD43-90DA-E85B823FE4B3}" type="slidenum">
              <a:rPr lang="en-US"/>
              <a:pPr>
                <a:defRPr/>
              </a:pPr>
              <a:t>‹#›</a:t>
            </a:fld>
            <a:endParaRPr lang="en-US"/>
          </a:p>
        </p:txBody>
      </p:sp>
    </p:spTree>
    <p:extLst>
      <p:ext uri="{BB962C8B-B14F-4D97-AF65-F5344CB8AC3E}">
        <p14:creationId xmlns:p14="http://schemas.microsoft.com/office/powerpoint/2010/main" val="675527972"/>
      </p:ext>
    </p:extLst>
  </p:cSld>
  <p:clrMapOvr>
    <a:masterClrMapping/>
  </p:clrMapOvr>
</p:sldLayout>
</file>

<file path=ppt/slideLayouts/slideLayout8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p>
        </p:txBody>
      </p:sp>
      <p:sp>
        <p:nvSpPr>
          <p:cNvPr id="7" name="Rectangle 1034"/>
          <p:cNvSpPr>
            <a:spLocks noGrp="1" noChangeArrowheads="1"/>
          </p:cNvSpPr>
          <p:nvPr>
            <p:ph type="sldNum" sz="quarter" idx="12"/>
          </p:nvPr>
        </p:nvSpPr>
        <p:spPr>
          <a:ln/>
        </p:spPr>
        <p:txBody>
          <a:bodyPr/>
          <a:lstStyle>
            <a:lvl1pPr>
              <a:defRPr/>
            </a:lvl1pPr>
          </a:lstStyle>
          <a:p>
            <a:pPr>
              <a:defRPr/>
            </a:pPr>
            <a:fld id="{900CC49B-57D7-6249-B8AB-E14DCE1AA1C9}" type="slidenum">
              <a:rPr lang="en-US"/>
              <a:pPr>
                <a:defRPr/>
              </a:pPr>
              <a:t>‹#›</a:t>
            </a:fld>
            <a:endParaRPr lang="en-US"/>
          </a:p>
        </p:txBody>
      </p:sp>
    </p:spTree>
    <p:extLst>
      <p:ext uri="{BB962C8B-B14F-4D97-AF65-F5344CB8AC3E}">
        <p14:creationId xmlns:p14="http://schemas.microsoft.com/office/powerpoint/2010/main" val="3039101464"/>
      </p:ext>
    </p:extLst>
  </p:cSld>
  <p:clrMapOvr>
    <a:masterClrMapping/>
  </p:clrMapOvr>
</p:sldLayout>
</file>

<file path=ppt/slideLayouts/slideLayout8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p>
        </p:txBody>
      </p:sp>
      <p:sp>
        <p:nvSpPr>
          <p:cNvPr id="7" name="Rectangle 1034"/>
          <p:cNvSpPr>
            <a:spLocks noGrp="1" noChangeArrowheads="1"/>
          </p:cNvSpPr>
          <p:nvPr>
            <p:ph type="sldNum" sz="quarter" idx="12"/>
          </p:nvPr>
        </p:nvSpPr>
        <p:spPr>
          <a:ln/>
        </p:spPr>
        <p:txBody>
          <a:bodyPr/>
          <a:lstStyle>
            <a:lvl1pPr>
              <a:defRPr/>
            </a:lvl1pPr>
          </a:lstStyle>
          <a:p>
            <a:pPr>
              <a:defRPr/>
            </a:pPr>
            <a:fld id="{190EDDB1-AEE0-5046-9702-304A9D9434A5}" type="slidenum">
              <a:rPr lang="en-US"/>
              <a:pPr>
                <a:defRPr/>
              </a:pPr>
              <a:t>‹#›</a:t>
            </a:fld>
            <a:endParaRPr lang="en-US"/>
          </a:p>
        </p:txBody>
      </p:sp>
    </p:spTree>
    <p:extLst>
      <p:ext uri="{BB962C8B-B14F-4D97-AF65-F5344CB8AC3E}">
        <p14:creationId xmlns:p14="http://schemas.microsoft.com/office/powerpoint/2010/main" val="2795046487"/>
      </p:ext>
    </p:extLst>
  </p:cSld>
  <p:clrMapOvr>
    <a:masterClrMapping/>
  </p:clrMapOvr>
</p:sldLayout>
</file>

<file path=ppt/slideLayouts/slideLayout8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9C26CF57-5950-7746-B59F-90AD46E3B557}" type="slidenum">
              <a:rPr lang="en-US"/>
              <a:pPr>
                <a:defRPr/>
              </a:pPr>
              <a:t>‹#›</a:t>
            </a:fld>
            <a:endParaRPr lang="en-US"/>
          </a:p>
        </p:txBody>
      </p:sp>
    </p:spTree>
    <p:extLst>
      <p:ext uri="{BB962C8B-B14F-4D97-AF65-F5344CB8AC3E}">
        <p14:creationId xmlns:p14="http://schemas.microsoft.com/office/powerpoint/2010/main" val="2769321498"/>
      </p:ext>
    </p:extLst>
  </p:cSld>
  <p:clrMapOvr>
    <a:masterClrMapping/>
  </p:clrMapOvr>
</p:sldLayout>
</file>

<file path=ppt/slideLayouts/slideLayout8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CCE3B8A5-F6DE-6B4A-B112-531670C53A1A}" type="slidenum">
              <a:rPr lang="en-US"/>
              <a:pPr>
                <a:defRPr/>
              </a:pPr>
              <a:t>‹#›</a:t>
            </a:fld>
            <a:endParaRPr lang="en-US"/>
          </a:p>
        </p:txBody>
      </p:sp>
    </p:spTree>
    <p:extLst>
      <p:ext uri="{BB962C8B-B14F-4D97-AF65-F5344CB8AC3E}">
        <p14:creationId xmlns:p14="http://schemas.microsoft.com/office/powerpoint/2010/main" val="380438159"/>
      </p:ext>
    </p:extLst>
  </p:cSld>
  <p:clrMapOvr>
    <a:masterClrMapping/>
  </p:clrMapOvr>
</p:sldLayout>
</file>

<file path=ppt/slideLayouts/slideLayout8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BC6FAD0-75D9-0D46-8E22-097CECFF1DE2}" type="slidenum">
              <a:rPr lang="en-US"/>
              <a:pPr>
                <a:defRPr/>
              </a:pPr>
              <a:t>‹#›</a:t>
            </a:fld>
            <a:endParaRPr lang="en-US"/>
          </a:p>
        </p:txBody>
      </p:sp>
    </p:spTree>
    <p:extLst>
      <p:ext uri="{BB962C8B-B14F-4D97-AF65-F5344CB8AC3E}">
        <p14:creationId xmlns:p14="http://schemas.microsoft.com/office/powerpoint/2010/main" val="4261048227"/>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EAEAEA"/>
              </a:solidFill>
              <a:latin typeface="Times New Roman"/>
            </a:endParaRPr>
          </a:p>
        </p:txBody>
      </p:sp>
      <p:sp>
        <p:nvSpPr>
          <p:cNvPr id="4" name="Footer Placeholder 3"/>
          <p:cNvSpPr>
            <a:spLocks noGrp="1"/>
          </p:cNvSpPr>
          <p:nvPr>
            <p:ph type="ftr" sz="quarter" idx="11"/>
          </p:nvPr>
        </p:nvSpPr>
        <p:spPr/>
        <p:txBody>
          <a:bodyPr/>
          <a:lstStyle>
            <a:lvl1pPr>
              <a:defRPr/>
            </a:lvl1pPr>
          </a:lstStyle>
          <a:p>
            <a:endParaRPr lang="en-US">
              <a:solidFill>
                <a:srgbClr val="EAEAEA"/>
              </a:solidFill>
              <a:latin typeface="Times New Roman"/>
            </a:endParaRPr>
          </a:p>
        </p:txBody>
      </p:sp>
      <p:sp>
        <p:nvSpPr>
          <p:cNvPr id="5" name="Slide Number Placeholder 4"/>
          <p:cNvSpPr>
            <a:spLocks noGrp="1"/>
          </p:cNvSpPr>
          <p:nvPr>
            <p:ph type="sldNum" sz="quarter" idx="12"/>
          </p:nvPr>
        </p:nvSpPr>
        <p:spPr/>
        <p:txBody>
          <a:bodyPr/>
          <a:lstStyle>
            <a:lvl1pPr>
              <a:defRPr/>
            </a:lvl1pPr>
          </a:lstStyle>
          <a:p>
            <a:fld id="{D2873610-36C2-1446-80F9-76E0C789ED7A}" type="slidenum">
              <a:rPr lang="en-US">
                <a:solidFill>
                  <a:srgbClr val="EAEAEA"/>
                </a:solidFill>
                <a:latin typeface="Times New Roman"/>
              </a:rPr>
              <a:pPr/>
              <a:t>‹#›</a:t>
            </a:fld>
            <a:endParaRPr lang="en-US">
              <a:solidFill>
                <a:srgbClr val="EAEAEA"/>
              </a:solidFill>
              <a:latin typeface="Times New Roman"/>
            </a:endParaRPr>
          </a:p>
        </p:txBody>
      </p:sp>
    </p:spTree>
    <p:extLst>
      <p:ext uri="{BB962C8B-B14F-4D97-AF65-F5344CB8AC3E}">
        <p14:creationId xmlns:p14="http://schemas.microsoft.com/office/powerpoint/2010/main" val="1660568103"/>
      </p:ext>
    </p:extLst>
  </p:cSld>
  <p:clrMapOvr>
    <a:masterClrMapping/>
  </p:clrMapOvr>
</p:sldLayout>
</file>

<file path=ppt/slideLayouts/slideLayout8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F2F5C41-BE28-7A4F-9609-146F03B63ECF}" type="slidenum">
              <a:rPr lang="en-US"/>
              <a:pPr>
                <a:defRPr/>
              </a:pPr>
              <a:t>‹#›</a:t>
            </a:fld>
            <a:endParaRPr lang="en-US"/>
          </a:p>
        </p:txBody>
      </p:sp>
    </p:spTree>
    <p:extLst>
      <p:ext uri="{BB962C8B-B14F-4D97-AF65-F5344CB8AC3E}">
        <p14:creationId xmlns:p14="http://schemas.microsoft.com/office/powerpoint/2010/main" val="3001223830"/>
      </p:ext>
    </p:extLst>
  </p:cSld>
  <p:clrMapOvr>
    <a:masterClrMapping/>
  </p:clrMapOvr>
  <p:transition/>
</p:sldLayout>
</file>

<file path=ppt/slideLayouts/slideLayout8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C6E184B-578A-D24E-A2F5-52CAC21F3CA3}" type="slidenum">
              <a:rPr lang="en-US"/>
              <a:pPr>
                <a:defRPr/>
              </a:pPr>
              <a:t>‹#›</a:t>
            </a:fld>
            <a:endParaRPr lang="en-US"/>
          </a:p>
        </p:txBody>
      </p:sp>
    </p:spTree>
    <p:extLst>
      <p:ext uri="{BB962C8B-B14F-4D97-AF65-F5344CB8AC3E}">
        <p14:creationId xmlns:p14="http://schemas.microsoft.com/office/powerpoint/2010/main" val="2255575149"/>
      </p:ext>
    </p:extLst>
  </p:cSld>
  <p:clrMapOvr>
    <a:masterClrMapping/>
  </p:clrMapOvr>
  <p:transition/>
</p:sldLayout>
</file>

<file path=ppt/slideLayouts/slideLayout8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648A8A12-4A79-644B-AB09-FB191E3116E9}" type="slidenum">
              <a:rPr lang="en-US"/>
              <a:pPr>
                <a:defRPr/>
              </a:pPr>
              <a:t>‹#›</a:t>
            </a:fld>
            <a:endParaRPr lang="en-US"/>
          </a:p>
        </p:txBody>
      </p:sp>
    </p:spTree>
    <p:extLst>
      <p:ext uri="{BB962C8B-B14F-4D97-AF65-F5344CB8AC3E}">
        <p14:creationId xmlns:p14="http://schemas.microsoft.com/office/powerpoint/2010/main" val="668059625"/>
      </p:ext>
    </p:extLst>
  </p:cSld>
  <p:clrMapOvr>
    <a:masterClrMapping/>
  </p:clrMapOvr>
  <p:transition/>
</p:sldLayout>
</file>

<file path=ppt/slideLayouts/slideLayout8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797D6689-320B-784B-840C-AACD474C1DFD}" type="slidenum">
              <a:rPr lang="en-US"/>
              <a:pPr>
                <a:defRPr/>
              </a:pPr>
              <a:t>‹#›</a:t>
            </a:fld>
            <a:endParaRPr lang="en-US"/>
          </a:p>
        </p:txBody>
      </p:sp>
    </p:spTree>
    <p:extLst>
      <p:ext uri="{BB962C8B-B14F-4D97-AF65-F5344CB8AC3E}">
        <p14:creationId xmlns:p14="http://schemas.microsoft.com/office/powerpoint/2010/main" val="4144642224"/>
      </p:ext>
    </p:extLst>
  </p:cSld>
  <p:clrMapOvr>
    <a:masterClrMapping/>
  </p:clrMapOvr>
  <p:transition/>
</p:sldLayout>
</file>

<file path=ppt/slideLayouts/slideLayout8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B73CE852-5798-4340-82D7-5EB6088F16C6}" type="slidenum">
              <a:rPr lang="en-US"/>
              <a:pPr>
                <a:defRPr/>
              </a:pPr>
              <a:t>‹#›</a:t>
            </a:fld>
            <a:endParaRPr lang="en-US"/>
          </a:p>
        </p:txBody>
      </p:sp>
    </p:spTree>
    <p:extLst>
      <p:ext uri="{BB962C8B-B14F-4D97-AF65-F5344CB8AC3E}">
        <p14:creationId xmlns:p14="http://schemas.microsoft.com/office/powerpoint/2010/main" val="830292398"/>
      </p:ext>
    </p:extLst>
  </p:cSld>
  <p:clrMapOvr>
    <a:masterClrMapping/>
  </p:clrMapOvr>
  <p:transition/>
</p:sldLayout>
</file>

<file path=ppt/slideLayouts/slideLayout8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D250F6D6-ADF9-0F45-81EB-7111BCC2E249}" type="slidenum">
              <a:rPr lang="en-US"/>
              <a:pPr>
                <a:defRPr/>
              </a:pPr>
              <a:t>‹#›</a:t>
            </a:fld>
            <a:endParaRPr lang="en-US"/>
          </a:p>
        </p:txBody>
      </p:sp>
    </p:spTree>
    <p:extLst>
      <p:ext uri="{BB962C8B-B14F-4D97-AF65-F5344CB8AC3E}">
        <p14:creationId xmlns:p14="http://schemas.microsoft.com/office/powerpoint/2010/main" val="1491835724"/>
      </p:ext>
    </p:extLst>
  </p:cSld>
  <p:clrMapOvr>
    <a:masterClrMapping/>
  </p:clrMapOvr>
  <p:transition/>
</p:sldLayout>
</file>

<file path=ppt/slideLayouts/slideLayout8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8D3BA443-B4E3-9145-B265-AD11AE6E9116}" type="slidenum">
              <a:rPr lang="en-US"/>
              <a:pPr>
                <a:defRPr/>
              </a:pPr>
              <a:t>‹#›</a:t>
            </a:fld>
            <a:endParaRPr lang="en-US"/>
          </a:p>
        </p:txBody>
      </p:sp>
    </p:spTree>
    <p:extLst>
      <p:ext uri="{BB962C8B-B14F-4D97-AF65-F5344CB8AC3E}">
        <p14:creationId xmlns:p14="http://schemas.microsoft.com/office/powerpoint/2010/main" val="3804906228"/>
      </p:ext>
    </p:extLst>
  </p:cSld>
  <p:clrMapOvr>
    <a:masterClrMapping/>
  </p:clrMapOvr>
  <p:transition/>
</p:sldLayout>
</file>

<file path=ppt/slideLayouts/slideLayout8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57EED053-F561-0048-9AA5-68D766C8891F}" type="slidenum">
              <a:rPr lang="en-US"/>
              <a:pPr>
                <a:defRPr/>
              </a:pPr>
              <a:t>‹#›</a:t>
            </a:fld>
            <a:endParaRPr lang="en-US"/>
          </a:p>
        </p:txBody>
      </p:sp>
    </p:spTree>
    <p:extLst>
      <p:ext uri="{BB962C8B-B14F-4D97-AF65-F5344CB8AC3E}">
        <p14:creationId xmlns:p14="http://schemas.microsoft.com/office/powerpoint/2010/main" val="1694949787"/>
      </p:ext>
    </p:extLst>
  </p:cSld>
  <p:clrMapOvr>
    <a:masterClrMapping/>
  </p:clrMapOvr>
  <p:transition/>
</p:sldLayout>
</file>

<file path=ppt/slideLayouts/slideLayout8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381A40A-A715-0F4E-B7A9-5A15285C58B6}" type="slidenum">
              <a:rPr lang="en-US"/>
              <a:pPr>
                <a:defRPr/>
              </a:pPr>
              <a:t>‹#›</a:t>
            </a:fld>
            <a:endParaRPr lang="en-US"/>
          </a:p>
        </p:txBody>
      </p:sp>
    </p:spTree>
    <p:extLst>
      <p:ext uri="{BB962C8B-B14F-4D97-AF65-F5344CB8AC3E}">
        <p14:creationId xmlns:p14="http://schemas.microsoft.com/office/powerpoint/2010/main" val="177726092"/>
      </p:ext>
    </p:extLst>
  </p:cSld>
  <p:clrMapOvr>
    <a:masterClrMapping/>
  </p:clrMapOvr>
  <p:transition/>
</p:sldLayout>
</file>

<file path=ppt/slideLayouts/slideLayout8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4345851-6BFB-2848-9B6E-1DBDBFE5FC37}" type="slidenum">
              <a:rPr lang="en-US"/>
              <a:pPr>
                <a:defRPr/>
              </a:pPr>
              <a:t>‹#›</a:t>
            </a:fld>
            <a:endParaRPr lang="en-US"/>
          </a:p>
        </p:txBody>
      </p:sp>
    </p:spTree>
    <p:extLst>
      <p:ext uri="{BB962C8B-B14F-4D97-AF65-F5344CB8AC3E}">
        <p14:creationId xmlns:p14="http://schemas.microsoft.com/office/powerpoint/2010/main" val="3595249877"/>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EAEAEA"/>
              </a:solidFill>
              <a:latin typeface="Times New Roman"/>
            </a:endParaRPr>
          </a:p>
        </p:txBody>
      </p:sp>
      <p:sp>
        <p:nvSpPr>
          <p:cNvPr id="3" name="Footer Placeholder 2"/>
          <p:cNvSpPr>
            <a:spLocks noGrp="1"/>
          </p:cNvSpPr>
          <p:nvPr>
            <p:ph type="ftr" sz="quarter" idx="11"/>
          </p:nvPr>
        </p:nvSpPr>
        <p:spPr/>
        <p:txBody>
          <a:bodyPr/>
          <a:lstStyle>
            <a:lvl1pPr>
              <a:defRPr/>
            </a:lvl1pPr>
          </a:lstStyle>
          <a:p>
            <a:endParaRPr lang="en-US">
              <a:solidFill>
                <a:srgbClr val="EAEAEA"/>
              </a:solidFill>
              <a:latin typeface="Times New Roman"/>
            </a:endParaRPr>
          </a:p>
        </p:txBody>
      </p:sp>
      <p:sp>
        <p:nvSpPr>
          <p:cNvPr id="4" name="Slide Number Placeholder 3"/>
          <p:cNvSpPr>
            <a:spLocks noGrp="1"/>
          </p:cNvSpPr>
          <p:nvPr>
            <p:ph type="sldNum" sz="quarter" idx="12"/>
          </p:nvPr>
        </p:nvSpPr>
        <p:spPr/>
        <p:txBody>
          <a:bodyPr/>
          <a:lstStyle>
            <a:lvl1pPr>
              <a:defRPr/>
            </a:lvl1pPr>
          </a:lstStyle>
          <a:p>
            <a:fld id="{D81D58B3-B1E5-034A-95C5-AAD610E5F21B}" type="slidenum">
              <a:rPr lang="en-US">
                <a:solidFill>
                  <a:srgbClr val="EAEAEA"/>
                </a:solidFill>
                <a:latin typeface="Times New Roman"/>
              </a:rPr>
              <a:pPr/>
              <a:t>‹#›</a:t>
            </a:fld>
            <a:endParaRPr lang="en-US">
              <a:solidFill>
                <a:srgbClr val="EAEAEA"/>
              </a:solidFill>
              <a:latin typeface="Times New Roman"/>
            </a:endParaRPr>
          </a:p>
        </p:txBody>
      </p:sp>
    </p:spTree>
    <p:extLst>
      <p:ext uri="{BB962C8B-B14F-4D97-AF65-F5344CB8AC3E}">
        <p14:creationId xmlns:p14="http://schemas.microsoft.com/office/powerpoint/2010/main" val="3065246851"/>
      </p:ext>
    </p:extLst>
  </p:cSld>
  <p:clrMapOvr>
    <a:masterClrMapping/>
  </p:clrMapOvr>
</p:sldLayout>
</file>

<file path=ppt/slideLayouts/slideLayout8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60419"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FD6A3697-4737-4F46-B9AD-26F924786334}" type="slidenum">
              <a:rPr lang="en-US"/>
              <a:pPr>
                <a:defRPr/>
              </a:pPr>
              <a:t>‹#›</a:t>
            </a:fld>
            <a:endParaRPr lang="en-US"/>
          </a:p>
        </p:txBody>
      </p:sp>
    </p:spTree>
    <p:extLst>
      <p:ext uri="{BB962C8B-B14F-4D97-AF65-F5344CB8AC3E}">
        <p14:creationId xmlns:p14="http://schemas.microsoft.com/office/powerpoint/2010/main" val="4099587448"/>
      </p:ext>
    </p:extLst>
  </p:cSld>
  <p:clrMapOvr>
    <a:masterClrMapping/>
  </p:clrMapOvr>
  <p:transition/>
</p:sldLayout>
</file>

<file path=ppt/slideLayouts/slideLayout8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E0875F58-2149-2A43-9F36-DDFAC4748AC7}" type="slidenum">
              <a:rPr lang="en-US"/>
              <a:pPr>
                <a:defRPr/>
              </a:pPr>
              <a:t>‹#›</a:t>
            </a:fld>
            <a:endParaRPr lang="en-US"/>
          </a:p>
        </p:txBody>
      </p:sp>
    </p:spTree>
    <p:extLst>
      <p:ext uri="{BB962C8B-B14F-4D97-AF65-F5344CB8AC3E}">
        <p14:creationId xmlns:p14="http://schemas.microsoft.com/office/powerpoint/2010/main" val="472502388"/>
      </p:ext>
    </p:extLst>
  </p:cSld>
  <p:clrMapOvr>
    <a:masterClrMapping/>
  </p:clrMapOvr>
  <p:transition/>
</p:sldLayout>
</file>

<file path=ppt/slideLayouts/slideLayout8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B61E9B0B-83D8-9242-9F62-9ACD3803FC40}" type="slidenum">
              <a:rPr lang="en-US"/>
              <a:pPr>
                <a:defRPr/>
              </a:pPr>
              <a:t>‹#›</a:t>
            </a:fld>
            <a:endParaRPr lang="en-US"/>
          </a:p>
        </p:txBody>
      </p:sp>
    </p:spTree>
    <p:extLst>
      <p:ext uri="{BB962C8B-B14F-4D97-AF65-F5344CB8AC3E}">
        <p14:creationId xmlns:p14="http://schemas.microsoft.com/office/powerpoint/2010/main" val="1916593847"/>
      </p:ext>
    </p:extLst>
  </p:cSld>
  <p:clrMapOvr>
    <a:masterClrMapping/>
  </p:clrMapOvr>
  <p:transition/>
</p:sldLayout>
</file>

<file path=ppt/slideLayouts/slideLayout8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0FC5343A-BB86-434E-99DE-1FA4817C66F0}" type="slidenum">
              <a:rPr lang="en-US"/>
              <a:pPr>
                <a:defRPr/>
              </a:pPr>
              <a:t>‹#›</a:t>
            </a:fld>
            <a:endParaRPr lang="en-US"/>
          </a:p>
        </p:txBody>
      </p:sp>
    </p:spTree>
    <p:extLst>
      <p:ext uri="{BB962C8B-B14F-4D97-AF65-F5344CB8AC3E}">
        <p14:creationId xmlns:p14="http://schemas.microsoft.com/office/powerpoint/2010/main" val="146413838"/>
      </p:ext>
    </p:extLst>
  </p:cSld>
  <p:clrMapOvr>
    <a:masterClrMapping/>
  </p:clrMapOvr>
  <p:transition/>
</p:sldLayout>
</file>

<file path=ppt/slideLayouts/slideLayout8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Times New Roman" charset="0"/>
              </a:defRPr>
            </a:lvl1pPr>
          </a:lstStyle>
          <a:p>
            <a:pPr>
              <a:defRPr/>
            </a:pPr>
            <a:endParaRPr lang="en-US"/>
          </a:p>
        </p:txBody>
      </p:sp>
      <p:sp>
        <p:nvSpPr>
          <p:cNvPr id="8" name="Footer Placeholder 7"/>
          <p:cNvSpPr>
            <a:spLocks noGrp="1"/>
          </p:cNvSpPr>
          <p:nvPr>
            <p:ph type="ftr" sz="quarter" idx="11"/>
          </p:nvPr>
        </p:nvSpPr>
        <p:spPr/>
        <p:txBody>
          <a:bodyPr/>
          <a:lstStyle>
            <a:lvl1pPr algn="l">
              <a:defRPr>
                <a:latin typeface="Times New Roman"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Times New Roman" charset="0"/>
              </a:defRPr>
            </a:lvl1pPr>
          </a:lstStyle>
          <a:p>
            <a:pPr>
              <a:defRPr/>
            </a:pPr>
            <a:fld id="{D77985AF-C1F4-8946-9748-24ED9BF834CC}" type="slidenum">
              <a:rPr lang="en-US"/>
              <a:pPr>
                <a:defRPr/>
              </a:pPr>
              <a:t>‹#›</a:t>
            </a:fld>
            <a:endParaRPr lang="en-US"/>
          </a:p>
        </p:txBody>
      </p:sp>
    </p:spTree>
    <p:extLst>
      <p:ext uri="{BB962C8B-B14F-4D97-AF65-F5344CB8AC3E}">
        <p14:creationId xmlns:p14="http://schemas.microsoft.com/office/powerpoint/2010/main" val="1572879066"/>
      </p:ext>
    </p:extLst>
  </p:cSld>
  <p:clrMapOvr>
    <a:masterClrMapping/>
  </p:clrMapOvr>
  <p:transition/>
</p:sldLayout>
</file>

<file path=ppt/slideLayouts/slideLayout8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Times New Roman" charset="0"/>
              </a:defRPr>
            </a:lvl1pPr>
          </a:lstStyle>
          <a:p>
            <a:pPr>
              <a:defRPr/>
            </a:pPr>
            <a:endParaRPr lang="en-US"/>
          </a:p>
        </p:txBody>
      </p:sp>
      <p:sp>
        <p:nvSpPr>
          <p:cNvPr id="4" name="Footer Placeholder 3"/>
          <p:cNvSpPr>
            <a:spLocks noGrp="1"/>
          </p:cNvSpPr>
          <p:nvPr>
            <p:ph type="ftr" sz="quarter" idx="11"/>
          </p:nvPr>
        </p:nvSpPr>
        <p:spPr/>
        <p:txBody>
          <a:bodyPr/>
          <a:lstStyle>
            <a:lvl1pPr algn="l">
              <a:defRPr>
                <a:latin typeface="Times New Roman"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Times New Roman" charset="0"/>
              </a:defRPr>
            </a:lvl1pPr>
          </a:lstStyle>
          <a:p>
            <a:pPr>
              <a:defRPr/>
            </a:pPr>
            <a:fld id="{7F0CD816-B1B9-C340-B92E-5BAE08043DE6}" type="slidenum">
              <a:rPr lang="en-US"/>
              <a:pPr>
                <a:defRPr/>
              </a:pPr>
              <a:t>‹#›</a:t>
            </a:fld>
            <a:endParaRPr lang="en-US"/>
          </a:p>
        </p:txBody>
      </p:sp>
    </p:spTree>
    <p:extLst>
      <p:ext uri="{BB962C8B-B14F-4D97-AF65-F5344CB8AC3E}">
        <p14:creationId xmlns:p14="http://schemas.microsoft.com/office/powerpoint/2010/main" val="569500743"/>
      </p:ext>
    </p:extLst>
  </p:cSld>
  <p:clrMapOvr>
    <a:masterClrMapping/>
  </p:clrMapOvr>
  <p:transition/>
</p:sldLayout>
</file>

<file path=ppt/slideLayouts/slideLayout8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Times New Roman" charset="0"/>
              </a:defRPr>
            </a:lvl1pPr>
          </a:lstStyle>
          <a:p>
            <a:pPr>
              <a:defRPr/>
            </a:pPr>
            <a:endParaRPr lang="en-US"/>
          </a:p>
        </p:txBody>
      </p:sp>
      <p:sp>
        <p:nvSpPr>
          <p:cNvPr id="3" name="Footer Placeholder 2"/>
          <p:cNvSpPr>
            <a:spLocks noGrp="1"/>
          </p:cNvSpPr>
          <p:nvPr>
            <p:ph type="ftr" sz="quarter" idx="11"/>
          </p:nvPr>
        </p:nvSpPr>
        <p:spPr/>
        <p:txBody>
          <a:bodyPr/>
          <a:lstStyle>
            <a:lvl1pPr algn="l">
              <a:defRPr>
                <a:latin typeface="Times New Roman"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Times New Roman" charset="0"/>
              </a:defRPr>
            </a:lvl1pPr>
          </a:lstStyle>
          <a:p>
            <a:pPr>
              <a:defRPr/>
            </a:pPr>
            <a:fld id="{6F7D004E-75CD-D045-92A5-E3F8A236EB0F}" type="slidenum">
              <a:rPr lang="en-US"/>
              <a:pPr>
                <a:defRPr/>
              </a:pPr>
              <a:t>‹#›</a:t>
            </a:fld>
            <a:endParaRPr lang="en-US"/>
          </a:p>
        </p:txBody>
      </p:sp>
    </p:spTree>
    <p:extLst>
      <p:ext uri="{BB962C8B-B14F-4D97-AF65-F5344CB8AC3E}">
        <p14:creationId xmlns:p14="http://schemas.microsoft.com/office/powerpoint/2010/main" val="1726821034"/>
      </p:ext>
    </p:extLst>
  </p:cSld>
  <p:clrMapOvr>
    <a:masterClrMapping/>
  </p:clrMapOvr>
  <p:transition/>
</p:sldLayout>
</file>

<file path=ppt/slideLayouts/slideLayout8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93E8B64A-2F8B-5F4D-BB34-B09ECD3F5AF0}" type="slidenum">
              <a:rPr lang="en-US"/>
              <a:pPr>
                <a:defRPr/>
              </a:pPr>
              <a:t>‹#›</a:t>
            </a:fld>
            <a:endParaRPr lang="en-US"/>
          </a:p>
        </p:txBody>
      </p:sp>
    </p:spTree>
    <p:extLst>
      <p:ext uri="{BB962C8B-B14F-4D97-AF65-F5344CB8AC3E}">
        <p14:creationId xmlns:p14="http://schemas.microsoft.com/office/powerpoint/2010/main" val="3083921790"/>
      </p:ext>
    </p:extLst>
  </p:cSld>
  <p:clrMapOvr>
    <a:masterClrMapping/>
  </p:clrMapOvr>
  <p:transition/>
</p:sldLayout>
</file>

<file path=ppt/slideLayouts/slideLayout8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009F335A-0985-A44D-B974-C943557AC776}" type="slidenum">
              <a:rPr lang="en-US"/>
              <a:pPr>
                <a:defRPr/>
              </a:pPr>
              <a:t>‹#›</a:t>
            </a:fld>
            <a:endParaRPr lang="en-US"/>
          </a:p>
        </p:txBody>
      </p:sp>
    </p:spTree>
    <p:extLst>
      <p:ext uri="{BB962C8B-B14F-4D97-AF65-F5344CB8AC3E}">
        <p14:creationId xmlns:p14="http://schemas.microsoft.com/office/powerpoint/2010/main" val="1104581803"/>
      </p:ext>
    </p:extLst>
  </p:cSld>
  <p:clrMapOvr>
    <a:masterClrMapping/>
  </p:clrMapOvr>
  <p:transition/>
</p:sldLayout>
</file>

<file path=ppt/slideLayouts/slideLayout8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1516C1CC-28AD-9F41-8ED0-BD3B504E184F}" type="slidenum">
              <a:rPr lang="en-US"/>
              <a:pPr>
                <a:defRPr/>
              </a:pPr>
              <a:t>‹#›</a:t>
            </a:fld>
            <a:endParaRPr lang="en-US"/>
          </a:p>
        </p:txBody>
      </p:sp>
    </p:spTree>
    <p:extLst>
      <p:ext uri="{BB962C8B-B14F-4D97-AF65-F5344CB8AC3E}">
        <p14:creationId xmlns:p14="http://schemas.microsoft.com/office/powerpoint/2010/main" val="3126880867"/>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3B634B02-4B74-8941-B986-B2F24F4BCFFB}" type="slidenum">
              <a:rPr lang="en-US">
                <a:solidFill>
                  <a:srgbClr val="EAEAEA"/>
                </a:solidFill>
                <a:latin typeface="Times New Roman"/>
              </a:rPr>
              <a:pPr/>
              <a:t>‹#›</a:t>
            </a:fld>
            <a:endParaRPr lang="en-US">
              <a:solidFill>
                <a:srgbClr val="EAEAEA"/>
              </a:solidFill>
              <a:latin typeface="Times New Roman"/>
            </a:endParaRPr>
          </a:p>
        </p:txBody>
      </p:sp>
    </p:spTree>
    <p:extLst>
      <p:ext uri="{BB962C8B-B14F-4D97-AF65-F5344CB8AC3E}">
        <p14:creationId xmlns:p14="http://schemas.microsoft.com/office/powerpoint/2010/main" val="3996035287"/>
      </p:ext>
    </p:extLst>
  </p:cSld>
  <p:clrMapOvr>
    <a:masterClrMapping/>
  </p:clrMapOvr>
</p:sldLayout>
</file>

<file path=ppt/slideLayouts/slideLayout8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E1EA3D90-C88E-4E4C-BFC1-B9F6B2E51509}" type="slidenum">
              <a:rPr lang="en-US"/>
              <a:pPr>
                <a:defRPr/>
              </a:pPr>
              <a:t>‹#›</a:t>
            </a:fld>
            <a:endParaRPr lang="en-US"/>
          </a:p>
        </p:txBody>
      </p:sp>
    </p:spTree>
    <p:extLst>
      <p:ext uri="{BB962C8B-B14F-4D97-AF65-F5344CB8AC3E}">
        <p14:creationId xmlns:p14="http://schemas.microsoft.com/office/powerpoint/2010/main" val="2685871766"/>
      </p:ext>
    </p:extLst>
  </p:cSld>
  <p:clrMapOvr>
    <a:masterClrMapping/>
  </p:clrMapOvr>
  <p:transition/>
</p:sldLayout>
</file>

<file path=ppt/slideLayouts/slideLayout8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p:txBody>
          <a:bodyPr/>
          <a:lstStyle>
            <a:lvl1pPr>
              <a:defRPr/>
            </a:lvl1pPr>
          </a:lstStyle>
          <a:p>
            <a:pPr>
              <a:defRPr/>
            </a:pPr>
            <a:endParaRPr lang="en-US"/>
          </a:p>
        </p:txBody>
      </p:sp>
      <p:sp>
        <p:nvSpPr>
          <p:cNvPr id="5" name="Rectangle 101"/>
          <p:cNvSpPr>
            <a:spLocks noGrp="1" noChangeArrowheads="1"/>
          </p:cNvSpPr>
          <p:nvPr>
            <p:ph type="ftr" sz="quarter" idx="11"/>
          </p:nvPr>
        </p:nvSpPr>
        <p:spPr/>
        <p:txBody>
          <a:bodyPr/>
          <a:lstStyle>
            <a:lvl1pPr>
              <a:defRPr/>
            </a:lvl1pPr>
          </a:lstStyle>
          <a:p>
            <a:pPr>
              <a:defRPr/>
            </a:pPr>
            <a:endParaRPr lang="en-US"/>
          </a:p>
        </p:txBody>
      </p:sp>
      <p:sp>
        <p:nvSpPr>
          <p:cNvPr id="6" name="Rectangle 102"/>
          <p:cNvSpPr>
            <a:spLocks noGrp="1" noChangeArrowheads="1"/>
          </p:cNvSpPr>
          <p:nvPr>
            <p:ph type="sldNum" sz="quarter" idx="12"/>
          </p:nvPr>
        </p:nvSpPr>
        <p:spPr/>
        <p:txBody>
          <a:bodyPr/>
          <a:lstStyle>
            <a:lvl1pPr>
              <a:defRPr/>
            </a:lvl1pPr>
          </a:lstStyle>
          <a:p>
            <a:pPr>
              <a:defRPr/>
            </a:pPr>
            <a:fld id="{1055ADDB-A6C1-7941-B6E8-FFA8105F2A97}" type="slidenum">
              <a:rPr lang="en-US"/>
              <a:pPr>
                <a:defRPr/>
              </a:pPr>
              <a:t>‹#›</a:t>
            </a:fld>
            <a:endParaRPr lang="en-US"/>
          </a:p>
        </p:txBody>
      </p:sp>
    </p:spTree>
    <p:extLst>
      <p:ext uri="{BB962C8B-B14F-4D97-AF65-F5344CB8AC3E}">
        <p14:creationId xmlns:p14="http://schemas.microsoft.com/office/powerpoint/2010/main" val="47650375"/>
      </p:ext>
    </p:extLst>
  </p:cSld>
  <p:clrMapOvr>
    <a:masterClrMapping/>
  </p:clrMapOvr>
  <p:transition/>
</p:sldLayout>
</file>

<file path=ppt/slideLayouts/slideLayout8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0"/>
          <p:cNvSpPr>
            <a:spLocks noGrp="1" noChangeArrowheads="1"/>
          </p:cNvSpPr>
          <p:nvPr>
            <p:ph type="dt" sz="half" idx="10"/>
          </p:nvPr>
        </p:nvSpPr>
        <p:spPr/>
        <p:txBody>
          <a:bodyPr/>
          <a:lstStyle>
            <a:lvl1pPr>
              <a:defRPr/>
            </a:lvl1pPr>
          </a:lstStyle>
          <a:p>
            <a:pPr>
              <a:defRPr/>
            </a:pPr>
            <a:endParaRPr lang="en-US"/>
          </a:p>
        </p:txBody>
      </p:sp>
      <p:sp>
        <p:nvSpPr>
          <p:cNvPr id="5" name="Rectangle 101"/>
          <p:cNvSpPr>
            <a:spLocks noGrp="1" noChangeArrowheads="1"/>
          </p:cNvSpPr>
          <p:nvPr>
            <p:ph type="ftr" sz="quarter" idx="11"/>
          </p:nvPr>
        </p:nvSpPr>
        <p:spPr/>
        <p:txBody>
          <a:bodyPr/>
          <a:lstStyle>
            <a:lvl1pPr>
              <a:defRPr/>
            </a:lvl1pPr>
          </a:lstStyle>
          <a:p>
            <a:pPr>
              <a:defRPr/>
            </a:pPr>
            <a:endParaRPr lang="en-US"/>
          </a:p>
        </p:txBody>
      </p:sp>
      <p:sp>
        <p:nvSpPr>
          <p:cNvPr id="6" name="Rectangle 102"/>
          <p:cNvSpPr>
            <a:spLocks noGrp="1" noChangeArrowheads="1"/>
          </p:cNvSpPr>
          <p:nvPr>
            <p:ph type="sldNum" sz="quarter" idx="12"/>
          </p:nvPr>
        </p:nvSpPr>
        <p:spPr/>
        <p:txBody>
          <a:bodyPr/>
          <a:lstStyle>
            <a:lvl1pPr>
              <a:defRPr/>
            </a:lvl1pPr>
          </a:lstStyle>
          <a:p>
            <a:pPr>
              <a:defRPr/>
            </a:pPr>
            <a:fld id="{7A561F94-917D-8D47-B423-1496A9622EB3}" type="slidenum">
              <a:rPr lang="en-US"/>
              <a:pPr>
                <a:defRPr/>
              </a:pPr>
              <a:t>‹#›</a:t>
            </a:fld>
            <a:endParaRPr lang="en-US"/>
          </a:p>
        </p:txBody>
      </p:sp>
    </p:spTree>
    <p:extLst>
      <p:ext uri="{BB962C8B-B14F-4D97-AF65-F5344CB8AC3E}">
        <p14:creationId xmlns:p14="http://schemas.microsoft.com/office/powerpoint/2010/main" val="3622611475"/>
      </p:ext>
    </p:extLst>
  </p:cSld>
  <p:clrMapOvr>
    <a:masterClrMapping/>
  </p:clrMapOvr>
  <p:transition/>
</p:sldLayout>
</file>

<file path=ppt/slideLayouts/slideLayout8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0"/>
          <p:cNvSpPr>
            <a:spLocks noGrp="1" noChangeArrowheads="1"/>
          </p:cNvSpPr>
          <p:nvPr>
            <p:ph type="dt" sz="half" idx="10"/>
          </p:nvPr>
        </p:nvSpPr>
        <p:spPr/>
        <p:txBody>
          <a:bodyPr/>
          <a:lstStyle>
            <a:lvl1pPr>
              <a:defRPr/>
            </a:lvl1pPr>
          </a:lstStyle>
          <a:p>
            <a:pPr>
              <a:defRPr/>
            </a:pPr>
            <a:endParaRPr lang="en-US"/>
          </a:p>
        </p:txBody>
      </p:sp>
      <p:sp>
        <p:nvSpPr>
          <p:cNvPr id="6" name="Rectangle 101"/>
          <p:cNvSpPr>
            <a:spLocks noGrp="1" noChangeArrowheads="1"/>
          </p:cNvSpPr>
          <p:nvPr>
            <p:ph type="ftr" sz="quarter" idx="11"/>
          </p:nvPr>
        </p:nvSpPr>
        <p:spPr/>
        <p:txBody>
          <a:bodyPr/>
          <a:lstStyle>
            <a:lvl1pPr>
              <a:defRPr/>
            </a:lvl1pPr>
          </a:lstStyle>
          <a:p>
            <a:pPr>
              <a:defRPr/>
            </a:pPr>
            <a:endParaRPr lang="en-US"/>
          </a:p>
        </p:txBody>
      </p:sp>
      <p:sp>
        <p:nvSpPr>
          <p:cNvPr id="7" name="Rectangle 102"/>
          <p:cNvSpPr>
            <a:spLocks noGrp="1" noChangeArrowheads="1"/>
          </p:cNvSpPr>
          <p:nvPr>
            <p:ph type="sldNum" sz="quarter" idx="12"/>
          </p:nvPr>
        </p:nvSpPr>
        <p:spPr/>
        <p:txBody>
          <a:bodyPr/>
          <a:lstStyle>
            <a:lvl1pPr>
              <a:defRPr/>
            </a:lvl1pPr>
          </a:lstStyle>
          <a:p>
            <a:pPr>
              <a:defRPr/>
            </a:pPr>
            <a:fld id="{542F4358-94EE-9F42-AB35-66131054E6DF}" type="slidenum">
              <a:rPr lang="en-US"/>
              <a:pPr>
                <a:defRPr/>
              </a:pPr>
              <a:t>‹#›</a:t>
            </a:fld>
            <a:endParaRPr lang="en-US"/>
          </a:p>
        </p:txBody>
      </p:sp>
    </p:spTree>
    <p:extLst>
      <p:ext uri="{BB962C8B-B14F-4D97-AF65-F5344CB8AC3E}">
        <p14:creationId xmlns:p14="http://schemas.microsoft.com/office/powerpoint/2010/main" val="2160007520"/>
      </p:ext>
    </p:extLst>
  </p:cSld>
  <p:clrMapOvr>
    <a:masterClrMapping/>
  </p:clrMapOvr>
  <p:transition/>
</p:sldLayout>
</file>

<file path=ppt/slideLayouts/slideLayout8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0"/>
          <p:cNvSpPr>
            <a:spLocks noGrp="1" noChangeArrowheads="1"/>
          </p:cNvSpPr>
          <p:nvPr>
            <p:ph type="dt" sz="half" idx="10"/>
          </p:nvPr>
        </p:nvSpPr>
        <p:spPr/>
        <p:txBody>
          <a:bodyPr/>
          <a:lstStyle>
            <a:lvl1pPr>
              <a:defRPr/>
            </a:lvl1pPr>
          </a:lstStyle>
          <a:p>
            <a:pPr>
              <a:defRPr/>
            </a:pPr>
            <a:endParaRPr lang="en-US"/>
          </a:p>
        </p:txBody>
      </p:sp>
      <p:sp>
        <p:nvSpPr>
          <p:cNvPr id="8" name="Rectangle 101"/>
          <p:cNvSpPr>
            <a:spLocks noGrp="1" noChangeArrowheads="1"/>
          </p:cNvSpPr>
          <p:nvPr>
            <p:ph type="ftr" sz="quarter" idx="11"/>
          </p:nvPr>
        </p:nvSpPr>
        <p:spPr/>
        <p:txBody>
          <a:bodyPr/>
          <a:lstStyle>
            <a:lvl1pPr>
              <a:defRPr/>
            </a:lvl1pPr>
          </a:lstStyle>
          <a:p>
            <a:pPr>
              <a:defRPr/>
            </a:pPr>
            <a:endParaRPr lang="en-US"/>
          </a:p>
        </p:txBody>
      </p:sp>
      <p:sp>
        <p:nvSpPr>
          <p:cNvPr id="9" name="Rectangle 102"/>
          <p:cNvSpPr>
            <a:spLocks noGrp="1" noChangeArrowheads="1"/>
          </p:cNvSpPr>
          <p:nvPr>
            <p:ph type="sldNum" sz="quarter" idx="12"/>
          </p:nvPr>
        </p:nvSpPr>
        <p:spPr/>
        <p:txBody>
          <a:bodyPr/>
          <a:lstStyle>
            <a:lvl1pPr>
              <a:defRPr/>
            </a:lvl1pPr>
          </a:lstStyle>
          <a:p>
            <a:pPr>
              <a:defRPr/>
            </a:pPr>
            <a:fld id="{A095053C-DA46-9041-A9C0-5DA6D6458BB1}" type="slidenum">
              <a:rPr lang="en-US"/>
              <a:pPr>
                <a:defRPr/>
              </a:pPr>
              <a:t>‹#›</a:t>
            </a:fld>
            <a:endParaRPr lang="en-US"/>
          </a:p>
        </p:txBody>
      </p:sp>
    </p:spTree>
    <p:extLst>
      <p:ext uri="{BB962C8B-B14F-4D97-AF65-F5344CB8AC3E}">
        <p14:creationId xmlns:p14="http://schemas.microsoft.com/office/powerpoint/2010/main" val="1644791784"/>
      </p:ext>
    </p:extLst>
  </p:cSld>
  <p:clrMapOvr>
    <a:masterClrMapping/>
  </p:clrMapOvr>
  <p:transition/>
</p:sldLayout>
</file>

<file path=ppt/slideLayouts/slideLayout8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0"/>
          <p:cNvSpPr>
            <a:spLocks noGrp="1" noChangeArrowheads="1"/>
          </p:cNvSpPr>
          <p:nvPr>
            <p:ph type="dt" sz="half" idx="10"/>
          </p:nvPr>
        </p:nvSpPr>
        <p:spPr/>
        <p:txBody>
          <a:bodyPr/>
          <a:lstStyle>
            <a:lvl1pPr>
              <a:defRPr/>
            </a:lvl1pPr>
          </a:lstStyle>
          <a:p>
            <a:pPr>
              <a:defRPr/>
            </a:pPr>
            <a:endParaRPr lang="en-US"/>
          </a:p>
        </p:txBody>
      </p:sp>
      <p:sp>
        <p:nvSpPr>
          <p:cNvPr id="4" name="Rectangle 101"/>
          <p:cNvSpPr>
            <a:spLocks noGrp="1" noChangeArrowheads="1"/>
          </p:cNvSpPr>
          <p:nvPr>
            <p:ph type="ftr" sz="quarter" idx="11"/>
          </p:nvPr>
        </p:nvSpPr>
        <p:spPr/>
        <p:txBody>
          <a:bodyPr/>
          <a:lstStyle>
            <a:lvl1pPr>
              <a:defRPr/>
            </a:lvl1pPr>
          </a:lstStyle>
          <a:p>
            <a:pPr>
              <a:defRPr/>
            </a:pPr>
            <a:endParaRPr lang="en-US"/>
          </a:p>
        </p:txBody>
      </p:sp>
      <p:sp>
        <p:nvSpPr>
          <p:cNvPr id="5" name="Rectangle 102"/>
          <p:cNvSpPr>
            <a:spLocks noGrp="1" noChangeArrowheads="1"/>
          </p:cNvSpPr>
          <p:nvPr>
            <p:ph type="sldNum" sz="quarter" idx="12"/>
          </p:nvPr>
        </p:nvSpPr>
        <p:spPr/>
        <p:txBody>
          <a:bodyPr/>
          <a:lstStyle>
            <a:lvl1pPr>
              <a:defRPr/>
            </a:lvl1pPr>
          </a:lstStyle>
          <a:p>
            <a:pPr>
              <a:defRPr/>
            </a:pPr>
            <a:fld id="{23FC9CD5-40BA-3B42-A5D7-EADFE4BC508D}" type="slidenum">
              <a:rPr lang="en-US"/>
              <a:pPr>
                <a:defRPr/>
              </a:pPr>
              <a:t>‹#›</a:t>
            </a:fld>
            <a:endParaRPr lang="en-US"/>
          </a:p>
        </p:txBody>
      </p:sp>
    </p:spTree>
    <p:extLst>
      <p:ext uri="{BB962C8B-B14F-4D97-AF65-F5344CB8AC3E}">
        <p14:creationId xmlns:p14="http://schemas.microsoft.com/office/powerpoint/2010/main" val="4177757943"/>
      </p:ext>
    </p:extLst>
  </p:cSld>
  <p:clrMapOvr>
    <a:masterClrMapping/>
  </p:clrMapOvr>
  <p:transition/>
</p:sldLayout>
</file>

<file path=ppt/slideLayouts/slideLayout8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0"/>
          <p:cNvSpPr>
            <a:spLocks noGrp="1" noChangeArrowheads="1"/>
          </p:cNvSpPr>
          <p:nvPr>
            <p:ph type="dt" sz="half" idx="10"/>
          </p:nvPr>
        </p:nvSpPr>
        <p:spPr/>
        <p:txBody>
          <a:bodyPr/>
          <a:lstStyle>
            <a:lvl1pPr>
              <a:defRPr/>
            </a:lvl1pPr>
          </a:lstStyle>
          <a:p>
            <a:pPr>
              <a:defRPr/>
            </a:pPr>
            <a:endParaRPr lang="en-US"/>
          </a:p>
        </p:txBody>
      </p:sp>
      <p:sp>
        <p:nvSpPr>
          <p:cNvPr id="3" name="Rectangle 101"/>
          <p:cNvSpPr>
            <a:spLocks noGrp="1" noChangeArrowheads="1"/>
          </p:cNvSpPr>
          <p:nvPr>
            <p:ph type="ftr" sz="quarter" idx="11"/>
          </p:nvPr>
        </p:nvSpPr>
        <p:spPr/>
        <p:txBody>
          <a:bodyPr/>
          <a:lstStyle>
            <a:lvl1pPr>
              <a:defRPr/>
            </a:lvl1pPr>
          </a:lstStyle>
          <a:p>
            <a:pPr>
              <a:defRPr/>
            </a:pPr>
            <a:endParaRPr lang="en-US"/>
          </a:p>
        </p:txBody>
      </p:sp>
      <p:sp>
        <p:nvSpPr>
          <p:cNvPr id="4" name="Rectangle 102"/>
          <p:cNvSpPr>
            <a:spLocks noGrp="1" noChangeArrowheads="1"/>
          </p:cNvSpPr>
          <p:nvPr>
            <p:ph type="sldNum" sz="quarter" idx="12"/>
          </p:nvPr>
        </p:nvSpPr>
        <p:spPr/>
        <p:txBody>
          <a:bodyPr/>
          <a:lstStyle>
            <a:lvl1pPr>
              <a:defRPr/>
            </a:lvl1pPr>
          </a:lstStyle>
          <a:p>
            <a:pPr>
              <a:defRPr/>
            </a:pPr>
            <a:fld id="{7E53BB62-08EC-E947-9BA4-440B83E26DB2}" type="slidenum">
              <a:rPr lang="en-US"/>
              <a:pPr>
                <a:defRPr/>
              </a:pPr>
              <a:t>‹#›</a:t>
            </a:fld>
            <a:endParaRPr lang="en-US"/>
          </a:p>
        </p:txBody>
      </p:sp>
    </p:spTree>
    <p:extLst>
      <p:ext uri="{BB962C8B-B14F-4D97-AF65-F5344CB8AC3E}">
        <p14:creationId xmlns:p14="http://schemas.microsoft.com/office/powerpoint/2010/main" val="1907929704"/>
      </p:ext>
    </p:extLst>
  </p:cSld>
  <p:clrMapOvr>
    <a:masterClrMapping/>
  </p:clrMapOvr>
  <p:transition/>
</p:sldLayout>
</file>

<file path=ppt/slideLayouts/slideLayout8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0"/>
          <p:cNvSpPr>
            <a:spLocks noGrp="1" noChangeArrowheads="1"/>
          </p:cNvSpPr>
          <p:nvPr>
            <p:ph type="dt" sz="half" idx="10"/>
          </p:nvPr>
        </p:nvSpPr>
        <p:spPr/>
        <p:txBody>
          <a:bodyPr/>
          <a:lstStyle>
            <a:lvl1pPr>
              <a:defRPr/>
            </a:lvl1pPr>
          </a:lstStyle>
          <a:p>
            <a:pPr>
              <a:defRPr/>
            </a:pPr>
            <a:endParaRPr lang="en-US"/>
          </a:p>
        </p:txBody>
      </p:sp>
      <p:sp>
        <p:nvSpPr>
          <p:cNvPr id="6" name="Rectangle 101"/>
          <p:cNvSpPr>
            <a:spLocks noGrp="1" noChangeArrowheads="1"/>
          </p:cNvSpPr>
          <p:nvPr>
            <p:ph type="ftr" sz="quarter" idx="11"/>
          </p:nvPr>
        </p:nvSpPr>
        <p:spPr/>
        <p:txBody>
          <a:bodyPr/>
          <a:lstStyle>
            <a:lvl1pPr>
              <a:defRPr/>
            </a:lvl1pPr>
          </a:lstStyle>
          <a:p>
            <a:pPr>
              <a:defRPr/>
            </a:pPr>
            <a:endParaRPr lang="en-US"/>
          </a:p>
        </p:txBody>
      </p:sp>
      <p:sp>
        <p:nvSpPr>
          <p:cNvPr id="7" name="Rectangle 102"/>
          <p:cNvSpPr>
            <a:spLocks noGrp="1" noChangeArrowheads="1"/>
          </p:cNvSpPr>
          <p:nvPr>
            <p:ph type="sldNum" sz="quarter" idx="12"/>
          </p:nvPr>
        </p:nvSpPr>
        <p:spPr/>
        <p:txBody>
          <a:bodyPr/>
          <a:lstStyle>
            <a:lvl1pPr>
              <a:defRPr/>
            </a:lvl1pPr>
          </a:lstStyle>
          <a:p>
            <a:pPr>
              <a:defRPr/>
            </a:pPr>
            <a:fld id="{303C5D19-8B21-E64D-BEE7-C00895EDE176}" type="slidenum">
              <a:rPr lang="en-US"/>
              <a:pPr>
                <a:defRPr/>
              </a:pPr>
              <a:t>‹#›</a:t>
            </a:fld>
            <a:endParaRPr lang="en-US"/>
          </a:p>
        </p:txBody>
      </p:sp>
    </p:spTree>
    <p:extLst>
      <p:ext uri="{BB962C8B-B14F-4D97-AF65-F5344CB8AC3E}">
        <p14:creationId xmlns:p14="http://schemas.microsoft.com/office/powerpoint/2010/main" val="3817405665"/>
      </p:ext>
    </p:extLst>
  </p:cSld>
  <p:clrMapOvr>
    <a:masterClrMapping/>
  </p:clrMapOvr>
  <p:transition/>
</p:sldLayout>
</file>

<file path=ppt/slideLayouts/slideLayout8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0"/>
          <p:cNvSpPr>
            <a:spLocks noGrp="1" noChangeArrowheads="1"/>
          </p:cNvSpPr>
          <p:nvPr>
            <p:ph type="dt" sz="half" idx="10"/>
          </p:nvPr>
        </p:nvSpPr>
        <p:spPr/>
        <p:txBody>
          <a:bodyPr/>
          <a:lstStyle>
            <a:lvl1pPr>
              <a:defRPr/>
            </a:lvl1pPr>
          </a:lstStyle>
          <a:p>
            <a:pPr>
              <a:defRPr/>
            </a:pPr>
            <a:endParaRPr lang="en-US"/>
          </a:p>
        </p:txBody>
      </p:sp>
      <p:sp>
        <p:nvSpPr>
          <p:cNvPr id="6" name="Rectangle 101"/>
          <p:cNvSpPr>
            <a:spLocks noGrp="1" noChangeArrowheads="1"/>
          </p:cNvSpPr>
          <p:nvPr>
            <p:ph type="ftr" sz="quarter" idx="11"/>
          </p:nvPr>
        </p:nvSpPr>
        <p:spPr/>
        <p:txBody>
          <a:bodyPr/>
          <a:lstStyle>
            <a:lvl1pPr>
              <a:defRPr/>
            </a:lvl1pPr>
          </a:lstStyle>
          <a:p>
            <a:pPr>
              <a:defRPr/>
            </a:pPr>
            <a:endParaRPr lang="en-US"/>
          </a:p>
        </p:txBody>
      </p:sp>
      <p:sp>
        <p:nvSpPr>
          <p:cNvPr id="7" name="Rectangle 102"/>
          <p:cNvSpPr>
            <a:spLocks noGrp="1" noChangeArrowheads="1"/>
          </p:cNvSpPr>
          <p:nvPr>
            <p:ph type="sldNum" sz="quarter" idx="12"/>
          </p:nvPr>
        </p:nvSpPr>
        <p:spPr/>
        <p:txBody>
          <a:bodyPr/>
          <a:lstStyle>
            <a:lvl1pPr>
              <a:defRPr/>
            </a:lvl1pPr>
          </a:lstStyle>
          <a:p>
            <a:pPr>
              <a:defRPr/>
            </a:pPr>
            <a:fld id="{86FE3641-5C81-5145-8878-4725E7AB6932}" type="slidenum">
              <a:rPr lang="en-US"/>
              <a:pPr>
                <a:defRPr/>
              </a:pPr>
              <a:t>‹#›</a:t>
            </a:fld>
            <a:endParaRPr lang="en-US"/>
          </a:p>
        </p:txBody>
      </p:sp>
    </p:spTree>
    <p:extLst>
      <p:ext uri="{BB962C8B-B14F-4D97-AF65-F5344CB8AC3E}">
        <p14:creationId xmlns:p14="http://schemas.microsoft.com/office/powerpoint/2010/main" val="1400067771"/>
      </p:ext>
    </p:extLst>
  </p:cSld>
  <p:clrMapOvr>
    <a:masterClrMapping/>
  </p:clrMapOvr>
  <p:transition/>
</p:sldLayout>
</file>

<file path=ppt/slideLayouts/slideLayout8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p:txBody>
          <a:bodyPr/>
          <a:lstStyle>
            <a:lvl1pPr>
              <a:defRPr/>
            </a:lvl1pPr>
          </a:lstStyle>
          <a:p>
            <a:pPr>
              <a:defRPr/>
            </a:pPr>
            <a:endParaRPr lang="en-US"/>
          </a:p>
        </p:txBody>
      </p:sp>
      <p:sp>
        <p:nvSpPr>
          <p:cNvPr id="5" name="Rectangle 101"/>
          <p:cNvSpPr>
            <a:spLocks noGrp="1" noChangeArrowheads="1"/>
          </p:cNvSpPr>
          <p:nvPr>
            <p:ph type="ftr" sz="quarter" idx="11"/>
          </p:nvPr>
        </p:nvSpPr>
        <p:spPr/>
        <p:txBody>
          <a:bodyPr/>
          <a:lstStyle>
            <a:lvl1pPr>
              <a:defRPr/>
            </a:lvl1pPr>
          </a:lstStyle>
          <a:p>
            <a:pPr>
              <a:defRPr/>
            </a:pPr>
            <a:endParaRPr lang="en-US"/>
          </a:p>
        </p:txBody>
      </p:sp>
      <p:sp>
        <p:nvSpPr>
          <p:cNvPr id="6" name="Rectangle 102"/>
          <p:cNvSpPr>
            <a:spLocks noGrp="1" noChangeArrowheads="1"/>
          </p:cNvSpPr>
          <p:nvPr>
            <p:ph type="sldNum" sz="quarter" idx="12"/>
          </p:nvPr>
        </p:nvSpPr>
        <p:spPr/>
        <p:txBody>
          <a:bodyPr/>
          <a:lstStyle>
            <a:lvl1pPr>
              <a:defRPr/>
            </a:lvl1pPr>
          </a:lstStyle>
          <a:p>
            <a:pPr>
              <a:defRPr/>
            </a:pPr>
            <a:fld id="{4021B77F-AF4A-B542-8E22-FB53C144C6A1}" type="slidenum">
              <a:rPr lang="en-US"/>
              <a:pPr>
                <a:defRPr/>
              </a:pPr>
              <a:t>‹#›</a:t>
            </a:fld>
            <a:endParaRPr lang="en-US"/>
          </a:p>
        </p:txBody>
      </p:sp>
    </p:spTree>
    <p:extLst>
      <p:ext uri="{BB962C8B-B14F-4D97-AF65-F5344CB8AC3E}">
        <p14:creationId xmlns:p14="http://schemas.microsoft.com/office/powerpoint/2010/main" val="1916334776"/>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E2F75305-5395-1243-94F2-6F92DC1A44D3}" type="slidenum">
              <a:rPr lang="en-US">
                <a:solidFill>
                  <a:srgbClr val="EAEAEA"/>
                </a:solidFill>
                <a:latin typeface="Times New Roman"/>
              </a:rPr>
              <a:pPr/>
              <a:t>‹#›</a:t>
            </a:fld>
            <a:endParaRPr lang="en-US">
              <a:solidFill>
                <a:srgbClr val="EAEAEA"/>
              </a:solidFill>
              <a:latin typeface="Times New Roman"/>
            </a:endParaRPr>
          </a:p>
        </p:txBody>
      </p:sp>
    </p:spTree>
    <p:extLst>
      <p:ext uri="{BB962C8B-B14F-4D97-AF65-F5344CB8AC3E}">
        <p14:creationId xmlns:p14="http://schemas.microsoft.com/office/powerpoint/2010/main" val="2012476981"/>
      </p:ext>
    </p:extLst>
  </p:cSld>
  <p:clrMapOvr>
    <a:masterClrMapping/>
  </p:clrMapOvr>
</p:sldLayout>
</file>

<file path=ppt/slideLayouts/slideLayout8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p:txBody>
          <a:bodyPr/>
          <a:lstStyle>
            <a:lvl1pPr>
              <a:defRPr/>
            </a:lvl1pPr>
          </a:lstStyle>
          <a:p>
            <a:pPr>
              <a:defRPr/>
            </a:pPr>
            <a:endParaRPr lang="en-US"/>
          </a:p>
        </p:txBody>
      </p:sp>
      <p:sp>
        <p:nvSpPr>
          <p:cNvPr id="5" name="Rectangle 101"/>
          <p:cNvSpPr>
            <a:spLocks noGrp="1" noChangeArrowheads="1"/>
          </p:cNvSpPr>
          <p:nvPr>
            <p:ph type="ftr" sz="quarter" idx="11"/>
          </p:nvPr>
        </p:nvSpPr>
        <p:spPr/>
        <p:txBody>
          <a:bodyPr/>
          <a:lstStyle>
            <a:lvl1pPr>
              <a:defRPr/>
            </a:lvl1pPr>
          </a:lstStyle>
          <a:p>
            <a:pPr>
              <a:defRPr/>
            </a:pPr>
            <a:endParaRPr lang="en-US"/>
          </a:p>
        </p:txBody>
      </p:sp>
      <p:sp>
        <p:nvSpPr>
          <p:cNvPr id="6" name="Rectangle 102"/>
          <p:cNvSpPr>
            <a:spLocks noGrp="1" noChangeArrowheads="1"/>
          </p:cNvSpPr>
          <p:nvPr>
            <p:ph type="sldNum" sz="quarter" idx="12"/>
          </p:nvPr>
        </p:nvSpPr>
        <p:spPr/>
        <p:txBody>
          <a:bodyPr/>
          <a:lstStyle>
            <a:lvl1pPr>
              <a:defRPr/>
            </a:lvl1pPr>
          </a:lstStyle>
          <a:p>
            <a:pPr>
              <a:defRPr/>
            </a:pPr>
            <a:fld id="{E61B85B5-A18E-154A-92D1-6B9FDD2EF570}" type="slidenum">
              <a:rPr lang="en-US"/>
              <a:pPr>
                <a:defRPr/>
              </a:pPr>
              <a:t>‹#›</a:t>
            </a:fld>
            <a:endParaRPr lang="en-US"/>
          </a:p>
        </p:txBody>
      </p:sp>
    </p:spTree>
    <p:extLst>
      <p:ext uri="{BB962C8B-B14F-4D97-AF65-F5344CB8AC3E}">
        <p14:creationId xmlns:p14="http://schemas.microsoft.com/office/powerpoint/2010/main" val="1769614417"/>
      </p:ext>
    </p:extLst>
  </p:cSld>
  <p:clrMapOvr>
    <a:masterClrMapping/>
  </p:clrMapOvr>
  <p:transition/>
</p:sldLayout>
</file>

<file path=ppt/slideLayouts/slideLayout8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0"/>
            <a:ext cx="9159875" cy="6858000"/>
            <a:chOff x="0" y="0"/>
            <a:chExt cx="5770" cy="4320"/>
          </a:xfrm>
        </p:grpSpPr>
        <p:sp>
          <p:nvSpPr>
            <p:cNvPr id="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ea typeface="ＭＳ Ｐゴシック" charset="-128"/>
                <a:cs typeface="ＭＳ Ｐゴシック" charset="-128"/>
              </a:endParaRPr>
            </a:p>
          </p:txBody>
        </p:sp>
        <p:sp>
          <p:nvSpPr>
            <p:cNvPr id="6"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7"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8" name="Rectangle 6"/>
            <p:cNvSpPr>
              <a:spLocks noChangeArrowheads="1"/>
            </p:cNvSpPr>
            <p:nvPr userDrawn="1"/>
          </p:nvSpPr>
          <p:spPr bwMode="hidden">
            <a:xfrm>
              <a:off x="2256" y="0"/>
              <a:ext cx="240" cy="4320"/>
            </a:xfrm>
            <a:prstGeom prst="rect">
              <a:avLst/>
            </a:prstGeom>
            <a:solidFill>
              <a:schemeClr val="bg1"/>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9"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10"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1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ea typeface="ＭＳ Ｐゴシック" charset="-128"/>
                <a:cs typeface="ＭＳ Ｐゴシック" charset="-128"/>
              </a:endParaRPr>
            </a:p>
          </p:txBody>
        </p:sp>
        <p:sp>
          <p:nvSpPr>
            <p:cNvPr id="1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ea typeface="ＭＳ Ｐゴシック" charset="-128"/>
                <a:cs typeface="ＭＳ Ｐゴシック" charset="-128"/>
              </a:endParaRPr>
            </a:p>
          </p:txBody>
        </p:sp>
        <p:sp>
          <p:nvSpPr>
            <p:cNvPr id="13"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14"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15" name="Rectangle 13"/>
            <p:cNvSpPr>
              <a:spLocks noChangeArrowheads="1"/>
            </p:cNvSpPr>
            <p:nvPr userDrawn="1"/>
          </p:nvSpPr>
          <p:spPr bwMode="hidden">
            <a:xfrm>
              <a:off x="1248" y="0"/>
              <a:ext cx="144" cy="4320"/>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16" name="Rectangle 14"/>
            <p:cNvSpPr>
              <a:spLocks noChangeArrowheads="1"/>
            </p:cNvSpPr>
            <p:nvPr userDrawn="1"/>
          </p:nvSpPr>
          <p:spPr bwMode="hidden">
            <a:xfrm>
              <a:off x="3300" y="0"/>
              <a:ext cx="252" cy="4320"/>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1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ea typeface="ＭＳ Ｐゴシック" charset="-128"/>
                <a:cs typeface="ＭＳ Ｐゴシック" charset="-128"/>
              </a:endParaRPr>
            </a:p>
          </p:txBody>
        </p:sp>
        <p:sp>
          <p:nvSpPr>
            <p:cNvPr id="18"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1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ea typeface="ＭＳ Ｐゴシック" charset="-128"/>
                <a:cs typeface="ＭＳ Ｐゴシック" charset="-128"/>
              </a:endParaRPr>
            </a:p>
          </p:txBody>
        </p:sp>
        <p:sp>
          <p:nvSpPr>
            <p:cNvPr id="20"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2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ea typeface="ＭＳ Ｐゴシック" charset="-128"/>
                <a:cs typeface="ＭＳ Ｐゴシック" charset="-128"/>
              </a:endParaRPr>
            </a:p>
          </p:txBody>
        </p:sp>
        <p:sp>
          <p:nvSpPr>
            <p:cNvPr id="22"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23"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24"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w="9525">
              <a:noFill/>
              <a:prstDash val="solid"/>
              <a:round/>
              <a:headEnd/>
              <a:tailEnd/>
            </a:ln>
          </p:spPr>
          <p:txBody>
            <a:bodyPr/>
            <a:lstStyle/>
            <a:p>
              <a:pPr>
                <a:defRPr/>
              </a:pPr>
              <a:endParaRPr lang="en-US">
                <a:ea typeface="ＭＳ Ｐゴシック" charset="-128"/>
                <a:cs typeface="ＭＳ Ｐゴシック" charset="-128"/>
              </a:endParaRPr>
            </a:p>
          </p:txBody>
        </p:sp>
        <p:sp>
          <p:nvSpPr>
            <p:cNvPr id="25"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ea typeface="ＭＳ Ｐゴシック" charset="-128"/>
                <a:cs typeface="ＭＳ Ｐゴシック" charset="-128"/>
              </a:endParaRPr>
            </a:p>
          </p:txBody>
        </p:sp>
      </p:grpSp>
      <p:sp>
        <p:nvSpPr>
          <p:cNvPr id="101400" name="Rectangle 24"/>
          <p:cNvSpPr>
            <a:spLocks noGrp="1" noChangeArrowheads="1"/>
          </p:cNvSpPr>
          <p:nvPr>
            <p:ph type="ctrTitle" sz="quarter"/>
          </p:nvPr>
        </p:nvSpPr>
        <p:spPr>
          <a:xfrm>
            <a:off x="685800" y="1600200"/>
            <a:ext cx="7772400" cy="1828800"/>
          </a:xfrm>
        </p:spPr>
        <p:txBody>
          <a:bodyPr/>
          <a:lstStyle>
            <a:lvl1pPr>
              <a:defRPr/>
            </a:lvl1pPr>
          </a:lstStyle>
          <a:p>
            <a:r>
              <a:rPr lang="en-US"/>
              <a:t>Click to edit Master title style</a:t>
            </a:r>
          </a:p>
        </p:txBody>
      </p:sp>
      <p:sp>
        <p:nvSpPr>
          <p:cNvPr id="101401" name="Rectangle 25"/>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26" name="Rectangle 26"/>
          <p:cNvSpPr>
            <a:spLocks noGrp="1" noChangeArrowheads="1"/>
          </p:cNvSpPr>
          <p:nvPr>
            <p:ph type="dt" sz="quarter" idx="10"/>
          </p:nvPr>
        </p:nvSpPr>
        <p:spPr>
          <a:xfrm>
            <a:off x="457200" y="6243638"/>
            <a:ext cx="2133600" cy="457200"/>
          </a:xfrm>
        </p:spPr>
        <p:txBody>
          <a:bodyPr/>
          <a:lstStyle>
            <a:lvl1pPr>
              <a:defRPr/>
            </a:lvl1pPr>
          </a:lstStyle>
          <a:p>
            <a:pPr>
              <a:defRPr/>
            </a:pPr>
            <a:endParaRPr lang="en-US"/>
          </a:p>
        </p:txBody>
      </p:sp>
      <p:sp>
        <p:nvSpPr>
          <p:cNvPr id="27" name="Rectangle 27"/>
          <p:cNvSpPr>
            <a:spLocks noGrp="1" noChangeArrowheads="1"/>
          </p:cNvSpPr>
          <p:nvPr>
            <p:ph type="ftr" sz="quarter" idx="11"/>
          </p:nvPr>
        </p:nvSpPr>
        <p:spPr/>
        <p:txBody>
          <a:bodyPr/>
          <a:lstStyle>
            <a:lvl1pPr>
              <a:defRPr/>
            </a:lvl1pPr>
          </a:lstStyle>
          <a:p>
            <a:pPr>
              <a:defRPr/>
            </a:pPr>
            <a:endParaRPr lang="en-US"/>
          </a:p>
        </p:txBody>
      </p:sp>
      <p:sp>
        <p:nvSpPr>
          <p:cNvPr id="28" name="Rectangle 28"/>
          <p:cNvSpPr>
            <a:spLocks noGrp="1" noChangeArrowheads="1"/>
          </p:cNvSpPr>
          <p:nvPr>
            <p:ph type="sldNum" sz="quarter" idx="12"/>
          </p:nvPr>
        </p:nvSpPr>
        <p:spPr/>
        <p:txBody>
          <a:bodyPr/>
          <a:lstStyle>
            <a:lvl1pPr>
              <a:defRPr/>
            </a:lvl1pPr>
          </a:lstStyle>
          <a:p>
            <a:fld id="{D20413FA-25C4-B146-B7A4-78FF181DE65D}" type="slidenum">
              <a:rPr lang="en-US"/>
              <a:pPr/>
              <a:t>‹#›</a:t>
            </a:fld>
            <a:endParaRPr lang="en-US"/>
          </a:p>
        </p:txBody>
      </p:sp>
    </p:spTree>
    <p:extLst>
      <p:ext uri="{BB962C8B-B14F-4D97-AF65-F5344CB8AC3E}">
        <p14:creationId xmlns:p14="http://schemas.microsoft.com/office/powerpoint/2010/main" val="3920738891"/>
      </p:ext>
    </p:extLst>
  </p:cSld>
  <p:clrMapOvr>
    <a:masterClrMapping/>
  </p:clrMapOvr>
</p:sldLayout>
</file>

<file path=ppt/slideLayouts/slideLayout8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fld id="{E50EFC37-5288-4140-B90C-A2443CB43E80}" type="slidenum">
              <a:rPr lang="en-US"/>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25132274"/>
      </p:ext>
    </p:extLst>
  </p:cSld>
  <p:clrMapOvr>
    <a:masterClrMapping/>
  </p:clrMapOvr>
</p:sldLayout>
</file>

<file path=ppt/slideLayouts/slideLayout8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fld id="{B1D10834-8979-3345-8A00-B743AB9A7CBC}" type="slidenum">
              <a:rPr lang="en-US"/>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74543068"/>
      </p:ext>
    </p:extLst>
  </p:cSld>
  <p:clrMapOvr>
    <a:masterClrMapping/>
  </p:clrMapOvr>
</p:sldLayout>
</file>

<file path=ppt/slideLayouts/slideLayout8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fld id="{1893C8DF-0961-FC43-BAC8-0A10E58CD1DF}" type="slidenum">
              <a:rPr lang="en-US"/>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94811978"/>
      </p:ext>
    </p:extLst>
  </p:cSld>
  <p:clrMapOvr>
    <a:masterClrMapping/>
  </p:clrMapOvr>
</p:sldLayout>
</file>

<file path=ppt/slideLayouts/slideLayout8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p:cNvSpPr>
            <a:spLocks noGrp="1" noChangeArrowheads="1"/>
          </p:cNvSpPr>
          <p:nvPr>
            <p:ph type="ftr" sz="quarter" idx="10"/>
          </p:nvPr>
        </p:nvSpPr>
        <p:spPr>
          <a:ln/>
        </p:spPr>
        <p:txBody>
          <a:bodyPr/>
          <a:lstStyle>
            <a:lvl1pPr>
              <a:defRPr/>
            </a:lvl1pPr>
          </a:lstStyle>
          <a:p>
            <a:pPr>
              <a:defRPr/>
            </a:pPr>
            <a:endParaRPr lang="en-US"/>
          </a:p>
        </p:txBody>
      </p:sp>
      <p:sp>
        <p:nvSpPr>
          <p:cNvPr id="8" name="Rectangle 27"/>
          <p:cNvSpPr>
            <a:spLocks noGrp="1" noChangeArrowheads="1"/>
          </p:cNvSpPr>
          <p:nvPr>
            <p:ph type="sldNum" sz="quarter" idx="11"/>
          </p:nvPr>
        </p:nvSpPr>
        <p:spPr>
          <a:ln/>
        </p:spPr>
        <p:txBody>
          <a:bodyPr/>
          <a:lstStyle>
            <a:lvl1pPr>
              <a:defRPr/>
            </a:lvl1pPr>
          </a:lstStyle>
          <a:p>
            <a:fld id="{E7DBD1C3-073F-CC47-BF26-CD99F94F4F4D}" type="slidenum">
              <a:rPr lang="en-US"/>
              <a:pPr/>
              <a:t>‹#›</a:t>
            </a:fld>
            <a:endParaRPr lang="en-US"/>
          </a:p>
        </p:txBody>
      </p:sp>
      <p:sp>
        <p:nvSpPr>
          <p:cNvPr id="9"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89871793"/>
      </p:ext>
    </p:extLst>
  </p:cSld>
  <p:clrMapOvr>
    <a:masterClrMapping/>
  </p:clrMapOvr>
</p:sldLayout>
</file>

<file path=ppt/slideLayouts/slideLayout8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p:cNvSpPr>
            <a:spLocks noGrp="1" noChangeArrowheads="1"/>
          </p:cNvSpPr>
          <p:nvPr>
            <p:ph type="ftr" sz="quarter" idx="10"/>
          </p:nvPr>
        </p:nvSpPr>
        <p:spPr>
          <a:ln/>
        </p:spPr>
        <p:txBody>
          <a:bodyPr/>
          <a:lstStyle>
            <a:lvl1pPr>
              <a:defRPr/>
            </a:lvl1pPr>
          </a:lstStyle>
          <a:p>
            <a:pPr>
              <a:defRPr/>
            </a:pPr>
            <a:endParaRPr lang="en-US"/>
          </a:p>
        </p:txBody>
      </p:sp>
      <p:sp>
        <p:nvSpPr>
          <p:cNvPr id="4" name="Rectangle 27"/>
          <p:cNvSpPr>
            <a:spLocks noGrp="1" noChangeArrowheads="1"/>
          </p:cNvSpPr>
          <p:nvPr>
            <p:ph type="sldNum" sz="quarter" idx="11"/>
          </p:nvPr>
        </p:nvSpPr>
        <p:spPr>
          <a:ln/>
        </p:spPr>
        <p:txBody>
          <a:bodyPr/>
          <a:lstStyle>
            <a:lvl1pPr>
              <a:defRPr/>
            </a:lvl1pPr>
          </a:lstStyle>
          <a:p>
            <a:fld id="{50A9F4AD-24E4-9440-8B12-967E3FDCC4AF}" type="slidenum">
              <a:rPr lang="en-US"/>
              <a:pPr/>
              <a:t>‹#›</a:t>
            </a:fld>
            <a:endParaRPr lang="en-US"/>
          </a:p>
        </p:txBody>
      </p:sp>
      <p:sp>
        <p:nvSpPr>
          <p:cNvPr id="5"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35159265"/>
      </p:ext>
    </p:extLst>
  </p:cSld>
  <p:clrMapOvr>
    <a:masterClrMapping/>
  </p:clrMapOvr>
</p:sldLayout>
</file>

<file path=ppt/slideLayouts/slideLayout8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a:ln/>
        </p:spPr>
        <p:txBody>
          <a:bodyPr/>
          <a:lstStyle>
            <a:lvl1pPr>
              <a:defRPr/>
            </a:lvl1pPr>
          </a:lstStyle>
          <a:p>
            <a:pPr>
              <a:defRPr/>
            </a:pPr>
            <a:endParaRPr lang="en-US"/>
          </a:p>
        </p:txBody>
      </p:sp>
      <p:sp>
        <p:nvSpPr>
          <p:cNvPr id="3" name="Rectangle 27"/>
          <p:cNvSpPr>
            <a:spLocks noGrp="1" noChangeArrowheads="1"/>
          </p:cNvSpPr>
          <p:nvPr>
            <p:ph type="sldNum" sz="quarter" idx="11"/>
          </p:nvPr>
        </p:nvSpPr>
        <p:spPr>
          <a:ln/>
        </p:spPr>
        <p:txBody>
          <a:bodyPr/>
          <a:lstStyle>
            <a:lvl1pPr>
              <a:defRPr/>
            </a:lvl1pPr>
          </a:lstStyle>
          <a:p>
            <a:fld id="{4412A091-A02D-1945-82E6-90C24E1E678C}" type="slidenum">
              <a:rPr lang="en-US"/>
              <a:pPr/>
              <a:t>‹#›</a:t>
            </a:fld>
            <a:endParaRPr lang="en-US"/>
          </a:p>
        </p:txBody>
      </p:sp>
      <p:sp>
        <p:nvSpPr>
          <p:cNvPr id="4"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99465587"/>
      </p:ext>
    </p:extLst>
  </p:cSld>
  <p:clrMapOvr>
    <a:masterClrMapping/>
  </p:clrMapOvr>
</p:sldLayout>
</file>

<file path=ppt/slideLayouts/slideLayout8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fld id="{658FA67C-0922-B546-A2BC-8090F648E577}" type="slidenum">
              <a:rPr lang="en-US"/>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42125453"/>
      </p:ext>
    </p:extLst>
  </p:cSld>
  <p:clrMapOvr>
    <a:masterClrMapping/>
  </p:clrMapOvr>
</p:sldLayout>
</file>

<file path=ppt/slideLayouts/slideLayout8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fld id="{391D8DBA-E4BA-684D-9C08-E1AA06007187}" type="slidenum">
              <a:rPr lang="en-US"/>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9094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6731BF9-0FBA-274A-9FAA-059AD1F15246}" type="slidenum">
              <a:rPr lang="en-US"/>
              <a:pPr/>
              <a:t>‹#›</a:t>
            </a:fld>
            <a:endParaRPr lang="en-US"/>
          </a:p>
        </p:txBody>
      </p:sp>
    </p:spTree>
    <p:extLst>
      <p:ext uri="{BB962C8B-B14F-4D97-AF65-F5344CB8AC3E}">
        <p14:creationId xmlns:p14="http://schemas.microsoft.com/office/powerpoint/2010/main" val="252322938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682237B1-E6CA-3148-A609-C75FDF524291}" type="slidenum">
              <a:rPr lang="en-US">
                <a:solidFill>
                  <a:srgbClr val="EAEAEA"/>
                </a:solidFill>
                <a:latin typeface="Times New Roman"/>
              </a:rPr>
              <a:pPr/>
              <a:t>‹#›</a:t>
            </a:fld>
            <a:endParaRPr lang="en-US">
              <a:solidFill>
                <a:srgbClr val="EAEAEA"/>
              </a:solidFill>
              <a:latin typeface="Times New Roman"/>
            </a:endParaRPr>
          </a:p>
        </p:txBody>
      </p:sp>
    </p:spTree>
    <p:extLst>
      <p:ext uri="{BB962C8B-B14F-4D97-AF65-F5344CB8AC3E}">
        <p14:creationId xmlns:p14="http://schemas.microsoft.com/office/powerpoint/2010/main" val="1209035926"/>
      </p:ext>
    </p:extLst>
  </p:cSld>
  <p:clrMapOvr>
    <a:masterClrMapping/>
  </p:clrMapOvr>
</p:sldLayout>
</file>

<file path=ppt/slideLayouts/slideLayout9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fld id="{6BDB4E83-74C9-EF4B-9BCC-AA85C3A328E5}" type="slidenum">
              <a:rPr lang="en-US"/>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48716574"/>
      </p:ext>
    </p:extLst>
  </p:cSld>
  <p:clrMapOvr>
    <a:masterClrMapping/>
  </p:clrMapOvr>
</p:sldLayout>
</file>

<file path=ppt/slideLayouts/slideLayout9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fld id="{496BB428-11F1-9742-B3B7-6985FFD92C6E}" type="slidenum">
              <a:rPr lang="en-US"/>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4167316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C5F0291B-D2E5-C644-8768-C37F81E77D27}" type="slidenum">
              <a:rPr lang="en-US">
                <a:solidFill>
                  <a:srgbClr val="EAEAEA"/>
                </a:solidFill>
                <a:latin typeface="Times New Roman"/>
              </a:rPr>
              <a:pPr/>
              <a:t>‹#›</a:t>
            </a:fld>
            <a:endParaRPr lang="en-US">
              <a:solidFill>
                <a:srgbClr val="EAEAEA"/>
              </a:solidFill>
              <a:latin typeface="Times New Roman"/>
            </a:endParaRPr>
          </a:p>
        </p:txBody>
      </p:sp>
    </p:spTree>
    <p:extLst>
      <p:ext uri="{BB962C8B-B14F-4D97-AF65-F5344CB8AC3E}">
        <p14:creationId xmlns:p14="http://schemas.microsoft.com/office/powerpoint/2010/main" val="394847592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6610" name="Group 2"/>
          <p:cNvGrpSpPr>
            <a:grpSpLocks/>
          </p:cNvGrpSpPr>
          <p:nvPr/>
        </p:nvGrpSpPr>
        <p:grpSpPr bwMode="auto">
          <a:xfrm>
            <a:off x="0" y="0"/>
            <a:ext cx="8458200" cy="5943600"/>
            <a:chOff x="0" y="0"/>
            <a:chExt cx="5328" cy="3744"/>
          </a:xfrm>
        </p:grpSpPr>
        <p:sp>
          <p:nvSpPr>
            <p:cNvPr id="196611"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196612"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Lst>
              <a:ahLst/>
              <a:cxnLst>
                <a:cxn ang="0">
                  <a:pos x="T0" y="T1"/>
                </a:cxn>
                <a:cxn ang="0">
                  <a:pos x="T2" y="T3"/>
                </a:cxn>
                <a:cxn ang="0">
                  <a:pos x="T4" y="T5"/>
                </a:cxn>
                <a:cxn ang="0">
                  <a:pos x="T6" y="T7"/>
                </a:cxn>
                <a:cxn ang="0">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grpSp>
      <p:sp>
        <p:nvSpPr>
          <p:cNvPr id="196613"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96614" name="Rectangle 6"/>
          <p:cNvSpPr>
            <a:spLocks noGrp="1" noChangeArrowheads="1"/>
          </p:cNvSpPr>
          <p:nvPr>
            <p:ph type="dt" sz="quarter" idx="2"/>
          </p:nvPr>
        </p:nvSpPr>
        <p:spPr/>
        <p:txBody>
          <a:bodyPr/>
          <a:lstStyle>
            <a:lvl1pPr>
              <a:defRPr/>
            </a:lvl1pPr>
          </a:lstStyle>
          <a:p>
            <a:endParaRPr lang="en-US">
              <a:solidFill>
                <a:srgbClr val="FFFFFF"/>
              </a:solidFill>
              <a:latin typeface="Tahoma"/>
            </a:endParaRPr>
          </a:p>
        </p:txBody>
      </p:sp>
      <p:sp>
        <p:nvSpPr>
          <p:cNvPr id="196615" name="Rectangle 7"/>
          <p:cNvSpPr>
            <a:spLocks noGrp="1" noChangeArrowheads="1"/>
          </p:cNvSpPr>
          <p:nvPr>
            <p:ph type="ftr" sz="quarter" idx="3"/>
          </p:nvPr>
        </p:nvSpPr>
        <p:spPr/>
        <p:txBody>
          <a:bodyPr/>
          <a:lstStyle>
            <a:lvl1pPr>
              <a:defRPr/>
            </a:lvl1pPr>
          </a:lstStyle>
          <a:p>
            <a:endParaRPr lang="en-US">
              <a:solidFill>
                <a:srgbClr val="FFFFFF"/>
              </a:solidFill>
              <a:latin typeface="Tahoma"/>
            </a:endParaRPr>
          </a:p>
        </p:txBody>
      </p:sp>
      <p:sp>
        <p:nvSpPr>
          <p:cNvPr id="196616" name="Rectangle 8"/>
          <p:cNvSpPr>
            <a:spLocks noGrp="1" noChangeArrowheads="1"/>
          </p:cNvSpPr>
          <p:nvPr>
            <p:ph type="sldNum" sz="quarter" idx="4"/>
          </p:nvPr>
        </p:nvSpPr>
        <p:spPr/>
        <p:txBody>
          <a:bodyPr/>
          <a:lstStyle>
            <a:lvl1pPr>
              <a:defRPr/>
            </a:lvl1pPr>
          </a:lstStyle>
          <a:p>
            <a:fld id="{DD9A8EA7-3E96-7546-9CA8-1131ABE3F660}" type="slidenum">
              <a:rPr lang="en-US">
                <a:solidFill>
                  <a:srgbClr val="FFFFFF"/>
                </a:solidFill>
                <a:latin typeface="Tahoma"/>
              </a:rPr>
              <a:pPr/>
              <a:t>‹#›</a:t>
            </a:fld>
            <a:endParaRPr lang="en-US">
              <a:solidFill>
                <a:srgbClr val="FFFFFF"/>
              </a:solidFill>
              <a:latin typeface="Tahoma"/>
            </a:endParaRPr>
          </a:p>
        </p:txBody>
      </p:sp>
      <p:sp>
        <p:nvSpPr>
          <p:cNvPr id="196617"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Tree>
    <p:extLst>
      <p:ext uri="{BB962C8B-B14F-4D97-AF65-F5344CB8AC3E}">
        <p14:creationId xmlns:p14="http://schemas.microsoft.com/office/powerpoint/2010/main" val="273745814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6" name="Slide Number Placeholder 5"/>
          <p:cNvSpPr>
            <a:spLocks noGrp="1"/>
          </p:cNvSpPr>
          <p:nvPr>
            <p:ph type="sldNum" sz="quarter" idx="12"/>
          </p:nvPr>
        </p:nvSpPr>
        <p:spPr/>
        <p:txBody>
          <a:bodyPr/>
          <a:lstStyle>
            <a:lvl1pPr>
              <a:defRPr/>
            </a:lvl1pPr>
          </a:lstStyle>
          <a:p>
            <a:fld id="{7511E72F-402C-824E-91E3-863369DF5209}"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226135933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6" name="Slide Number Placeholder 5"/>
          <p:cNvSpPr>
            <a:spLocks noGrp="1"/>
          </p:cNvSpPr>
          <p:nvPr>
            <p:ph type="sldNum" sz="quarter" idx="12"/>
          </p:nvPr>
        </p:nvSpPr>
        <p:spPr/>
        <p:txBody>
          <a:bodyPr/>
          <a:lstStyle>
            <a:lvl1pPr>
              <a:defRPr/>
            </a:lvl1pPr>
          </a:lstStyle>
          <a:p>
            <a:fld id="{143850D5-C445-F442-8BCF-574705A2C7E6}"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399254668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7" name="Slide Number Placeholder 6"/>
          <p:cNvSpPr>
            <a:spLocks noGrp="1"/>
          </p:cNvSpPr>
          <p:nvPr>
            <p:ph type="sldNum" sz="quarter" idx="12"/>
          </p:nvPr>
        </p:nvSpPr>
        <p:spPr/>
        <p:txBody>
          <a:bodyPr/>
          <a:lstStyle>
            <a:lvl1pPr>
              <a:defRPr/>
            </a:lvl1pPr>
          </a:lstStyle>
          <a:p>
            <a:fld id="{6C3FD29E-4582-9543-B264-19A99B698F4C}"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334254933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9" name="Slide Number Placeholder 8"/>
          <p:cNvSpPr>
            <a:spLocks noGrp="1"/>
          </p:cNvSpPr>
          <p:nvPr>
            <p:ph type="sldNum" sz="quarter" idx="12"/>
          </p:nvPr>
        </p:nvSpPr>
        <p:spPr/>
        <p:txBody>
          <a:bodyPr/>
          <a:lstStyle>
            <a:lvl1pPr>
              <a:defRPr/>
            </a:lvl1pPr>
          </a:lstStyle>
          <a:p>
            <a:fld id="{104BAAE5-5DDF-7948-B0A0-EC12A3A9956D}"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395993722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5" name="Slide Number Placeholder 4"/>
          <p:cNvSpPr>
            <a:spLocks noGrp="1"/>
          </p:cNvSpPr>
          <p:nvPr>
            <p:ph type="sldNum" sz="quarter" idx="12"/>
          </p:nvPr>
        </p:nvSpPr>
        <p:spPr/>
        <p:txBody>
          <a:bodyPr/>
          <a:lstStyle>
            <a:lvl1pPr>
              <a:defRPr/>
            </a:lvl1pPr>
          </a:lstStyle>
          <a:p>
            <a:fld id="{A83F189A-DB9F-464D-BF1B-04AB93E6E7DB}"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101398037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4" name="Slide Number Placeholder 3"/>
          <p:cNvSpPr>
            <a:spLocks noGrp="1"/>
          </p:cNvSpPr>
          <p:nvPr>
            <p:ph type="sldNum" sz="quarter" idx="12"/>
          </p:nvPr>
        </p:nvSpPr>
        <p:spPr/>
        <p:txBody>
          <a:bodyPr/>
          <a:lstStyle>
            <a:lvl1pPr>
              <a:defRPr/>
            </a:lvl1pPr>
          </a:lstStyle>
          <a:p>
            <a:fld id="{6146BBDA-54FC-7243-8611-CE460CD2F962}"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168536756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7" name="Slide Number Placeholder 6"/>
          <p:cNvSpPr>
            <a:spLocks noGrp="1"/>
          </p:cNvSpPr>
          <p:nvPr>
            <p:ph type="sldNum" sz="quarter" idx="12"/>
          </p:nvPr>
        </p:nvSpPr>
        <p:spPr/>
        <p:txBody>
          <a:bodyPr/>
          <a:lstStyle>
            <a:lvl1pPr>
              <a:defRPr/>
            </a:lvl1pPr>
          </a:lstStyle>
          <a:p>
            <a:fld id="{33A03325-48D5-8F45-A711-488766AAF7EA}"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3738350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theme" Target="../theme/theme10.xml"/><Relationship Id="rId1" Type="http://schemas.openxmlformats.org/officeDocument/2006/relationships/slideLayout" Target="../slideLayouts/slideLayout50.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100.xml.rels><?xml version="1.0" encoding="UTF-8" standalone="yes"?>
<Relationships xmlns="http://schemas.openxmlformats.org/package/2006/relationships"><Relationship Id="rId8" Type="http://schemas.openxmlformats.org/officeDocument/2006/relationships/slideLayout" Target="../slideLayouts/slideLayout855.xml"/><Relationship Id="rId13" Type="http://schemas.openxmlformats.org/officeDocument/2006/relationships/image" Target="../media/image28.png"/><Relationship Id="rId3" Type="http://schemas.openxmlformats.org/officeDocument/2006/relationships/slideLayout" Target="../slideLayouts/slideLayout850.xml"/><Relationship Id="rId7" Type="http://schemas.openxmlformats.org/officeDocument/2006/relationships/slideLayout" Target="../slideLayouts/slideLayout854.xml"/><Relationship Id="rId12" Type="http://schemas.openxmlformats.org/officeDocument/2006/relationships/theme" Target="../theme/theme100.xml"/><Relationship Id="rId2" Type="http://schemas.openxmlformats.org/officeDocument/2006/relationships/slideLayout" Target="../slideLayouts/slideLayout849.xml"/><Relationship Id="rId1" Type="http://schemas.openxmlformats.org/officeDocument/2006/relationships/slideLayout" Target="../slideLayouts/slideLayout848.xml"/><Relationship Id="rId6" Type="http://schemas.openxmlformats.org/officeDocument/2006/relationships/slideLayout" Target="../slideLayouts/slideLayout853.xml"/><Relationship Id="rId11" Type="http://schemas.openxmlformats.org/officeDocument/2006/relationships/slideLayout" Target="../slideLayouts/slideLayout858.xml"/><Relationship Id="rId5" Type="http://schemas.openxmlformats.org/officeDocument/2006/relationships/slideLayout" Target="../slideLayouts/slideLayout852.xml"/><Relationship Id="rId10" Type="http://schemas.openxmlformats.org/officeDocument/2006/relationships/slideLayout" Target="../slideLayouts/slideLayout857.xml"/><Relationship Id="rId4" Type="http://schemas.openxmlformats.org/officeDocument/2006/relationships/slideLayout" Target="../slideLayouts/slideLayout851.xml"/><Relationship Id="rId9" Type="http://schemas.openxmlformats.org/officeDocument/2006/relationships/slideLayout" Target="../slideLayouts/slideLayout856.xml"/></Relationships>
</file>

<file path=ppt/slideMasters/_rels/slideMaster101.xml.rels><?xml version="1.0" encoding="UTF-8" standalone="yes"?>
<Relationships xmlns="http://schemas.openxmlformats.org/package/2006/relationships"><Relationship Id="rId8" Type="http://schemas.openxmlformats.org/officeDocument/2006/relationships/slideLayout" Target="../slideLayouts/slideLayout866.xml"/><Relationship Id="rId3" Type="http://schemas.openxmlformats.org/officeDocument/2006/relationships/slideLayout" Target="../slideLayouts/slideLayout861.xml"/><Relationship Id="rId7" Type="http://schemas.openxmlformats.org/officeDocument/2006/relationships/slideLayout" Target="../slideLayouts/slideLayout865.xml"/><Relationship Id="rId12" Type="http://schemas.openxmlformats.org/officeDocument/2006/relationships/theme" Target="../theme/theme101.xml"/><Relationship Id="rId2" Type="http://schemas.openxmlformats.org/officeDocument/2006/relationships/slideLayout" Target="../slideLayouts/slideLayout860.xml"/><Relationship Id="rId1" Type="http://schemas.openxmlformats.org/officeDocument/2006/relationships/slideLayout" Target="../slideLayouts/slideLayout859.xml"/><Relationship Id="rId6" Type="http://schemas.openxmlformats.org/officeDocument/2006/relationships/slideLayout" Target="../slideLayouts/slideLayout864.xml"/><Relationship Id="rId11" Type="http://schemas.openxmlformats.org/officeDocument/2006/relationships/slideLayout" Target="../slideLayouts/slideLayout869.xml"/><Relationship Id="rId5" Type="http://schemas.openxmlformats.org/officeDocument/2006/relationships/slideLayout" Target="../slideLayouts/slideLayout863.xml"/><Relationship Id="rId10" Type="http://schemas.openxmlformats.org/officeDocument/2006/relationships/slideLayout" Target="../slideLayouts/slideLayout868.xml"/><Relationship Id="rId4" Type="http://schemas.openxmlformats.org/officeDocument/2006/relationships/slideLayout" Target="../slideLayouts/slideLayout862.xml"/><Relationship Id="rId9" Type="http://schemas.openxmlformats.org/officeDocument/2006/relationships/slideLayout" Target="../slideLayouts/slideLayout867.xml"/></Relationships>
</file>

<file path=ppt/slideMasters/_rels/slideMaster102.xml.rels><?xml version="1.0" encoding="UTF-8" standalone="yes"?>
<Relationships xmlns="http://schemas.openxmlformats.org/package/2006/relationships"><Relationship Id="rId8" Type="http://schemas.openxmlformats.org/officeDocument/2006/relationships/slideLayout" Target="../slideLayouts/slideLayout877.xml"/><Relationship Id="rId3" Type="http://schemas.openxmlformats.org/officeDocument/2006/relationships/slideLayout" Target="../slideLayouts/slideLayout872.xml"/><Relationship Id="rId7" Type="http://schemas.openxmlformats.org/officeDocument/2006/relationships/slideLayout" Target="../slideLayouts/slideLayout876.xml"/><Relationship Id="rId12" Type="http://schemas.openxmlformats.org/officeDocument/2006/relationships/theme" Target="../theme/theme102.xml"/><Relationship Id="rId2" Type="http://schemas.openxmlformats.org/officeDocument/2006/relationships/slideLayout" Target="../slideLayouts/slideLayout871.xml"/><Relationship Id="rId1" Type="http://schemas.openxmlformats.org/officeDocument/2006/relationships/slideLayout" Target="../slideLayouts/slideLayout870.xml"/><Relationship Id="rId6" Type="http://schemas.openxmlformats.org/officeDocument/2006/relationships/slideLayout" Target="../slideLayouts/slideLayout875.xml"/><Relationship Id="rId11" Type="http://schemas.openxmlformats.org/officeDocument/2006/relationships/slideLayout" Target="../slideLayouts/slideLayout880.xml"/><Relationship Id="rId5" Type="http://schemas.openxmlformats.org/officeDocument/2006/relationships/slideLayout" Target="../slideLayouts/slideLayout874.xml"/><Relationship Id="rId10" Type="http://schemas.openxmlformats.org/officeDocument/2006/relationships/slideLayout" Target="../slideLayouts/slideLayout879.xml"/><Relationship Id="rId4" Type="http://schemas.openxmlformats.org/officeDocument/2006/relationships/slideLayout" Target="../slideLayouts/slideLayout873.xml"/><Relationship Id="rId9" Type="http://schemas.openxmlformats.org/officeDocument/2006/relationships/slideLayout" Target="../slideLayouts/slideLayout878.xml"/></Relationships>
</file>

<file path=ppt/slideMasters/_rels/slideMaster103.xml.rels><?xml version="1.0" encoding="UTF-8" standalone="yes"?>
<Relationships xmlns="http://schemas.openxmlformats.org/package/2006/relationships"><Relationship Id="rId8" Type="http://schemas.openxmlformats.org/officeDocument/2006/relationships/slideLayout" Target="../slideLayouts/slideLayout888.xml"/><Relationship Id="rId3" Type="http://schemas.openxmlformats.org/officeDocument/2006/relationships/slideLayout" Target="../slideLayouts/slideLayout883.xml"/><Relationship Id="rId7" Type="http://schemas.openxmlformats.org/officeDocument/2006/relationships/slideLayout" Target="../slideLayouts/slideLayout887.xml"/><Relationship Id="rId2" Type="http://schemas.openxmlformats.org/officeDocument/2006/relationships/slideLayout" Target="../slideLayouts/slideLayout882.xml"/><Relationship Id="rId1" Type="http://schemas.openxmlformats.org/officeDocument/2006/relationships/slideLayout" Target="../slideLayouts/slideLayout881.xml"/><Relationship Id="rId6" Type="http://schemas.openxmlformats.org/officeDocument/2006/relationships/slideLayout" Target="../slideLayouts/slideLayout886.xml"/><Relationship Id="rId11" Type="http://schemas.openxmlformats.org/officeDocument/2006/relationships/theme" Target="../theme/theme103.xml"/><Relationship Id="rId5" Type="http://schemas.openxmlformats.org/officeDocument/2006/relationships/slideLayout" Target="../slideLayouts/slideLayout885.xml"/><Relationship Id="rId10" Type="http://schemas.openxmlformats.org/officeDocument/2006/relationships/slideLayout" Target="../slideLayouts/slideLayout890.xml"/><Relationship Id="rId4" Type="http://schemas.openxmlformats.org/officeDocument/2006/relationships/slideLayout" Target="../slideLayouts/slideLayout884.xml"/><Relationship Id="rId9" Type="http://schemas.openxmlformats.org/officeDocument/2006/relationships/slideLayout" Target="../slideLayouts/slideLayout889.xml"/></Relationships>
</file>

<file path=ppt/slideMasters/_rels/slideMaster104.xml.rels><?xml version="1.0" encoding="UTF-8" standalone="yes"?>
<Relationships xmlns="http://schemas.openxmlformats.org/package/2006/relationships"><Relationship Id="rId8" Type="http://schemas.openxmlformats.org/officeDocument/2006/relationships/slideLayout" Target="../slideLayouts/slideLayout898.xml"/><Relationship Id="rId3" Type="http://schemas.openxmlformats.org/officeDocument/2006/relationships/slideLayout" Target="../slideLayouts/slideLayout893.xml"/><Relationship Id="rId7" Type="http://schemas.openxmlformats.org/officeDocument/2006/relationships/slideLayout" Target="../slideLayouts/slideLayout897.xml"/><Relationship Id="rId12" Type="http://schemas.openxmlformats.org/officeDocument/2006/relationships/theme" Target="../theme/theme104.xml"/><Relationship Id="rId2" Type="http://schemas.openxmlformats.org/officeDocument/2006/relationships/slideLayout" Target="../slideLayouts/slideLayout892.xml"/><Relationship Id="rId1" Type="http://schemas.openxmlformats.org/officeDocument/2006/relationships/slideLayout" Target="../slideLayouts/slideLayout891.xml"/><Relationship Id="rId6" Type="http://schemas.openxmlformats.org/officeDocument/2006/relationships/slideLayout" Target="../slideLayouts/slideLayout896.xml"/><Relationship Id="rId11" Type="http://schemas.openxmlformats.org/officeDocument/2006/relationships/slideLayout" Target="../slideLayouts/slideLayout901.xml"/><Relationship Id="rId5" Type="http://schemas.openxmlformats.org/officeDocument/2006/relationships/slideLayout" Target="../slideLayouts/slideLayout895.xml"/><Relationship Id="rId10" Type="http://schemas.openxmlformats.org/officeDocument/2006/relationships/slideLayout" Target="../slideLayouts/slideLayout900.xml"/><Relationship Id="rId4" Type="http://schemas.openxmlformats.org/officeDocument/2006/relationships/slideLayout" Target="../slideLayouts/slideLayout894.xml"/><Relationship Id="rId9" Type="http://schemas.openxmlformats.org/officeDocument/2006/relationships/slideLayout" Target="../slideLayouts/slideLayout899.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51.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52.xml"/></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54.xml"/><Relationship Id="rId1" Type="http://schemas.openxmlformats.org/officeDocument/2006/relationships/slideLayout" Target="../slideLayouts/slideLayout53.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55.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56.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57.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58.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59.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6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61.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62.xml"/></Relationships>
</file>

<file path=ppt/slideMasters/_rels/slideMaster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22.xml"/><Relationship Id="rId1" Type="http://schemas.openxmlformats.org/officeDocument/2006/relationships/slideLayout" Target="../slideLayouts/slideLayout63.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64.xml"/></Relationships>
</file>

<file path=ppt/slideMasters/_rels/slideMaster24.xml.rels><?xml version="1.0" encoding="UTF-8" standalone="yes"?>
<Relationships xmlns="http://schemas.openxmlformats.org/package/2006/relationships"><Relationship Id="rId3" Type="http://schemas.openxmlformats.org/officeDocument/2006/relationships/theme" Target="../theme/theme24.xml"/><Relationship Id="rId2" Type="http://schemas.openxmlformats.org/officeDocument/2006/relationships/slideLayout" Target="../slideLayouts/slideLayout66.xml"/><Relationship Id="rId1" Type="http://schemas.openxmlformats.org/officeDocument/2006/relationships/slideLayout" Target="../slideLayouts/slideLayout65.xml"/></Relationships>
</file>

<file path=ppt/slideMasters/_rels/slideMaster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theme" Target="../theme/theme25.xml"/><Relationship Id="rId1" Type="http://schemas.openxmlformats.org/officeDocument/2006/relationships/slideLayout" Target="../slideLayouts/slideLayout67.xml"/><Relationship Id="rId5" Type="http://schemas.openxmlformats.org/officeDocument/2006/relationships/image" Target="../media/image12.jpeg"/><Relationship Id="rId4" Type="http://schemas.openxmlformats.org/officeDocument/2006/relationships/image" Target="../media/image11.jpeg"/></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68.xml"/></Relationships>
</file>

<file path=ppt/slideMasters/_rels/slideMaster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theme" Target="../theme/theme27.xml"/><Relationship Id="rId1" Type="http://schemas.openxmlformats.org/officeDocument/2006/relationships/slideLayout" Target="../slideLayouts/slideLayout69.xml"/><Relationship Id="rId5" Type="http://schemas.openxmlformats.org/officeDocument/2006/relationships/image" Target="../media/image15.png"/><Relationship Id="rId4" Type="http://schemas.openxmlformats.org/officeDocument/2006/relationships/image" Target="../media/image14.png"/></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2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29.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3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31.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32.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16.pn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33.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34.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35.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image" Target="../media/image17.jpeg"/><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36.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image" Target="../media/image1.jpeg"/><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37.xml"/><Relationship Id="rId17" Type="http://schemas.openxmlformats.org/officeDocument/2006/relationships/image" Target="../media/image5.png"/><Relationship Id="rId2" Type="http://schemas.openxmlformats.org/officeDocument/2006/relationships/slideLayout" Target="../slideLayouts/slideLayout170.xml"/><Relationship Id="rId16" Type="http://schemas.openxmlformats.org/officeDocument/2006/relationships/image" Target="../media/image4.png"/><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5" Type="http://schemas.openxmlformats.org/officeDocument/2006/relationships/image" Target="../media/image3.png"/><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 Id="rId14" Type="http://schemas.openxmlformats.org/officeDocument/2006/relationships/image" Target="../media/image2.png"/></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image" Target="../media/image19.jpeg"/><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38.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198.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theme" Target="../theme/theme39.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image" Target="../media/image7.emf"/><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40.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image" Target="../media/image20.jpeg"/><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41.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42.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image" Target="../media/image1.jpeg"/><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theme" Target="../theme/theme43.xml"/><Relationship Id="rId17" Type="http://schemas.openxmlformats.org/officeDocument/2006/relationships/image" Target="../media/image5.png"/><Relationship Id="rId2" Type="http://schemas.openxmlformats.org/officeDocument/2006/relationships/slideLayout" Target="../slideLayouts/slideLayout236.xml"/><Relationship Id="rId16" Type="http://schemas.openxmlformats.org/officeDocument/2006/relationships/image" Target="../media/image4.png"/><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5" Type="http://schemas.openxmlformats.org/officeDocument/2006/relationships/image" Target="../media/image3.png"/><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 Id="rId14" Type="http://schemas.openxmlformats.org/officeDocument/2006/relationships/image" Target="../media/image2.png"/></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253.xml"/><Relationship Id="rId3" Type="http://schemas.openxmlformats.org/officeDocument/2006/relationships/slideLayout" Target="../slideLayouts/slideLayout248.xml"/><Relationship Id="rId7" Type="http://schemas.openxmlformats.org/officeDocument/2006/relationships/slideLayout" Target="../slideLayouts/slideLayout252.xml"/><Relationship Id="rId12" Type="http://schemas.openxmlformats.org/officeDocument/2006/relationships/theme" Target="../theme/theme44.xml"/><Relationship Id="rId2" Type="http://schemas.openxmlformats.org/officeDocument/2006/relationships/slideLayout" Target="../slideLayouts/slideLayout247.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5" Type="http://schemas.openxmlformats.org/officeDocument/2006/relationships/slideLayout" Target="../slideLayouts/slideLayout250.xml"/><Relationship Id="rId10" Type="http://schemas.openxmlformats.org/officeDocument/2006/relationships/slideLayout" Target="../slideLayouts/slideLayout255.xml"/><Relationship Id="rId4" Type="http://schemas.openxmlformats.org/officeDocument/2006/relationships/slideLayout" Target="../slideLayouts/slideLayout249.xml"/><Relationship Id="rId9" Type="http://schemas.openxmlformats.org/officeDocument/2006/relationships/slideLayout" Target="../slideLayouts/slideLayout25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264.xml"/><Relationship Id="rId3" Type="http://schemas.openxmlformats.org/officeDocument/2006/relationships/slideLayout" Target="../slideLayouts/slideLayout259.xml"/><Relationship Id="rId7" Type="http://schemas.openxmlformats.org/officeDocument/2006/relationships/slideLayout" Target="../slideLayouts/slideLayout263.xml"/><Relationship Id="rId12" Type="http://schemas.openxmlformats.org/officeDocument/2006/relationships/theme" Target="../theme/theme45.xml"/><Relationship Id="rId2" Type="http://schemas.openxmlformats.org/officeDocument/2006/relationships/slideLayout" Target="../slideLayouts/slideLayout258.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5" Type="http://schemas.openxmlformats.org/officeDocument/2006/relationships/slideLayout" Target="../slideLayouts/slideLayout261.xml"/><Relationship Id="rId10" Type="http://schemas.openxmlformats.org/officeDocument/2006/relationships/slideLayout" Target="../slideLayouts/slideLayout266.xml"/><Relationship Id="rId4" Type="http://schemas.openxmlformats.org/officeDocument/2006/relationships/slideLayout" Target="../slideLayouts/slideLayout260.xml"/><Relationship Id="rId9" Type="http://schemas.openxmlformats.org/officeDocument/2006/relationships/slideLayout" Target="../slideLayouts/slideLayout265.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275.xml"/><Relationship Id="rId3" Type="http://schemas.openxmlformats.org/officeDocument/2006/relationships/slideLayout" Target="../slideLayouts/slideLayout270.xml"/><Relationship Id="rId7" Type="http://schemas.openxmlformats.org/officeDocument/2006/relationships/slideLayout" Target="../slideLayouts/slideLayout274.xml"/><Relationship Id="rId12" Type="http://schemas.openxmlformats.org/officeDocument/2006/relationships/theme" Target="../theme/theme46.xml"/><Relationship Id="rId2" Type="http://schemas.openxmlformats.org/officeDocument/2006/relationships/slideLayout" Target="../slideLayouts/slideLayout269.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5" Type="http://schemas.openxmlformats.org/officeDocument/2006/relationships/slideLayout" Target="../slideLayouts/slideLayout272.xml"/><Relationship Id="rId10" Type="http://schemas.openxmlformats.org/officeDocument/2006/relationships/slideLayout" Target="../slideLayouts/slideLayout277.xml"/><Relationship Id="rId4" Type="http://schemas.openxmlformats.org/officeDocument/2006/relationships/slideLayout" Target="../slideLayouts/slideLayout271.xml"/><Relationship Id="rId9" Type="http://schemas.openxmlformats.org/officeDocument/2006/relationships/slideLayout" Target="../slideLayouts/slideLayout276.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286.xml"/><Relationship Id="rId3" Type="http://schemas.openxmlformats.org/officeDocument/2006/relationships/slideLayout" Target="../slideLayouts/slideLayout281.xml"/><Relationship Id="rId7" Type="http://schemas.openxmlformats.org/officeDocument/2006/relationships/slideLayout" Target="../slideLayouts/slideLayout285.xml"/><Relationship Id="rId12" Type="http://schemas.openxmlformats.org/officeDocument/2006/relationships/theme" Target="../theme/theme47.xml"/><Relationship Id="rId2" Type="http://schemas.openxmlformats.org/officeDocument/2006/relationships/slideLayout" Target="../slideLayouts/slideLayout280.xml"/><Relationship Id="rId1" Type="http://schemas.openxmlformats.org/officeDocument/2006/relationships/slideLayout" Target="../slideLayouts/slideLayout279.xml"/><Relationship Id="rId6" Type="http://schemas.openxmlformats.org/officeDocument/2006/relationships/slideLayout" Target="../slideLayouts/slideLayout284.xml"/><Relationship Id="rId11" Type="http://schemas.openxmlformats.org/officeDocument/2006/relationships/slideLayout" Target="../slideLayouts/slideLayout289.xml"/><Relationship Id="rId5" Type="http://schemas.openxmlformats.org/officeDocument/2006/relationships/slideLayout" Target="../slideLayouts/slideLayout283.xml"/><Relationship Id="rId10" Type="http://schemas.openxmlformats.org/officeDocument/2006/relationships/slideLayout" Target="../slideLayouts/slideLayout288.xml"/><Relationship Id="rId4" Type="http://schemas.openxmlformats.org/officeDocument/2006/relationships/slideLayout" Target="../slideLayouts/slideLayout282.xml"/><Relationship Id="rId9" Type="http://schemas.openxmlformats.org/officeDocument/2006/relationships/slideLayout" Target="../slideLayouts/slideLayout287.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297.xml"/><Relationship Id="rId3" Type="http://schemas.openxmlformats.org/officeDocument/2006/relationships/slideLayout" Target="../slideLayouts/slideLayout292.xml"/><Relationship Id="rId7" Type="http://schemas.openxmlformats.org/officeDocument/2006/relationships/slideLayout" Target="../slideLayouts/slideLayout296.xml"/><Relationship Id="rId12" Type="http://schemas.openxmlformats.org/officeDocument/2006/relationships/theme" Target="../theme/theme48.xml"/><Relationship Id="rId2" Type="http://schemas.openxmlformats.org/officeDocument/2006/relationships/slideLayout" Target="../slideLayouts/slideLayout291.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5" Type="http://schemas.openxmlformats.org/officeDocument/2006/relationships/slideLayout" Target="../slideLayouts/slideLayout294.xml"/><Relationship Id="rId10" Type="http://schemas.openxmlformats.org/officeDocument/2006/relationships/slideLayout" Target="../slideLayouts/slideLayout299.xml"/><Relationship Id="rId4" Type="http://schemas.openxmlformats.org/officeDocument/2006/relationships/slideLayout" Target="../slideLayouts/slideLayout293.xml"/><Relationship Id="rId9" Type="http://schemas.openxmlformats.org/officeDocument/2006/relationships/slideLayout" Target="../slideLayouts/slideLayout298.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308.xml"/><Relationship Id="rId3" Type="http://schemas.openxmlformats.org/officeDocument/2006/relationships/slideLayout" Target="../slideLayouts/slideLayout303.xml"/><Relationship Id="rId7" Type="http://schemas.openxmlformats.org/officeDocument/2006/relationships/slideLayout" Target="../slideLayouts/slideLayout307.xml"/><Relationship Id="rId12" Type="http://schemas.openxmlformats.org/officeDocument/2006/relationships/theme" Target="../theme/theme49.xml"/><Relationship Id="rId2" Type="http://schemas.openxmlformats.org/officeDocument/2006/relationships/slideLayout" Target="../slideLayouts/slideLayout302.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slideLayout" Target="../slideLayouts/slideLayout311.xml"/><Relationship Id="rId5" Type="http://schemas.openxmlformats.org/officeDocument/2006/relationships/slideLayout" Target="../slideLayouts/slideLayout305.xml"/><Relationship Id="rId10" Type="http://schemas.openxmlformats.org/officeDocument/2006/relationships/slideLayout" Target="../slideLayouts/slideLayout310.xml"/><Relationship Id="rId4" Type="http://schemas.openxmlformats.org/officeDocument/2006/relationships/slideLayout" Target="../slideLayouts/slideLayout304.xml"/><Relationship Id="rId9" Type="http://schemas.openxmlformats.org/officeDocument/2006/relationships/slideLayout" Target="../slideLayouts/slideLayout309.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4.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319.xml"/><Relationship Id="rId13" Type="http://schemas.openxmlformats.org/officeDocument/2006/relationships/image" Target="../media/image21.jpeg"/><Relationship Id="rId3" Type="http://schemas.openxmlformats.org/officeDocument/2006/relationships/slideLayout" Target="../slideLayouts/slideLayout314.xml"/><Relationship Id="rId7" Type="http://schemas.openxmlformats.org/officeDocument/2006/relationships/slideLayout" Target="../slideLayouts/slideLayout318.xml"/><Relationship Id="rId12" Type="http://schemas.openxmlformats.org/officeDocument/2006/relationships/theme" Target="../theme/theme50.xml"/><Relationship Id="rId2" Type="http://schemas.openxmlformats.org/officeDocument/2006/relationships/slideLayout" Target="../slideLayouts/slideLayout313.xml"/><Relationship Id="rId1" Type="http://schemas.openxmlformats.org/officeDocument/2006/relationships/slideLayout" Target="../slideLayouts/slideLayout312.xml"/><Relationship Id="rId6" Type="http://schemas.openxmlformats.org/officeDocument/2006/relationships/slideLayout" Target="../slideLayouts/slideLayout317.xml"/><Relationship Id="rId11" Type="http://schemas.openxmlformats.org/officeDocument/2006/relationships/slideLayout" Target="../slideLayouts/slideLayout322.xml"/><Relationship Id="rId5" Type="http://schemas.openxmlformats.org/officeDocument/2006/relationships/slideLayout" Target="../slideLayouts/slideLayout316.xml"/><Relationship Id="rId10" Type="http://schemas.openxmlformats.org/officeDocument/2006/relationships/slideLayout" Target="../slideLayouts/slideLayout321.xml"/><Relationship Id="rId4" Type="http://schemas.openxmlformats.org/officeDocument/2006/relationships/slideLayout" Target="../slideLayouts/slideLayout315.xml"/><Relationship Id="rId9" Type="http://schemas.openxmlformats.org/officeDocument/2006/relationships/slideLayout" Target="../slideLayouts/slideLayout320.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330.xml"/><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51.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341.xml"/><Relationship Id="rId13" Type="http://schemas.openxmlformats.org/officeDocument/2006/relationships/image" Target="../media/image22.jpeg"/><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52.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352.xml"/><Relationship Id="rId3" Type="http://schemas.openxmlformats.org/officeDocument/2006/relationships/slideLayout" Target="../slideLayouts/slideLayout347.xml"/><Relationship Id="rId7" Type="http://schemas.openxmlformats.org/officeDocument/2006/relationships/slideLayout" Target="../slideLayouts/slideLayout351.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theme" Target="../theme/theme53.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362.xml"/><Relationship Id="rId13" Type="http://schemas.openxmlformats.org/officeDocument/2006/relationships/image" Target="../media/image9.jpeg"/><Relationship Id="rId3" Type="http://schemas.openxmlformats.org/officeDocument/2006/relationships/slideLayout" Target="../slideLayouts/slideLayout357.xml"/><Relationship Id="rId7" Type="http://schemas.openxmlformats.org/officeDocument/2006/relationships/slideLayout" Target="../slideLayouts/slideLayout361.xml"/><Relationship Id="rId12" Type="http://schemas.openxmlformats.org/officeDocument/2006/relationships/theme" Target="../theme/theme54.xml"/><Relationship Id="rId2" Type="http://schemas.openxmlformats.org/officeDocument/2006/relationships/slideLayout" Target="../slideLayouts/slideLayout356.xml"/><Relationship Id="rId1" Type="http://schemas.openxmlformats.org/officeDocument/2006/relationships/slideLayout" Target="../slideLayouts/slideLayout355.xml"/><Relationship Id="rId6" Type="http://schemas.openxmlformats.org/officeDocument/2006/relationships/slideLayout" Target="../slideLayouts/slideLayout360.xml"/><Relationship Id="rId11" Type="http://schemas.openxmlformats.org/officeDocument/2006/relationships/slideLayout" Target="../slideLayouts/slideLayout365.xml"/><Relationship Id="rId5" Type="http://schemas.openxmlformats.org/officeDocument/2006/relationships/slideLayout" Target="../slideLayouts/slideLayout359.xml"/><Relationship Id="rId10" Type="http://schemas.openxmlformats.org/officeDocument/2006/relationships/slideLayout" Target="../slideLayouts/slideLayout364.xml"/><Relationship Id="rId4" Type="http://schemas.openxmlformats.org/officeDocument/2006/relationships/slideLayout" Target="../slideLayouts/slideLayout358.xml"/><Relationship Id="rId9" Type="http://schemas.openxmlformats.org/officeDocument/2006/relationships/slideLayout" Target="../slideLayouts/slideLayout363.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373.xml"/><Relationship Id="rId3" Type="http://schemas.openxmlformats.org/officeDocument/2006/relationships/slideLayout" Target="../slideLayouts/slideLayout368.xml"/><Relationship Id="rId7" Type="http://schemas.openxmlformats.org/officeDocument/2006/relationships/slideLayout" Target="../slideLayouts/slideLayout372.xml"/><Relationship Id="rId12" Type="http://schemas.openxmlformats.org/officeDocument/2006/relationships/theme" Target="../theme/theme55.xml"/><Relationship Id="rId2" Type="http://schemas.openxmlformats.org/officeDocument/2006/relationships/slideLayout" Target="../slideLayouts/slideLayout367.xml"/><Relationship Id="rId1" Type="http://schemas.openxmlformats.org/officeDocument/2006/relationships/slideLayout" Target="../slideLayouts/slideLayout366.xml"/><Relationship Id="rId6" Type="http://schemas.openxmlformats.org/officeDocument/2006/relationships/slideLayout" Target="../slideLayouts/slideLayout371.xml"/><Relationship Id="rId11" Type="http://schemas.openxmlformats.org/officeDocument/2006/relationships/slideLayout" Target="../slideLayouts/slideLayout376.xml"/><Relationship Id="rId5" Type="http://schemas.openxmlformats.org/officeDocument/2006/relationships/slideLayout" Target="../slideLayouts/slideLayout370.xml"/><Relationship Id="rId10" Type="http://schemas.openxmlformats.org/officeDocument/2006/relationships/slideLayout" Target="../slideLayouts/slideLayout375.xml"/><Relationship Id="rId4" Type="http://schemas.openxmlformats.org/officeDocument/2006/relationships/slideLayout" Target="../slideLayouts/slideLayout369.xml"/><Relationship Id="rId9" Type="http://schemas.openxmlformats.org/officeDocument/2006/relationships/slideLayout" Target="../slideLayouts/slideLayout374.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384.xml"/><Relationship Id="rId3" Type="http://schemas.openxmlformats.org/officeDocument/2006/relationships/slideLayout" Target="../slideLayouts/slideLayout379.xml"/><Relationship Id="rId7" Type="http://schemas.openxmlformats.org/officeDocument/2006/relationships/slideLayout" Target="../slideLayouts/slideLayout383.xml"/><Relationship Id="rId12" Type="http://schemas.openxmlformats.org/officeDocument/2006/relationships/theme" Target="../theme/theme56.xml"/><Relationship Id="rId2" Type="http://schemas.openxmlformats.org/officeDocument/2006/relationships/slideLayout" Target="../slideLayouts/slideLayout378.xml"/><Relationship Id="rId1" Type="http://schemas.openxmlformats.org/officeDocument/2006/relationships/slideLayout" Target="../slideLayouts/slideLayout377.xml"/><Relationship Id="rId6" Type="http://schemas.openxmlformats.org/officeDocument/2006/relationships/slideLayout" Target="../slideLayouts/slideLayout382.xml"/><Relationship Id="rId11" Type="http://schemas.openxmlformats.org/officeDocument/2006/relationships/slideLayout" Target="../slideLayouts/slideLayout387.xml"/><Relationship Id="rId5" Type="http://schemas.openxmlformats.org/officeDocument/2006/relationships/slideLayout" Target="../slideLayouts/slideLayout381.xml"/><Relationship Id="rId10" Type="http://schemas.openxmlformats.org/officeDocument/2006/relationships/slideLayout" Target="../slideLayouts/slideLayout386.xml"/><Relationship Id="rId4" Type="http://schemas.openxmlformats.org/officeDocument/2006/relationships/slideLayout" Target="../slideLayouts/slideLayout380.xml"/><Relationship Id="rId9" Type="http://schemas.openxmlformats.org/officeDocument/2006/relationships/slideLayout" Target="../slideLayouts/slideLayout385.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395.xml"/><Relationship Id="rId13" Type="http://schemas.openxmlformats.org/officeDocument/2006/relationships/image" Target="../media/image1.jpeg"/><Relationship Id="rId3" Type="http://schemas.openxmlformats.org/officeDocument/2006/relationships/slideLayout" Target="../slideLayouts/slideLayout390.xml"/><Relationship Id="rId7" Type="http://schemas.openxmlformats.org/officeDocument/2006/relationships/slideLayout" Target="../slideLayouts/slideLayout394.xml"/><Relationship Id="rId12" Type="http://schemas.openxmlformats.org/officeDocument/2006/relationships/theme" Target="../theme/theme57.xml"/><Relationship Id="rId17" Type="http://schemas.openxmlformats.org/officeDocument/2006/relationships/image" Target="../media/image5.png"/><Relationship Id="rId2" Type="http://schemas.openxmlformats.org/officeDocument/2006/relationships/slideLayout" Target="../slideLayouts/slideLayout389.xml"/><Relationship Id="rId16" Type="http://schemas.openxmlformats.org/officeDocument/2006/relationships/image" Target="../media/image4.png"/><Relationship Id="rId1" Type="http://schemas.openxmlformats.org/officeDocument/2006/relationships/slideLayout" Target="../slideLayouts/slideLayout388.xml"/><Relationship Id="rId6" Type="http://schemas.openxmlformats.org/officeDocument/2006/relationships/slideLayout" Target="../slideLayouts/slideLayout393.xml"/><Relationship Id="rId11" Type="http://schemas.openxmlformats.org/officeDocument/2006/relationships/slideLayout" Target="../slideLayouts/slideLayout398.xml"/><Relationship Id="rId5" Type="http://schemas.openxmlformats.org/officeDocument/2006/relationships/slideLayout" Target="../slideLayouts/slideLayout392.xml"/><Relationship Id="rId15" Type="http://schemas.openxmlformats.org/officeDocument/2006/relationships/image" Target="../media/image3.png"/><Relationship Id="rId10" Type="http://schemas.openxmlformats.org/officeDocument/2006/relationships/slideLayout" Target="../slideLayouts/slideLayout397.xml"/><Relationship Id="rId4" Type="http://schemas.openxmlformats.org/officeDocument/2006/relationships/slideLayout" Target="../slideLayouts/slideLayout391.xml"/><Relationship Id="rId9" Type="http://schemas.openxmlformats.org/officeDocument/2006/relationships/slideLayout" Target="../slideLayouts/slideLayout396.xml"/><Relationship Id="rId14" Type="http://schemas.openxmlformats.org/officeDocument/2006/relationships/image" Target="../media/image2.png"/></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406.xml"/><Relationship Id="rId13" Type="http://schemas.openxmlformats.org/officeDocument/2006/relationships/image" Target="../media/image1.jpeg"/><Relationship Id="rId3" Type="http://schemas.openxmlformats.org/officeDocument/2006/relationships/slideLayout" Target="../slideLayouts/slideLayout401.xml"/><Relationship Id="rId7" Type="http://schemas.openxmlformats.org/officeDocument/2006/relationships/slideLayout" Target="../slideLayouts/slideLayout405.xml"/><Relationship Id="rId12" Type="http://schemas.openxmlformats.org/officeDocument/2006/relationships/theme" Target="../theme/theme58.xml"/><Relationship Id="rId17" Type="http://schemas.openxmlformats.org/officeDocument/2006/relationships/image" Target="../media/image5.png"/><Relationship Id="rId2" Type="http://schemas.openxmlformats.org/officeDocument/2006/relationships/slideLayout" Target="../slideLayouts/slideLayout400.xml"/><Relationship Id="rId16" Type="http://schemas.openxmlformats.org/officeDocument/2006/relationships/image" Target="../media/image4.png"/><Relationship Id="rId1" Type="http://schemas.openxmlformats.org/officeDocument/2006/relationships/slideLayout" Target="../slideLayouts/slideLayout399.xml"/><Relationship Id="rId6" Type="http://schemas.openxmlformats.org/officeDocument/2006/relationships/slideLayout" Target="../slideLayouts/slideLayout404.xml"/><Relationship Id="rId11" Type="http://schemas.openxmlformats.org/officeDocument/2006/relationships/slideLayout" Target="../slideLayouts/slideLayout409.xml"/><Relationship Id="rId5" Type="http://schemas.openxmlformats.org/officeDocument/2006/relationships/slideLayout" Target="../slideLayouts/slideLayout403.xml"/><Relationship Id="rId15" Type="http://schemas.openxmlformats.org/officeDocument/2006/relationships/image" Target="../media/image3.png"/><Relationship Id="rId10" Type="http://schemas.openxmlformats.org/officeDocument/2006/relationships/slideLayout" Target="../slideLayouts/slideLayout408.xml"/><Relationship Id="rId4" Type="http://schemas.openxmlformats.org/officeDocument/2006/relationships/slideLayout" Target="../slideLayouts/slideLayout402.xml"/><Relationship Id="rId9" Type="http://schemas.openxmlformats.org/officeDocument/2006/relationships/slideLayout" Target="../slideLayouts/slideLayout407.xml"/><Relationship Id="rId14" Type="http://schemas.openxmlformats.org/officeDocument/2006/relationships/image" Target="../media/image2.png"/></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417.xml"/><Relationship Id="rId3" Type="http://schemas.openxmlformats.org/officeDocument/2006/relationships/slideLayout" Target="../slideLayouts/slideLayout412.xml"/><Relationship Id="rId7" Type="http://schemas.openxmlformats.org/officeDocument/2006/relationships/slideLayout" Target="../slideLayouts/slideLayout416.xml"/><Relationship Id="rId12" Type="http://schemas.openxmlformats.org/officeDocument/2006/relationships/theme" Target="../theme/theme59.xml"/><Relationship Id="rId2" Type="http://schemas.openxmlformats.org/officeDocument/2006/relationships/slideLayout" Target="../slideLayouts/slideLayout411.xml"/><Relationship Id="rId1" Type="http://schemas.openxmlformats.org/officeDocument/2006/relationships/slideLayout" Target="../slideLayouts/slideLayout410.xml"/><Relationship Id="rId6" Type="http://schemas.openxmlformats.org/officeDocument/2006/relationships/slideLayout" Target="../slideLayouts/slideLayout415.xml"/><Relationship Id="rId11" Type="http://schemas.openxmlformats.org/officeDocument/2006/relationships/slideLayout" Target="../slideLayouts/slideLayout420.xml"/><Relationship Id="rId5" Type="http://schemas.openxmlformats.org/officeDocument/2006/relationships/slideLayout" Target="../slideLayouts/slideLayout414.xml"/><Relationship Id="rId10" Type="http://schemas.openxmlformats.org/officeDocument/2006/relationships/slideLayout" Target="../slideLayouts/slideLayout419.xml"/><Relationship Id="rId4" Type="http://schemas.openxmlformats.org/officeDocument/2006/relationships/slideLayout" Target="../slideLayouts/slideLayout413.xml"/><Relationship Id="rId9" Type="http://schemas.openxmlformats.org/officeDocument/2006/relationships/slideLayout" Target="../slideLayouts/slideLayout418.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theme" Target="../theme/theme6.xml"/><Relationship Id="rId1" Type="http://schemas.openxmlformats.org/officeDocument/2006/relationships/slideLayout" Target="../slideLayouts/slideLayout4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428.xml"/><Relationship Id="rId3" Type="http://schemas.openxmlformats.org/officeDocument/2006/relationships/slideLayout" Target="../slideLayouts/slideLayout423.xml"/><Relationship Id="rId7" Type="http://schemas.openxmlformats.org/officeDocument/2006/relationships/slideLayout" Target="../slideLayouts/slideLayout427.xml"/><Relationship Id="rId12" Type="http://schemas.openxmlformats.org/officeDocument/2006/relationships/theme" Target="../theme/theme60.xml"/><Relationship Id="rId2" Type="http://schemas.openxmlformats.org/officeDocument/2006/relationships/slideLayout" Target="../slideLayouts/slideLayout422.xml"/><Relationship Id="rId1" Type="http://schemas.openxmlformats.org/officeDocument/2006/relationships/slideLayout" Target="../slideLayouts/slideLayout421.xml"/><Relationship Id="rId6" Type="http://schemas.openxmlformats.org/officeDocument/2006/relationships/slideLayout" Target="../slideLayouts/slideLayout426.xml"/><Relationship Id="rId11" Type="http://schemas.openxmlformats.org/officeDocument/2006/relationships/slideLayout" Target="../slideLayouts/slideLayout431.xml"/><Relationship Id="rId5" Type="http://schemas.openxmlformats.org/officeDocument/2006/relationships/slideLayout" Target="../slideLayouts/slideLayout425.xml"/><Relationship Id="rId10" Type="http://schemas.openxmlformats.org/officeDocument/2006/relationships/slideLayout" Target="../slideLayouts/slideLayout430.xml"/><Relationship Id="rId4" Type="http://schemas.openxmlformats.org/officeDocument/2006/relationships/slideLayout" Target="../slideLayouts/slideLayout424.xml"/><Relationship Id="rId9" Type="http://schemas.openxmlformats.org/officeDocument/2006/relationships/slideLayout" Target="../slideLayouts/slideLayout429.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439.xml"/><Relationship Id="rId13" Type="http://schemas.openxmlformats.org/officeDocument/2006/relationships/image" Target="../media/image25.jpeg"/><Relationship Id="rId3" Type="http://schemas.openxmlformats.org/officeDocument/2006/relationships/slideLayout" Target="../slideLayouts/slideLayout434.xml"/><Relationship Id="rId7" Type="http://schemas.openxmlformats.org/officeDocument/2006/relationships/slideLayout" Target="../slideLayouts/slideLayout438.xml"/><Relationship Id="rId12" Type="http://schemas.openxmlformats.org/officeDocument/2006/relationships/theme" Target="../theme/theme61.xml"/><Relationship Id="rId2" Type="http://schemas.openxmlformats.org/officeDocument/2006/relationships/slideLayout" Target="../slideLayouts/slideLayout433.xml"/><Relationship Id="rId1" Type="http://schemas.openxmlformats.org/officeDocument/2006/relationships/slideLayout" Target="../slideLayouts/slideLayout432.xml"/><Relationship Id="rId6" Type="http://schemas.openxmlformats.org/officeDocument/2006/relationships/slideLayout" Target="../slideLayouts/slideLayout437.xml"/><Relationship Id="rId11" Type="http://schemas.openxmlformats.org/officeDocument/2006/relationships/slideLayout" Target="../slideLayouts/slideLayout442.xml"/><Relationship Id="rId5" Type="http://schemas.openxmlformats.org/officeDocument/2006/relationships/slideLayout" Target="../slideLayouts/slideLayout436.xml"/><Relationship Id="rId10" Type="http://schemas.openxmlformats.org/officeDocument/2006/relationships/slideLayout" Target="../slideLayouts/slideLayout441.xml"/><Relationship Id="rId4" Type="http://schemas.openxmlformats.org/officeDocument/2006/relationships/slideLayout" Target="../slideLayouts/slideLayout435.xml"/><Relationship Id="rId9" Type="http://schemas.openxmlformats.org/officeDocument/2006/relationships/slideLayout" Target="../slideLayouts/slideLayout440.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450.xml"/><Relationship Id="rId3" Type="http://schemas.openxmlformats.org/officeDocument/2006/relationships/slideLayout" Target="../slideLayouts/slideLayout445.xml"/><Relationship Id="rId7" Type="http://schemas.openxmlformats.org/officeDocument/2006/relationships/slideLayout" Target="../slideLayouts/slideLayout449.xml"/><Relationship Id="rId12" Type="http://schemas.openxmlformats.org/officeDocument/2006/relationships/theme" Target="../theme/theme62.xml"/><Relationship Id="rId2" Type="http://schemas.openxmlformats.org/officeDocument/2006/relationships/slideLayout" Target="../slideLayouts/slideLayout444.xml"/><Relationship Id="rId1" Type="http://schemas.openxmlformats.org/officeDocument/2006/relationships/slideLayout" Target="../slideLayouts/slideLayout443.xml"/><Relationship Id="rId6" Type="http://schemas.openxmlformats.org/officeDocument/2006/relationships/slideLayout" Target="../slideLayouts/slideLayout448.xml"/><Relationship Id="rId11" Type="http://schemas.openxmlformats.org/officeDocument/2006/relationships/slideLayout" Target="../slideLayouts/slideLayout453.xml"/><Relationship Id="rId5" Type="http://schemas.openxmlformats.org/officeDocument/2006/relationships/slideLayout" Target="../slideLayouts/slideLayout447.xml"/><Relationship Id="rId10" Type="http://schemas.openxmlformats.org/officeDocument/2006/relationships/slideLayout" Target="../slideLayouts/slideLayout452.xml"/><Relationship Id="rId4" Type="http://schemas.openxmlformats.org/officeDocument/2006/relationships/slideLayout" Target="../slideLayouts/slideLayout446.xml"/><Relationship Id="rId9" Type="http://schemas.openxmlformats.org/officeDocument/2006/relationships/slideLayout" Target="../slideLayouts/slideLayout451.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461.xml"/><Relationship Id="rId13" Type="http://schemas.openxmlformats.org/officeDocument/2006/relationships/theme" Target="../theme/theme63.xml"/><Relationship Id="rId3" Type="http://schemas.openxmlformats.org/officeDocument/2006/relationships/slideLayout" Target="../slideLayouts/slideLayout456.xml"/><Relationship Id="rId7" Type="http://schemas.openxmlformats.org/officeDocument/2006/relationships/slideLayout" Target="../slideLayouts/slideLayout460.xml"/><Relationship Id="rId12" Type="http://schemas.openxmlformats.org/officeDocument/2006/relationships/slideLayout" Target="../slideLayouts/slideLayout465.xml"/><Relationship Id="rId2" Type="http://schemas.openxmlformats.org/officeDocument/2006/relationships/slideLayout" Target="../slideLayouts/slideLayout455.xml"/><Relationship Id="rId1" Type="http://schemas.openxmlformats.org/officeDocument/2006/relationships/slideLayout" Target="../slideLayouts/slideLayout454.xml"/><Relationship Id="rId6" Type="http://schemas.openxmlformats.org/officeDocument/2006/relationships/slideLayout" Target="../slideLayouts/slideLayout459.xml"/><Relationship Id="rId11" Type="http://schemas.openxmlformats.org/officeDocument/2006/relationships/slideLayout" Target="../slideLayouts/slideLayout464.xml"/><Relationship Id="rId5" Type="http://schemas.openxmlformats.org/officeDocument/2006/relationships/slideLayout" Target="../slideLayouts/slideLayout458.xml"/><Relationship Id="rId10" Type="http://schemas.openxmlformats.org/officeDocument/2006/relationships/slideLayout" Target="../slideLayouts/slideLayout463.xml"/><Relationship Id="rId4" Type="http://schemas.openxmlformats.org/officeDocument/2006/relationships/slideLayout" Target="../slideLayouts/slideLayout457.xml"/><Relationship Id="rId9" Type="http://schemas.openxmlformats.org/officeDocument/2006/relationships/slideLayout" Target="../slideLayouts/slideLayout462.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473.xml"/><Relationship Id="rId3" Type="http://schemas.openxmlformats.org/officeDocument/2006/relationships/slideLayout" Target="../slideLayouts/slideLayout468.xml"/><Relationship Id="rId7" Type="http://schemas.openxmlformats.org/officeDocument/2006/relationships/slideLayout" Target="../slideLayouts/slideLayout472.xml"/><Relationship Id="rId12" Type="http://schemas.openxmlformats.org/officeDocument/2006/relationships/theme" Target="../theme/theme64.xml"/><Relationship Id="rId2" Type="http://schemas.openxmlformats.org/officeDocument/2006/relationships/slideLayout" Target="../slideLayouts/slideLayout467.xml"/><Relationship Id="rId1" Type="http://schemas.openxmlformats.org/officeDocument/2006/relationships/slideLayout" Target="../slideLayouts/slideLayout466.xml"/><Relationship Id="rId6" Type="http://schemas.openxmlformats.org/officeDocument/2006/relationships/slideLayout" Target="../slideLayouts/slideLayout471.xml"/><Relationship Id="rId11" Type="http://schemas.openxmlformats.org/officeDocument/2006/relationships/slideLayout" Target="../slideLayouts/slideLayout476.xml"/><Relationship Id="rId5" Type="http://schemas.openxmlformats.org/officeDocument/2006/relationships/slideLayout" Target="../slideLayouts/slideLayout470.xml"/><Relationship Id="rId10" Type="http://schemas.openxmlformats.org/officeDocument/2006/relationships/slideLayout" Target="../slideLayouts/slideLayout475.xml"/><Relationship Id="rId4" Type="http://schemas.openxmlformats.org/officeDocument/2006/relationships/slideLayout" Target="../slideLayouts/slideLayout469.xml"/><Relationship Id="rId9" Type="http://schemas.openxmlformats.org/officeDocument/2006/relationships/slideLayout" Target="../slideLayouts/slideLayout474.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484.xml"/><Relationship Id="rId3" Type="http://schemas.openxmlformats.org/officeDocument/2006/relationships/slideLayout" Target="../slideLayouts/slideLayout479.xml"/><Relationship Id="rId7" Type="http://schemas.openxmlformats.org/officeDocument/2006/relationships/slideLayout" Target="../slideLayouts/slideLayout483.xml"/><Relationship Id="rId12" Type="http://schemas.openxmlformats.org/officeDocument/2006/relationships/theme" Target="../theme/theme65.xml"/><Relationship Id="rId2" Type="http://schemas.openxmlformats.org/officeDocument/2006/relationships/slideLayout" Target="../slideLayouts/slideLayout478.xml"/><Relationship Id="rId1" Type="http://schemas.openxmlformats.org/officeDocument/2006/relationships/slideLayout" Target="../slideLayouts/slideLayout477.xml"/><Relationship Id="rId6" Type="http://schemas.openxmlformats.org/officeDocument/2006/relationships/slideLayout" Target="../slideLayouts/slideLayout482.xml"/><Relationship Id="rId11" Type="http://schemas.openxmlformats.org/officeDocument/2006/relationships/slideLayout" Target="../slideLayouts/slideLayout487.xml"/><Relationship Id="rId5" Type="http://schemas.openxmlformats.org/officeDocument/2006/relationships/slideLayout" Target="../slideLayouts/slideLayout481.xml"/><Relationship Id="rId10" Type="http://schemas.openxmlformats.org/officeDocument/2006/relationships/slideLayout" Target="../slideLayouts/slideLayout486.xml"/><Relationship Id="rId4" Type="http://schemas.openxmlformats.org/officeDocument/2006/relationships/slideLayout" Target="../slideLayouts/slideLayout480.xml"/><Relationship Id="rId9" Type="http://schemas.openxmlformats.org/officeDocument/2006/relationships/slideLayout" Target="../slideLayouts/slideLayout485.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495.xml"/><Relationship Id="rId3" Type="http://schemas.openxmlformats.org/officeDocument/2006/relationships/slideLayout" Target="../slideLayouts/slideLayout490.xml"/><Relationship Id="rId7" Type="http://schemas.openxmlformats.org/officeDocument/2006/relationships/slideLayout" Target="../slideLayouts/slideLayout494.xml"/><Relationship Id="rId12" Type="http://schemas.openxmlformats.org/officeDocument/2006/relationships/theme" Target="../theme/theme66.xml"/><Relationship Id="rId2" Type="http://schemas.openxmlformats.org/officeDocument/2006/relationships/slideLayout" Target="../slideLayouts/slideLayout489.xml"/><Relationship Id="rId1" Type="http://schemas.openxmlformats.org/officeDocument/2006/relationships/slideLayout" Target="../slideLayouts/slideLayout488.xml"/><Relationship Id="rId6" Type="http://schemas.openxmlformats.org/officeDocument/2006/relationships/slideLayout" Target="../slideLayouts/slideLayout493.xml"/><Relationship Id="rId11" Type="http://schemas.openxmlformats.org/officeDocument/2006/relationships/slideLayout" Target="../slideLayouts/slideLayout498.xml"/><Relationship Id="rId5" Type="http://schemas.openxmlformats.org/officeDocument/2006/relationships/slideLayout" Target="../slideLayouts/slideLayout492.xml"/><Relationship Id="rId10" Type="http://schemas.openxmlformats.org/officeDocument/2006/relationships/slideLayout" Target="../slideLayouts/slideLayout497.xml"/><Relationship Id="rId4" Type="http://schemas.openxmlformats.org/officeDocument/2006/relationships/slideLayout" Target="../slideLayouts/slideLayout491.xml"/><Relationship Id="rId9" Type="http://schemas.openxmlformats.org/officeDocument/2006/relationships/slideLayout" Target="../slideLayouts/slideLayout496.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506.xml"/><Relationship Id="rId3" Type="http://schemas.openxmlformats.org/officeDocument/2006/relationships/slideLayout" Target="../slideLayouts/slideLayout501.xml"/><Relationship Id="rId7" Type="http://schemas.openxmlformats.org/officeDocument/2006/relationships/slideLayout" Target="../slideLayouts/slideLayout505.xml"/><Relationship Id="rId12" Type="http://schemas.openxmlformats.org/officeDocument/2006/relationships/theme" Target="../theme/theme67.xml"/><Relationship Id="rId2" Type="http://schemas.openxmlformats.org/officeDocument/2006/relationships/slideLayout" Target="../slideLayouts/slideLayout500.xml"/><Relationship Id="rId1" Type="http://schemas.openxmlformats.org/officeDocument/2006/relationships/slideLayout" Target="../slideLayouts/slideLayout499.xml"/><Relationship Id="rId6" Type="http://schemas.openxmlformats.org/officeDocument/2006/relationships/slideLayout" Target="../slideLayouts/slideLayout504.xml"/><Relationship Id="rId11" Type="http://schemas.openxmlformats.org/officeDocument/2006/relationships/slideLayout" Target="../slideLayouts/slideLayout509.xml"/><Relationship Id="rId5" Type="http://schemas.openxmlformats.org/officeDocument/2006/relationships/slideLayout" Target="../slideLayouts/slideLayout503.xml"/><Relationship Id="rId10" Type="http://schemas.openxmlformats.org/officeDocument/2006/relationships/slideLayout" Target="../slideLayouts/slideLayout508.xml"/><Relationship Id="rId4" Type="http://schemas.openxmlformats.org/officeDocument/2006/relationships/slideLayout" Target="../slideLayouts/slideLayout502.xml"/><Relationship Id="rId9" Type="http://schemas.openxmlformats.org/officeDocument/2006/relationships/slideLayout" Target="../slideLayouts/slideLayout507.xml"/></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517.xml"/><Relationship Id="rId3" Type="http://schemas.openxmlformats.org/officeDocument/2006/relationships/slideLayout" Target="../slideLayouts/slideLayout512.xml"/><Relationship Id="rId7" Type="http://schemas.openxmlformats.org/officeDocument/2006/relationships/slideLayout" Target="../slideLayouts/slideLayout516.xml"/><Relationship Id="rId12" Type="http://schemas.openxmlformats.org/officeDocument/2006/relationships/theme" Target="../theme/theme68.xml"/><Relationship Id="rId2" Type="http://schemas.openxmlformats.org/officeDocument/2006/relationships/slideLayout" Target="../slideLayouts/slideLayout511.xml"/><Relationship Id="rId1" Type="http://schemas.openxmlformats.org/officeDocument/2006/relationships/slideLayout" Target="../slideLayouts/slideLayout510.xml"/><Relationship Id="rId6" Type="http://schemas.openxmlformats.org/officeDocument/2006/relationships/slideLayout" Target="../slideLayouts/slideLayout515.xml"/><Relationship Id="rId11" Type="http://schemas.openxmlformats.org/officeDocument/2006/relationships/slideLayout" Target="../slideLayouts/slideLayout520.xml"/><Relationship Id="rId5" Type="http://schemas.openxmlformats.org/officeDocument/2006/relationships/slideLayout" Target="../slideLayouts/slideLayout514.xml"/><Relationship Id="rId10" Type="http://schemas.openxmlformats.org/officeDocument/2006/relationships/slideLayout" Target="../slideLayouts/slideLayout519.xml"/><Relationship Id="rId4" Type="http://schemas.openxmlformats.org/officeDocument/2006/relationships/slideLayout" Target="../slideLayouts/slideLayout513.xml"/><Relationship Id="rId9" Type="http://schemas.openxmlformats.org/officeDocument/2006/relationships/slideLayout" Target="../slideLayouts/slideLayout518.xml"/></Relationships>
</file>

<file path=ppt/slideMasters/_rels/slideMaster69.xml.rels><?xml version="1.0" encoding="UTF-8" standalone="yes"?>
<Relationships xmlns="http://schemas.openxmlformats.org/package/2006/relationships"><Relationship Id="rId8" Type="http://schemas.openxmlformats.org/officeDocument/2006/relationships/slideLayout" Target="../slideLayouts/slideLayout528.xml"/><Relationship Id="rId13" Type="http://schemas.openxmlformats.org/officeDocument/2006/relationships/image" Target="../media/image21.jpeg"/><Relationship Id="rId3" Type="http://schemas.openxmlformats.org/officeDocument/2006/relationships/slideLayout" Target="../slideLayouts/slideLayout523.xml"/><Relationship Id="rId7" Type="http://schemas.openxmlformats.org/officeDocument/2006/relationships/slideLayout" Target="../slideLayouts/slideLayout527.xml"/><Relationship Id="rId12" Type="http://schemas.openxmlformats.org/officeDocument/2006/relationships/theme" Target="../theme/theme69.xml"/><Relationship Id="rId2" Type="http://schemas.openxmlformats.org/officeDocument/2006/relationships/slideLayout" Target="../slideLayouts/slideLayout522.xml"/><Relationship Id="rId1" Type="http://schemas.openxmlformats.org/officeDocument/2006/relationships/slideLayout" Target="../slideLayouts/slideLayout521.xml"/><Relationship Id="rId6" Type="http://schemas.openxmlformats.org/officeDocument/2006/relationships/slideLayout" Target="../slideLayouts/slideLayout526.xml"/><Relationship Id="rId11" Type="http://schemas.openxmlformats.org/officeDocument/2006/relationships/slideLayout" Target="../slideLayouts/slideLayout531.xml"/><Relationship Id="rId5" Type="http://schemas.openxmlformats.org/officeDocument/2006/relationships/slideLayout" Target="../slideLayouts/slideLayout525.xml"/><Relationship Id="rId10" Type="http://schemas.openxmlformats.org/officeDocument/2006/relationships/slideLayout" Target="../slideLayouts/slideLayout530.xml"/><Relationship Id="rId4" Type="http://schemas.openxmlformats.org/officeDocument/2006/relationships/slideLayout" Target="../slideLayouts/slideLayout524.xml"/><Relationship Id="rId9" Type="http://schemas.openxmlformats.org/officeDocument/2006/relationships/slideLayout" Target="../slideLayouts/slideLayout529.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heme" Target="../theme/theme7.xml"/><Relationship Id="rId7" Type="http://schemas.openxmlformats.org/officeDocument/2006/relationships/image" Target="../media/image4.png"/><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Masters/_rels/slideMaster70.xml.rels><?xml version="1.0" encoding="UTF-8" standalone="yes"?>
<Relationships xmlns="http://schemas.openxmlformats.org/package/2006/relationships"><Relationship Id="rId8" Type="http://schemas.openxmlformats.org/officeDocument/2006/relationships/slideLayout" Target="../slideLayouts/slideLayout539.xml"/><Relationship Id="rId13" Type="http://schemas.openxmlformats.org/officeDocument/2006/relationships/image" Target="../media/image16.png"/><Relationship Id="rId3" Type="http://schemas.openxmlformats.org/officeDocument/2006/relationships/slideLayout" Target="../slideLayouts/slideLayout534.xml"/><Relationship Id="rId7" Type="http://schemas.openxmlformats.org/officeDocument/2006/relationships/slideLayout" Target="../slideLayouts/slideLayout538.xml"/><Relationship Id="rId12" Type="http://schemas.openxmlformats.org/officeDocument/2006/relationships/theme" Target="../theme/theme70.xml"/><Relationship Id="rId2" Type="http://schemas.openxmlformats.org/officeDocument/2006/relationships/slideLayout" Target="../slideLayouts/slideLayout533.xml"/><Relationship Id="rId1" Type="http://schemas.openxmlformats.org/officeDocument/2006/relationships/slideLayout" Target="../slideLayouts/slideLayout532.xml"/><Relationship Id="rId6" Type="http://schemas.openxmlformats.org/officeDocument/2006/relationships/slideLayout" Target="../slideLayouts/slideLayout537.xml"/><Relationship Id="rId11" Type="http://schemas.openxmlformats.org/officeDocument/2006/relationships/slideLayout" Target="../slideLayouts/slideLayout542.xml"/><Relationship Id="rId5" Type="http://schemas.openxmlformats.org/officeDocument/2006/relationships/slideLayout" Target="../slideLayouts/slideLayout536.xml"/><Relationship Id="rId10" Type="http://schemas.openxmlformats.org/officeDocument/2006/relationships/slideLayout" Target="../slideLayouts/slideLayout541.xml"/><Relationship Id="rId4" Type="http://schemas.openxmlformats.org/officeDocument/2006/relationships/slideLayout" Target="../slideLayouts/slideLayout535.xml"/><Relationship Id="rId9" Type="http://schemas.openxmlformats.org/officeDocument/2006/relationships/slideLayout" Target="../slideLayouts/slideLayout540.xml"/></Relationships>
</file>

<file path=ppt/slideMasters/_rels/slideMaster71.xml.rels><?xml version="1.0" encoding="UTF-8" standalone="yes"?>
<Relationships xmlns="http://schemas.openxmlformats.org/package/2006/relationships"><Relationship Id="rId8" Type="http://schemas.openxmlformats.org/officeDocument/2006/relationships/slideLayout" Target="../slideLayouts/slideLayout550.xml"/><Relationship Id="rId3" Type="http://schemas.openxmlformats.org/officeDocument/2006/relationships/slideLayout" Target="../slideLayouts/slideLayout545.xml"/><Relationship Id="rId7" Type="http://schemas.openxmlformats.org/officeDocument/2006/relationships/slideLayout" Target="../slideLayouts/slideLayout549.xml"/><Relationship Id="rId12" Type="http://schemas.openxmlformats.org/officeDocument/2006/relationships/theme" Target="../theme/theme71.xml"/><Relationship Id="rId2" Type="http://schemas.openxmlformats.org/officeDocument/2006/relationships/slideLayout" Target="../slideLayouts/slideLayout544.xml"/><Relationship Id="rId1" Type="http://schemas.openxmlformats.org/officeDocument/2006/relationships/slideLayout" Target="../slideLayouts/slideLayout543.xml"/><Relationship Id="rId6" Type="http://schemas.openxmlformats.org/officeDocument/2006/relationships/slideLayout" Target="../slideLayouts/slideLayout548.xml"/><Relationship Id="rId11" Type="http://schemas.openxmlformats.org/officeDocument/2006/relationships/slideLayout" Target="../slideLayouts/slideLayout553.xml"/><Relationship Id="rId5" Type="http://schemas.openxmlformats.org/officeDocument/2006/relationships/slideLayout" Target="../slideLayouts/slideLayout547.xml"/><Relationship Id="rId10" Type="http://schemas.openxmlformats.org/officeDocument/2006/relationships/slideLayout" Target="../slideLayouts/slideLayout552.xml"/><Relationship Id="rId4" Type="http://schemas.openxmlformats.org/officeDocument/2006/relationships/slideLayout" Target="../slideLayouts/slideLayout546.xml"/><Relationship Id="rId9" Type="http://schemas.openxmlformats.org/officeDocument/2006/relationships/slideLayout" Target="../slideLayouts/slideLayout551.xml"/></Relationships>
</file>

<file path=ppt/slideMasters/_rels/slideMaster72.xml.rels><?xml version="1.0" encoding="UTF-8" standalone="yes"?>
<Relationships xmlns="http://schemas.openxmlformats.org/package/2006/relationships"><Relationship Id="rId8" Type="http://schemas.openxmlformats.org/officeDocument/2006/relationships/slideLayout" Target="../slideLayouts/slideLayout561.xml"/><Relationship Id="rId3" Type="http://schemas.openxmlformats.org/officeDocument/2006/relationships/slideLayout" Target="../slideLayouts/slideLayout556.xml"/><Relationship Id="rId7" Type="http://schemas.openxmlformats.org/officeDocument/2006/relationships/slideLayout" Target="../slideLayouts/slideLayout560.xml"/><Relationship Id="rId12" Type="http://schemas.openxmlformats.org/officeDocument/2006/relationships/theme" Target="../theme/theme72.xml"/><Relationship Id="rId2" Type="http://schemas.openxmlformats.org/officeDocument/2006/relationships/slideLayout" Target="../slideLayouts/slideLayout555.xml"/><Relationship Id="rId1" Type="http://schemas.openxmlformats.org/officeDocument/2006/relationships/slideLayout" Target="../slideLayouts/slideLayout554.xml"/><Relationship Id="rId6" Type="http://schemas.openxmlformats.org/officeDocument/2006/relationships/slideLayout" Target="../slideLayouts/slideLayout559.xml"/><Relationship Id="rId11" Type="http://schemas.openxmlformats.org/officeDocument/2006/relationships/slideLayout" Target="../slideLayouts/slideLayout564.xml"/><Relationship Id="rId5" Type="http://schemas.openxmlformats.org/officeDocument/2006/relationships/slideLayout" Target="../slideLayouts/slideLayout558.xml"/><Relationship Id="rId10" Type="http://schemas.openxmlformats.org/officeDocument/2006/relationships/slideLayout" Target="../slideLayouts/slideLayout563.xml"/><Relationship Id="rId4" Type="http://schemas.openxmlformats.org/officeDocument/2006/relationships/slideLayout" Target="../slideLayouts/slideLayout557.xml"/><Relationship Id="rId9" Type="http://schemas.openxmlformats.org/officeDocument/2006/relationships/slideLayout" Target="../slideLayouts/slideLayout562.xml"/></Relationships>
</file>

<file path=ppt/slideMasters/_rels/slideMaster73.xml.rels><?xml version="1.0" encoding="UTF-8" standalone="yes"?>
<Relationships xmlns="http://schemas.openxmlformats.org/package/2006/relationships"><Relationship Id="rId8" Type="http://schemas.openxmlformats.org/officeDocument/2006/relationships/slideLayout" Target="../slideLayouts/slideLayout572.xml"/><Relationship Id="rId13" Type="http://schemas.openxmlformats.org/officeDocument/2006/relationships/image" Target="../media/image16.png"/><Relationship Id="rId3" Type="http://schemas.openxmlformats.org/officeDocument/2006/relationships/slideLayout" Target="../slideLayouts/slideLayout567.xml"/><Relationship Id="rId7" Type="http://schemas.openxmlformats.org/officeDocument/2006/relationships/slideLayout" Target="../slideLayouts/slideLayout571.xml"/><Relationship Id="rId12" Type="http://schemas.openxmlformats.org/officeDocument/2006/relationships/theme" Target="../theme/theme73.xml"/><Relationship Id="rId2" Type="http://schemas.openxmlformats.org/officeDocument/2006/relationships/slideLayout" Target="../slideLayouts/slideLayout566.xml"/><Relationship Id="rId1" Type="http://schemas.openxmlformats.org/officeDocument/2006/relationships/slideLayout" Target="../slideLayouts/slideLayout565.xml"/><Relationship Id="rId6" Type="http://schemas.openxmlformats.org/officeDocument/2006/relationships/slideLayout" Target="../slideLayouts/slideLayout570.xml"/><Relationship Id="rId11" Type="http://schemas.openxmlformats.org/officeDocument/2006/relationships/slideLayout" Target="../slideLayouts/slideLayout575.xml"/><Relationship Id="rId5" Type="http://schemas.openxmlformats.org/officeDocument/2006/relationships/slideLayout" Target="../slideLayouts/slideLayout569.xml"/><Relationship Id="rId10" Type="http://schemas.openxmlformats.org/officeDocument/2006/relationships/slideLayout" Target="../slideLayouts/slideLayout574.xml"/><Relationship Id="rId4" Type="http://schemas.openxmlformats.org/officeDocument/2006/relationships/slideLayout" Target="../slideLayouts/slideLayout568.xml"/><Relationship Id="rId9" Type="http://schemas.openxmlformats.org/officeDocument/2006/relationships/slideLayout" Target="../slideLayouts/slideLayout573.xml"/></Relationships>
</file>

<file path=ppt/slideMasters/_rels/slideMaster74.xml.rels><?xml version="1.0" encoding="UTF-8" standalone="yes"?>
<Relationships xmlns="http://schemas.openxmlformats.org/package/2006/relationships"><Relationship Id="rId8" Type="http://schemas.openxmlformats.org/officeDocument/2006/relationships/slideLayout" Target="../slideLayouts/slideLayout583.xml"/><Relationship Id="rId3" Type="http://schemas.openxmlformats.org/officeDocument/2006/relationships/slideLayout" Target="../slideLayouts/slideLayout578.xml"/><Relationship Id="rId7" Type="http://schemas.openxmlformats.org/officeDocument/2006/relationships/slideLayout" Target="../slideLayouts/slideLayout582.xml"/><Relationship Id="rId12" Type="http://schemas.openxmlformats.org/officeDocument/2006/relationships/theme" Target="../theme/theme74.xml"/><Relationship Id="rId2" Type="http://schemas.openxmlformats.org/officeDocument/2006/relationships/slideLayout" Target="../slideLayouts/slideLayout577.xml"/><Relationship Id="rId1" Type="http://schemas.openxmlformats.org/officeDocument/2006/relationships/slideLayout" Target="../slideLayouts/slideLayout576.xml"/><Relationship Id="rId6" Type="http://schemas.openxmlformats.org/officeDocument/2006/relationships/slideLayout" Target="../slideLayouts/slideLayout581.xml"/><Relationship Id="rId11" Type="http://schemas.openxmlformats.org/officeDocument/2006/relationships/slideLayout" Target="../slideLayouts/slideLayout586.xml"/><Relationship Id="rId5" Type="http://schemas.openxmlformats.org/officeDocument/2006/relationships/slideLayout" Target="../slideLayouts/slideLayout580.xml"/><Relationship Id="rId10" Type="http://schemas.openxmlformats.org/officeDocument/2006/relationships/slideLayout" Target="../slideLayouts/slideLayout585.xml"/><Relationship Id="rId4" Type="http://schemas.openxmlformats.org/officeDocument/2006/relationships/slideLayout" Target="../slideLayouts/slideLayout579.xml"/><Relationship Id="rId9" Type="http://schemas.openxmlformats.org/officeDocument/2006/relationships/slideLayout" Target="../slideLayouts/slideLayout584.xml"/></Relationships>
</file>

<file path=ppt/slideMasters/_rels/slideMaster75.xml.rels><?xml version="1.0" encoding="UTF-8" standalone="yes"?>
<Relationships xmlns="http://schemas.openxmlformats.org/package/2006/relationships"><Relationship Id="rId8" Type="http://schemas.openxmlformats.org/officeDocument/2006/relationships/slideLayout" Target="../slideLayouts/slideLayout594.xml"/><Relationship Id="rId13" Type="http://schemas.openxmlformats.org/officeDocument/2006/relationships/image" Target="../media/image1.jpeg"/><Relationship Id="rId3" Type="http://schemas.openxmlformats.org/officeDocument/2006/relationships/slideLayout" Target="../slideLayouts/slideLayout589.xml"/><Relationship Id="rId7" Type="http://schemas.openxmlformats.org/officeDocument/2006/relationships/slideLayout" Target="../slideLayouts/slideLayout593.xml"/><Relationship Id="rId12" Type="http://schemas.openxmlformats.org/officeDocument/2006/relationships/theme" Target="../theme/theme75.xml"/><Relationship Id="rId17" Type="http://schemas.openxmlformats.org/officeDocument/2006/relationships/image" Target="../media/image5.png"/><Relationship Id="rId2" Type="http://schemas.openxmlformats.org/officeDocument/2006/relationships/slideLayout" Target="../slideLayouts/slideLayout588.xml"/><Relationship Id="rId16" Type="http://schemas.openxmlformats.org/officeDocument/2006/relationships/image" Target="../media/image4.png"/><Relationship Id="rId1" Type="http://schemas.openxmlformats.org/officeDocument/2006/relationships/slideLayout" Target="../slideLayouts/slideLayout587.xml"/><Relationship Id="rId6" Type="http://schemas.openxmlformats.org/officeDocument/2006/relationships/slideLayout" Target="../slideLayouts/slideLayout592.xml"/><Relationship Id="rId11" Type="http://schemas.openxmlformats.org/officeDocument/2006/relationships/slideLayout" Target="../slideLayouts/slideLayout597.xml"/><Relationship Id="rId5" Type="http://schemas.openxmlformats.org/officeDocument/2006/relationships/slideLayout" Target="../slideLayouts/slideLayout591.xml"/><Relationship Id="rId15" Type="http://schemas.openxmlformats.org/officeDocument/2006/relationships/image" Target="../media/image3.png"/><Relationship Id="rId10" Type="http://schemas.openxmlformats.org/officeDocument/2006/relationships/slideLayout" Target="../slideLayouts/slideLayout596.xml"/><Relationship Id="rId4" Type="http://schemas.openxmlformats.org/officeDocument/2006/relationships/slideLayout" Target="../slideLayouts/slideLayout590.xml"/><Relationship Id="rId9" Type="http://schemas.openxmlformats.org/officeDocument/2006/relationships/slideLayout" Target="../slideLayouts/slideLayout595.xml"/><Relationship Id="rId14" Type="http://schemas.openxmlformats.org/officeDocument/2006/relationships/image" Target="../media/image2.png"/></Relationships>
</file>

<file path=ppt/slideMasters/_rels/slideMaster76.xml.rels><?xml version="1.0" encoding="UTF-8" standalone="yes"?>
<Relationships xmlns="http://schemas.openxmlformats.org/package/2006/relationships"><Relationship Id="rId8" Type="http://schemas.openxmlformats.org/officeDocument/2006/relationships/slideLayout" Target="../slideLayouts/slideLayout605.xml"/><Relationship Id="rId3" Type="http://schemas.openxmlformats.org/officeDocument/2006/relationships/slideLayout" Target="../slideLayouts/slideLayout600.xml"/><Relationship Id="rId7" Type="http://schemas.openxmlformats.org/officeDocument/2006/relationships/slideLayout" Target="../slideLayouts/slideLayout604.xml"/><Relationship Id="rId12" Type="http://schemas.openxmlformats.org/officeDocument/2006/relationships/theme" Target="../theme/theme76.xml"/><Relationship Id="rId2" Type="http://schemas.openxmlformats.org/officeDocument/2006/relationships/slideLayout" Target="../slideLayouts/slideLayout599.xml"/><Relationship Id="rId1" Type="http://schemas.openxmlformats.org/officeDocument/2006/relationships/slideLayout" Target="../slideLayouts/slideLayout598.xml"/><Relationship Id="rId6" Type="http://schemas.openxmlformats.org/officeDocument/2006/relationships/slideLayout" Target="../slideLayouts/slideLayout603.xml"/><Relationship Id="rId11" Type="http://schemas.openxmlformats.org/officeDocument/2006/relationships/slideLayout" Target="../slideLayouts/slideLayout608.xml"/><Relationship Id="rId5" Type="http://schemas.openxmlformats.org/officeDocument/2006/relationships/slideLayout" Target="../slideLayouts/slideLayout602.xml"/><Relationship Id="rId10" Type="http://schemas.openxmlformats.org/officeDocument/2006/relationships/slideLayout" Target="../slideLayouts/slideLayout607.xml"/><Relationship Id="rId4" Type="http://schemas.openxmlformats.org/officeDocument/2006/relationships/slideLayout" Target="../slideLayouts/slideLayout601.xml"/><Relationship Id="rId9" Type="http://schemas.openxmlformats.org/officeDocument/2006/relationships/slideLayout" Target="../slideLayouts/slideLayout606.xml"/></Relationships>
</file>

<file path=ppt/slideMasters/_rels/slideMaster77.xml.rels><?xml version="1.0" encoding="UTF-8" standalone="yes"?>
<Relationships xmlns="http://schemas.openxmlformats.org/package/2006/relationships"><Relationship Id="rId8" Type="http://schemas.openxmlformats.org/officeDocument/2006/relationships/slideLayout" Target="../slideLayouts/slideLayout616.xml"/><Relationship Id="rId3" Type="http://schemas.openxmlformats.org/officeDocument/2006/relationships/slideLayout" Target="../slideLayouts/slideLayout611.xml"/><Relationship Id="rId7" Type="http://schemas.openxmlformats.org/officeDocument/2006/relationships/slideLayout" Target="../slideLayouts/slideLayout615.xml"/><Relationship Id="rId12" Type="http://schemas.openxmlformats.org/officeDocument/2006/relationships/theme" Target="../theme/theme77.xml"/><Relationship Id="rId2" Type="http://schemas.openxmlformats.org/officeDocument/2006/relationships/slideLayout" Target="../slideLayouts/slideLayout610.xml"/><Relationship Id="rId1" Type="http://schemas.openxmlformats.org/officeDocument/2006/relationships/slideLayout" Target="../slideLayouts/slideLayout609.xml"/><Relationship Id="rId6" Type="http://schemas.openxmlformats.org/officeDocument/2006/relationships/slideLayout" Target="../slideLayouts/slideLayout614.xml"/><Relationship Id="rId11" Type="http://schemas.openxmlformats.org/officeDocument/2006/relationships/slideLayout" Target="../slideLayouts/slideLayout619.xml"/><Relationship Id="rId5" Type="http://schemas.openxmlformats.org/officeDocument/2006/relationships/slideLayout" Target="../slideLayouts/slideLayout613.xml"/><Relationship Id="rId10" Type="http://schemas.openxmlformats.org/officeDocument/2006/relationships/slideLayout" Target="../slideLayouts/slideLayout618.xml"/><Relationship Id="rId4" Type="http://schemas.openxmlformats.org/officeDocument/2006/relationships/slideLayout" Target="../slideLayouts/slideLayout612.xml"/><Relationship Id="rId9" Type="http://schemas.openxmlformats.org/officeDocument/2006/relationships/slideLayout" Target="../slideLayouts/slideLayout617.xml"/></Relationships>
</file>

<file path=ppt/slideMasters/_rels/slideMaster78.xml.rels><?xml version="1.0" encoding="UTF-8" standalone="yes"?>
<Relationships xmlns="http://schemas.openxmlformats.org/package/2006/relationships"><Relationship Id="rId8" Type="http://schemas.openxmlformats.org/officeDocument/2006/relationships/slideLayout" Target="../slideLayouts/slideLayout627.xml"/><Relationship Id="rId3" Type="http://schemas.openxmlformats.org/officeDocument/2006/relationships/slideLayout" Target="../slideLayouts/slideLayout622.xml"/><Relationship Id="rId7" Type="http://schemas.openxmlformats.org/officeDocument/2006/relationships/slideLayout" Target="../slideLayouts/slideLayout626.xml"/><Relationship Id="rId12" Type="http://schemas.openxmlformats.org/officeDocument/2006/relationships/theme" Target="../theme/theme78.xml"/><Relationship Id="rId2" Type="http://schemas.openxmlformats.org/officeDocument/2006/relationships/slideLayout" Target="../slideLayouts/slideLayout621.xml"/><Relationship Id="rId1" Type="http://schemas.openxmlformats.org/officeDocument/2006/relationships/slideLayout" Target="../slideLayouts/slideLayout620.xml"/><Relationship Id="rId6" Type="http://schemas.openxmlformats.org/officeDocument/2006/relationships/slideLayout" Target="../slideLayouts/slideLayout625.xml"/><Relationship Id="rId11" Type="http://schemas.openxmlformats.org/officeDocument/2006/relationships/slideLayout" Target="../slideLayouts/slideLayout630.xml"/><Relationship Id="rId5" Type="http://schemas.openxmlformats.org/officeDocument/2006/relationships/slideLayout" Target="../slideLayouts/slideLayout624.xml"/><Relationship Id="rId10" Type="http://schemas.openxmlformats.org/officeDocument/2006/relationships/slideLayout" Target="../slideLayouts/slideLayout629.xml"/><Relationship Id="rId4" Type="http://schemas.openxmlformats.org/officeDocument/2006/relationships/slideLayout" Target="../slideLayouts/slideLayout623.xml"/><Relationship Id="rId9" Type="http://schemas.openxmlformats.org/officeDocument/2006/relationships/slideLayout" Target="../slideLayouts/slideLayout628.xml"/></Relationships>
</file>

<file path=ppt/slideMasters/_rels/slideMaster79.xml.rels><?xml version="1.0" encoding="UTF-8" standalone="yes"?>
<Relationships xmlns="http://schemas.openxmlformats.org/package/2006/relationships"><Relationship Id="rId8" Type="http://schemas.openxmlformats.org/officeDocument/2006/relationships/slideLayout" Target="../slideLayouts/slideLayout638.xml"/><Relationship Id="rId3" Type="http://schemas.openxmlformats.org/officeDocument/2006/relationships/slideLayout" Target="../slideLayouts/slideLayout633.xml"/><Relationship Id="rId7" Type="http://schemas.openxmlformats.org/officeDocument/2006/relationships/slideLayout" Target="../slideLayouts/slideLayout637.xml"/><Relationship Id="rId12" Type="http://schemas.openxmlformats.org/officeDocument/2006/relationships/theme" Target="../theme/theme79.xml"/><Relationship Id="rId2" Type="http://schemas.openxmlformats.org/officeDocument/2006/relationships/slideLayout" Target="../slideLayouts/slideLayout632.xml"/><Relationship Id="rId1" Type="http://schemas.openxmlformats.org/officeDocument/2006/relationships/slideLayout" Target="../slideLayouts/slideLayout631.xml"/><Relationship Id="rId6" Type="http://schemas.openxmlformats.org/officeDocument/2006/relationships/slideLayout" Target="../slideLayouts/slideLayout636.xml"/><Relationship Id="rId11" Type="http://schemas.openxmlformats.org/officeDocument/2006/relationships/slideLayout" Target="../slideLayouts/slideLayout641.xml"/><Relationship Id="rId5" Type="http://schemas.openxmlformats.org/officeDocument/2006/relationships/slideLayout" Target="../slideLayouts/slideLayout635.xml"/><Relationship Id="rId10" Type="http://schemas.openxmlformats.org/officeDocument/2006/relationships/slideLayout" Target="../slideLayouts/slideLayout640.xml"/><Relationship Id="rId4" Type="http://schemas.openxmlformats.org/officeDocument/2006/relationships/slideLayout" Target="../slideLayouts/slideLayout634.xml"/><Relationship Id="rId9" Type="http://schemas.openxmlformats.org/officeDocument/2006/relationships/slideLayout" Target="../slideLayouts/slideLayout639.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theme" Target="../theme/theme8.xml"/><Relationship Id="rId1" Type="http://schemas.openxmlformats.org/officeDocument/2006/relationships/slideLayout" Target="../slideLayouts/slideLayout4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80.xml.rels><?xml version="1.0" encoding="UTF-8" standalone="yes"?>
<Relationships xmlns="http://schemas.openxmlformats.org/package/2006/relationships"><Relationship Id="rId8" Type="http://schemas.openxmlformats.org/officeDocument/2006/relationships/slideLayout" Target="../slideLayouts/slideLayout649.xml"/><Relationship Id="rId3" Type="http://schemas.openxmlformats.org/officeDocument/2006/relationships/slideLayout" Target="../slideLayouts/slideLayout644.xml"/><Relationship Id="rId7" Type="http://schemas.openxmlformats.org/officeDocument/2006/relationships/slideLayout" Target="../slideLayouts/slideLayout648.xml"/><Relationship Id="rId12" Type="http://schemas.openxmlformats.org/officeDocument/2006/relationships/theme" Target="../theme/theme80.xml"/><Relationship Id="rId2" Type="http://schemas.openxmlformats.org/officeDocument/2006/relationships/slideLayout" Target="../slideLayouts/slideLayout643.xml"/><Relationship Id="rId1" Type="http://schemas.openxmlformats.org/officeDocument/2006/relationships/slideLayout" Target="../slideLayouts/slideLayout642.xml"/><Relationship Id="rId6" Type="http://schemas.openxmlformats.org/officeDocument/2006/relationships/slideLayout" Target="../slideLayouts/slideLayout647.xml"/><Relationship Id="rId11" Type="http://schemas.openxmlformats.org/officeDocument/2006/relationships/slideLayout" Target="../slideLayouts/slideLayout652.xml"/><Relationship Id="rId5" Type="http://schemas.openxmlformats.org/officeDocument/2006/relationships/slideLayout" Target="../slideLayouts/slideLayout646.xml"/><Relationship Id="rId10" Type="http://schemas.openxmlformats.org/officeDocument/2006/relationships/slideLayout" Target="../slideLayouts/slideLayout651.xml"/><Relationship Id="rId4" Type="http://schemas.openxmlformats.org/officeDocument/2006/relationships/slideLayout" Target="../slideLayouts/slideLayout645.xml"/><Relationship Id="rId9" Type="http://schemas.openxmlformats.org/officeDocument/2006/relationships/slideLayout" Target="../slideLayouts/slideLayout650.xml"/></Relationships>
</file>

<file path=ppt/slideMasters/_rels/slideMaster81.xml.rels><?xml version="1.0" encoding="UTF-8" standalone="yes"?>
<Relationships xmlns="http://schemas.openxmlformats.org/package/2006/relationships"><Relationship Id="rId8" Type="http://schemas.openxmlformats.org/officeDocument/2006/relationships/slideLayout" Target="../slideLayouts/slideLayout660.xml"/><Relationship Id="rId3" Type="http://schemas.openxmlformats.org/officeDocument/2006/relationships/slideLayout" Target="../slideLayouts/slideLayout655.xml"/><Relationship Id="rId7" Type="http://schemas.openxmlformats.org/officeDocument/2006/relationships/slideLayout" Target="../slideLayouts/slideLayout659.xml"/><Relationship Id="rId12" Type="http://schemas.openxmlformats.org/officeDocument/2006/relationships/theme" Target="../theme/theme81.xml"/><Relationship Id="rId2" Type="http://schemas.openxmlformats.org/officeDocument/2006/relationships/slideLayout" Target="../slideLayouts/slideLayout654.xml"/><Relationship Id="rId1" Type="http://schemas.openxmlformats.org/officeDocument/2006/relationships/slideLayout" Target="../slideLayouts/slideLayout653.xml"/><Relationship Id="rId6" Type="http://schemas.openxmlformats.org/officeDocument/2006/relationships/slideLayout" Target="../slideLayouts/slideLayout658.xml"/><Relationship Id="rId11" Type="http://schemas.openxmlformats.org/officeDocument/2006/relationships/slideLayout" Target="../slideLayouts/slideLayout663.xml"/><Relationship Id="rId5" Type="http://schemas.openxmlformats.org/officeDocument/2006/relationships/slideLayout" Target="../slideLayouts/slideLayout657.xml"/><Relationship Id="rId10" Type="http://schemas.openxmlformats.org/officeDocument/2006/relationships/slideLayout" Target="../slideLayouts/slideLayout662.xml"/><Relationship Id="rId4" Type="http://schemas.openxmlformats.org/officeDocument/2006/relationships/slideLayout" Target="../slideLayouts/slideLayout656.xml"/><Relationship Id="rId9" Type="http://schemas.openxmlformats.org/officeDocument/2006/relationships/slideLayout" Target="../slideLayouts/slideLayout661.xml"/></Relationships>
</file>

<file path=ppt/slideMasters/_rels/slideMaster82.xml.rels><?xml version="1.0" encoding="UTF-8" standalone="yes"?>
<Relationships xmlns="http://schemas.openxmlformats.org/package/2006/relationships"><Relationship Id="rId8" Type="http://schemas.openxmlformats.org/officeDocument/2006/relationships/slideLayout" Target="../slideLayouts/slideLayout671.xml"/><Relationship Id="rId13" Type="http://schemas.openxmlformats.org/officeDocument/2006/relationships/image" Target="../media/image10.jpeg"/><Relationship Id="rId3" Type="http://schemas.openxmlformats.org/officeDocument/2006/relationships/slideLayout" Target="../slideLayouts/slideLayout666.xml"/><Relationship Id="rId7" Type="http://schemas.openxmlformats.org/officeDocument/2006/relationships/slideLayout" Target="../slideLayouts/slideLayout670.xml"/><Relationship Id="rId12" Type="http://schemas.openxmlformats.org/officeDocument/2006/relationships/theme" Target="../theme/theme82.xml"/><Relationship Id="rId2" Type="http://schemas.openxmlformats.org/officeDocument/2006/relationships/slideLayout" Target="../slideLayouts/slideLayout665.xml"/><Relationship Id="rId1" Type="http://schemas.openxmlformats.org/officeDocument/2006/relationships/slideLayout" Target="../slideLayouts/slideLayout664.xml"/><Relationship Id="rId6" Type="http://schemas.openxmlformats.org/officeDocument/2006/relationships/slideLayout" Target="../slideLayouts/slideLayout669.xml"/><Relationship Id="rId11" Type="http://schemas.openxmlformats.org/officeDocument/2006/relationships/slideLayout" Target="../slideLayouts/slideLayout674.xml"/><Relationship Id="rId5" Type="http://schemas.openxmlformats.org/officeDocument/2006/relationships/slideLayout" Target="../slideLayouts/slideLayout668.xml"/><Relationship Id="rId15" Type="http://schemas.openxmlformats.org/officeDocument/2006/relationships/image" Target="../media/image12.jpeg"/><Relationship Id="rId10" Type="http://schemas.openxmlformats.org/officeDocument/2006/relationships/slideLayout" Target="../slideLayouts/slideLayout673.xml"/><Relationship Id="rId4" Type="http://schemas.openxmlformats.org/officeDocument/2006/relationships/slideLayout" Target="../slideLayouts/slideLayout667.xml"/><Relationship Id="rId9" Type="http://schemas.openxmlformats.org/officeDocument/2006/relationships/slideLayout" Target="../slideLayouts/slideLayout672.xml"/><Relationship Id="rId14" Type="http://schemas.openxmlformats.org/officeDocument/2006/relationships/image" Target="../media/image11.jpeg"/></Relationships>
</file>

<file path=ppt/slideMasters/_rels/slideMaster83.xml.rels><?xml version="1.0" encoding="UTF-8" standalone="yes"?>
<Relationships xmlns="http://schemas.openxmlformats.org/package/2006/relationships"><Relationship Id="rId8" Type="http://schemas.openxmlformats.org/officeDocument/2006/relationships/slideLayout" Target="../slideLayouts/slideLayout682.xml"/><Relationship Id="rId3" Type="http://schemas.openxmlformats.org/officeDocument/2006/relationships/slideLayout" Target="../slideLayouts/slideLayout677.xml"/><Relationship Id="rId7" Type="http://schemas.openxmlformats.org/officeDocument/2006/relationships/slideLayout" Target="../slideLayouts/slideLayout681.xml"/><Relationship Id="rId12" Type="http://schemas.openxmlformats.org/officeDocument/2006/relationships/theme" Target="../theme/theme83.xml"/><Relationship Id="rId2" Type="http://schemas.openxmlformats.org/officeDocument/2006/relationships/slideLayout" Target="../slideLayouts/slideLayout676.xml"/><Relationship Id="rId1" Type="http://schemas.openxmlformats.org/officeDocument/2006/relationships/slideLayout" Target="../slideLayouts/slideLayout675.xml"/><Relationship Id="rId6" Type="http://schemas.openxmlformats.org/officeDocument/2006/relationships/slideLayout" Target="../slideLayouts/slideLayout680.xml"/><Relationship Id="rId11" Type="http://schemas.openxmlformats.org/officeDocument/2006/relationships/slideLayout" Target="../slideLayouts/slideLayout685.xml"/><Relationship Id="rId5" Type="http://schemas.openxmlformats.org/officeDocument/2006/relationships/slideLayout" Target="../slideLayouts/slideLayout679.xml"/><Relationship Id="rId10" Type="http://schemas.openxmlformats.org/officeDocument/2006/relationships/slideLayout" Target="../slideLayouts/slideLayout684.xml"/><Relationship Id="rId4" Type="http://schemas.openxmlformats.org/officeDocument/2006/relationships/slideLayout" Target="../slideLayouts/slideLayout678.xml"/><Relationship Id="rId9" Type="http://schemas.openxmlformats.org/officeDocument/2006/relationships/slideLayout" Target="../slideLayouts/slideLayout683.xml"/></Relationships>
</file>

<file path=ppt/slideMasters/_rels/slideMaster84.xml.rels><?xml version="1.0" encoding="UTF-8" standalone="yes"?>
<Relationships xmlns="http://schemas.openxmlformats.org/package/2006/relationships"><Relationship Id="rId8" Type="http://schemas.openxmlformats.org/officeDocument/2006/relationships/slideLayout" Target="../slideLayouts/slideLayout693.xml"/><Relationship Id="rId3" Type="http://schemas.openxmlformats.org/officeDocument/2006/relationships/slideLayout" Target="../slideLayouts/slideLayout688.xml"/><Relationship Id="rId7" Type="http://schemas.openxmlformats.org/officeDocument/2006/relationships/slideLayout" Target="../slideLayouts/slideLayout692.xml"/><Relationship Id="rId12" Type="http://schemas.openxmlformats.org/officeDocument/2006/relationships/theme" Target="../theme/theme84.xml"/><Relationship Id="rId2" Type="http://schemas.openxmlformats.org/officeDocument/2006/relationships/slideLayout" Target="../slideLayouts/slideLayout687.xml"/><Relationship Id="rId1" Type="http://schemas.openxmlformats.org/officeDocument/2006/relationships/slideLayout" Target="../slideLayouts/slideLayout686.xml"/><Relationship Id="rId6" Type="http://schemas.openxmlformats.org/officeDocument/2006/relationships/slideLayout" Target="../slideLayouts/slideLayout691.xml"/><Relationship Id="rId11" Type="http://schemas.openxmlformats.org/officeDocument/2006/relationships/slideLayout" Target="../slideLayouts/slideLayout696.xml"/><Relationship Id="rId5" Type="http://schemas.openxmlformats.org/officeDocument/2006/relationships/slideLayout" Target="../slideLayouts/slideLayout690.xml"/><Relationship Id="rId10" Type="http://schemas.openxmlformats.org/officeDocument/2006/relationships/slideLayout" Target="../slideLayouts/slideLayout695.xml"/><Relationship Id="rId4" Type="http://schemas.openxmlformats.org/officeDocument/2006/relationships/slideLayout" Target="../slideLayouts/slideLayout689.xml"/><Relationship Id="rId9" Type="http://schemas.openxmlformats.org/officeDocument/2006/relationships/slideLayout" Target="../slideLayouts/slideLayout694.xml"/></Relationships>
</file>

<file path=ppt/slideMasters/_rels/slideMaster85.xml.rels><?xml version="1.0" encoding="UTF-8" standalone="yes"?>
<Relationships xmlns="http://schemas.openxmlformats.org/package/2006/relationships"><Relationship Id="rId8" Type="http://schemas.openxmlformats.org/officeDocument/2006/relationships/slideLayout" Target="../slideLayouts/slideLayout704.xml"/><Relationship Id="rId3" Type="http://schemas.openxmlformats.org/officeDocument/2006/relationships/slideLayout" Target="../slideLayouts/slideLayout699.xml"/><Relationship Id="rId7" Type="http://schemas.openxmlformats.org/officeDocument/2006/relationships/slideLayout" Target="../slideLayouts/slideLayout703.xml"/><Relationship Id="rId12" Type="http://schemas.openxmlformats.org/officeDocument/2006/relationships/theme" Target="../theme/theme85.xml"/><Relationship Id="rId2" Type="http://schemas.openxmlformats.org/officeDocument/2006/relationships/slideLayout" Target="../slideLayouts/slideLayout698.xml"/><Relationship Id="rId1" Type="http://schemas.openxmlformats.org/officeDocument/2006/relationships/slideLayout" Target="../slideLayouts/slideLayout697.xml"/><Relationship Id="rId6" Type="http://schemas.openxmlformats.org/officeDocument/2006/relationships/slideLayout" Target="../slideLayouts/slideLayout702.xml"/><Relationship Id="rId11" Type="http://schemas.openxmlformats.org/officeDocument/2006/relationships/slideLayout" Target="../slideLayouts/slideLayout707.xml"/><Relationship Id="rId5" Type="http://schemas.openxmlformats.org/officeDocument/2006/relationships/slideLayout" Target="../slideLayouts/slideLayout701.xml"/><Relationship Id="rId10" Type="http://schemas.openxmlformats.org/officeDocument/2006/relationships/slideLayout" Target="../slideLayouts/slideLayout706.xml"/><Relationship Id="rId4" Type="http://schemas.openxmlformats.org/officeDocument/2006/relationships/slideLayout" Target="../slideLayouts/slideLayout700.xml"/><Relationship Id="rId9" Type="http://schemas.openxmlformats.org/officeDocument/2006/relationships/slideLayout" Target="../slideLayouts/slideLayout705.xml"/></Relationships>
</file>

<file path=ppt/slideMasters/_rels/slideMaster86.xml.rels><?xml version="1.0" encoding="UTF-8" standalone="yes"?>
<Relationships xmlns="http://schemas.openxmlformats.org/package/2006/relationships"><Relationship Id="rId8" Type="http://schemas.openxmlformats.org/officeDocument/2006/relationships/slideLayout" Target="../slideLayouts/slideLayout715.xml"/><Relationship Id="rId3" Type="http://schemas.openxmlformats.org/officeDocument/2006/relationships/slideLayout" Target="../slideLayouts/slideLayout710.xml"/><Relationship Id="rId7" Type="http://schemas.openxmlformats.org/officeDocument/2006/relationships/slideLayout" Target="../slideLayouts/slideLayout714.xml"/><Relationship Id="rId12" Type="http://schemas.openxmlformats.org/officeDocument/2006/relationships/theme" Target="../theme/theme86.xml"/><Relationship Id="rId2" Type="http://schemas.openxmlformats.org/officeDocument/2006/relationships/slideLayout" Target="../slideLayouts/slideLayout709.xml"/><Relationship Id="rId1" Type="http://schemas.openxmlformats.org/officeDocument/2006/relationships/slideLayout" Target="../slideLayouts/slideLayout708.xml"/><Relationship Id="rId6" Type="http://schemas.openxmlformats.org/officeDocument/2006/relationships/slideLayout" Target="../slideLayouts/slideLayout713.xml"/><Relationship Id="rId11" Type="http://schemas.openxmlformats.org/officeDocument/2006/relationships/slideLayout" Target="../slideLayouts/slideLayout718.xml"/><Relationship Id="rId5" Type="http://schemas.openxmlformats.org/officeDocument/2006/relationships/slideLayout" Target="../slideLayouts/slideLayout712.xml"/><Relationship Id="rId10" Type="http://schemas.openxmlformats.org/officeDocument/2006/relationships/slideLayout" Target="../slideLayouts/slideLayout717.xml"/><Relationship Id="rId4" Type="http://schemas.openxmlformats.org/officeDocument/2006/relationships/slideLayout" Target="../slideLayouts/slideLayout711.xml"/><Relationship Id="rId9" Type="http://schemas.openxmlformats.org/officeDocument/2006/relationships/slideLayout" Target="../slideLayouts/slideLayout716.xml"/></Relationships>
</file>

<file path=ppt/slideMasters/_rels/slideMaster8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theme" Target="../theme/theme87.xml"/><Relationship Id="rId1" Type="http://schemas.openxmlformats.org/officeDocument/2006/relationships/slideLayout" Target="../slideLayouts/slideLayout719.xml"/></Relationships>
</file>

<file path=ppt/slideMasters/_rels/slideMaster88.xml.rels><?xml version="1.0" encoding="UTF-8" standalone="yes"?>
<Relationships xmlns="http://schemas.openxmlformats.org/package/2006/relationships"><Relationship Id="rId8" Type="http://schemas.openxmlformats.org/officeDocument/2006/relationships/slideLayout" Target="../slideLayouts/slideLayout727.xml"/><Relationship Id="rId3" Type="http://schemas.openxmlformats.org/officeDocument/2006/relationships/slideLayout" Target="../slideLayouts/slideLayout722.xml"/><Relationship Id="rId7" Type="http://schemas.openxmlformats.org/officeDocument/2006/relationships/slideLayout" Target="../slideLayouts/slideLayout726.xml"/><Relationship Id="rId12" Type="http://schemas.openxmlformats.org/officeDocument/2006/relationships/theme" Target="../theme/theme88.xml"/><Relationship Id="rId2" Type="http://schemas.openxmlformats.org/officeDocument/2006/relationships/slideLayout" Target="../slideLayouts/slideLayout721.xml"/><Relationship Id="rId1" Type="http://schemas.openxmlformats.org/officeDocument/2006/relationships/slideLayout" Target="../slideLayouts/slideLayout720.xml"/><Relationship Id="rId6" Type="http://schemas.openxmlformats.org/officeDocument/2006/relationships/slideLayout" Target="../slideLayouts/slideLayout725.xml"/><Relationship Id="rId11" Type="http://schemas.openxmlformats.org/officeDocument/2006/relationships/slideLayout" Target="../slideLayouts/slideLayout730.xml"/><Relationship Id="rId5" Type="http://schemas.openxmlformats.org/officeDocument/2006/relationships/slideLayout" Target="../slideLayouts/slideLayout724.xml"/><Relationship Id="rId10" Type="http://schemas.openxmlformats.org/officeDocument/2006/relationships/slideLayout" Target="../slideLayouts/slideLayout729.xml"/><Relationship Id="rId4" Type="http://schemas.openxmlformats.org/officeDocument/2006/relationships/slideLayout" Target="../slideLayouts/slideLayout723.xml"/><Relationship Id="rId9" Type="http://schemas.openxmlformats.org/officeDocument/2006/relationships/slideLayout" Target="../slideLayouts/slideLayout728.xml"/></Relationships>
</file>

<file path=ppt/slideMasters/_rels/slideMaster89.xml.rels><?xml version="1.0" encoding="UTF-8" standalone="yes"?>
<Relationships xmlns="http://schemas.openxmlformats.org/package/2006/relationships"><Relationship Id="rId8" Type="http://schemas.openxmlformats.org/officeDocument/2006/relationships/slideLayout" Target="../slideLayouts/slideLayout738.xml"/><Relationship Id="rId13" Type="http://schemas.openxmlformats.org/officeDocument/2006/relationships/image" Target="../media/image1.jpeg"/><Relationship Id="rId3" Type="http://schemas.openxmlformats.org/officeDocument/2006/relationships/slideLayout" Target="../slideLayouts/slideLayout733.xml"/><Relationship Id="rId7" Type="http://schemas.openxmlformats.org/officeDocument/2006/relationships/slideLayout" Target="../slideLayouts/slideLayout737.xml"/><Relationship Id="rId12" Type="http://schemas.openxmlformats.org/officeDocument/2006/relationships/theme" Target="../theme/theme89.xml"/><Relationship Id="rId17" Type="http://schemas.openxmlformats.org/officeDocument/2006/relationships/image" Target="../media/image5.png"/><Relationship Id="rId2" Type="http://schemas.openxmlformats.org/officeDocument/2006/relationships/slideLayout" Target="../slideLayouts/slideLayout732.xml"/><Relationship Id="rId16" Type="http://schemas.openxmlformats.org/officeDocument/2006/relationships/image" Target="../media/image4.png"/><Relationship Id="rId1" Type="http://schemas.openxmlformats.org/officeDocument/2006/relationships/slideLayout" Target="../slideLayouts/slideLayout731.xml"/><Relationship Id="rId6" Type="http://schemas.openxmlformats.org/officeDocument/2006/relationships/slideLayout" Target="../slideLayouts/slideLayout736.xml"/><Relationship Id="rId11" Type="http://schemas.openxmlformats.org/officeDocument/2006/relationships/slideLayout" Target="../slideLayouts/slideLayout741.xml"/><Relationship Id="rId5" Type="http://schemas.openxmlformats.org/officeDocument/2006/relationships/slideLayout" Target="../slideLayouts/slideLayout735.xml"/><Relationship Id="rId15" Type="http://schemas.openxmlformats.org/officeDocument/2006/relationships/image" Target="../media/image3.png"/><Relationship Id="rId10" Type="http://schemas.openxmlformats.org/officeDocument/2006/relationships/slideLayout" Target="../slideLayouts/slideLayout740.xml"/><Relationship Id="rId4" Type="http://schemas.openxmlformats.org/officeDocument/2006/relationships/slideLayout" Target="../slideLayouts/slideLayout734.xml"/><Relationship Id="rId9" Type="http://schemas.openxmlformats.org/officeDocument/2006/relationships/slideLayout" Target="../slideLayouts/slideLayout739.xml"/><Relationship Id="rId1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9.xml"/><Relationship Id="rId1" Type="http://schemas.openxmlformats.org/officeDocument/2006/relationships/slideLayout" Target="../slideLayouts/slideLayout49.xml"/></Relationships>
</file>

<file path=ppt/slideMasters/_rels/slideMaster90.xml.rels><?xml version="1.0" encoding="UTF-8" standalone="yes"?>
<Relationships xmlns="http://schemas.openxmlformats.org/package/2006/relationships"><Relationship Id="rId8" Type="http://schemas.openxmlformats.org/officeDocument/2006/relationships/slideLayout" Target="../slideLayouts/slideLayout749.xml"/><Relationship Id="rId3" Type="http://schemas.openxmlformats.org/officeDocument/2006/relationships/slideLayout" Target="../slideLayouts/slideLayout744.xml"/><Relationship Id="rId7" Type="http://schemas.openxmlformats.org/officeDocument/2006/relationships/slideLayout" Target="../slideLayouts/slideLayout748.xml"/><Relationship Id="rId12" Type="http://schemas.openxmlformats.org/officeDocument/2006/relationships/theme" Target="../theme/theme90.xml"/><Relationship Id="rId2" Type="http://schemas.openxmlformats.org/officeDocument/2006/relationships/slideLayout" Target="../slideLayouts/slideLayout743.xml"/><Relationship Id="rId1" Type="http://schemas.openxmlformats.org/officeDocument/2006/relationships/slideLayout" Target="../slideLayouts/slideLayout742.xml"/><Relationship Id="rId6" Type="http://schemas.openxmlformats.org/officeDocument/2006/relationships/slideLayout" Target="../slideLayouts/slideLayout747.xml"/><Relationship Id="rId11" Type="http://schemas.openxmlformats.org/officeDocument/2006/relationships/slideLayout" Target="../slideLayouts/slideLayout752.xml"/><Relationship Id="rId5" Type="http://schemas.openxmlformats.org/officeDocument/2006/relationships/slideLayout" Target="../slideLayouts/slideLayout746.xml"/><Relationship Id="rId10" Type="http://schemas.openxmlformats.org/officeDocument/2006/relationships/slideLayout" Target="../slideLayouts/slideLayout751.xml"/><Relationship Id="rId4" Type="http://schemas.openxmlformats.org/officeDocument/2006/relationships/slideLayout" Target="../slideLayouts/slideLayout745.xml"/><Relationship Id="rId9" Type="http://schemas.openxmlformats.org/officeDocument/2006/relationships/slideLayout" Target="../slideLayouts/slideLayout750.xml"/></Relationships>
</file>

<file path=ppt/slideMasters/_rels/slideMaster91.xml.rels><?xml version="1.0" encoding="UTF-8" standalone="yes"?>
<Relationships xmlns="http://schemas.openxmlformats.org/package/2006/relationships"><Relationship Id="rId8" Type="http://schemas.openxmlformats.org/officeDocument/2006/relationships/slideLayout" Target="../slideLayouts/slideLayout760.xml"/><Relationship Id="rId13" Type="http://schemas.openxmlformats.org/officeDocument/2006/relationships/slideLayout" Target="../slideLayouts/slideLayout765.xml"/><Relationship Id="rId3" Type="http://schemas.openxmlformats.org/officeDocument/2006/relationships/slideLayout" Target="../slideLayouts/slideLayout755.xml"/><Relationship Id="rId7" Type="http://schemas.openxmlformats.org/officeDocument/2006/relationships/slideLayout" Target="../slideLayouts/slideLayout759.xml"/><Relationship Id="rId12" Type="http://schemas.openxmlformats.org/officeDocument/2006/relationships/slideLayout" Target="../slideLayouts/slideLayout764.xml"/><Relationship Id="rId2" Type="http://schemas.openxmlformats.org/officeDocument/2006/relationships/slideLayout" Target="../slideLayouts/slideLayout754.xml"/><Relationship Id="rId1" Type="http://schemas.openxmlformats.org/officeDocument/2006/relationships/slideLayout" Target="../slideLayouts/slideLayout753.xml"/><Relationship Id="rId6" Type="http://schemas.openxmlformats.org/officeDocument/2006/relationships/slideLayout" Target="../slideLayouts/slideLayout758.xml"/><Relationship Id="rId11" Type="http://schemas.openxmlformats.org/officeDocument/2006/relationships/slideLayout" Target="../slideLayouts/slideLayout763.xml"/><Relationship Id="rId5" Type="http://schemas.openxmlformats.org/officeDocument/2006/relationships/slideLayout" Target="../slideLayouts/slideLayout757.xml"/><Relationship Id="rId10" Type="http://schemas.openxmlformats.org/officeDocument/2006/relationships/slideLayout" Target="../slideLayouts/slideLayout762.xml"/><Relationship Id="rId4" Type="http://schemas.openxmlformats.org/officeDocument/2006/relationships/slideLayout" Target="../slideLayouts/slideLayout756.xml"/><Relationship Id="rId9" Type="http://schemas.openxmlformats.org/officeDocument/2006/relationships/slideLayout" Target="../slideLayouts/slideLayout761.xml"/><Relationship Id="rId14" Type="http://schemas.openxmlformats.org/officeDocument/2006/relationships/theme" Target="../theme/theme91.xml"/></Relationships>
</file>

<file path=ppt/slideMasters/_rels/slideMaster92.xml.rels><?xml version="1.0" encoding="UTF-8" standalone="yes"?>
<Relationships xmlns="http://schemas.openxmlformats.org/package/2006/relationships"><Relationship Id="rId8" Type="http://schemas.openxmlformats.org/officeDocument/2006/relationships/slideLayout" Target="../slideLayouts/slideLayout773.xml"/><Relationship Id="rId3" Type="http://schemas.openxmlformats.org/officeDocument/2006/relationships/slideLayout" Target="../slideLayouts/slideLayout768.xml"/><Relationship Id="rId7" Type="http://schemas.openxmlformats.org/officeDocument/2006/relationships/slideLayout" Target="../slideLayouts/slideLayout772.xml"/><Relationship Id="rId12" Type="http://schemas.openxmlformats.org/officeDocument/2006/relationships/theme" Target="../theme/theme92.xml"/><Relationship Id="rId2" Type="http://schemas.openxmlformats.org/officeDocument/2006/relationships/slideLayout" Target="../slideLayouts/slideLayout767.xml"/><Relationship Id="rId1" Type="http://schemas.openxmlformats.org/officeDocument/2006/relationships/slideLayout" Target="../slideLayouts/slideLayout766.xml"/><Relationship Id="rId6" Type="http://schemas.openxmlformats.org/officeDocument/2006/relationships/slideLayout" Target="../slideLayouts/slideLayout771.xml"/><Relationship Id="rId11" Type="http://schemas.openxmlformats.org/officeDocument/2006/relationships/slideLayout" Target="../slideLayouts/slideLayout776.xml"/><Relationship Id="rId5" Type="http://schemas.openxmlformats.org/officeDocument/2006/relationships/slideLayout" Target="../slideLayouts/slideLayout770.xml"/><Relationship Id="rId10" Type="http://schemas.openxmlformats.org/officeDocument/2006/relationships/slideLayout" Target="../slideLayouts/slideLayout775.xml"/><Relationship Id="rId4" Type="http://schemas.openxmlformats.org/officeDocument/2006/relationships/slideLayout" Target="../slideLayouts/slideLayout769.xml"/><Relationship Id="rId9" Type="http://schemas.openxmlformats.org/officeDocument/2006/relationships/slideLayout" Target="../slideLayouts/slideLayout774.xml"/></Relationships>
</file>

<file path=ppt/slideMasters/_rels/slideMaster9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theme" Target="../theme/theme93.xml"/><Relationship Id="rId1" Type="http://schemas.openxmlformats.org/officeDocument/2006/relationships/slideLayout" Target="../slideLayouts/slideLayout77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94.xml.rels><?xml version="1.0" encoding="UTF-8" standalone="yes"?>
<Relationships xmlns="http://schemas.openxmlformats.org/package/2006/relationships"><Relationship Id="rId8" Type="http://schemas.openxmlformats.org/officeDocument/2006/relationships/slideLayout" Target="../slideLayouts/slideLayout785.xml"/><Relationship Id="rId13" Type="http://schemas.openxmlformats.org/officeDocument/2006/relationships/image" Target="../media/image27.jpeg"/><Relationship Id="rId3" Type="http://schemas.openxmlformats.org/officeDocument/2006/relationships/slideLayout" Target="../slideLayouts/slideLayout780.xml"/><Relationship Id="rId7" Type="http://schemas.openxmlformats.org/officeDocument/2006/relationships/slideLayout" Target="../slideLayouts/slideLayout784.xml"/><Relationship Id="rId12" Type="http://schemas.openxmlformats.org/officeDocument/2006/relationships/theme" Target="../theme/theme94.xml"/><Relationship Id="rId2" Type="http://schemas.openxmlformats.org/officeDocument/2006/relationships/slideLayout" Target="../slideLayouts/slideLayout779.xml"/><Relationship Id="rId1" Type="http://schemas.openxmlformats.org/officeDocument/2006/relationships/slideLayout" Target="../slideLayouts/slideLayout778.xml"/><Relationship Id="rId6" Type="http://schemas.openxmlformats.org/officeDocument/2006/relationships/slideLayout" Target="../slideLayouts/slideLayout783.xml"/><Relationship Id="rId11" Type="http://schemas.openxmlformats.org/officeDocument/2006/relationships/slideLayout" Target="../slideLayouts/slideLayout788.xml"/><Relationship Id="rId5" Type="http://schemas.openxmlformats.org/officeDocument/2006/relationships/slideLayout" Target="../slideLayouts/slideLayout782.xml"/><Relationship Id="rId10" Type="http://schemas.openxmlformats.org/officeDocument/2006/relationships/slideLayout" Target="../slideLayouts/slideLayout787.xml"/><Relationship Id="rId4" Type="http://schemas.openxmlformats.org/officeDocument/2006/relationships/slideLayout" Target="../slideLayouts/slideLayout781.xml"/><Relationship Id="rId9" Type="http://schemas.openxmlformats.org/officeDocument/2006/relationships/slideLayout" Target="../slideLayouts/slideLayout786.xml"/></Relationships>
</file>

<file path=ppt/slideMasters/_rels/slideMaster95.xml.rels><?xml version="1.0" encoding="UTF-8" standalone="yes"?>
<Relationships xmlns="http://schemas.openxmlformats.org/package/2006/relationships"><Relationship Id="rId8" Type="http://schemas.openxmlformats.org/officeDocument/2006/relationships/slideLayout" Target="../slideLayouts/slideLayout796.xml"/><Relationship Id="rId13" Type="http://schemas.openxmlformats.org/officeDocument/2006/relationships/slideLayout" Target="../slideLayouts/slideLayout801.xml"/><Relationship Id="rId3" Type="http://schemas.openxmlformats.org/officeDocument/2006/relationships/slideLayout" Target="../slideLayouts/slideLayout791.xml"/><Relationship Id="rId7" Type="http://schemas.openxmlformats.org/officeDocument/2006/relationships/slideLayout" Target="../slideLayouts/slideLayout795.xml"/><Relationship Id="rId12" Type="http://schemas.openxmlformats.org/officeDocument/2006/relationships/slideLayout" Target="../slideLayouts/slideLayout800.xml"/><Relationship Id="rId2" Type="http://schemas.openxmlformats.org/officeDocument/2006/relationships/slideLayout" Target="../slideLayouts/slideLayout790.xml"/><Relationship Id="rId1" Type="http://schemas.openxmlformats.org/officeDocument/2006/relationships/slideLayout" Target="../slideLayouts/slideLayout789.xml"/><Relationship Id="rId6" Type="http://schemas.openxmlformats.org/officeDocument/2006/relationships/slideLayout" Target="../slideLayouts/slideLayout794.xml"/><Relationship Id="rId11" Type="http://schemas.openxmlformats.org/officeDocument/2006/relationships/slideLayout" Target="../slideLayouts/slideLayout799.xml"/><Relationship Id="rId5" Type="http://schemas.openxmlformats.org/officeDocument/2006/relationships/slideLayout" Target="../slideLayouts/slideLayout793.xml"/><Relationship Id="rId10" Type="http://schemas.openxmlformats.org/officeDocument/2006/relationships/slideLayout" Target="../slideLayouts/slideLayout798.xml"/><Relationship Id="rId4" Type="http://schemas.openxmlformats.org/officeDocument/2006/relationships/slideLayout" Target="../slideLayouts/slideLayout792.xml"/><Relationship Id="rId9" Type="http://schemas.openxmlformats.org/officeDocument/2006/relationships/slideLayout" Target="../slideLayouts/slideLayout797.xml"/><Relationship Id="rId14" Type="http://schemas.openxmlformats.org/officeDocument/2006/relationships/theme" Target="../theme/theme95.xml"/></Relationships>
</file>

<file path=ppt/slideMasters/_rels/slideMaster96.xml.rels><?xml version="1.0" encoding="UTF-8" standalone="yes"?>
<Relationships xmlns="http://schemas.openxmlformats.org/package/2006/relationships"><Relationship Id="rId8" Type="http://schemas.openxmlformats.org/officeDocument/2006/relationships/slideLayout" Target="../slideLayouts/slideLayout809.xml"/><Relationship Id="rId13" Type="http://schemas.openxmlformats.org/officeDocument/2006/relationships/theme" Target="../theme/theme96.xml"/><Relationship Id="rId3" Type="http://schemas.openxmlformats.org/officeDocument/2006/relationships/slideLayout" Target="../slideLayouts/slideLayout804.xml"/><Relationship Id="rId7" Type="http://schemas.openxmlformats.org/officeDocument/2006/relationships/slideLayout" Target="../slideLayouts/slideLayout808.xml"/><Relationship Id="rId12" Type="http://schemas.openxmlformats.org/officeDocument/2006/relationships/slideLayout" Target="../slideLayouts/slideLayout813.xml"/><Relationship Id="rId2" Type="http://schemas.openxmlformats.org/officeDocument/2006/relationships/slideLayout" Target="../slideLayouts/slideLayout803.xml"/><Relationship Id="rId1" Type="http://schemas.openxmlformats.org/officeDocument/2006/relationships/slideLayout" Target="../slideLayouts/slideLayout802.xml"/><Relationship Id="rId6" Type="http://schemas.openxmlformats.org/officeDocument/2006/relationships/slideLayout" Target="../slideLayouts/slideLayout807.xml"/><Relationship Id="rId11" Type="http://schemas.openxmlformats.org/officeDocument/2006/relationships/slideLayout" Target="../slideLayouts/slideLayout812.xml"/><Relationship Id="rId5" Type="http://schemas.openxmlformats.org/officeDocument/2006/relationships/slideLayout" Target="../slideLayouts/slideLayout806.xml"/><Relationship Id="rId10" Type="http://schemas.openxmlformats.org/officeDocument/2006/relationships/slideLayout" Target="../slideLayouts/slideLayout811.xml"/><Relationship Id="rId4" Type="http://schemas.openxmlformats.org/officeDocument/2006/relationships/slideLayout" Target="../slideLayouts/slideLayout805.xml"/><Relationship Id="rId9" Type="http://schemas.openxmlformats.org/officeDocument/2006/relationships/slideLayout" Target="../slideLayouts/slideLayout810.xml"/></Relationships>
</file>

<file path=ppt/slideMasters/_rels/slideMaster97.xml.rels><?xml version="1.0" encoding="UTF-8" standalone="yes"?>
<Relationships xmlns="http://schemas.openxmlformats.org/package/2006/relationships"><Relationship Id="rId8" Type="http://schemas.openxmlformats.org/officeDocument/2006/relationships/slideLayout" Target="../slideLayouts/slideLayout821.xml"/><Relationship Id="rId13" Type="http://schemas.openxmlformats.org/officeDocument/2006/relationships/theme" Target="../theme/theme97.xml"/><Relationship Id="rId3" Type="http://schemas.openxmlformats.org/officeDocument/2006/relationships/slideLayout" Target="../slideLayouts/slideLayout816.xml"/><Relationship Id="rId7" Type="http://schemas.openxmlformats.org/officeDocument/2006/relationships/slideLayout" Target="../slideLayouts/slideLayout820.xml"/><Relationship Id="rId12" Type="http://schemas.openxmlformats.org/officeDocument/2006/relationships/slideLayout" Target="../slideLayouts/slideLayout825.xml"/><Relationship Id="rId2" Type="http://schemas.openxmlformats.org/officeDocument/2006/relationships/slideLayout" Target="../slideLayouts/slideLayout815.xml"/><Relationship Id="rId1" Type="http://schemas.openxmlformats.org/officeDocument/2006/relationships/slideLayout" Target="../slideLayouts/slideLayout814.xml"/><Relationship Id="rId6" Type="http://schemas.openxmlformats.org/officeDocument/2006/relationships/slideLayout" Target="../slideLayouts/slideLayout819.xml"/><Relationship Id="rId11" Type="http://schemas.openxmlformats.org/officeDocument/2006/relationships/slideLayout" Target="../slideLayouts/slideLayout824.xml"/><Relationship Id="rId5" Type="http://schemas.openxmlformats.org/officeDocument/2006/relationships/slideLayout" Target="../slideLayouts/slideLayout818.xml"/><Relationship Id="rId10" Type="http://schemas.openxmlformats.org/officeDocument/2006/relationships/slideLayout" Target="../slideLayouts/slideLayout823.xml"/><Relationship Id="rId4" Type="http://schemas.openxmlformats.org/officeDocument/2006/relationships/slideLayout" Target="../slideLayouts/slideLayout817.xml"/><Relationship Id="rId9" Type="http://schemas.openxmlformats.org/officeDocument/2006/relationships/slideLayout" Target="../slideLayouts/slideLayout822.xml"/></Relationships>
</file>

<file path=ppt/slideMasters/_rels/slideMaster98.xml.rels><?xml version="1.0" encoding="UTF-8" standalone="yes"?>
<Relationships xmlns="http://schemas.openxmlformats.org/package/2006/relationships"><Relationship Id="rId8" Type="http://schemas.openxmlformats.org/officeDocument/2006/relationships/slideLayout" Target="../slideLayouts/slideLayout833.xml"/><Relationship Id="rId3" Type="http://schemas.openxmlformats.org/officeDocument/2006/relationships/slideLayout" Target="../slideLayouts/slideLayout828.xml"/><Relationship Id="rId7" Type="http://schemas.openxmlformats.org/officeDocument/2006/relationships/slideLayout" Target="../slideLayouts/slideLayout832.xml"/><Relationship Id="rId12" Type="http://schemas.openxmlformats.org/officeDocument/2006/relationships/theme" Target="../theme/theme98.xml"/><Relationship Id="rId2" Type="http://schemas.openxmlformats.org/officeDocument/2006/relationships/slideLayout" Target="../slideLayouts/slideLayout827.xml"/><Relationship Id="rId1" Type="http://schemas.openxmlformats.org/officeDocument/2006/relationships/slideLayout" Target="../slideLayouts/slideLayout826.xml"/><Relationship Id="rId6" Type="http://schemas.openxmlformats.org/officeDocument/2006/relationships/slideLayout" Target="../slideLayouts/slideLayout831.xml"/><Relationship Id="rId11" Type="http://schemas.openxmlformats.org/officeDocument/2006/relationships/slideLayout" Target="../slideLayouts/slideLayout836.xml"/><Relationship Id="rId5" Type="http://schemas.openxmlformats.org/officeDocument/2006/relationships/slideLayout" Target="../slideLayouts/slideLayout830.xml"/><Relationship Id="rId10" Type="http://schemas.openxmlformats.org/officeDocument/2006/relationships/slideLayout" Target="../slideLayouts/slideLayout835.xml"/><Relationship Id="rId4" Type="http://schemas.openxmlformats.org/officeDocument/2006/relationships/slideLayout" Target="../slideLayouts/slideLayout829.xml"/><Relationship Id="rId9" Type="http://schemas.openxmlformats.org/officeDocument/2006/relationships/slideLayout" Target="../slideLayouts/slideLayout834.xml"/></Relationships>
</file>

<file path=ppt/slideMasters/_rels/slideMaster99.xml.rels><?xml version="1.0" encoding="UTF-8" standalone="yes"?>
<Relationships xmlns="http://schemas.openxmlformats.org/package/2006/relationships"><Relationship Id="rId8" Type="http://schemas.openxmlformats.org/officeDocument/2006/relationships/slideLayout" Target="../slideLayouts/slideLayout844.xml"/><Relationship Id="rId3" Type="http://schemas.openxmlformats.org/officeDocument/2006/relationships/slideLayout" Target="../slideLayouts/slideLayout839.xml"/><Relationship Id="rId7" Type="http://schemas.openxmlformats.org/officeDocument/2006/relationships/slideLayout" Target="../slideLayouts/slideLayout843.xml"/><Relationship Id="rId12" Type="http://schemas.openxmlformats.org/officeDocument/2006/relationships/theme" Target="../theme/theme99.xml"/><Relationship Id="rId2" Type="http://schemas.openxmlformats.org/officeDocument/2006/relationships/slideLayout" Target="../slideLayouts/slideLayout838.xml"/><Relationship Id="rId1" Type="http://schemas.openxmlformats.org/officeDocument/2006/relationships/slideLayout" Target="../slideLayouts/slideLayout837.xml"/><Relationship Id="rId6" Type="http://schemas.openxmlformats.org/officeDocument/2006/relationships/slideLayout" Target="../slideLayouts/slideLayout842.xml"/><Relationship Id="rId11" Type="http://schemas.openxmlformats.org/officeDocument/2006/relationships/slideLayout" Target="../slideLayouts/slideLayout847.xml"/><Relationship Id="rId5" Type="http://schemas.openxmlformats.org/officeDocument/2006/relationships/slideLayout" Target="../slideLayouts/slideLayout841.xml"/><Relationship Id="rId10" Type="http://schemas.openxmlformats.org/officeDocument/2006/relationships/slideLayout" Target="../slideLayouts/slideLayout846.xml"/><Relationship Id="rId4" Type="http://schemas.openxmlformats.org/officeDocument/2006/relationships/slideLayout" Target="../slideLayouts/slideLayout840.xml"/><Relationship Id="rId9" Type="http://schemas.openxmlformats.org/officeDocument/2006/relationships/slideLayout" Target="../slideLayouts/slideLayout8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defRPr sz="1400" b="0">
                <a:solidFill>
                  <a:schemeClr val="tx2"/>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defRPr sz="1400" b="0">
                <a:solidFill>
                  <a:schemeClr val="tx2"/>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defRPr sz="1400" b="0">
                <a:solidFill>
                  <a:schemeClr val="tx2"/>
                </a:solidFill>
              </a:defRPr>
            </a:lvl1pPr>
          </a:lstStyle>
          <a:p>
            <a:fld id="{AAC681F6-BBD6-CD45-A878-559124AAC9C8}" type="slidenum">
              <a:rPr lang="en-US"/>
              <a:pPr/>
              <a:t>‹#›</a:t>
            </a:fld>
            <a:endParaRPr lang="en-US"/>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5012" r:id="rId1"/>
    <p:sldLayoutId id="2147484944" r:id="rId2"/>
    <p:sldLayoutId id="2147484945" r:id="rId3"/>
    <p:sldLayoutId id="2147484946" r:id="rId4"/>
    <p:sldLayoutId id="2147484947" r:id="rId5"/>
    <p:sldLayoutId id="2147484948" r:id="rId6"/>
    <p:sldLayoutId id="2147484949" r:id="rId7"/>
    <p:sldLayoutId id="2147484950" r:id="rId8"/>
    <p:sldLayoutId id="2147484951" r:id="rId9"/>
    <p:sldLayoutId id="2147484952" r:id="rId10"/>
    <p:sldLayoutId id="2147484953"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78850" name="Picture 2" descr="Expbann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851"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defRPr sz="1400" b="0">
                <a:solidFill>
                  <a:srgbClr val="482400"/>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defRPr sz="1400" b="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defRPr sz="1400" b="0">
                <a:solidFill>
                  <a:srgbClr val="482400"/>
                </a:solidFill>
              </a:defRPr>
            </a:lvl1pPr>
          </a:lstStyle>
          <a:p>
            <a:fld id="{12119604-13D4-9B4D-91C4-5B8FB99795F0}" type="slidenum">
              <a:rPr lang="en-US"/>
              <a:pPr/>
              <a:t>‹#›</a:t>
            </a:fld>
            <a:endParaRPr lang="en-US"/>
          </a:p>
        </p:txBody>
      </p:sp>
      <p:pic>
        <p:nvPicPr>
          <p:cNvPr id="78855" name="Picture 7" descr="EXPHORSA"/>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856"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5004" r:id="rId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Blip>
          <a:blip r:embed="rId6"/>
        </a:buBlip>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Font typeface="Wingdings" charset="0"/>
        <a:buBlip>
          <a:blip r:embed="rId7"/>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0.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80898" name="Rectangle 1026"/>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2400">
              <a:solidFill>
                <a:srgbClr val="000000"/>
              </a:solidFill>
              <a:latin typeface="Times New Roman" charset="0"/>
            </a:endParaRPr>
          </a:p>
        </p:txBody>
      </p:sp>
      <p:sp>
        <p:nvSpPr>
          <p:cNvPr id="80899" name="Line 1027"/>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80900" name="Picture 1028" descr="minispir"/>
          <p:cNvPicPr>
            <a:picLocks noChangeAspect="1" noChangeArrowheads="1"/>
          </p:cNvPicPr>
          <p:nvPr/>
        </p:nvPicPr>
        <p:blipFill>
          <a:blip r:embed="rId13" cstate="screen">
            <a:extLst>
              <a:ext uri="{28A0092B-C50C-407E-A947-70E740481C1C}">
                <a14:useLocalDpi xmlns:a14="http://schemas.microsoft.com/office/drawing/2010/main" val="0"/>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1" name="Picture 1029" descr="minispir"/>
          <p:cNvPicPr>
            <a:picLocks noChangeAspect="1" noChangeArrowheads="1"/>
          </p:cNvPicPr>
          <p:nvPr/>
        </p:nvPicPr>
        <p:blipFill>
          <a:blip r:embed="rId13" cstate="screen">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2" name="Rectangle 1030"/>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903" name="Rectangle 1031"/>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432" name="Rectangle 1032"/>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ea typeface="+mn-ea"/>
                <a:cs typeface="+mn-cs"/>
              </a:defRPr>
            </a:lvl1pPr>
          </a:lstStyle>
          <a:p>
            <a:pPr>
              <a:defRPr/>
            </a:pPr>
            <a:endParaRPr lang="en-US"/>
          </a:p>
        </p:txBody>
      </p:sp>
      <p:sp>
        <p:nvSpPr>
          <p:cNvPr id="103433" name="Rectangle 1033"/>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ea typeface="+mn-ea"/>
                <a:cs typeface="+mn-cs"/>
              </a:defRPr>
            </a:lvl1pPr>
          </a:lstStyle>
          <a:p>
            <a:pPr>
              <a:defRPr/>
            </a:pPr>
            <a:endParaRPr lang="en-US"/>
          </a:p>
        </p:txBody>
      </p:sp>
      <p:sp>
        <p:nvSpPr>
          <p:cNvPr id="103434" name="Rectangle 1034"/>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AB395711-A3FB-5943-854F-0A27C97F5869}" type="slidenum">
              <a:rPr lang="en-US"/>
              <a:pPr>
                <a:defRPr/>
              </a:pPr>
              <a:t>‹#›</a:t>
            </a:fld>
            <a:endParaRPr lang="en-US"/>
          </a:p>
        </p:txBody>
      </p:sp>
    </p:spTree>
    <p:extLst>
      <p:ext uri="{BB962C8B-B14F-4D97-AF65-F5344CB8AC3E}">
        <p14:creationId xmlns:p14="http://schemas.microsoft.com/office/powerpoint/2010/main" val="173338047"/>
      </p:ext>
    </p:extLst>
  </p:cSld>
  <p:clrMap bg1="lt1" tx1="dk1" bg2="lt2" tx2="dk2" accent1="accent1" accent2="accent2" accent3="accent3" accent4="accent4" accent5="accent5" accent6="accent6" hlink="hlink" folHlink="folHlink"/>
  <p:sldLayoutIdLst>
    <p:sldLayoutId id="2147486310" r:id="rId1"/>
    <p:sldLayoutId id="2147486311" r:id="rId2"/>
    <p:sldLayoutId id="2147486312" r:id="rId3"/>
    <p:sldLayoutId id="2147486313" r:id="rId4"/>
    <p:sldLayoutId id="2147486314" r:id="rId5"/>
    <p:sldLayoutId id="2147486315" r:id="rId6"/>
    <p:sldLayoutId id="2147486316" r:id="rId7"/>
    <p:sldLayoutId id="2147486317" r:id="rId8"/>
    <p:sldLayoutId id="2147486318" r:id="rId9"/>
    <p:sldLayoutId id="2147486319" r:id="rId10"/>
    <p:sldLayoutId id="214748632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357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3"/>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a:defRPr sz="1400" b="0">
                <a:solidFill>
                  <a:srgbClr val="000000"/>
                </a:solidFill>
                <a:latin typeface="Times New Roman"/>
                <a:ea typeface="ＭＳ Ｐゴシック" charset="0"/>
                <a:cs typeface="+mn-cs"/>
              </a:defRPr>
            </a:lvl1pPr>
          </a:lstStyle>
          <a:p>
            <a:pPr>
              <a:defRPr/>
            </a:pPr>
            <a:endParaRPr lang="en-US"/>
          </a:p>
        </p:txBody>
      </p:sp>
      <p:sp>
        <p:nvSpPr>
          <p:cNvPr id="80900" name="Rectangle 4"/>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Times New Roman"/>
                <a:ea typeface="ＭＳ Ｐゴシック" charset="0"/>
                <a:cs typeface="+mn-cs"/>
              </a:defRPr>
            </a:lvl1pPr>
          </a:lstStyle>
          <a:p>
            <a:pPr>
              <a:defRPr/>
            </a:pPr>
            <a:endParaRPr lang="en-US"/>
          </a:p>
        </p:txBody>
      </p:sp>
      <p:sp>
        <p:nvSpPr>
          <p:cNvPr id="80901" name="Rectangle 5"/>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3AD816CF-8F6D-0B44-95F3-77E8E9DAD482}" type="slidenum">
              <a:rPr lang="en-US"/>
              <a:pPr>
                <a:defRPr/>
              </a:pPr>
              <a:t>‹#›</a:t>
            </a:fld>
            <a:endParaRPr lang="en-US"/>
          </a:p>
        </p:txBody>
      </p:sp>
    </p:spTree>
    <p:extLst>
      <p:ext uri="{BB962C8B-B14F-4D97-AF65-F5344CB8AC3E}">
        <p14:creationId xmlns:p14="http://schemas.microsoft.com/office/powerpoint/2010/main" val="2054641364"/>
      </p:ext>
    </p:extLst>
  </p:cSld>
  <p:clrMap bg1="lt1" tx1="dk1" bg2="lt2" tx2="dk2" accent1="accent1" accent2="accent2" accent3="accent3" accent4="accent4" accent5="accent5" accent6="accent6" hlink="hlink" folHlink="folHlink"/>
  <p:sldLayoutIdLst>
    <p:sldLayoutId id="2147486322" r:id="rId1"/>
    <p:sldLayoutId id="2147486323" r:id="rId2"/>
    <p:sldLayoutId id="2147486324" r:id="rId3"/>
    <p:sldLayoutId id="2147486325" r:id="rId4"/>
    <p:sldLayoutId id="2147486326" r:id="rId5"/>
    <p:sldLayoutId id="2147486327" r:id="rId6"/>
    <p:sldLayoutId id="2147486328" r:id="rId7"/>
    <p:sldLayoutId id="2147486329" r:id="rId8"/>
    <p:sldLayoutId id="2147486330" r:id="rId9"/>
    <p:sldLayoutId id="2147486331" r:id="rId10"/>
    <p:sldLayoutId id="2147486332"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585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585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charset="0"/>
                <a:ea typeface="Osaka"/>
                <a:cs typeface="Osaka"/>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Arial" charset="0"/>
                <a:ea typeface="Osaka"/>
                <a:cs typeface="Osaka"/>
              </a:defRPr>
            </a:lvl1pPr>
          </a:lstStyle>
          <a:p>
            <a:pP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Osaka" charset="-128"/>
                <a:cs typeface="Osaka" charset="-128"/>
              </a:defRPr>
            </a:lvl1pPr>
          </a:lstStyle>
          <a:p>
            <a:pPr>
              <a:defRPr/>
            </a:pPr>
            <a:fld id="{B083A20E-452E-BC4A-9A16-C0176AA94286}" type="slidenum">
              <a:rPr lang="en-US"/>
              <a:pPr>
                <a:defRPr/>
              </a:pPr>
              <a:t>‹#›</a:t>
            </a:fld>
            <a:endParaRPr lang="en-US"/>
          </a:p>
        </p:txBody>
      </p:sp>
    </p:spTree>
    <p:extLst>
      <p:ext uri="{BB962C8B-B14F-4D97-AF65-F5344CB8AC3E}">
        <p14:creationId xmlns:p14="http://schemas.microsoft.com/office/powerpoint/2010/main" val="980342546"/>
      </p:ext>
    </p:extLst>
  </p:cSld>
  <p:clrMap bg1="lt1" tx1="dk1" bg2="lt2" tx2="dk2" accent1="accent1" accent2="accent2" accent3="accent3" accent4="accent4" accent5="accent5" accent6="accent6" hlink="hlink" folHlink="folHlink"/>
  <p:sldLayoutIdLst>
    <p:sldLayoutId id="2147486334" r:id="rId1"/>
    <p:sldLayoutId id="2147486335" r:id="rId2"/>
    <p:sldLayoutId id="2147486336" r:id="rId3"/>
    <p:sldLayoutId id="2147486337" r:id="rId4"/>
    <p:sldLayoutId id="2147486338" r:id="rId5"/>
    <p:sldLayoutId id="2147486339" r:id="rId6"/>
    <p:sldLayoutId id="2147486340" r:id="rId7"/>
    <p:sldLayoutId id="2147486341" r:id="rId8"/>
    <p:sldLayoutId id="2147486342" r:id="rId9"/>
    <p:sldLayoutId id="2147486343" r:id="rId10"/>
    <p:sldLayoutId id="2147486344"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4978" name="Group 2"/>
          <p:cNvGrpSpPr>
            <a:grpSpLocks/>
          </p:cNvGrpSpPr>
          <p:nvPr/>
        </p:nvGrpSpPr>
        <p:grpSpPr bwMode="auto">
          <a:xfrm>
            <a:off x="-254000" y="-50800"/>
            <a:ext cx="9518650" cy="7229475"/>
            <a:chOff x="-160" y="-32"/>
            <a:chExt cx="5996" cy="4554"/>
          </a:xfrm>
        </p:grpSpPr>
        <p:grpSp>
          <p:nvGrpSpPr>
            <p:cNvPr id="254984" name="Group 3"/>
            <p:cNvGrpSpPr>
              <a:grpSpLocks/>
            </p:cNvGrpSpPr>
            <p:nvPr userDrawn="1"/>
          </p:nvGrpSpPr>
          <p:grpSpPr bwMode="auto">
            <a:xfrm>
              <a:off x="-160" y="-32"/>
              <a:ext cx="5996" cy="4554"/>
              <a:chOff x="-160" y="-32"/>
              <a:chExt cx="5996" cy="4554"/>
            </a:xfrm>
          </p:grpSpPr>
          <p:sp>
            <p:nvSpPr>
              <p:cNvPr id="221206" name="Freeform 4"/>
              <p:cNvSpPr>
                <a:spLocks/>
              </p:cNvSpPr>
              <p:nvPr userDrawn="1"/>
            </p:nvSpPr>
            <p:spPr bwMode="hidden">
              <a:xfrm>
                <a:off x="3316" y="297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07" name="Freeform 5"/>
              <p:cNvSpPr>
                <a:spLocks/>
              </p:cNvSpPr>
              <p:nvPr userDrawn="1"/>
            </p:nvSpPr>
            <p:spPr bwMode="hidden">
              <a:xfrm>
                <a:off x="2202" y="256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08" name="Freeform 6"/>
              <p:cNvSpPr>
                <a:spLocks/>
              </p:cNvSpPr>
              <p:nvPr userDrawn="1"/>
            </p:nvSpPr>
            <p:spPr bwMode="hidden">
              <a:xfrm>
                <a:off x="2290" y="3030"/>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09" name="Freeform 7"/>
              <p:cNvSpPr>
                <a:spLocks/>
              </p:cNvSpPr>
              <p:nvPr userDrawn="1"/>
            </p:nvSpPr>
            <p:spPr bwMode="hidden">
              <a:xfrm>
                <a:off x="2611" y="3541"/>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10" name="Freeform 8"/>
              <p:cNvSpPr>
                <a:spLocks/>
              </p:cNvSpPr>
              <p:nvPr userDrawn="1"/>
            </p:nvSpPr>
            <p:spPr bwMode="hidden">
              <a:xfrm>
                <a:off x="3982" y="181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11" name="Freeform 9"/>
              <p:cNvSpPr>
                <a:spLocks/>
              </p:cNvSpPr>
              <p:nvPr userDrawn="1"/>
            </p:nvSpPr>
            <p:spPr bwMode="hidden">
              <a:xfrm>
                <a:off x="3091" y="2046"/>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12" name="Freeform 10"/>
              <p:cNvSpPr>
                <a:spLocks/>
              </p:cNvSpPr>
              <p:nvPr userDrawn="1"/>
            </p:nvSpPr>
            <p:spPr bwMode="hidden">
              <a:xfrm rot="3318475">
                <a:off x="2256" y="187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13" name="Freeform 11"/>
              <p:cNvSpPr>
                <a:spLocks/>
              </p:cNvSpPr>
              <p:nvPr userDrawn="1"/>
            </p:nvSpPr>
            <p:spPr bwMode="hidden">
              <a:xfrm rot="20976686" flipH="1">
                <a:off x="2958" y="336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14" name="Freeform 12"/>
              <p:cNvSpPr>
                <a:spLocks/>
              </p:cNvSpPr>
              <p:nvPr userDrawn="1"/>
            </p:nvSpPr>
            <p:spPr bwMode="hidden">
              <a:xfrm>
                <a:off x="1823" y="2983"/>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15" name="Freeform 13"/>
              <p:cNvSpPr>
                <a:spLocks/>
              </p:cNvSpPr>
              <p:nvPr userDrawn="1"/>
            </p:nvSpPr>
            <p:spPr bwMode="hidden">
              <a:xfrm rot="16244410" flipH="1">
                <a:off x="3617" y="373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16" name="Freeform 14"/>
              <p:cNvSpPr>
                <a:spLocks/>
              </p:cNvSpPr>
              <p:nvPr userDrawn="1"/>
            </p:nvSpPr>
            <p:spPr bwMode="hidden">
              <a:xfrm rot="6018034">
                <a:off x="1968" y="3558"/>
                <a:ext cx="802" cy="706"/>
              </a:xfrm>
              <a:custGeom>
                <a:avLst/>
                <a:gdLst>
                  <a:gd name="T0" fmla="*/ 33 w 987"/>
                  <a:gd name="T1" fmla="*/ 52 h 743"/>
                  <a:gd name="T2" fmla="*/ 43 w 987"/>
                  <a:gd name="T3" fmla="*/ 267 h 743"/>
                  <a:gd name="T4" fmla="*/ 37 w 987"/>
                  <a:gd name="T5" fmla="*/ 297 h 743"/>
                  <a:gd name="T6" fmla="*/ 9 w 987"/>
                  <a:gd name="T7" fmla="*/ 125 h 743"/>
                  <a:gd name="T8" fmla="*/ 7 w 987"/>
                  <a:gd name="T9" fmla="*/ 81 h 743"/>
                  <a:gd name="T10" fmla="*/ 22 w 987"/>
                  <a:gd name="T11" fmla="*/ 17 h 743"/>
                  <a:gd name="T12" fmla="*/ 33 w 987"/>
                  <a:gd name="T13" fmla="*/ 52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17" name="Freeform 15"/>
              <p:cNvSpPr>
                <a:spLocks/>
              </p:cNvSpPr>
              <p:nvPr userDrawn="1"/>
            </p:nvSpPr>
            <p:spPr bwMode="hidden">
              <a:xfrm rot="6284068">
                <a:off x="3402" y="304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18" name="Freeform 16"/>
              <p:cNvSpPr>
                <a:spLocks/>
              </p:cNvSpPr>
              <p:nvPr userDrawn="1"/>
            </p:nvSpPr>
            <p:spPr bwMode="hidden">
              <a:xfrm rot="19272242" flipV="1">
                <a:off x="3190" y="224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19" name="Freeform 17"/>
              <p:cNvSpPr>
                <a:spLocks/>
              </p:cNvSpPr>
              <p:nvPr userDrawn="1"/>
            </p:nvSpPr>
            <p:spPr bwMode="hidden">
              <a:xfrm rot="563450" flipH="1">
                <a:off x="1798" y="234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20" name="Freeform 18"/>
              <p:cNvSpPr>
                <a:spLocks/>
              </p:cNvSpPr>
              <p:nvPr userDrawn="1"/>
            </p:nvSpPr>
            <p:spPr bwMode="hidden">
              <a:xfrm>
                <a:off x="1229" y="271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21" name="Freeform 19"/>
              <p:cNvSpPr>
                <a:spLocks/>
              </p:cNvSpPr>
              <p:nvPr userDrawn="1"/>
            </p:nvSpPr>
            <p:spPr bwMode="hidden">
              <a:xfrm>
                <a:off x="115" y="2561"/>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22" name="Freeform 20"/>
              <p:cNvSpPr>
                <a:spLocks/>
              </p:cNvSpPr>
              <p:nvPr userDrawn="1"/>
            </p:nvSpPr>
            <p:spPr bwMode="hidden">
              <a:xfrm>
                <a:off x="155" y="2986"/>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23" name="Freeform 21"/>
              <p:cNvSpPr>
                <a:spLocks/>
              </p:cNvSpPr>
              <p:nvPr userDrawn="1"/>
            </p:nvSpPr>
            <p:spPr bwMode="hidden">
              <a:xfrm rot="-2130091">
                <a:off x="740" y="372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24" name="Freeform 22"/>
              <p:cNvSpPr>
                <a:spLocks/>
              </p:cNvSpPr>
              <p:nvPr userDrawn="1"/>
            </p:nvSpPr>
            <p:spPr bwMode="hidden">
              <a:xfrm>
                <a:off x="1823" y="193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25" name="Freeform 23"/>
              <p:cNvSpPr>
                <a:spLocks/>
              </p:cNvSpPr>
              <p:nvPr userDrawn="1"/>
            </p:nvSpPr>
            <p:spPr bwMode="hidden">
              <a:xfrm>
                <a:off x="1004" y="2038"/>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26" name="Freeform 24"/>
              <p:cNvSpPr>
                <a:spLocks/>
              </p:cNvSpPr>
              <p:nvPr userDrawn="1"/>
            </p:nvSpPr>
            <p:spPr bwMode="hidden">
              <a:xfrm rot="3318475">
                <a:off x="-71" y="198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27" name="Freeform 25"/>
              <p:cNvSpPr>
                <a:spLocks/>
              </p:cNvSpPr>
              <p:nvPr userDrawn="1"/>
            </p:nvSpPr>
            <p:spPr bwMode="hidden">
              <a:xfrm rot="20976686" flipH="1">
                <a:off x="871" y="335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28" name="Freeform 26"/>
              <p:cNvSpPr>
                <a:spLocks/>
              </p:cNvSpPr>
              <p:nvPr userDrawn="1"/>
            </p:nvSpPr>
            <p:spPr bwMode="hidden">
              <a:xfrm>
                <a:off x="-12" y="2939"/>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29" name="Freeform 27"/>
              <p:cNvSpPr>
                <a:spLocks/>
              </p:cNvSpPr>
              <p:nvPr userDrawn="1"/>
            </p:nvSpPr>
            <p:spPr bwMode="hidden">
              <a:xfrm rot="16244410" flipH="1">
                <a:off x="1518" y="3710"/>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30" name="Freeform 28"/>
              <p:cNvSpPr>
                <a:spLocks/>
              </p:cNvSpPr>
              <p:nvPr userDrawn="1"/>
            </p:nvSpPr>
            <p:spPr bwMode="hidden">
              <a:xfrm rot="5508134">
                <a:off x="-23" y="3503"/>
                <a:ext cx="802" cy="706"/>
              </a:xfrm>
              <a:custGeom>
                <a:avLst/>
                <a:gdLst>
                  <a:gd name="T0" fmla="*/ 33 w 987"/>
                  <a:gd name="T1" fmla="*/ 52 h 743"/>
                  <a:gd name="T2" fmla="*/ 43 w 987"/>
                  <a:gd name="T3" fmla="*/ 267 h 743"/>
                  <a:gd name="T4" fmla="*/ 37 w 987"/>
                  <a:gd name="T5" fmla="*/ 297 h 743"/>
                  <a:gd name="T6" fmla="*/ 9 w 987"/>
                  <a:gd name="T7" fmla="*/ 125 h 743"/>
                  <a:gd name="T8" fmla="*/ 7 w 987"/>
                  <a:gd name="T9" fmla="*/ 81 h 743"/>
                  <a:gd name="T10" fmla="*/ 22 w 987"/>
                  <a:gd name="T11" fmla="*/ 17 h 743"/>
                  <a:gd name="T12" fmla="*/ 33 w 987"/>
                  <a:gd name="T13" fmla="*/ 52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31" name="Freeform 29"/>
              <p:cNvSpPr>
                <a:spLocks/>
              </p:cNvSpPr>
              <p:nvPr userDrawn="1"/>
            </p:nvSpPr>
            <p:spPr bwMode="hidden">
              <a:xfrm rot="6284068">
                <a:off x="1171" y="288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32" name="Freeform 30"/>
              <p:cNvSpPr>
                <a:spLocks/>
              </p:cNvSpPr>
              <p:nvPr userDrawn="1"/>
            </p:nvSpPr>
            <p:spPr bwMode="hidden">
              <a:xfrm rot="19272242" flipV="1">
                <a:off x="947" y="202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33" name="Freeform 31"/>
              <p:cNvSpPr>
                <a:spLocks/>
              </p:cNvSpPr>
              <p:nvPr userDrawn="1"/>
            </p:nvSpPr>
            <p:spPr bwMode="hidden">
              <a:xfrm rot="563450" flipH="1">
                <a:off x="503" y="220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34" name="Freeform 32"/>
              <p:cNvSpPr>
                <a:spLocks/>
              </p:cNvSpPr>
              <p:nvPr userDrawn="1"/>
            </p:nvSpPr>
            <p:spPr bwMode="hidden">
              <a:xfrm>
                <a:off x="1212" y="85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35" name="Freeform 33"/>
              <p:cNvSpPr>
                <a:spLocks/>
              </p:cNvSpPr>
              <p:nvPr userDrawn="1"/>
            </p:nvSpPr>
            <p:spPr bwMode="hidden">
              <a:xfrm>
                <a:off x="98" y="44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36" name="Freeform 34"/>
              <p:cNvSpPr>
                <a:spLocks/>
              </p:cNvSpPr>
              <p:nvPr userDrawn="1"/>
            </p:nvSpPr>
            <p:spPr bwMode="hidden">
              <a:xfrm>
                <a:off x="-18" y="1102"/>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37" name="Freeform 35"/>
              <p:cNvSpPr>
                <a:spLocks/>
              </p:cNvSpPr>
              <p:nvPr userDrawn="1"/>
            </p:nvSpPr>
            <p:spPr bwMode="hidden">
              <a:xfrm>
                <a:off x="723" y="161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38" name="Freeform 36"/>
              <p:cNvSpPr>
                <a:spLocks/>
              </p:cNvSpPr>
              <p:nvPr userDrawn="1"/>
            </p:nvSpPr>
            <p:spPr bwMode="hidden">
              <a:xfrm>
                <a:off x="1806" y="-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39" name="Freeform 37"/>
              <p:cNvSpPr>
                <a:spLocks/>
              </p:cNvSpPr>
              <p:nvPr userDrawn="1"/>
            </p:nvSpPr>
            <p:spPr bwMode="hidden">
              <a:xfrm>
                <a:off x="987" y="82"/>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40" name="Freeform 38"/>
              <p:cNvSpPr>
                <a:spLocks/>
              </p:cNvSpPr>
              <p:nvPr userDrawn="1"/>
            </p:nvSpPr>
            <p:spPr bwMode="hidden">
              <a:xfrm rot="3318475">
                <a:off x="188" y="-111"/>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41" name="Freeform 39"/>
              <p:cNvSpPr>
                <a:spLocks/>
              </p:cNvSpPr>
              <p:nvPr userDrawn="1"/>
            </p:nvSpPr>
            <p:spPr bwMode="hidden">
              <a:xfrm rot="20976686" flipH="1">
                <a:off x="854" y="124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42" name="Freeform 40"/>
              <p:cNvSpPr>
                <a:spLocks/>
              </p:cNvSpPr>
              <p:nvPr userDrawn="1"/>
            </p:nvSpPr>
            <p:spPr bwMode="hidden">
              <a:xfrm>
                <a:off x="187" y="935"/>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43" name="Freeform 41"/>
              <p:cNvSpPr>
                <a:spLocks/>
              </p:cNvSpPr>
              <p:nvPr userDrawn="1"/>
            </p:nvSpPr>
            <p:spPr bwMode="hidden">
              <a:xfrm rot="16244410" flipH="1">
                <a:off x="1489" y="1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44" name="Freeform 42"/>
              <p:cNvSpPr>
                <a:spLocks/>
              </p:cNvSpPr>
              <p:nvPr userDrawn="1"/>
            </p:nvSpPr>
            <p:spPr bwMode="hidden">
              <a:xfrm rot="2428453">
                <a:off x="-160" y="1667"/>
                <a:ext cx="802" cy="706"/>
              </a:xfrm>
              <a:custGeom>
                <a:avLst/>
                <a:gdLst>
                  <a:gd name="T0" fmla="*/ 33 w 987"/>
                  <a:gd name="T1" fmla="*/ 52 h 743"/>
                  <a:gd name="T2" fmla="*/ 43 w 987"/>
                  <a:gd name="T3" fmla="*/ 267 h 743"/>
                  <a:gd name="T4" fmla="*/ 37 w 987"/>
                  <a:gd name="T5" fmla="*/ 297 h 743"/>
                  <a:gd name="T6" fmla="*/ 9 w 987"/>
                  <a:gd name="T7" fmla="*/ 125 h 743"/>
                  <a:gd name="T8" fmla="*/ 7 w 987"/>
                  <a:gd name="T9" fmla="*/ 81 h 743"/>
                  <a:gd name="T10" fmla="*/ 22 w 987"/>
                  <a:gd name="T11" fmla="*/ 17 h 743"/>
                  <a:gd name="T12" fmla="*/ 33 w 987"/>
                  <a:gd name="T13" fmla="*/ 52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45" name="Freeform 43"/>
              <p:cNvSpPr>
                <a:spLocks/>
              </p:cNvSpPr>
              <p:nvPr userDrawn="1"/>
            </p:nvSpPr>
            <p:spPr bwMode="hidden">
              <a:xfrm rot="6284068">
                <a:off x="1298" y="92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46" name="Freeform 44"/>
              <p:cNvSpPr>
                <a:spLocks/>
              </p:cNvSpPr>
              <p:nvPr userDrawn="1"/>
            </p:nvSpPr>
            <p:spPr bwMode="hidden">
              <a:xfrm rot="19272242" flipV="1">
                <a:off x="930" y="6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47" name="Freeform 45"/>
              <p:cNvSpPr>
                <a:spLocks/>
              </p:cNvSpPr>
              <p:nvPr userDrawn="1"/>
            </p:nvSpPr>
            <p:spPr bwMode="hidden">
              <a:xfrm rot="563450" flipH="1">
                <a:off x="-18" y="22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48" name="Freeform 46"/>
              <p:cNvSpPr>
                <a:spLocks/>
              </p:cNvSpPr>
              <p:nvPr userDrawn="1"/>
            </p:nvSpPr>
            <p:spPr bwMode="hidden">
              <a:xfrm>
                <a:off x="3307" y="85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49" name="Freeform 47"/>
              <p:cNvSpPr>
                <a:spLocks/>
              </p:cNvSpPr>
              <p:nvPr userDrawn="1"/>
            </p:nvSpPr>
            <p:spPr bwMode="hidden">
              <a:xfrm>
                <a:off x="2193" y="44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50" name="Freeform 48"/>
              <p:cNvSpPr>
                <a:spLocks/>
              </p:cNvSpPr>
              <p:nvPr userDrawn="1"/>
            </p:nvSpPr>
            <p:spPr bwMode="hidden">
              <a:xfrm>
                <a:off x="2077" y="1102"/>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51" name="Freeform 49"/>
              <p:cNvSpPr>
                <a:spLocks/>
              </p:cNvSpPr>
              <p:nvPr userDrawn="1"/>
            </p:nvSpPr>
            <p:spPr bwMode="hidden">
              <a:xfrm>
                <a:off x="2818" y="161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52" name="Freeform 50"/>
              <p:cNvSpPr>
                <a:spLocks/>
              </p:cNvSpPr>
              <p:nvPr userDrawn="1"/>
            </p:nvSpPr>
            <p:spPr bwMode="hidden">
              <a:xfrm>
                <a:off x="3901" y="-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53" name="Freeform 51"/>
              <p:cNvSpPr>
                <a:spLocks/>
              </p:cNvSpPr>
              <p:nvPr userDrawn="1"/>
            </p:nvSpPr>
            <p:spPr bwMode="hidden">
              <a:xfrm>
                <a:off x="3082" y="82"/>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54" name="Freeform 52"/>
              <p:cNvSpPr>
                <a:spLocks/>
              </p:cNvSpPr>
              <p:nvPr userDrawn="1"/>
            </p:nvSpPr>
            <p:spPr bwMode="hidden">
              <a:xfrm rot="3318475">
                <a:off x="2007" y="3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55" name="Freeform 53"/>
              <p:cNvSpPr>
                <a:spLocks/>
              </p:cNvSpPr>
              <p:nvPr userDrawn="1"/>
            </p:nvSpPr>
            <p:spPr bwMode="hidden">
              <a:xfrm rot="20976686" flipH="1">
                <a:off x="2949" y="124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56" name="Freeform 54"/>
              <p:cNvSpPr>
                <a:spLocks/>
              </p:cNvSpPr>
              <p:nvPr userDrawn="1"/>
            </p:nvSpPr>
            <p:spPr bwMode="hidden">
              <a:xfrm>
                <a:off x="1910" y="1055"/>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57" name="Freeform 55"/>
              <p:cNvSpPr>
                <a:spLocks/>
              </p:cNvSpPr>
              <p:nvPr userDrawn="1"/>
            </p:nvSpPr>
            <p:spPr bwMode="hidden">
              <a:xfrm rot="16244410" flipH="1">
                <a:off x="3584" y="1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58" name="Freeform 56"/>
              <p:cNvSpPr>
                <a:spLocks/>
              </p:cNvSpPr>
              <p:nvPr userDrawn="1"/>
            </p:nvSpPr>
            <p:spPr bwMode="hidden">
              <a:xfrm rot="2428453">
                <a:off x="1935" y="1667"/>
                <a:ext cx="802" cy="706"/>
              </a:xfrm>
              <a:custGeom>
                <a:avLst/>
                <a:gdLst>
                  <a:gd name="T0" fmla="*/ 33 w 987"/>
                  <a:gd name="T1" fmla="*/ 52 h 743"/>
                  <a:gd name="T2" fmla="*/ 43 w 987"/>
                  <a:gd name="T3" fmla="*/ 267 h 743"/>
                  <a:gd name="T4" fmla="*/ 37 w 987"/>
                  <a:gd name="T5" fmla="*/ 297 h 743"/>
                  <a:gd name="T6" fmla="*/ 9 w 987"/>
                  <a:gd name="T7" fmla="*/ 125 h 743"/>
                  <a:gd name="T8" fmla="*/ 7 w 987"/>
                  <a:gd name="T9" fmla="*/ 81 h 743"/>
                  <a:gd name="T10" fmla="*/ 22 w 987"/>
                  <a:gd name="T11" fmla="*/ 17 h 743"/>
                  <a:gd name="T12" fmla="*/ 33 w 987"/>
                  <a:gd name="T13" fmla="*/ 52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59" name="Freeform 57"/>
              <p:cNvSpPr>
                <a:spLocks/>
              </p:cNvSpPr>
              <p:nvPr userDrawn="1"/>
            </p:nvSpPr>
            <p:spPr bwMode="hidden">
              <a:xfrm rot="6284068">
                <a:off x="3393" y="92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60" name="Freeform 58"/>
              <p:cNvSpPr>
                <a:spLocks/>
              </p:cNvSpPr>
              <p:nvPr userDrawn="1"/>
            </p:nvSpPr>
            <p:spPr bwMode="hidden">
              <a:xfrm rot="19272242" flipV="1">
                <a:off x="3025" y="6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61" name="Freeform 59"/>
              <p:cNvSpPr>
                <a:spLocks/>
              </p:cNvSpPr>
              <p:nvPr userDrawn="1"/>
            </p:nvSpPr>
            <p:spPr bwMode="hidden">
              <a:xfrm rot="563450" flipH="1">
                <a:off x="1849" y="22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62" name="Freeform 60"/>
              <p:cNvSpPr>
                <a:spLocks/>
              </p:cNvSpPr>
              <p:nvPr userDrawn="1"/>
            </p:nvSpPr>
            <p:spPr bwMode="hidden">
              <a:xfrm flipH="1">
                <a:off x="5077" y="85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63" name="Freeform 61"/>
              <p:cNvSpPr>
                <a:spLocks/>
              </p:cNvSpPr>
              <p:nvPr userDrawn="1"/>
            </p:nvSpPr>
            <p:spPr bwMode="hidden">
              <a:xfrm>
                <a:off x="4289" y="458"/>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64" name="Freeform 62"/>
              <p:cNvSpPr>
                <a:spLocks/>
              </p:cNvSpPr>
              <p:nvPr userDrawn="1"/>
            </p:nvSpPr>
            <p:spPr bwMode="hidden">
              <a:xfrm>
                <a:off x="4173" y="1111"/>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65" name="Freeform 63"/>
              <p:cNvSpPr>
                <a:spLocks/>
              </p:cNvSpPr>
              <p:nvPr userDrawn="1"/>
            </p:nvSpPr>
            <p:spPr bwMode="hidden">
              <a:xfrm>
                <a:off x="5094" y="1562"/>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66" name="Freeform 64"/>
              <p:cNvSpPr>
                <a:spLocks/>
              </p:cNvSpPr>
              <p:nvPr userDrawn="1"/>
            </p:nvSpPr>
            <p:spPr bwMode="hidden">
              <a:xfrm>
                <a:off x="4830" y="7"/>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67" name="Freeform 65"/>
              <p:cNvSpPr>
                <a:spLocks/>
              </p:cNvSpPr>
              <p:nvPr userDrawn="1"/>
            </p:nvSpPr>
            <p:spPr bwMode="hidden">
              <a:xfrm rot="3318475">
                <a:off x="4139" y="-6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68" name="Freeform 66"/>
              <p:cNvSpPr>
                <a:spLocks/>
              </p:cNvSpPr>
              <p:nvPr userDrawn="1"/>
            </p:nvSpPr>
            <p:spPr bwMode="hidden">
              <a:xfrm rot="20976686" flipH="1">
                <a:off x="5045" y="125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69" name="Freeform 67"/>
              <p:cNvSpPr>
                <a:spLocks/>
              </p:cNvSpPr>
              <p:nvPr userDrawn="1"/>
            </p:nvSpPr>
            <p:spPr bwMode="hidden">
              <a:xfrm>
                <a:off x="4330" y="932"/>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70" name="Freeform 68"/>
              <p:cNvSpPr>
                <a:spLocks/>
              </p:cNvSpPr>
              <p:nvPr userDrawn="1"/>
            </p:nvSpPr>
            <p:spPr bwMode="hidden">
              <a:xfrm rot="16244410" flipH="1">
                <a:off x="5174" y="319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71" name="Freeform 69"/>
              <p:cNvSpPr>
                <a:spLocks/>
              </p:cNvSpPr>
              <p:nvPr userDrawn="1"/>
            </p:nvSpPr>
            <p:spPr bwMode="hidden">
              <a:xfrm rot="2428453">
                <a:off x="4163" y="1592"/>
                <a:ext cx="802" cy="706"/>
              </a:xfrm>
              <a:custGeom>
                <a:avLst/>
                <a:gdLst>
                  <a:gd name="T0" fmla="*/ 33 w 987"/>
                  <a:gd name="T1" fmla="*/ 52 h 743"/>
                  <a:gd name="T2" fmla="*/ 43 w 987"/>
                  <a:gd name="T3" fmla="*/ 267 h 743"/>
                  <a:gd name="T4" fmla="*/ 37 w 987"/>
                  <a:gd name="T5" fmla="*/ 297 h 743"/>
                  <a:gd name="T6" fmla="*/ 9 w 987"/>
                  <a:gd name="T7" fmla="*/ 125 h 743"/>
                  <a:gd name="T8" fmla="*/ 7 w 987"/>
                  <a:gd name="T9" fmla="*/ 81 h 743"/>
                  <a:gd name="T10" fmla="*/ 22 w 987"/>
                  <a:gd name="T11" fmla="*/ 17 h 743"/>
                  <a:gd name="T12" fmla="*/ 33 w 987"/>
                  <a:gd name="T13" fmla="*/ 52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72" name="Freeform 70"/>
              <p:cNvSpPr>
                <a:spLocks/>
              </p:cNvSpPr>
              <p:nvPr userDrawn="1"/>
            </p:nvSpPr>
            <p:spPr bwMode="hidden">
              <a:xfrm rot="6284068">
                <a:off x="4901" y="75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73" name="Freeform 71"/>
              <p:cNvSpPr>
                <a:spLocks/>
              </p:cNvSpPr>
              <p:nvPr userDrawn="1"/>
            </p:nvSpPr>
            <p:spPr bwMode="hidden">
              <a:xfrm rot="21011466" flipV="1">
                <a:off x="5124" y="-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74" name="Freeform 72"/>
              <p:cNvSpPr>
                <a:spLocks/>
              </p:cNvSpPr>
              <p:nvPr userDrawn="1"/>
            </p:nvSpPr>
            <p:spPr bwMode="hidden">
              <a:xfrm rot="563450" flipH="1">
                <a:off x="3825" y="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75" name="Freeform 73"/>
              <p:cNvSpPr>
                <a:spLocks/>
              </p:cNvSpPr>
              <p:nvPr userDrawn="1"/>
            </p:nvSpPr>
            <p:spPr bwMode="hidden">
              <a:xfrm rot="6521641">
                <a:off x="5099" y="2938"/>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76" name="Freeform 74"/>
              <p:cNvSpPr>
                <a:spLocks/>
              </p:cNvSpPr>
              <p:nvPr userDrawn="1"/>
            </p:nvSpPr>
            <p:spPr bwMode="hidden">
              <a:xfrm>
                <a:off x="4289" y="2570"/>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77" name="Freeform 75"/>
              <p:cNvSpPr>
                <a:spLocks/>
              </p:cNvSpPr>
              <p:nvPr userDrawn="1"/>
            </p:nvSpPr>
            <p:spPr bwMode="hidden">
              <a:xfrm>
                <a:off x="4173" y="3223"/>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78" name="Freeform 76"/>
              <p:cNvSpPr>
                <a:spLocks/>
              </p:cNvSpPr>
              <p:nvPr userDrawn="1"/>
            </p:nvSpPr>
            <p:spPr bwMode="hidden">
              <a:xfrm rot="5844778">
                <a:off x="5046" y="359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79" name="Freeform 77"/>
              <p:cNvSpPr>
                <a:spLocks/>
              </p:cNvSpPr>
              <p:nvPr userDrawn="1"/>
            </p:nvSpPr>
            <p:spPr bwMode="hidden">
              <a:xfrm>
                <a:off x="4854" y="202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80" name="Freeform 78"/>
              <p:cNvSpPr>
                <a:spLocks/>
              </p:cNvSpPr>
              <p:nvPr userDrawn="1"/>
            </p:nvSpPr>
            <p:spPr bwMode="hidden">
              <a:xfrm rot="3318475">
                <a:off x="4103" y="199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81" name="Freeform 79"/>
              <p:cNvSpPr>
                <a:spLocks/>
              </p:cNvSpPr>
              <p:nvPr userDrawn="1"/>
            </p:nvSpPr>
            <p:spPr bwMode="hidden">
              <a:xfrm rot="20976686" flipH="1">
                <a:off x="4925" y="366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82" name="Freeform 80"/>
              <p:cNvSpPr>
                <a:spLocks/>
              </p:cNvSpPr>
              <p:nvPr userDrawn="1"/>
            </p:nvSpPr>
            <p:spPr bwMode="hidden">
              <a:xfrm>
                <a:off x="4006" y="3176"/>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83" name="Freeform 81"/>
              <p:cNvSpPr>
                <a:spLocks/>
              </p:cNvSpPr>
              <p:nvPr userDrawn="1"/>
            </p:nvSpPr>
            <p:spPr bwMode="hidden">
              <a:xfrm rot="6820033">
                <a:off x="4163" y="3620"/>
                <a:ext cx="802" cy="706"/>
              </a:xfrm>
              <a:custGeom>
                <a:avLst/>
                <a:gdLst>
                  <a:gd name="T0" fmla="*/ 33 w 987"/>
                  <a:gd name="T1" fmla="*/ 52 h 743"/>
                  <a:gd name="T2" fmla="*/ 43 w 987"/>
                  <a:gd name="T3" fmla="*/ 267 h 743"/>
                  <a:gd name="T4" fmla="*/ 37 w 987"/>
                  <a:gd name="T5" fmla="*/ 297 h 743"/>
                  <a:gd name="T6" fmla="*/ 9 w 987"/>
                  <a:gd name="T7" fmla="*/ 125 h 743"/>
                  <a:gd name="T8" fmla="*/ 7 w 987"/>
                  <a:gd name="T9" fmla="*/ 81 h 743"/>
                  <a:gd name="T10" fmla="*/ 22 w 987"/>
                  <a:gd name="T11" fmla="*/ 17 h 743"/>
                  <a:gd name="T12" fmla="*/ 33 w 987"/>
                  <a:gd name="T13" fmla="*/ 52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84" name="Freeform 82"/>
              <p:cNvSpPr>
                <a:spLocks/>
              </p:cNvSpPr>
              <p:nvPr userDrawn="1"/>
            </p:nvSpPr>
            <p:spPr bwMode="hidden">
              <a:xfrm rot="6284068">
                <a:off x="4589" y="255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85" name="Freeform 83"/>
              <p:cNvSpPr>
                <a:spLocks/>
              </p:cNvSpPr>
              <p:nvPr userDrawn="1"/>
            </p:nvSpPr>
            <p:spPr bwMode="hidden">
              <a:xfrm rot="15949041" flipV="1">
                <a:off x="5118" y="209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86" name="Freeform 84"/>
              <p:cNvSpPr>
                <a:spLocks/>
              </p:cNvSpPr>
              <p:nvPr userDrawn="1"/>
            </p:nvSpPr>
            <p:spPr bwMode="hidden">
              <a:xfrm rot="563450" flipH="1">
                <a:off x="3981" y="240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grpSp>
        <p:grpSp>
          <p:nvGrpSpPr>
            <p:cNvPr id="254985" name="Group 85"/>
            <p:cNvGrpSpPr>
              <a:grpSpLocks/>
            </p:cNvGrpSpPr>
            <p:nvPr userDrawn="1"/>
          </p:nvGrpSpPr>
          <p:grpSpPr bwMode="auto">
            <a:xfrm>
              <a:off x="120" y="298"/>
              <a:ext cx="5509" cy="141"/>
              <a:chOff x="150" y="543"/>
              <a:chExt cx="5309" cy="200"/>
            </a:xfrm>
          </p:grpSpPr>
          <p:sp>
            <p:nvSpPr>
              <p:cNvPr id="221204" name="AutoShape 86"/>
              <p:cNvSpPr>
                <a:spLocks noChangeArrowheads="1"/>
              </p:cNvSpPr>
              <p:nvPr/>
            </p:nvSpPr>
            <p:spPr bwMode="ltGray">
              <a:xfrm>
                <a:off x="150" y="543"/>
                <a:ext cx="5309" cy="200"/>
              </a:xfrm>
              <a:prstGeom prst="roundRect">
                <a:avLst>
                  <a:gd name="adj" fmla="val 50000"/>
                </a:avLst>
              </a:prstGeom>
              <a:solidFill>
                <a:srgbClr val="808080">
                  <a:alpha val="50195"/>
                </a:srgbClr>
              </a:solidFill>
              <a:ln w="9525">
                <a:noFill/>
                <a:round/>
                <a:headEnd/>
                <a:tailEnd/>
              </a:ln>
            </p:spPr>
            <p:txBody>
              <a:bodyPr wrap="none" anchor="ctr">
                <a:prstTxWarp prst="textNoShape">
                  <a:avLst/>
                </a:prstTxWarp>
              </a:bodyPr>
              <a:lstStyle/>
              <a:p>
                <a:pPr>
                  <a:defRPr/>
                </a:pPr>
                <a:endParaRPr lang="en-US"/>
              </a:p>
            </p:txBody>
          </p:sp>
          <p:sp>
            <p:nvSpPr>
              <p:cNvPr id="221205" name="Rectangle 87"/>
              <p:cNvSpPr>
                <a:spLocks noChangeArrowheads="1"/>
              </p:cNvSpPr>
              <p:nvPr/>
            </p:nvSpPr>
            <p:spPr bwMode="ltGray">
              <a:xfrm>
                <a:off x="175" y="600"/>
                <a:ext cx="5251" cy="50"/>
              </a:xfrm>
              <a:prstGeom prst="rect">
                <a:avLst/>
              </a:prstGeom>
              <a:solidFill>
                <a:srgbClr val="808080">
                  <a:alpha val="50195"/>
                </a:srgbClr>
              </a:solidFill>
              <a:ln w="9525">
                <a:noFill/>
                <a:miter lim="800000"/>
                <a:headEnd/>
                <a:tailEnd/>
              </a:ln>
            </p:spPr>
            <p:txBody>
              <a:bodyPr wrap="none" anchor="ctr">
                <a:prstTxWarp prst="textNoShape">
                  <a:avLst/>
                </a:prstTxWarp>
              </a:bodyPr>
              <a:lstStyle/>
              <a:p>
                <a:pPr>
                  <a:defRPr/>
                </a:pPr>
                <a:endParaRPr lang="en-US"/>
              </a:p>
            </p:txBody>
          </p:sp>
        </p:grpSp>
        <p:grpSp>
          <p:nvGrpSpPr>
            <p:cNvPr id="254986" name="Group 88"/>
            <p:cNvGrpSpPr>
              <a:grpSpLocks/>
            </p:cNvGrpSpPr>
            <p:nvPr userDrawn="1"/>
          </p:nvGrpSpPr>
          <p:grpSpPr bwMode="auto">
            <a:xfrm>
              <a:off x="52" y="241"/>
              <a:ext cx="5509" cy="141"/>
              <a:chOff x="150" y="543"/>
              <a:chExt cx="5309" cy="200"/>
            </a:xfrm>
          </p:grpSpPr>
          <p:sp>
            <p:nvSpPr>
              <p:cNvPr id="221202" name="AutoShape 89"/>
              <p:cNvSpPr>
                <a:spLocks noChangeArrowheads="1"/>
              </p:cNvSpPr>
              <p:nvPr/>
            </p:nvSpPr>
            <p:spPr bwMode="auto">
              <a:xfrm>
                <a:off x="150" y="543"/>
                <a:ext cx="5309" cy="200"/>
              </a:xfrm>
              <a:prstGeom prst="roundRect">
                <a:avLst>
                  <a:gd name="adj" fmla="val 50000"/>
                </a:avLst>
              </a:prstGeom>
              <a:gradFill rotWithShape="0">
                <a:gsLst>
                  <a:gs pos="0">
                    <a:srgbClr val="525252"/>
                  </a:gs>
                  <a:gs pos="50000">
                    <a:srgbClr val="B2B2B2"/>
                  </a:gs>
                  <a:gs pos="100000">
                    <a:srgbClr val="525252"/>
                  </a:gs>
                </a:gsLst>
                <a:lin ang="5400000" scaled="1"/>
              </a:gradFill>
              <a:ln w="9525">
                <a:noFill/>
                <a:round/>
                <a:headEnd/>
                <a:tailEnd/>
              </a:ln>
            </p:spPr>
            <p:txBody>
              <a:bodyPr wrap="none" anchor="ctr">
                <a:prstTxWarp prst="textNoShape">
                  <a:avLst/>
                </a:prstTxWarp>
              </a:bodyPr>
              <a:lstStyle/>
              <a:p>
                <a:pPr>
                  <a:defRPr/>
                </a:pPr>
                <a:endParaRPr lang="en-US"/>
              </a:p>
            </p:txBody>
          </p:sp>
          <p:sp>
            <p:nvSpPr>
              <p:cNvPr id="221203" name="Rectangle 90"/>
              <p:cNvSpPr>
                <a:spLocks noChangeArrowheads="1"/>
              </p:cNvSpPr>
              <p:nvPr/>
            </p:nvSpPr>
            <p:spPr bwMode="auto">
              <a:xfrm>
                <a:off x="175" y="600"/>
                <a:ext cx="5251" cy="50"/>
              </a:xfrm>
              <a:prstGeom prst="rect">
                <a:avLst/>
              </a:prstGeom>
              <a:gradFill rotWithShape="0">
                <a:gsLst>
                  <a:gs pos="0">
                    <a:srgbClr val="B2B2B2"/>
                  </a:gs>
                  <a:gs pos="50000">
                    <a:srgbClr val="EAEAEA"/>
                  </a:gs>
                  <a:gs pos="100000">
                    <a:srgbClr val="B2B2B2"/>
                  </a:gs>
                </a:gsLst>
                <a:lin ang="5400000" scaled="1"/>
              </a:gradFill>
              <a:ln w="9525">
                <a:noFill/>
                <a:miter lim="800000"/>
                <a:headEnd/>
                <a:tailEnd/>
              </a:ln>
            </p:spPr>
            <p:txBody>
              <a:bodyPr wrap="none" anchor="ctr">
                <a:prstTxWarp prst="textNoShape">
                  <a:avLst/>
                </a:prstTxWarp>
              </a:bodyPr>
              <a:lstStyle/>
              <a:p>
                <a:pPr>
                  <a:defRPr/>
                </a:pPr>
                <a:endParaRPr lang="en-US"/>
              </a:p>
            </p:txBody>
          </p:sp>
        </p:grpSp>
        <p:sp>
          <p:nvSpPr>
            <p:cNvPr id="221195" name="Freeform 91"/>
            <p:cNvSpPr>
              <a:spLocks/>
            </p:cNvSpPr>
            <p:nvPr userDrawn="1"/>
          </p:nvSpPr>
          <p:spPr bwMode="ltGray">
            <a:xfrm>
              <a:off x="97" y="300"/>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rgbClr val="808080">
                <a:alpha val="50195"/>
              </a:srgbClr>
            </a:solidFill>
            <a:ln w="9525" cap="flat" cmpd="sng">
              <a:noFill/>
              <a:prstDash val="solid"/>
              <a:round/>
              <a:headEnd type="none" w="med" len="med"/>
              <a:tailEnd type="none" w="med" len="med"/>
            </a:ln>
          </p:spPr>
          <p:txBody>
            <a:bodyPr wrap="none" anchor="ctr">
              <a:prstTxWarp prst="textNoShape">
                <a:avLst/>
              </a:prstTxWarp>
            </a:bodyPr>
            <a:lstStyle/>
            <a:p>
              <a:pPr>
                <a:defRPr/>
              </a:pPr>
              <a:endParaRPr lang="en-US"/>
            </a:p>
          </p:txBody>
        </p:sp>
        <p:grpSp>
          <p:nvGrpSpPr>
            <p:cNvPr id="254988" name="Group 92"/>
            <p:cNvGrpSpPr>
              <a:grpSpLocks/>
            </p:cNvGrpSpPr>
            <p:nvPr userDrawn="1"/>
          </p:nvGrpSpPr>
          <p:grpSpPr bwMode="auto">
            <a:xfrm>
              <a:off x="136" y="94"/>
              <a:ext cx="790" cy="737"/>
              <a:chOff x="138" y="104"/>
              <a:chExt cx="790" cy="737"/>
            </a:xfrm>
          </p:grpSpPr>
          <p:sp>
            <p:nvSpPr>
              <p:cNvPr id="221197" name="Freeform 93"/>
              <p:cNvSpPr>
                <a:spLocks/>
              </p:cNvSpPr>
              <p:nvPr/>
            </p:nvSpPr>
            <p:spPr bwMode="auto">
              <a:xfrm>
                <a:off x="138" y="115"/>
                <a:ext cx="790" cy="726"/>
              </a:xfrm>
              <a:custGeom>
                <a:avLst/>
                <a:gdLst>
                  <a:gd name="T0" fmla="*/ 5 w 866"/>
                  <a:gd name="T1" fmla="*/ 46 h 795"/>
                  <a:gd name="T2" fmla="*/ 71 w 866"/>
                  <a:gd name="T3" fmla="*/ 185 h 795"/>
                  <a:gd name="T4" fmla="*/ 97 w 866"/>
                  <a:gd name="T5" fmla="*/ 176 h 795"/>
                  <a:gd name="T6" fmla="*/ 162 w 866"/>
                  <a:gd name="T7" fmla="*/ 63 h 795"/>
                  <a:gd name="T8" fmla="*/ 181 w 866"/>
                  <a:gd name="T9" fmla="*/ 36 h 795"/>
                  <a:gd name="T10" fmla="*/ 47 w 866"/>
                  <a:gd name="T11" fmla="*/ 0 h 795"/>
                  <a:gd name="T12" fmla="*/ 5 w 866"/>
                  <a:gd name="T13" fmla="*/ 46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chemeClr val="accent1"/>
              </a:solidFill>
              <a:ln w="12700" cmpd="sng">
                <a:noFill/>
                <a:round/>
                <a:headEnd/>
                <a:tailEnd/>
              </a:ln>
            </p:spPr>
            <p:txBody>
              <a:bodyPr wrap="none" anchor="ctr">
                <a:prstTxWarp prst="textNoShape">
                  <a:avLst/>
                </a:prstTxWarp>
              </a:bodyPr>
              <a:lstStyle/>
              <a:p>
                <a:pPr>
                  <a:defRPr/>
                </a:pPr>
                <a:endParaRPr lang="en-US"/>
              </a:p>
            </p:txBody>
          </p:sp>
          <p:sp>
            <p:nvSpPr>
              <p:cNvPr id="41054" name="Freeform 94"/>
              <p:cNvSpPr>
                <a:spLocks/>
              </p:cNvSpPr>
              <p:nvPr/>
            </p:nvSpPr>
            <p:spPr bwMode="auto">
              <a:xfrm>
                <a:off x="150" y="119"/>
                <a:ext cx="181" cy="533"/>
              </a:xfrm>
              <a:custGeom>
                <a:avLst/>
                <a:gdLst/>
                <a:ahLst/>
                <a:cxnLst>
                  <a:cxn ang="0">
                    <a:pos x="60" y="12"/>
                  </a:cxn>
                  <a:cxn ang="0">
                    <a:pos x="2" y="153"/>
                  </a:cxn>
                  <a:cxn ang="0">
                    <a:pos x="63" y="366"/>
                  </a:cxn>
                  <a:cxn ang="0">
                    <a:pos x="146" y="512"/>
                  </a:cxn>
                  <a:cxn ang="0">
                    <a:pos x="156" y="489"/>
                  </a:cxn>
                  <a:cxn ang="0">
                    <a:pos x="74" y="294"/>
                  </a:cxn>
                  <a:cxn ang="0">
                    <a:pos x="63" y="155"/>
                  </a:cxn>
                  <a:cxn ang="0">
                    <a:pos x="98" y="53"/>
                  </a:cxn>
                  <a:cxn ang="0">
                    <a:pos x="135" y="32"/>
                  </a:cxn>
                  <a:cxn ang="0">
                    <a:pos x="179" y="16"/>
                  </a:cxn>
                  <a:cxn ang="0">
                    <a:pos x="146" y="2"/>
                  </a:cxn>
                  <a:cxn ang="0">
                    <a:pos x="93" y="2"/>
                  </a:cxn>
                  <a:cxn ang="0">
                    <a:pos x="60" y="12"/>
                  </a:cxn>
                </a:cxnLst>
                <a:rect l="0" t="0" r="r" b="b"/>
                <a:pathLst>
                  <a:path w="181" h="533">
                    <a:moveTo>
                      <a:pt x="60" y="12"/>
                    </a:moveTo>
                    <a:cubicBezTo>
                      <a:pt x="18" y="35"/>
                      <a:pt x="0" y="83"/>
                      <a:pt x="2" y="153"/>
                    </a:cubicBezTo>
                    <a:cubicBezTo>
                      <a:pt x="3" y="212"/>
                      <a:pt x="39" y="306"/>
                      <a:pt x="63" y="366"/>
                    </a:cubicBezTo>
                    <a:cubicBezTo>
                      <a:pt x="87" y="426"/>
                      <a:pt x="131" y="492"/>
                      <a:pt x="146" y="512"/>
                    </a:cubicBezTo>
                    <a:cubicBezTo>
                      <a:pt x="162" y="533"/>
                      <a:pt x="168" y="526"/>
                      <a:pt x="156" y="489"/>
                    </a:cubicBezTo>
                    <a:cubicBezTo>
                      <a:pt x="144" y="453"/>
                      <a:pt x="90" y="350"/>
                      <a:pt x="74" y="294"/>
                    </a:cubicBezTo>
                    <a:cubicBezTo>
                      <a:pt x="59" y="239"/>
                      <a:pt x="59" y="196"/>
                      <a:pt x="63" y="155"/>
                    </a:cubicBezTo>
                    <a:cubicBezTo>
                      <a:pt x="67" y="115"/>
                      <a:pt x="86" y="74"/>
                      <a:pt x="98" y="53"/>
                    </a:cubicBezTo>
                    <a:cubicBezTo>
                      <a:pt x="110" y="33"/>
                      <a:pt x="121" y="39"/>
                      <a:pt x="135" y="32"/>
                    </a:cubicBezTo>
                    <a:cubicBezTo>
                      <a:pt x="148" y="26"/>
                      <a:pt x="177" y="21"/>
                      <a:pt x="179" y="16"/>
                    </a:cubicBezTo>
                    <a:cubicBezTo>
                      <a:pt x="181" y="11"/>
                      <a:pt x="161" y="4"/>
                      <a:pt x="146" y="2"/>
                    </a:cubicBezTo>
                    <a:cubicBezTo>
                      <a:pt x="132" y="0"/>
                      <a:pt x="107" y="1"/>
                      <a:pt x="93" y="2"/>
                    </a:cubicBezTo>
                    <a:cubicBezTo>
                      <a:pt x="78" y="4"/>
                      <a:pt x="74" y="0"/>
                      <a:pt x="60" y="12"/>
                    </a:cubicBezTo>
                    <a:close/>
                  </a:path>
                </a:pathLst>
              </a:custGeom>
              <a:gradFill rotWithShape="0">
                <a:gsLst>
                  <a:gs pos="0">
                    <a:schemeClr val="accent1">
                      <a:gamma/>
                      <a:shade val="75686"/>
                      <a:invGamma/>
                    </a:schemeClr>
                  </a:gs>
                  <a:gs pos="100000">
                    <a:schemeClr val="accent1"/>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Times New Roman" pitchFamily="-112" charset="0"/>
                  <a:ea typeface="+mn-ea"/>
                  <a:cs typeface="+mn-cs"/>
                </a:endParaRPr>
              </a:p>
            </p:txBody>
          </p:sp>
          <p:sp>
            <p:nvSpPr>
              <p:cNvPr id="41055" name="Freeform 95"/>
              <p:cNvSpPr>
                <a:spLocks/>
              </p:cNvSpPr>
              <p:nvPr/>
            </p:nvSpPr>
            <p:spPr bwMode="auto">
              <a:xfrm>
                <a:off x="190" y="104"/>
                <a:ext cx="666" cy="195"/>
              </a:xfrm>
              <a:custGeom>
                <a:avLst/>
                <a:gdLst/>
                <a:ahLst/>
                <a:cxnLst>
                  <a:cxn ang="0">
                    <a:pos x="10" y="32"/>
                  </a:cxn>
                  <a:cxn ang="0">
                    <a:pos x="72" y="3"/>
                  </a:cxn>
                  <a:cxn ang="0">
                    <a:pos x="214" y="16"/>
                  </a:cxn>
                  <a:cxn ang="0">
                    <a:pos x="440" y="74"/>
                  </a:cxn>
                  <a:cxn ang="0">
                    <a:pos x="604" y="140"/>
                  </a:cxn>
                  <a:cxn ang="0">
                    <a:pos x="653" y="182"/>
                  </a:cxn>
                  <a:cxn ang="0">
                    <a:pos x="638" y="186"/>
                  </a:cxn>
                  <a:cxn ang="0">
                    <a:pos x="483" y="129"/>
                  </a:cxn>
                  <a:cxn ang="0">
                    <a:pos x="244" y="64"/>
                  </a:cxn>
                  <a:cxn ang="0">
                    <a:pos x="107" y="51"/>
                  </a:cxn>
                  <a:cxn ang="0">
                    <a:pos x="55" y="74"/>
                  </a:cxn>
                  <a:cxn ang="0">
                    <a:pos x="10" y="50"/>
                  </a:cxn>
                  <a:cxn ang="0">
                    <a:pos x="10" y="32"/>
                  </a:cxn>
                </a:cxnLst>
                <a:rect l="0" t="0" r="r" b="b"/>
                <a:pathLst>
                  <a:path w="666" h="195">
                    <a:moveTo>
                      <a:pt x="10" y="32"/>
                    </a:moveTo>
                    <a:cubicBezTo>
                      <a:pt x="20" y="24"/>
                      <a:pt x="38" y="6"/>
                      <a:pt x="72" y="3"/>
                    </a:cubicBezTo>
                    <a:cubicBezTo>
                      <a:pt x="106" y="0"/>
                      <a:pt x="153" y="4"/>
                      <a:pt x="214" y="16"/>
                    </a:cubicBezTo>
                    <a:cubicBezTo>
                      <a:pt x="275" y="28"/>
                      <a:pt x="375" y="53"/>
                      <a:pt x="440" y="74"/>
                    </a:cubicBezTo>
                    <a:cubicBezTo>
                      <a:pt x="505" y="95"/>
                      <a:pt x="568" y="122"/>
                      <a:pt x="604" y="140"/>
                    </a:cubicBezTo>
                    <a:cubicBezTo>
                      <a:pt x="640" y="158"/>
                      <a:pt x="647" y="174"/>
                      <a:pt x="653" y="182"/>
                    </a:cubicBezTo>
                    <a:cubicBezTo>
                      <a:pt x="659" y="190"/>
                      <a:pt x="666" y="195"/>
                      <a:pt x="638" y="186"/>
                    </a:cubicBezTo>
                    <a:cubicBezTo>
                      <a:pt x="609" y="177"/>
                      <a:pt x="548" y="150"/>
                      <a:pt x="483" y="129"/>
                    </a:cubicBezTo>
                    <a:cubicBezTo>
                      <a:pt x="416" y="109"/>
                      <a:pt x="306" y="78"/>
                      <a:pt x="244" y="64"/>
                    </a:cubicBezTo>
                    <a:cubicBezTo>
                      <a:pt x="181" y="51"/>
                      <a:pt x="139" y="49"/>
                      <a:pt x="107" y="51"/>
                    </a:cubicBezTo>
                    <a:cubicBezTo>
                      <a:pt x="76" y="53"/>
                      <a:pt x="71" y="75"/>
                      <a:pt x="55" y="74"/>
                    </a:cubicBezTo>
                    <a:cubicBezTo>
                      <a:pt x="39" y="74"/>
                      <a:pt x="18" y="57"/>
                      <a:pt x="10" y="50"/>
                    </a:cubicBezTo>
                    <a:cubicBezTo>
                      <a:pt x="2" y="43"/>
                      <a:pt x="0" y="40"/>
                      <a:pt x="10" y="32"/>
                    </a:cubicBezTo>
                    <a:close/>
                  </a:path>
                </a:pathLst>
              </a:custGeom>
              <a:gradFill rotWithShape="0">
                <a:gsLst>
                  <a:gs pos="0">
                    <a:schemeClr val="accent1">
                      <a:gamma/>
                      <a:shade val="75686"/>
                      <a:invGamma/>
                    </a:schemeClr>
                  </a:gs>
                  <a:gs pos="100000">
                    <a:schemeClr val="accent1"/>
                  </a:gs>
                </a:gsLst>
                <a:lin ang="5400000" scaled="1"/>
              </a:gradFill>
              <a:ln w="9525">
                <a:noFill/>
                <a:round/>
                <a:headEnd/>
                <a:tailEnd/>
              </a:ln>
              <a:effectLst/>
            </p:spPr>
            <p:txBody>
              <a:bodyPr wrap="none" anchor="ctr"/>
              <a:lstStyle/>
              <a:p>
                <a:pPr>
                  <a:defRPr/>
                </a:pPr>
                <a:endParaRPr lang="en-US">
                  <a:latin typeface="Times New Roman" pitchFamily="-112" charset="0"/>
                  <a:ea typeface="+mn-ea"/>
                  <a:cs typeface="+mn-cs"/>
                </a:endParaRPr>
              </a:p>
            </p:txBody>
          </p:sp>
          <p:sp>
            <p:nvSpPr>
              <p:cNvPr id="41056" name="Freeform 96"/>
              <p:cNvSpPr>
                <a:spLocks/>
              </p:cNvSpPr>
              <p:nvPr/>
            </p:nvSpPr>
            <p:spPr bwMode="auto">
              <a:xfrm>
                <a:off x="369" y="300"/>
                <a:ext cx="430" cy="417"/>
              </a:xfrm>
              <a:custGeom>
                <a:avLst/>
                <a:gdLst/>
                <a:ahLst/>
                <a:cxnLst>
                  <a:cxn ang="0">
                    <a:pos x="54" y="275"/>
                  </a:cxn>
                  <a:cxn ang="0">
                    <a:pos x="388" y="33"/>
                  </a:cxn>
                  <a:cxn ang="0">
                    <a:pos x="1323" y="74"/>
                  </a:cxn>
                  <a:cxn ang="0">
                    <a:pos x="1448" y="149"/>
                  </a:cxn>
                  <a:cxn ang="0">
                    <a:pos x="730" y="108"/>
                  </a:cxn>
                  <a:cxn ang="0">
                    <a:pos x="305" y="216"/>
                  </a:cxn>
                  <a:cxn ang="0">
                    <a:pos x="146" y="525"/>
                  </a:cxn>
                  <a:cxn ang="0">
                    <a:pos x="246" y="1126"/>
                  </a:cxn>
                  <a:cxn ang="0">
                    <a:pos x="338" y="1435"/>
                  </a:cxn>
                  <a:cxn ang="0">
                    <a:pos x="280" y="1435"/>
                  </a:cxn>
                  <a:cxn ang="0">
                    <a:pos x="121" y="1034"/>
                  </a:cxn>
                  <a:cxn ang="0">
                    <a:pos x="38" y="617"/>
                  </a:cxn>
                  <a:cxn ang="0">
                    <a:pos x="54" y="275"/>
                  </a:cxn>
                </a:cxnLst>
                <a:rect l="0" t="0" r="r" b="b"/>
                <a:pathLst>
                  <a:path w="1547" h="1502">
                    <a:moveTo>
                      <a:pt x="54" y="275"/>
                    </a:moveTo>
                    <a:cubicBezTo>
                      <a:pt x="112" y="178"/>
                      <a:pt x="177" y="66"/>
                      <a:pt x="388" y="33"/>
                    </a:cubicBezTo>
                    <a:cubicBezTo>
                      <a:pt x="599" y="0"/>
                      <a:pt x="1146" y="55"/>
                      <a:pt x="1323" y="74"/>
                    </a:cubicBezTo>
                    <a:cubicBezTo>
                      <a:pt x="1500" y="93"/>
                      <a:pt x="1547" y="143"/>
                      <a:pt x="1448" y="149"/>
                    </a:cubicBezTo>
                    <a:cubicBezTo>
                      <a:pt x="1349" y="155"/>
                      <a:pt x="920" y="97"/>
                      <a:pt x="730" y="108"/>
                    </a:cubicBezTo>
                    <a:cubicBezTo>
                      <a:pt x="540" y="119"/>
                      <a:pt x="402" y="147"/>
                      <a:pt x="305" y="216"/>
                    </a:cubicBezTo>
                    <a:cubicBezTo>
                      <a:pt x="208" y="285"/>
                      <a:pt x="156" y="373"/>
                      <a:pt x="146" y="525"/>
                    </a:cubicBezTo>
                    <a:cubicBezTo>
                      <a:pt x="136" y="677"/>
                      <a:pt x="214" y="974"/>
                      <a:pt x="246" y="1126"/>
                    </a:cubicBezTo>
                    <a:cubicBezTo>
                      <a:pt x="278" y="1278"/>
                      <a:pt x="332" y="1383"/>
                      <a:pt x="338" y="1435"/>
                    </a:cubicBezTo>
                    <a:cubicBezTo>
                      <a:pt x="344" y="1487"/>
                      <a:pt x="316" y="1502"/>
                      <a:pt x="280" y="1435"/>
                    </a:cubicBezTo>
                    <a:cubicBezTo>
                      <a:pt x="244" y="1368"/>
                      <a:pt x="161" y="1170"/>
                      <a:pt x="121" y="1034"/>
                    </a:cubicBezTo>
                    <a:cubicBezTo>
                      <a:pt x="81" y="898"/>
                      <a:pt x="49" y="743"/>
                      <a:pt x="38" y="617"/>
                    </a:cubicBezTo>
                    <a:cubicBezTo>
                      <a:pt x="27" y="491"/>
                      <a:pt x="0" y="375"/>
                      <a:pt x="54" y="275"/>
                    </a:cubicBezTo>
                    <a:close/>
                  </a:path>
                </a:pathLst>
              </a:custGeom>
              <a:gradFill rotWithShape="0">
                <a:gsLst>
                  <a:gs pos="0">
                    <a:schemeClr val="accent1"/>
                  </a:gs>
                  <a:gs pos="50000">
                    <a:schemeClr val="accent1">
                      <a:gamma/>
                      <a:tint val="15294"/>
                      <a:invGamma/>
                    </a:schemeClr>
                  </a:gs>
                  <a:gs pos="100000">
                    <a:schemeClr val="accent1"/>
                  </a:gs>
                </a:gsLst>
                <a:lin ang="18900000" scaled="1"/>
              </a:gradFill>
              <a:ln w="9525">
                <a:noFill/>
                <a:round/>
                <a:headEnd/>
                <a:tailEnd/>
              </a:ln>
              <a:effectLst/>
            </p:spPr>
            <p:txBody>
              <a:bodyPr wrap="none" anchor="ctr"/>
              <a:lstStyle/>
              <a:p>
                <a:pPr>
                  <a:defRPr/>
                </a:pPr>
                <a:endParaRPr lang="en-US">
                  <a:latin typeface="Times New Roman" pitchFamily="-112" charset="0"/>
                  <a:ea typeface="+mn-ea"/>
                  <a:cs typeface="+mn-cs"/>
                </a:endParaRPr>
              </a:p>
            </p:txBody>
          </p:sp>
          <p:sp>
            <p:nvSpPr>
              <p:cNvPr id="41057" name="Freeform 97"/>
              <p:cNvSpPr>
                <a:spLocks/>
              </p:cNvSpPr>
              <p:nvPr/>
            </p:nvSpPr>
            <p:spPr bwMode="auto">
              <a:xfrm>
                <a:off x="309" y="249"/>
                <a:ext cx="256" cy="254"/>
              </a:xfrm>
              <a:custGeom>
                <a:avLst/>
                <a:gdLst/>
                <a:ahLst/>
                <a:cxnLst>
                  <a:cxn ang="0">
                    <a:pos x="14" y="164"/>
                  </a:cxn>
                  <a:cxn ang="0">
                    <a:pos x="216" y="33"/>
                  </a:cxn>
                  <a:cxn ang="0">
                    <a:pos x="871" y="217"/>
                  </a:cxn>
                  <a:cxn ang="0">
                    <a:pos x="613" y="258"/>
                  </a:cxn>
                  <a:cxn ang="0">
                    <a:pos x="396" y="400"/>
                  </a:cxn>
                  <a:cxn ang="0">
                    <a:pos x="287" y="576"/>
                  </a:cxn>
                  <a:cxn ang="0">
                    <a:pos x="262" y="843"/>
                  </a:cxn>
                  <a:cxn ang="0">
                    <a:pos x="14" y="164"/>
                  </a:cxn>
                </a:cxnLst>
                <a:rect l="0" t="0" r="r" b="b"/>
                <a:pathLst>
                  <a:path w="921" h="912">
                    <a:moveTo>
                      <a:pt x="14" y="164"/>
                    </a:moveTo>
                    <a:cubicBezTo>
                      <a:pt x="0" y="66"/>
                      <a:pt x="67" y="0"/>
                      <a:pt x="216" y="33"/>
                    </a:cubicBezTo>
                    <a:cubicBezTo>
                      <a:pt x="419" y="54"/>
                      <a:pt x="487" y="8"/>
                      <a:pt x="871" y="217"/>
                    </a:cubicBezTo>
                    <a:cubicBezTo>
                      <a:pt x="921" y="234"/>
                      <a:pt x="692" y="228"/>
                      <a:pt x="613" y="258"/>
                    </a:cubicBezTo>
                    <a:cubicBezTo>
                      <a:pt x="534" y="288"/>
                      <a:pt x="450" y="347"/>
                      <a:pt x="396" y="400"/>
                    </a:cubicBezTo>
                    <a:cubicBezTo>
                      <a:pt x="342" y="453"/>
                      <a:pt x="309" y="502"/>
                      <a:pt x="287" y="576"/>
                    </a:cubicBezTo>
                    <a:cubicBezTo>
                      <a:pt x="265" y="650"/>
                      <a:pt x="308" y="912"/>
                      <a:pt x="262" y="843"/>
                    </a:cubicBezTo>
                    <a:cubicBezTo>
                      <a:pt x="45" y="626"/>
                      <a:pt x="59" y="295"/>
                      <a:pt x="14" y="164"/>
                    </a:cubicBezTo>
                    <a:close/>
                  </a:path>
                </a:pathLst>
              </a:custGeom>
              <a:gradFill rotWithShape="0">
                <a:gsLst>
                  <a:gs pos="0">
                    <a:schemeClr val="accent1"/>
                  </a:gs>
                  <a:gs pos="100000">
                    <a:schemeClr val="accent1">
                      <a:gamma/>
                      <a:tint val="12157"/>
                      <a:invGamma/>
                    </a:schemeClr>
                  </a:gs>
                </a:gsLst>
                <a:lin ang="2700000" scaled="1"/>
              </a:gradFill>
              <a:ln w="9525">
                <a:noFill/>
                <a:round/>
                <a:headEnd/>
                <a:tailEnd/>
              </a:ln>
              <a:effectLst/>
            </p:spPr>
            <p:txBody>
              <a:bodyPr wrap="none" anchor="ctr"/>
              <a:lstStyle/>
              <a:p>
                <a:pPr>
                  <a:defRPr/>
                </a:pPr>
                <a:endParaRPr lang="en-US">
                  <a:latin typeface="Times New Roman" pitchFamily="-112" charset="0"/>
                  <a:ea typeface="+mn-ea"/>
                  <a:cs typeface="+mn-cs"/>
                </a:endParaRPr>
              </a:p>
            </p:txBody>
          </p:sp>
        </p:grpSp>
      </p:grpSp>
      <p:sp>
        <p:nvSpPr>
          <p:cNvPr id="254979" name="Rectangle 98"/>
          <p:cNvSpPr>
            <a:spLocks noGrp="1" noChangeArrowheads="1"/>
          </p:cNvSpPr>
          <p:nvPr>
            <p:ph type="title"/>
          </p:nvPr>
        </p:nvSpPr>
        <p:spPr bwMode="auto">
          <a:xfrm>
            <a:off x="838200" y="609600"/>
            <a:ext cx="7620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4980" name="Rectangle 99"/>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60" name="Rectangle 100"/>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41061" name="Rectangle 10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41062" name="Rectangle 102"/>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C126C5FA-C0A1-9144-86E8-C214E786485C}" type="slidenum">
              <a:rPr lang="en-US"/>
              <a:pPr>
                <a:defRPr/>
              </a:pPr>
              <a:t>‹#›</a:t>
            </a:fld>
            <a:endParaRPr lang="en-US"/>
          </a:p>
        </p:txBody>
      </p:sp>
    </p:spTree>
    <p:extLst>
      <p:ext uri="{BB962C8B-B14F-4D97-AF65-F5344CB8AC3E}">
        <p14:creationId xmlns:p14="http://schemas.microsoft.com/office/powerpoint/2010/main" val="3705337946"/>
      </p:ext>
    </p:extLst>
  </p:cSld>
  <p:clrMap bg1="lt1" tx1="dk1" bg2="lt2" tx2="dk2" accent1="accent1" accent2="accent2" accent3="accent3" accent4="accent4" accent5="accent5" accent6="accent6" hlink="hlink" folHlink="folHlink"/>
  <p:sldLayoutIdLst>
    <p:sldLayoutId id="2147486346" r:id="rId1"/>
    <p:sldLayoutId id="2147486347" r:id="rId2"/>
    <p:sldLayoutId id="2147486348" r:id="rId3"/>
    <p:sldLayoutId id="2147486349" r:id="rId4"/>
    <p:sldLayoutId id="2147486350" r:id="rId5"/>
    <p:sldLayoutId id="2147486351" r:id="rId6"/>
    <p:sldLayoutId id="2147486352" r:id="rId7"/>
    <p:sldLayoutId id="2147486353" r:id="rId8"/>
    <p:sldLayoutId id="2147486354" r:id="rId9"/>
    <p:sldLayoutId id="2147486355" r:id="rId10"/>
  </p:sldLayoutIdLst>
  <p:transition/>
  <p:txStyles>
    <p:titleStyle>
      <a:lvl1pPr algn="l" rtl="0" eaLnBrk="0" fontAlgn="base" hangingPunct="0">
        <a:spcBef>
          <a:spcPct val="0"/>
        </a:spcBef>
        <a:spcAft>
          <a:spcPct val="0"/>
        </a:spcAft>
        <a:defRPr sz="4400">
          <a:solidFill>
            <a:schemeClr val="folHlink"/>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folHlink"/>
          </a:solidFill>
          <a:latin typeface="Arial Narrow"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folHlink"/>
          </a:solidFill>
          <a:latin typeface="Arial Narrow"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folHlink"/>
          </a:solidFill>
          <a:latin typeface="Arial Narrow"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folHlink"/>
          </a:solidFill>
          <a:latin typeface="Arial Narrow"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folHlink"/>
          </a:solidFill>
          <a:latin typeface="Arial Narrow" pitchFamily="-111" charset="0"/>
        </a:defRPr>
      </a:lvl6pPr>
      <a:lvl7pPr marL="914400" algn="l" rtl="0" fontAlgn="base">
        <a:spcBef>
          <a:spcPct val="0"/>
        </a:spcBef>
        <a:spcAft>
          <a:spcPct val="0"/>
        </a:spcAft>
        <a:defRPr sz="4400">
          <a:solidFill>
            <a:schemeClr val="folHlink"/>
          </a:solidFill>
          <a:latin typeface="Arial Narrow" pitchFamily="-111" charset="0"/>
        </a:defRPr>
      </a:lvl7pPr>
      <a:lvl8pPr marL="1371600" algn="l" rtl="0" fontAlgn="base">
        <a:spcBef>
          <a:spcPct val="0"/>
        </a:spcBef>
        <a:spcAft>
          <a:spcPct val="0"/>
        </a:spcAft>
        <a:defRPr sz="4400">
          <a:solidFill>
            <a:schemeClr val="folHlink"/>
          </a:solidFill>
          <a:latin typeface="Arial Narrow" pitchFamily="-111" charset="0"/>
        </a:defRPr>
      </a:lvl8pPr>
      <a:lvl9pPr marL="1828800" algn="l" rtl="0" fontAlgn="base">
        <a:spcBef>
          <a:spcPct val="0"/>
        </a:spcBef>
        <a:spcAft>
          <a:spcPct val="0"/>
        </a:spcAft>
        <a:defRPr sz="4400">
          <a:solidFill>
            <a:schemeClr val="folHlink"/>
          </a:solidFill>
          <a:latin typeface="Arial Narrow"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1" y="0"/>
            <a:ext cx="9159875" cy="6858000"/>
            <a:chOff x="0" y="0"/>
            <a:chExt cx="5770" cy="4320"/>
          </a:xfrm>
        </p:grpSpPr>
        <p:sp>
          <p:nvSpPr>
            <p:cNvPr id="10035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ea typeface="ＭＳ Ｐゴシック" charset="-128"/>
                <a:cs typeface="ＭＳ Ｐゴシック" charset="-128"/>
              </a:endParaRPr>
            </a:p>
          </p:txBody>
        </p:sp>
        <p:sp>
          <p:nvSpPr>
            <p:cNvPr id="13321"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13322"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13323" name="Rectangle 6"/>
            <p:cNvSpPr>
              <a:spLocks noChangeArrowheads="1"/>
            </p:cNvSpPr>
            <p:nvPr userDrawn="1"/>
          </p:nvSpPr>
          <p:spPr bwMode="hidden">
            <a:xfrm>
              <a:off x="2256" y="0"/>
              <a:ext cx="240" cy="4320"/>
            </a:xfrm>
            <a:prstGeom prst="rect">
              <a:avLst/>
            </a:prstGeom>
            <a:solidFill>
              <a:schemeClr val="bg1"/>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13324"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13325"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10036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ea typeface="ＭＳ Ｐゴシック" charset="-128"/>
                <a:cs typeface="ＭＳ Ｐゴシック" charset="-128"/>
              </a:endParaRPr>
            </a:p>
          </p:txBody>
        </p:sp>
        <p:sp>
          <p:nvSpPr>
            <p:cNvPr id="10036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ea typeface="ＭＳ Ｐゴシック" charset="-128"/>
                <a:cs typeface="ＭＳ Ｐゴシック" charset="-128"/>
              </a:endParaRPr>
            </a:p>
          </p:txBody>
        </p:sp>
        <p:sp>
          <p:nvSpPr>
            <p:cNvPr id="13328"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13329"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13330" name="Rectangle 13"/>
            <p:cNvSpPr>
              <a:spLocks noChangeArrowheads="1"/>
            </p:cNvSpPr>
            <p:nvPr userDrawn="1"/>
          </p:nvSpPr>
          <p:spPr bwMode="hidden">
            <a:xfrm>
              <a:off x="1248" y="0"/>
              <a:ext cx="144" cy="4320"/>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13331" name="Rectangle 14"/>
            <p:cNvSpPr>
              <a:spLocks noChangeArrowheads="1"/>
            </p:cNvSpPr>
            <p:nvPr userDrawn="1"/>
          </p:nvSpPr>
          <p:spPr bwMode="hidden">
            <a:xfrm>
              <a:off x="3300" y="0"/>
              <a:ext cx="252" cy="4320"/>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10036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ea typeface="ＭＳ Ｐゴシック" charset="-128"/>
                <a:cs typeface="ＭＳ Ｐゴシック" charset="-128"/>
              </a:endParaRPr>
            </a:p>
          </p:txBody>
        </p:sp>
        <p:sp>
          <p:nvSpPr>
            <p:cNvPr id="13333"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10036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ea typeface="ＭＳ Ｐゴシック" charset="-128"/>
                <a:cs typeface="ＭＳ Ｐゴシック" charset="-128"/>
              </a:endParaRPr>
            </a:p>
          </p:txBody>
        </p:sp>
        <p:sp>
          <p:nvSpPr>
            <p:cNvPr id="13335"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10037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ea typeface="ＭＳ Ｐゴシック" charset="-128"/>
                <a:cs typeface="ＭＳ Ｐゴシック" charset="-128"/>
              </a:endParaRPr>
            </a:p>
          </p:txBody>
        </p:sp>
        <p:sp>
          <p:nvSpPr>
            <p:cNvPr id="13337"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13338"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13339"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w="9525">
              <a:noFill/>
              <a:prstDash val="solid"/>
              <a:round/>
              <a:headEnd/>
              <a:tailEnd/>
            </a:ln>
          </p:spPr>
          <p:txBody>
            <a:bodyPr/>
            <a:lstStyle/>
            <a:p>
              <a:pPr>
                <a:defRPr/>
              </a:pPr>
              <a:endParaRPr lang="en-US">
                <a:ea typeface="ＭＳ Ｐゴシック" charset="-128"/>
                <a:cs typeface="ＭＳ Ｐゴシック" charset="-128"/>
              </a:endParaRPr>
            </a:p>
          </p:txBody>
        </p:sp>
        <p:sp>
          <p:nvSpPr>
            <p:cNvPr id="100375"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ea typeface="ＭＳ Ｐゴシック" charset="-128"/>
                <a:cs typeface="ＭＳ Ｐゴシック" charset="-128"/>
              </a:endParaRPr>
            </a:p>
          </p:txBody>
        </p:sp>
      </p:grpSp>
      <p:sp>
        <p:nvSpPr>
          <p:cNvPr id="100376" name="Rectangle 24"/>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p>
            <a:pPr lvl="0"/>
            <a:r>
              <a:rPr lang="en-US"/>
              <a:t>Click to edit Master title style</a:t>
            </a:r>
          </a:p>
        </p:txBody>
      </p:sp>
      <p:sp>
        <p:nvSpPr>
          <p:cNvPr id="100377" name="Rectangle 25"/>
          <p:cNvSpPr>
            <a:spLocks noGrp="1" noChangeArrowheads="1"/>
          </p:cNvSpPr>
          <p:nvPr>
            <p:ph type="body" idx="1"/>
          </p:nvPr>
        </p:nvSpPr>
        <p:spPr bwMode="auto">
          <a:xfrm>
            <a:off x="457200" y="1600201"/>
            <a:ext cx="8229600" cy="4530725"/>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78" name="Rectangle 26"/>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Tahoma" charset="-52"/>
                <a:ea typeface="ＭＳ Ｐゴシック" charset="-128"/>
                <a:cs typeface="ＭＳ Ｐゴシック" charset="-128"/>
              </a:defRPr>
            </a:lvl1pPr>
          </a:lstStyle>
          <a:p>
            <a:pPr>
              <a:defRPr/>
            </a:pPr>
            <a:endParaRPr lang="en-US"/>
          </a:p>
        </p:txBody>
      </p:sp>
      <p:sp>
        <p:nvSpPr>
          <p:cNvPr id="100379"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1" hangingPunct="1">
              <a:defRPr sz="1000">
                <a:effectLst>
                  <a:outerShdw blurRad="38100" dist="38100" dir="2700000" algn="tl">
                    <a:srgbClr val="000000"/>
                  </a:outerShdw>
                </a:effectLst>
                <a:latin typeface="Tahoma" charset="0"/>
              </a:defRPr>
            </a:lvl1pPr>
          </a:lstStyle>
          <a:p>
            <a:fld id="{FB2A717D-9819-B34B-B0DB-59E0CEBC3DF0}" type="slidenum">
              <a:rPr lang="en-US"/>
              <a:pPr/>
              <a:t>‹#›</a:t>
            </a:fld>
            <a:endParaRPr lang="en-US"/>
          </a:p>
        </p:txBody>
      </p:sp>
      <p:sp>
        <p:nvSpPr>
          <p:cNvPr id="100380"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eaLnBrk="1" hangingPunct="1">
              <a:defRPr sz="1000">
                <a:effectLst>
                  <a:outerShdw blurRad="38100" dist="38100" dir="2700000" algn="tl">
                    <a:srgbClr val="000000"/>
                  </a:outerShdw>
                </a:effectLst>
                <a:latin typeface="Tahoma" charset="-52"/>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3830104172"/>
      </p:ext>
    </p:extLst>
  </p:cSld>
  <p:clrMap bg1="dk2" tx1="lt1" bg2="dk1" tx2="lt2" accent1="accent1" accent2="accent2" accent3="accent3" accent4="accent4" accent5="accent5" accent6="accent6" hlink="hlink" folHlink="folHlink"/>
  <p:sldLayoutIdLst>
    <p:sldLayoutId id="2147486357" r:id="rId1"/>
    <p:sldLayoutId id="2147486358" r:id="rId2"/>
    <p:sldLayoutId id="2147486359" r:id="rId3"/>
    <p:sldLayoutId id="2147486360" r:id="rId4"/>
    <p:sldLayoutId id="2147486361" r:id="rId5"/>
    <p:sldLayoutId id="2147486362" r:id="rId6"/>
    <p:sldLayoutId id="2147486363" r:id="rId7"/>
    <p:sldLayoutId id="2147486364" r:id="rId8"/>
    <p:sldLayoutId id="2147486365" r:id="rId9"/>
    <p:sldLayoutId id="2147486366" r:id="rId10"/>
    <p:sldLayoutId id="2147486367" r:id="rId11"/>
  </p:sldLayoutIdLst>
  <p:txStyles>
    <p:title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p:titleStyle>
    <p:bodyStyle>
      <a:lvl1pPr marL="342882" indent="-342882" algn="l" rtl="0" eaLnBrk="0" fontAlgn="base" hangingPunct="0">
        <a:spcBef>
          <a:spcPct val="20000"/>
        </a:spcBef>
        <a:spcAft>
          <a:spcPct val="0"/>
        </a:spcAft>
        <a:buClr>
          <a:schemeClr val="hlink"/>
        </a:buClr>
        <a:buSzPct val="80000"/>
        <a:buFont typeface="Wingdings" charset="0"/>
        <a:buChar char="l"/>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lr>
          <a:schemeClr val="folHlink"/>
        </a:buClr>
        <a:buSzPct val="8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tx2"/>
        </a:buClr>
        <a:buSzPct val="80000"/>
        <a:buFont typeface="Wingdings" charset="0"/>
        <a:buChar char="l"/>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lr>
          <a:schemeClr val="hlink"/>
        </a:buClr>
        <a:buSzPct val="8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tx1"/>
        </a:buClr>
        <a:buSzPct val="8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tx1"/>
        </a:buClr>
        <a:buSzPct val="80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tx1"/>
        </a:buClr>
        <a:buSzPct val="80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tx1"/>
        </a:buClr>
        <a:buSzPct val="80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tx1"/>
        </a:buClr>
        <a:buSzPct val="80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06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charset="0"/>
                <a:ea typeface="+mn-ea"/>
                <a:cs typeface="+mn-cs"/>
              </a:defRPr>
            </a:lvl1pPr>
          </a:lstStyle>
          <a:p>
            <a:pPr>
              <a:defRPr/>
            </a:pPr>
            <a:endParaRPr lang="en-US"/>
          </a:p>
        </p:txBody>
      </p:sp>
      <p:sp>
        <p:nvSpPr>
          <p:cNvPr id="706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solidFill>
                  <a:srgbClr val="000000"/>
                </a:solidFill>
                <a:latin typeface="Arial" charset="0"/>
                <a:ea typeface="+mn-ea"/>
                <a:cs typeface="+mn-cs"/>
              </a:defRPr>
            </a:lvl1pPr>
          </a:lstStyle>
          <a:p>
            <a:pPr>
              <a:defRPr/>
            </a:pPr>
            <a:endParaRPr lang="en-US"/>
          </a:p>
        </p:txBody>
      </p:sp>
      <p:sp>
        <p:nvSpPr>
          <p:cNvPr id="706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ea typeface="Osaka" charset="0"/>
                <a:cs typeface="Osaka" charset="0"/>
              </a:defRPr>
            </a:lvl1pPr>
          </a:lstStyle>
          <a:p>
            <a:fld id="{B32CEC08-2F4A-C64E-92C7-35C96AD945B1}"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5005"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128"/>
          <a:cs typeface="Osaka" charset="-128"/>
        </a:defRPr>
      </a:lvl2pPr>
      <a:lvl3pPr algn="ctr" rtl="0" eaLnBrk="0" fontAlgn="base" hangingPunct="0">
        <a:spcBef>
          <a:spcPct val="0"/>
        </a:spcBef>
        <a:spcAft>
          <a:spcPct val="0"/>
        </a:spcAft>
        <a:defRPr sz="4400">
          <a:solidFill>
            <a:schemeClr val="tx2"/>
          </a:solidFill>
          <a:latin typeface="Arial" charset="0"/>
          <a:ea typeface="Osaka" charset="-128"/>
          <a:cs typeface="Osaka" charset="-128"/>
        </a:defRPr>
      </a:lvl3pPr>
      <a:lvl4pPr algn="ctr" rtl="0" eaLnBrk="0" fontAlgn="base" hangingPunct="0">
        <a:spcBef>
          <a:spcPct val="0"/>
        </a:spcBef>
        <a:spcAft>
          <a:spcPct val="0"/>
        </a:spcAft>
        <a:defRPr sz="4400">
          <a:solidFill>
            <a:schemeClr val="tx2"/>
          </a:solidFill>
          <a:latin typeface="Arial" charset="0"/>
          <a:ea typeface="Osaka" charset="-128"/>
          <a:cs typeface="Osaka" charset="-128"/>
        </a:defRPr>
      </a:lvl4pPr>
      <a:lvl5pPr algn="ctr" rtl="0" eaLnBrk="0" fontAlgn="base" hangingPunct="0">
        <a:spcBef>
          <a:spcPct val="0"/>
        </a:spcBef>
        <a:spcAft>
          <a:spcPct val="0"/>
        </a:spcAft>
        <a:defRPr sz="4400">
          <a:solidFill>
            <a:schemeClr val="tx2"/>
          </a:solidFill>
          <a:latin typeface="Arial" charset="0"/>
          <a:ea typeface="Osaka" charset="-128"/>
          <a:cs typeface="Osaka" charset="-128"/>
        </a:defRPr>
      </a:lvl5pPr>
      <a:lvl6pPr marL="457200" algn="ctr" rtl="0" fontAlgn="base">
        <a:spcBef>
          <a:spcPct val="0"/>
        </a:spcBef>
        <a:spcAft>
          <a:spcPct val="0"/>
        </a:spcAft>
        <a:defRPr sz="4400">
          <a:solidFill>
            <a:schemeClr val="tx2"/>
          </a:solidFill>
          <a:latin typeface="Arial" charset="0"/>
          <a:ea typeface="Osaka" charset="-128"/>
          <a:cs typeface="Osaka" charset="-128"/>
        </a:defRPr>
      </a:lvl6pPr>
      <a:lvl7pPr marL="914400" algn="ctr" rtl="0" fontAlgn="base">
        <a:spcBef>
          <a:spcPct val="0"/>
        </a:spcBef>
        <a:spcAft>
          <a:spcPct val="0"/>
        </a:spcAft>
        <a:defRPr sz="4400">
          <a:solidFill>
            <a:schemeClr val="tx2"/>
          </a:solidFill>
          <a:latin typeface="Arial" charset="0"/>
          <a:ea typeface="Osaka" charset="-128"/>
          <a:cs typeface="Osaka" charset="-128"/>
        </a:defRPr>
      </a:lvl7pPr>
      <a:lvl8pPr marL="1371600" algn="ctr" rtl="0" fontAlgn="base">
        <a:spcBef>
          <a:spcPct val="0"/>
        </a:spcBef>
        <a:spcAft>
          <a:spcPct val="0"/>
        </a:spcAft>
        <a:defRPr sz="4400">
          <a:solidFill>
            <a:schemeClr val="tx2"/>
          </a:solidFill>
          <a:latin typeface="Arial" charset="0"/>
          <a:ea typeface="Osaka" charset="-128"/>
          <a:cs typeface="Osaka" charset="-128"/>
        </a:defRPr>
      </a:lvl8pPr>
      <a:lvl9pPr marL="1828800" algn="ctr" rtl="0" fontAlgn="base">
        <a:spcBef>
          <a:spcPct val="0"/>
        </a:spcBef>
        <a:spcAft>
          <a:spcPct val="0"/>
        </a:spcAft>
        <a:defRPr sz="4400">
          <a:solidFill>
            <a:schemeClr val="tx2"/>
          </a:solidFill>
          <a:latin typeface="Arial" charset="0"/>
          <a:ea typeface="Osaka" charset="-128"/>
          <a:cs typeface="Osaka"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29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06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charset="0"/>
                <a:ea typeface="+mn-ea"/>
                <a:cs typeface="+mn-cs"/>
              </a:defRPr>
            </a:lvl1pPr>
          </a:lstStyle>
          <a:p>
            <a:pPr>
              <a:defRPr/>
            </a:pPr>
            <a:endParaRPr lang="en-US"/>
          </a:p>
        </p:txBody>
      </p:sp>
      <p:sp>
        <p:nvSpPr>
          <p:cNvPr id="706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solidFill>
                  <a:srgbClr val="000000"/>
                </a:solidFill>
                <a:latin typeface="Arial" charset="0"/>
                <a:ea typeface="+mn-ea"/>
                <a:cs typeface="+mn-cs"/>
              </a:defRPr>
            </a:lvl1pPr>
          </a:lstStyle>
          <a:p>
            <a:pPr>
              <a:defRPr/>
            </a:pPr>
            <a:endParaRPr lang="en-US"/>
          </a:p>
        </p:txBody>
      </p:sp>
      <p:sp>
        <p:nvSpPr>
          <p:cNvPr id="706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ea typeface="Osaka" charset="0"/>
                <a:cs typeface="Osaka" charset="0"/>
              </a:defRPr>
            </a:lvl1pPr>
          </a:lstStyle>
          <a:p>
            <a:fld id="{18D0F39A-F33A-034B-9A4C-F31889355D98}"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5006"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128"/>
          <a:cs typeface="Osaka" charset="-128"/>
        </a:defRPr>
      </a:lvl2pPr>
      <a:lvl3pPr algn="ctr" rtl="0" eaLnBrk="0" fontAlgn="base" hangingPunct="0">
        <a:spcBef>
          <a:spcPct val="0"/>
        </a:spcBef>
        <a:spcAft>
          <a:spcPct val="0"/>
        </a:spcAft>
        <a:defRPr sz="4400">
          <a:solidFill>
            <a:schemeClr val="tx2"/>
          </a:solidFill>
          <a:latin typeface="Arial" charset="0"/>
          <a:ea typeface="Osaka" charset="-128"/>
          <a:cs typeface="Osaka" charset="-128"/>
        </a:defRPr>
      </a:lvl3pPr>
      <a:lvl4pPr algn="ctr" rtl="0" eaLnBrk="0" fontAlgn="base" hangingPunct="0">
        <a:spcBef>
          <a:spcPct val="0"/>
        </a:spcBef>
        <a:spcAft>
          <a:spcPct val="0"/>
        </a:spcAft>
        <a:defRPr sz="4400">
          <a:solidFill>
            <a:schemeClr val="tx2"/>
          </a:solidFill>
          <a:latin typeface="Arial" charset="0"/>
          <a:ea typeface="Osaka" charset="-128"/>
          <a:cs typeface="Osaka" charset="-128"/>
        </a:defRPr>
      </a:lvl4pPr>
      <a:lvl5pPr algn="ctr" rtl="0" eaLnBrk="0" fontAlgn="base" hangingPunct="0">
        <a:spcBef>
          <a:spcPct val="0"/>
        </a:spcBef>
        <a:spcAft>
          <a:spcPct val="0"/>
        </a:spcAft>
        <a:defRPr sz="4400">
          <a:solidFill>
            <a:schemeClr val="tx2"/>
          </a:solidFill>
          <a:latin typeface="Arial" charset="0"/>
          <a:ea typeface="Osaka" charset="-128"/>
          <a:cs typeface="Osaka" charset="-128"/>
        </a:defRPr>
      </a:lvl5pPr>
      <a:lvl6pPr marL="457200" algn="ctr" rtl="0" fontAlgn="base">
        <a:spcBef>
          <a:spcPct val="0"/>
        </a:spcBef>
        <a:spcAft>
          <a:spcPct val="0"/>
        </a:spcAft>
        <a:defRPr sz="4400">
          <a:solidFill>
            <a:schemeClr val="tx2"/>
          </a:solidFill>
          <a:latin typeface="Arial" charset="0"/>
          <a:ea typeface="Osaka" charset="-128"/>
          <a:cs typeface="Osaka" charset="-128"/>
        </a:defRPr>
      </a:lvl6pPr>
      <a:lvl7pPr marL="914400" algn="ctr" rtl="0" fontAlgn="base">
        <a:spcBef>
          <a:spcPct val="0"/>
        </a:spcBef>
        <a:spcAft>
          <a:spcPct val="0"/>
        </a:spcAft>
        <a:defRPr sz="4400">
          <a:solidFill>
            <a:schemeClr val="tx2"/>
          </a:solidFill>
          <a:latin typeface="Arial" charset="0"/>
          <a:ea typeface="Osaka" charset="-128"/>
          <a:cs typeface="Osaka" charset="-128"/>
        </a:defRPr>
      </a:lvl7pPr>
      <a:lvl8pPr marL="1371600" algn="ctr" rtl="0" fontAlgn="base">
        <a:spcBef>
          <a:spcPct val="0"/>
        </a:spcBef>
        <a:spcAft>
          <a:spcPct val="0"/>
        </a:spcAft>
        <a:defRPr sz="4400">
          <a:solidFill>
            <a:schemeClr val="tx2"/>
          </a:solidFill>
          <a:latin typeface="Arial" charset="0"/>
          <a:ea typeface="Osaka" charset="-128"/>
          <a:cs typeface="Osaka" charset="-128"/>
        </a:defRPr>
      </a:lvl8pPr>
      <a:lvl9pPr marL="1828800" algn="ctr" rtl="0" fontAlgn="base">
        <a:spcBef>
          <a:spcPct val="0"/>
        </a:spcBef>
        <a:spcAft>
          <a:spcPct val="0"/>
        </a:spcAft>
        <a:defRPr sz="4400">
          <a:solidFill>
            <a:schemeClr val="tx2"/>
          </a:solidFill>
          <a:latin typeface="Arial" charset="0"/>
          <a:ea typeface="Osaka" charset="-128"/>
          <a:cs typeface="Osaka"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49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06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charset="0"/>
                <a:ea typeface="+mn-ea"/>
                <a:cs typeface="+mn-cs"/>
              </a:defRPr>
            </a:lvl1pPr>
          </a:lstStyle>
          <a:p>
            <a:pPr>
              <a:defRPr/>
            </a:pPr>
            <a:endParaRPr lang="en-US"/>
          </a:p>
        </p:txBody>
      </p:sp>
      <p:sp>
        <p:nvSpPr>
          <p:cNvPr id="706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solidFill>
                  <a:srgbClr val="000000"/>
                </a:solidFill>
                <a:latin typeface="Arial" charset="0"/>
                <a:ea typeface="+mn-ea"/>
                <a:cs typeface="+mn-cs"/>
              </a:defRPr>
            </a:lvl1pPr>
          </a:lstStyle>
          <a:p>
            <a:pPr>
              <a:defRPr/>
            </a:pPr>
            <a:endParaRPr lang="en-US"/>
          </a:p>
        </p:txBody>
      </p:sp>
      <p:sp>
        <p:nvSpPr>
          <p:cNvPr id="706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ea typeface="Osaka" charset="0"/>
                <a:cs typeface="Osaka" charset="0"/>
              </a:defRPr>
            </a:lvl1pPr>
          </a:lstStyle>
          <a:p>
            <a:fld id="{23AA38C0-5AEF-1E44-9D27-52F5E23611D6}"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5007" r:id="rId1"/>
    <p:sldLayoutId id="2147485008"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128"/>
          <a:cs typeface="Osaka" charset="-128"/>
        </a:defRPr>
      </a:lvl2pPr>
      <a:lvl3pPr algn="ctr" rtl="0" eaLnBrk="0" fontAlgn="base" hangingPunct="0">
        <a:spcBef>
          <a:spcPct val="0"/>
        </a:spcBef>
        <a:spcAft>
          <a:spcPct val="0"/>
        </a:spcAft>
        <a:defRPr sz="4400">
          <a:solidFill>
            <a:schemeClr val="tx2"/>
          </a:solidFill>
          <a:latin typeface="Arial" charset="0"/>
          <a:ea typeface="Osaka" charset="-128"/>
          <a:cs typeface="Osaka" charset="-128"/>
        </a:defRPr>
      </a:lvl3pPr>
      <a:lvl4pPr algn="ctr" rtl="0" eaLnBrk="0" fontAlgn="base" hangingPunct="0">
        <a:spcBef>
          <a:spcPct val="0"/>
        </a:spcBef>
        <a:spcAft>
          <a:spcPct val="0"/>
        </a:spcAft>
        <a:defRPr sz="4400">
          <a:solidFill>
            <a:schemeClr val="tx2"/>
          </a:solidFill>
          <a:latin typeface="Arial" charset="0"/>
          <a:ea typeface="Osaka" charset="-128"/>
          <a:cs typeface="Osaka" charset="-128"/>
        </a:defRPr>
      </a:lvl4pPr>
      <a:lvl5pPr algn="ctr" rtl="0" eaLnBrk="0" fontAlgn="base" hangingPunct="0">
        <a:spcBef>
          <a:spcPct val="0"/>
        </a:spcBef>
        <a:spcAft>
          <a:spcPct val="0"/>
        </a:spcAft>
        <a:defRPr sz="4400">
          <a:solidFill>
            <a:schemeClr val="tx2"/>
          </a:solidFill>
          <a:latin typeface="Arial" charset="0"/>
          <a:ea typeface="Osaka" charset="-128"/>
          <a:cs typeface="Osaka" charset="-128"/>
        </a:defRPr>
      </a:lvl5pPr>
      <a:lvl6pPr marL="457200" algn="ctr" rtl="0" fontAlgn="base">
        <a:spcBef>
          <a:spcPct val="0"/>
        </a:spcBef>
        <a:spcAft>
          <a:spcPct val="0"/>
        </a:spcAft>
        <a:defRPr sz="4400">
          <a:solidFill>
            <a:schemeClr val="tx2"/>
          </a:solidFill>
          <a:latin typeface="Arial" charset="0"/>
          <a:ea typeface="Osaka" charset="-128"/>
          <a:cs typeface="Osaka" charset="-128"/>
        </a:defRPr>
      </a:lvl6pPr>
      <a:lvl7pPr marL="914400" algn="ctr" rtl="0" fontAlgn="base">
        <a:spcBef>
          <a:spcPct val="0"/>
        </a:spcBef>
        <a:spcAft>
          <a:spcPct val="0"/>
        </a:spcAft>
        <a:defRPr sz="4400">
          <a:solidFill>
            <a:schemeClr val="tx2"/>
          </a:solidFill>
          <a:latin typeface="Arial" charset="0"/>
          <a:ea typeface="Osaka" charset="-128"/>
          <a:cs typeface="Osaka" charset="-128"/>
        </a:defRPr>
      </a:lvl7pPr>
      <a:lvl8pPr marL="1371600" algn="ctr" rtl="0" fontAlgn="base">
        <a:spcBef>
          <a:spcPct val="0"/>
        </a:spcBef>
        <a:spcAft>
          <a:spcPct val="0"/>
        </a:spcAft>
        <a:defRPr sz="4400">
          <a:solidFill>
            <a:schemeClr val="tx2"/>
          </a:solidFill>
          <a:latin typeface="Arial" charset="0"/>
          <a:ea typeface="Osaka" charset="-128"/>
          <a:cs typeface="Osaka" charset="-128"/>
        </a:defRPr>
      </a:lvl8pPr>
      <a:lvl9pPr marL="1828800" algn="ctr" rtl="0" fontAlgn="base">
        <a:spcBef>
          <a:spcPct val="0"/>
        </a:spcBef>
        <a:spcAft>
          <a:spcPct val="0"/>
        </a:spcAft>
        <a:defRPr sz="4400">
          <a:solidFill>
            <a:schemeClr val="tx2"/>
          </a:solidFill>
          <a:latin typeface="Arial" charset="0"/>
          <a:ea typeface="Osaka" charset="-128"/>
          <a:cs typeface="Osaka"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88066" name="Group 2"/>
          <p:cNvGrpSpPr>
            <a:grpSpLocks/>
          </p:cNvGrpSpPr>
          <p:nvPr/>
        </p:nvGrpSpPr>
        <p:grpSpPr bwMode="auto">
          <a:xfrm>
            <a:off x="3800475" y="1789113"/>
            <a:ext cx="5340350" cy="5056187"/>
            <a:chOff x="2394" y="1127"/>
            <a:chExt cx="3364" cy="3185"/>
          </a:xfrm>
        </p:grpSpPr>
        <p:sp>
          <p:nvSpPr>
            <p:cNvPr id="23142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ea typeface="+mn-ea"/>
                <a:cs typeface="+mn-cs"/>
              </a:endParaRPr>
            </a:p>
          </p:txBody>
        </p:sp>
        <p:sp>
          <p:nvSpPr>
            <p:cNvPr id="23142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ea typeface="+mn-ea"/>
                <a:cs typeface="+mn-cs"/>
              </a:endParaRPr>
            </a:p>
          </p:txBody>
        </p:sp>
        <p:sp>
          <p:nvSpPr>
            <p:cNvPr id="23142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ea typeface="+mn-ea"/>
                <a:cs typeface="+mn-cs"/>
              </a:endParaRPr>
            </a:p>
          </p:txBody>
        </p:sp>
        <p:sp>
          <p:nvSpPr>
            <p:cNvPr id="231430"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3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ea typeface="+mn-ea"/>
                <a:cs typeface="+mn-cs"/>
              </a:endParaRPr>
            </a:p>
          </p:txBody>
        </p:sp>
        <p:sp>
          <p:nvSpPr>
            <p:cNvPr id="23143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ea typeface="+mn-ea"/>
                <a:cs typeface="+mn-cs"/>
              </a:endParaRPr>
            </a:p>
          </p:txBody>
        </p:sp>
        <p:sp>
          <p:nvSpPr>
            <p:cNvPr id="23143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ea typeface="+mn-ea"/>
                <a:cs typeface="+mn-cs"/>
              </a:endParaRPr>
            </a:p>
          </p:txBody>
        </p:sp>
        <p:sp>
          <p:nvSpPr>
            <p:cNvPr id="23143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ea typeface="+mn-ea"/>
                <a:cs typeface="+mn-cs"/>
              </a:endParaRPr>
            </a:p>
          </p:txBody>
        </p:sp>
        <p:sp>
          <p:nvSpPr>
            <p:cNvPr id="23143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ea typeface="+mn-ea"/>
                <a:cs typeface="+mn-cs"/>
              </a:endParaRPr>
            </a:p>
          </p:txBody>
        </p:sp>
        <p:sp>
          <p:nvSpPr>
            <p:cNvPr id="231436"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37"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38"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ea typeface="+mn-ea"/>
                <a:cs typeface="+mn-cs"/>
              </a:endParaRPr>
            </a:p>
          </p:txBody>
        </p:sp>
        <p:sp>
          <p:nvSpPr>
            <p:cNvPr id="231439"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ea typeface="+mn-ea"/>
                <a:cs typeface="+mn-cs"/>
              </a:endParaRPr>
            </a:p>
          </p:txBody>
        </p:sp>
        <p:sp>
          <p:nvSpPr>
            <p:cNvPr id="231440"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41"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42"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43"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44"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45"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46"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47"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ea typeface="+mn-ea"/>
                <a:cs typeface="+mn-cs"/>
              </a:endParaRPr>
            </a:p>
          </p:txBody>
        </p:sp>
        <p:sp>
          <p:nvSpPr>
            <p:cNvPr id="231448"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49"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50"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5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solidFill>
                  <a:srgbClr val="FFFFFF"/>
                </a:solidFill>
                <a:ea typeface="+mn-ea"/>
                <a:cs typeface="+mn-cs"/>
              </a:endParaRPr>
            </a:p>
          </p:txBody>
        </p:sp>
        <p:sp>
          <p:nvSpPr>
            <p:cNvPr id="23145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ea typeface="+mn-ea"/>
                <a:cs typeface="+mn-cs"/>
              </a:endParaRPr>
            </a:p>
          </p:txBody>
        </p:sp>
        <p:sp>
          <p:nvSpPr>
            <p:cNvPr id="23145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solidFill>
                  <a:srgbClr val="FFFFFF"/>
                </a:solidFill>
                <a:ea typeface="+mn-ea"/>
                <a:cs typeface="+mn-cs"/>
              </a:endParaRPr>
            </a:p>
          </p:txBody>
        </p:sp>
        <p:sp>
          <p:nvSpPr>
            <p:cNvPr id="231454"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55"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5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solidFill>
                  <a:srgbClr val="FFFFFF"/>
                </a:solidFill>
                <a:ea typeface="+mn-ea"/>
                <a:cs typeface="+mn-cs"/>
              </a:endParaRPr>
            </a:p>
          </p:txBody>
        </p:sp>
        <p:sp>
          <p:nvSpPr>
            <p:cNvPr id="23145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ea typeface="+mn-ea"/>
                <a:cs typeface="+mn-cs"/>
              </a:endParaRPr>
            </a:p>
          </p:txBody>
        </p:sp>
        <p:sp>
          <p:nvSpPr>
            <p:cNvPr id="23145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ea typeface="+mn-ea"/>
                <a:cs typeface="+mn-cs"/>
              </a:endParaRPr>
            </a:p>
          </p:txBody>
        </p:sp>
        <p:sp>
          <p:nvSpPr>
            <p:cNvPr id="231459"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ea typeface="+mn-ea"/>
                <a:cs typeface="+mn-cs"/>
              </a:endParaRPr>
            </a:p>
          </p:txBody>
        </p:sp>
        <p:sp>
          <p:nvSpPr>
            <p:cNvPr id="231460"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ea typeface="+mn-ea"/>
                <a:cs typeface="+mn-cs"/>
              </a:endParaRPr>
            </a:p>
          </p:txBody>
        </p:sp>
      </p:grpSp>
      <p:sp>
        <p:nvSpPr>
          <p:cNvPr id="231461"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1462"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1463"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rgbClr val="FFFFFF"/>
                </a:solidFill>
                <a:latin typeface="+mn-lt"/>
                <a:ea typeface="+mn-ea"/>
                <a:cs typeface="+mn-cs"/>
              </a:defRPr>
            </a:lvl1pPr>
          </a:lstStyle>
          <a:p>
            <a:pPr>
              <a:defRPr/>
            </a:pPr>
            <a:endParaRPr lang="en-US"/>
          </a:p>
        </p:txBody>
      </p:sp>
      <p:sp>
        <p:nvSpPr>
          <p:cNvPr id="231464"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solidFill>
                  <a:srgbClr val="FFFFFF"/>
                </a:solidFill>
                <a:latin typeface="+mn-lt"/>
                <a:ea typeface="+mn-ea"/>
                <a:cs typeface="+mn-cs"/>
              </a:defRPr>
            </a:lvl1pPr>
          </a:lstStyle>
          <a:p>
            <a:pPr>
              <a:defRPr/>
            </a:pPr>
            <a:endParaRPr lang="en-US"/>
          </a:p>
        </p:txBody>
      </p:sp>
      <p:sp>
        <p:nvSpPr>
          <p:cNvPr id="231465"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rgbClr val="FFFFFF"/>
                </a:solidFill>
                <a:latin typeface="Tahoma" charset="0"/>
              </a:defRPr>
            </a:lvl1pPr>
          </a:lstStyle>
          <a:p>
            <a:fld id="{32A8FE63-6D13-7946-9127-92759AFFE860}"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5015"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01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06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charset="0"/>
                <a:ea typeface="+mn-ea"/>
                <a:cs typeface="+mn-cs"/>
              </a:defRPr>
            </a:lvl1pPr>
          </a:lstStyle>
          <a:p>
            <a:pPr>
              <a:defRPr/>
            </a:pPr>
            <a:endParaRPr lang="en-US"/>
          </a:p>
        </p:txBody>
      </p:sp>
      <p:sp>
        <p:nvSpPr>
          <p:cNvPr id="706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solidFill>
                  <a:srgbClr val="000000"/>
                </a:solidFill>
                <a:latin typeface="Arial" charset="0"/>
                <a:ea typeface="+mn-ea"/>
                <a:cs typeface="+mn-cs"/>
              </a:defRPr>
            </a:lvl1pPr>
          </a:lstStyle>
          <a:p>
            <a:pPr>
              <a:defRPr/>
            </a:pPr>
            <a:endParaRPr lang="en-US"/>
          </a:p>
        </p:txBody>
      </p:sp>
      <p:sp>
        <p:nvSpPr>
          <p:cNvPr id="706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ea typeface="Osaka" charset="0"/>
                <a:cs typeface="Osaka" charset="0"/>
              </a:defRPr>
            </a:lvl1pPr>
          </a:lstStyle>
          <a:p>
            <a:fld id="{29892CCB-8125-8E49-B255-A5109E01334A}"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5009"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128"/>
          <a:cs typeface="Osaka" charset="-128"/>
        </a:defRPr>
      </a:lvl2pPr>
      <a:lvl3pPr algn="ctr" rtl="0" eaLnBrk="0" fontAlgn="base" hangingPunct="0">
        <a:spcBef>
          <a:spcPct val="0"/>
        </a:spcBef>
        <a:spcAft>
          <a:spcPct val="0"/>
        </a:spcAft>
        <a:defRPr sz="4400">
          <a:solidFill>
            <a:schemeClr val="tx2"/>
          </a:solidFill>
          <a:latin typeface="Arial" charset="0"/>
          <a:ea typeface="Osaka" charset="-128"/>
          <a:cs typeface="Osaka" charset="-128"/>
        </a:defRPr>
      </a:lvl3pPr>
      <a:lvl4pPr algn="ctr" rtl="0" eaLnBrk="0" fontAlgn="base" hangingPunct="0">
        <a:spcBef>
          <a:spcPct val="0"/>
        </a:spcBef>
        <a:spcAft>
          <a:spcPct val="0"/>
        </a:spcAft>
        <a:defRPr sz="4400">
          <a:solidFill>
            <a:schemeClr val="tx2"/>
          </a:solidFill>
          <a:latin typeface="Arial" charset="0"/>
          <a:ea typeface="Osaka" charset="-128"/>
          <a:cs typeface="Osaka" charset="-128"/>
        </a:defRPr>
      </a:lvl4pPr>
      <a:lvl5pPr algn="ctr" rtl="0" eaLnBrk="0" fontAlgn="base" hangingPunct="0">
        <a:spcBef>
          <a:spcPct val="0"/>
        </a:spcBef>
        <a:spcAft>
          <a:spcPct val="0"/>
        </a:spcAft>
        <a:defRPr sz="4400">
          <a:solidFill>
            <a:schemeClr val="tx2"/>
          </a:solidFill>
          <a:latin typeface="Arial" charset="0"/>
          <a:ea typeface="Osaka" charset="-128"/>
          <a:cs typeface="Osaka" charset="-128"/>
        </a:defRPr>
      </a:lvl5pPr>
      <a:lvl6pPr marL="457200" algn="ctr" rtl="0" fontAlgn="base">
        <a:spcBef>
          <a:spcPct val="0"/>
        </a:spcBef>
        <a:spcAft>
          <a:spcPct val="0"/>
        </a:spcAft>
        <a:defRPr sz="4400">
          <a:solidFill>
            <a:schemeClr val="tx2"/>
          </a:solidFill>
          <a:latin typeface="Arial" charset="0"/>
          <a:ea typeface="Osaka" charset="-128"/>
          <a:cs typeface="Osaka" charset="-128"/>
        </a:defRPr>
      </a:lvl6pPr>
      <a:lvl7pPr marL="914400" algn="ctr" rtl="0" fontAlgn="base">
        <a:spcBef>
          <a:spcPct val="0"/>
        </a:spcBef>
        <a:spcAft>
          <a:spcPct val="0"/>
        </a:spcAft>
        <a:defRPr sz="4400">
          <a:solidFill>
            <a:schemeClr val="tx2"/>
          </a:solidFill>
          <a:latin typeface="Arial" charset="0"/>
          <a:ea typeface="Osaka" charset="-128"/>
          <a:cs typeface="Osaka" charset="-128"/>
        </a:defRPr>
      </a:lvl7pPr>
      <a:lvl8pPr marL="1371600" algn="ctr" rtl="0" fontAlgn="base">
        <a:spcBef>
          <a:spcPct val="0"/>
        </a:spcBef>
        <a:spcAft>
          <a:spcPct val="0"/>
        </a:spcAft>
        <a:defRPr sz="4400">
          <a:solidFill>
            <a:schemeClr val="tx2"/>
          </a:solidFill>
          <a:latin typeface="Arial" charset="0"/>
          <a:ea typeface="Osaka" charset="-128"/>
          <a:cs typeface="Osaka" charset="-128"/>
        </a:defRPr>
      </a:lvl8pPr>
      <a:lvl9pPr marL="1828800" algn="ctr" rtl="0" fontAlgn="base">
        <a:spcBef>
          <a:spcPct val="0"/>
        </a:spcBef>
        <a:spcAft>
          <a:spcPct val="0"/>
        </a:spcAft>
        <a:defRPr sz="4400">
          <a:solidFill>
            <a:schemeClr val="tx2"/>
          </a:solidFill>
          <a:latin typeface="Arial" charset="0"/>
          <a:ea typeface="Osaka" charset="-128"/>
          <a:cs typeface="Osaka"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1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06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charset="0"/>
                <a:ea typeface="+mn-ea"/>
                <a:cs typeface="+mn-cs"/>
              </a:defRPr>
            </a:lvl1pPr>
          </a:lstStyle>
          <a:p>
            <a:pPr>
              <a:defRPr/>
            </a:pPr>
            <a:endParaRPr lang="en-US"/>
          </a:p>
        </p:txBody>
      </p:sp>
      <p:sp>
        <p:nvSpPr>
          <p:cNvPr id="706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solidFill>
                  <a:srgbClr val="000000"/>
                </a:solidFill>
                <a:latin typeface="Arial" charset="0"/>
                <a:ea typeface="+mn-ea"/>
                <a:cs typeface="+mn-cs"/>
              </a:defRPr>
            </a:lvl1pPr>
          </a:lstStyle>
          <a:p>
            <a:pPr>
              <a:defRPr/>
            </a:pPr>
            <a:endParaRPr lang="en-US"/>
          </a:p>
        </p:txBody>
      </p:sp>
      <p:sp>
        <p:nvSpPr>
          <p:cNvPr id="706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ea typeface="Osaka" charset="0"/>
                <a:cs typeface="Osaka" charset="0"/>
              </a:defRPr>
            </a:lvl1pPr>
          </a:lstStyle>
          <a:p>
            <a:fld id="{A42C44EC-2E3C-D34C-BADC-401A76EE6D94}"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5010"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128"/>
          <a:cs typeface="Osaka" charset="-128"/>
        </a:defRPr>
      </a:lvl2pPr>
      <a:lvl3pPr algn="ctr" rtl="0" eaLnBrk="0" fontAlgn="base" hangingPunct="0">
        <a:spcBef>
          <a:spcPct val="0"/>
        </a:spcBef>
        <a:spcAft>
          <a:spcPct val="0"/>
        </a:spcAft>
        <a:defRPr sz="4400">
          <a:solidFill>
            <a:schemeClr val="tx2"/>
          </a:solidFill>
          <a:latin typeface="Arial" charset="0"/>
          <a:ea typeface="Osaka" charset="-128"/>
          <a:cs typeface="Osaka" charset="-128"/>
        </a:defRPr>
      </a:lvl3pPr>
      <a:lvl4pPr algn="ctr" rtl="0" eaLnBrk="0" fontAlgn="base" hangingPunct="0">
        <a:spcBef>
          <a:spcPct val="0"/>
        </a:spcBef>
        <a:spcAft>
          <a:spcPct val="0"/>
        </a:spcAft>
        <a:defRPr sz="4400">
          <a:solidFill>
            <a:schemeClr val="tx2"/>
          </a:solidFill>
          <a:latin typeface="Arial" charset="0"/>
          <a:ea typeface="Osaka" charset="-128"/>
          <a:cs typeface="Osaka" charset="-128"/>
        </a:defRPr>
      </a:lvl4pPr>
      <a:lvl5pPr algn="ctr" rtl="0" eaLnBrk="0" fontAlgn="base" hangingPunct="0">
        <a:spcBef>
          <a:spcPct val="0"/>
        </a:spcBef>
        <a:spcAft>
          <a:spcPct val="0"/>
        </a:spcAft>
        <a:defRPr sz="4400">
          <a:solidFill>
            <a:schemeClr val="tx2"/>
          </a:solidFill>
          <a:latin typeface="Arial" charset="0"/>
          <a:ea typeface="Osaka" charset="-128"/>
          <a:cs typeface="Osaka" charset="-128"/>
        </a:defRPr>
      </a:lvl5pPr>
      <a:lvl6pPr marL="457200" algn="ctr" rtl="0" fontAlgn="base">
        <a:spcBef>
          <a:spcPct val="0"/>
        </a:spcBef>
        <a:spcAft>
          <a:spcPct val="0"/>
        </a:spcAft>
        <a:defRPr sz="4400">
          <a:solidFill>
            <a:schemeClr val="tx2"/>
          </a:solidFill>
          <a:latin typeface="Arial" charset="0"/>
          <a:ea typeface="Osaka" charset="-128"/>
          <a:cs typeface="Osaka" charset="-128"/>
        </a:defRPr>
      </a:lvl6pPr>
      <a:lvl7pPr marL="914400" algn="ctr" rtl="0" fontAlgn="base">
        <a:spcBef>
          <a:spcPct val="0"/>
        </a:spcBef>
        <a:spcAft>
          <a:spcPct val="0"/>
        </a:spcAft>
        <a:defRPr sz="4400">
          <a:solidFill>
            <a:schemeClr val="tx2"/>
          </a:solidFill>
          <a:latin typeface="Arial" charset="0"/>
          <a:ea typeface="Osaka" charset="-128"/>
          <a:cs typeface="Osaka" charset="-128"/>
        </a:defRPr>
      </a:lvl7pPr>
      <a:lvl8pPr marL="1371600" algn="ctr" rtl="0" fontAlgn="base">
        <a:spcBef>
          <a:spcPct val="0"/>
        </a:spcBef>
        <a:spcAft>
          <a:spcPct val="0"/>
        </a:spcAft>
        <a:defRPr sz="4400">
          <a:solidFill>
            <a:schemeClr val="tx2"/>
          </a:solidFill>
          <a:latin typeface="Arial" charset="0"/>
          <a:ea typeface="Osaka" charset="-128"/>
          <a:cs typeface="Osaka" charset="-128"/>
        </a:defRPr>
      </a:lvl8pPr>
      <a:lvl9pPr marL="1828800" algn="ctr" rtl="0" fontAlgn="base">
        <a:spcBef>
          <a:spcPct val="0"/>
        </a:spcBef>
        <a:spcAft>
          <a:spcPct val="0"/>
        </a:spcAft>
        <a:defRPr sz="4400">
          <a:solidFill>
            <a:schemeClr val="tx2"/>
          </a:solidFill>
          <a:latin typeface="Arial" charset="0"/>
          <a:ea typeface="Osaka" charset="-128"/>
          <a:cs typeface="Osaka"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21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defRPr>
            </a:lvl1pPr>
          </a:lstStyle>
          <a:p>
            <a:fld id="{E0E2CA7E-C911-4A4F-92DB-79A30D12C70C}"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5017"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72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defRPr>
            </a:lvl1pPr>
          </a:lstStyle>
          <a:p>
            <a:fld id="{E0D145C0-D045-3841-9000-513FF23C3357}"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5018"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bwMode="auto">
          <a:xfrm>
            <a:off x="381000" y="381000"/>
            <a:ext cx="8001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3427" name="Rectangle 3"/>
          <p:cNvSpPr>
            <a:spLocks noGrp="1" noChangeArrowheads="1"/>
          </p:cNvSpPr>
          <p:nvPr>
            <p:ph type="body" idx="1"/>
          </p:nvPr>
        </p:nvSpPr>
        <p:spPr bwMode="auto">
          <a:xfrm>
            <a:off x="685800" y="1295400"/>
            <a:ext cx="7772400"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41188" name="Rectangle 4"/>
          <p:cNvSpPr>
            <a:spLocks noGrp="1" noChangeArrowheads="1"/>
          </p:cNvSpPr>
          <p:nvPr>
            <p:ph type="dt" sz="half" idx="2"/>
          </p:nvPr>
        </p:nvSpPr>
        <p:spPr bwMode="auto">
          <a:xfrm>
            <a:off x="381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400" b="0">
                <a:solidFill>
                  <a:srgbClr val="808080"/>
                </a:solidFill>
                <a:latin typeface="+mn-lt"/>
                <a:ea typeface="ＭＳ Ｐゴシック" charset="-128"/>
                <a:cs typeface="ＭＳ Ｐゴシック" charset="-128"/>
              </a:defRPr>
            </a:lvl1pPr>
          </a:lstStyle>
          <a:p>
            <a:pPr>
              <a:defRPr/>
            </a:pPr>
            <a:endParaRPr lang="en-US"/>
          </a:p>
        </p:txBody>
      </p:sp>
      <p:sp>
        <p:nvSpPr>
          <p:cNvPr id="2141189" name="Rectangle 5"/>
          <p:cNvSpPr>
            <a:spLocks noGrp="1" noChangeArrowheads="1"/>
          </p:cNvSpPr>
          <p:nvPr>
            <p:ph type="ftr" sz="quarter" idx="3"/>
          </p:nvPr>
        </p:nvSpPr>
        <p:spPr bwMode="auto">
          <a:xfrm>
            <a:off x="3124200" y="60150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b="0">
                <a:solidFill>
                  <a:srgbClr val="808080"/>
                </a:solidFill>
                <a:latin typeface="+mn-lt"/>
                <a:ea typeface="ＭＳ Ｐゴシック" charset="-128"/>
                <a:cs typeface="ＭＳ Ｐゴシック" charset="-128"/>
              </a:defRPr>
            </a:lvl1pPr>
          </a:lstStyle>
          <a:p>
            <a:pPr>
              <a:defRPr/>
            </a:pPr>
            <a:endParaRPr lang="en-US"/>
          </a:p>
        </p:txBody>
      </p:sp>
      <p:sp>
        <p:nvSpPr>
          <p:cNvPr id="2141190" name="Rectangle 6"/>
          <p:cNvSpPr>
            <a:spLocks noGrp="1" noChangeArrowheads="1"/>
          </p:cNvSpPr>
          <p:nvPr>
            <p:ph type="sldNum" sz="quarter" idx="4"/>
          </p:nvPr>
        </p:nvSpPr>
        <p:spPr bwMode="auto">
          <a:xfrm>
            <a:off x="6858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b="0">
                <a:solidFill>
                  <a:srgbClr val="808080"/>
                </a:solidFill>
                <a:latin typeface="Helvetica" charset="0"/>
              </a:defRPr>
            </a:lvl1pPr>
          </a:lstStyle>
          <a:p>
            <a:fld id="{CC7AC38C-681C-4645-8540-F5454AD9B525}" type="slidenum">
              <a:rPr lang="en-US"/>
              <a:pPr/>
              <a:t>‹#›</a:t>
            </a:fld>
            <a:endParaRPr lang="en-US"/>
          </a:p>
        </p:txBody>
      </p:sp>
      <p:grpSp>
        <p:nvGrpSpPr>
          <p:cNvPr id="103431" name="Group 7"/>
          <p:cNvGrpSpPr>
            <a:grpSpLocks/>
          </p:cNvGrpSpPr>
          <p:nvPr/>
        </p:nvGrpSpPr>
        <p:grpSpPr bwMode="auto">
          <a:xfrm>
            <a:off x="177800" y="230188"/>
            <a:ext cx="203200" cy="6503987"/>
            <a:chOff x="112" y="145"/>
            <a:chExt cx="128" cy="4097"/>
          </a:xfrm>
        </p:grpSpPr>
        <p:sp>
          <p:nvSpPr>
            <p:cNvPr id="2141192" name="Rectangle 8"/>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141193" name="Rectangle 9"/>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w="9525">
              <a:noFill/>
              <a:miter lim="800000"/>
              <a:headEnd/>
              <a:tailEnd/>
            </a:ln>
            <a:effectLst/>
          </p:spPr>
          <p:txBody>
            <a:bodyPr wrap="none" anchor="ctr"/>
            <a:lstStyle/>
            <a:p>
              <a:pPr>
                <a:defRPr/>
              </a:pPr>
              <a:endParaRPr lang="en-US" b="0">
                <a:solidFill>
                  <a:srgbClr val="F8F8F8"/>
                </a:solidFill>
                <a:latin typeface="Times New Roman" charset="0"/>
                <a:ea typeface="ＭＳ Ｐゴシック" charset="-128"/>
                <a:cs typeface="ＭＳ Ｐゴシック" charset="-128"/>
              </a:endParaRPr>
            </a:p>
          </p:txBody>
        </p:sp>
      </p:grpSp>
      <p:grpSp>
        <p:nvGrpSpPr>
          <p:cNvPr id="103432" name="Group 10"/>
          <p:cNvGrpSpPr>
            <a:grpSpLocks/>
          </p:cNvGrpSpPr>
          <p:nvPr/>
        </p:nvGrpSpPr>
        <p:grpSpPr bwMode="auto">
          <a:xfrm>
            <a:off x="8793163" y="220663"/>
            <a:ext cx="198437" cy="6408737"/>
            <a:chOff x="5539" y="139"/>
            <a:chExt cx="125" cy="4037"/>
          </a:xfrm>
        </p:grpSpPr>
        <p:sp>
          <p:nvSpPr>
            <p:cNvPr id="2141195" name="Rectangle 11"/>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141196" name="Rectangle 12"/>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grpSp>
      <p:grpSp>
        <p:nvGrpSpPr>
          <p:cNvPr id="103433" name="Group 13"/>
          <p:cNvGrpSpPr>
            <a:grpSpLocks/>
          </p:cNvGrpSpPr>
          <p:nvPr/>
        </p:nvGrpSpPr>
        <p:grpSpPr bwMode="auto">
          <a:xfrm>
            <a:off x="412750" y="6477000"/>
            <a:ext cx="8686800" cy="228600"/>
            <a:chOff x="260" y="4080"/>
            <a:chExt cx="5472" cy="144"/>
          </a:xfrm>
        </p:grpSpPr>
        <p:sp>
          <p:nvSpPr>
            <p:cNvPr id="2141198" name="Rectangle 14"/>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141199" name="Rectangle 15"/>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grpSp>
      <p:grpSp>
        <p:nvGrpSpPr>
          <p:cNvPr id="103434" name="Group 16"/>
          <p:cNvGrpSpPr>
            <a:grpSpLocks/>
          </p:cNvGrpSpPr>
          <p:nvPr/>
        </p:nvGrpSpPr>
        <p:grpSpPr bwMode="auto">
          <a:xfrm>
            <a:off x="76200" y="176213"/>
            <a:ext cx="8745538" cy="161925"/>
            <a:chOff x="48" y="111"/>
            <a:chExt cx="5509" cy="102"/>
          </a:xfrm>
        </p:grpSpPr>
        <p:sp>
          <p:nvSpPr>
            <p:cNvPr id="2141201" name="Rectangle 17"/>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141202" name="Rectangle 18"/>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grpSp>
      <p:grpSp>
        <p:nvGrpSpPr>
          <p:cNvPr id="6" name="Group 19"/>
          <p:cNvGrpSpPr>
            <a:grpSpLocks/>
          </p:cNvGrpSpPr>
          <p:nvPr/>
        </p:nvGrpSpPr>
        <p:grpSpPr bwMode="auto">
          <a:xfrm>
            <a:off x="71438" y="176213"/>
            <a:ext cx="8745537" cy="161925"/>
            <a:chOff x="48" y="111"/>
            <a:chExt cx="5509" cy="102"/>
          </a:xfrm>
        </p:grpSpPr>
        <p:sp>
          <p:nvSpPr>
            <p:cNvPr id="2141204" name="Rectangle 20"/>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141205" name="Rectangle 21"/>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grpSp>
    </p:spTree>
  </p:cSld>
  <p:clrMap bg1="dk2" tx1="lt1" bg2="dk1" tx2="lt2" accent1="accent1" accent2="accent2" accent3="accent3" accent4="accent4" accent5="accent5" accent6="accent6" hlink="hlink" folHlink="folHlink"/>
  <p:sldLayoutIdLst>
    <p:sldLayoutId id="2147485021" r:id="rId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36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600">
          <a:solidFill>
            <a:schemeClr val="tx2"/>
          </a:solidFill>
          <a:latin typeface="Helvetica" charset="0"/>
          <a:ea typeface="ＭＳ Ｐゴシック" charset="-128"/>
          <a:cs typeface="ＭＳ Ｐゴシック" charset="-128"/>
        </a:defRPr>
      </a:lvl2pPr>
      <a:lvl3pPr algn="l" rtl="0" eaLnBrk="0" fontAlgn="base" hangingPunct="0">
        <a:spcBef>
          <a:spcPct val="0"/>
        </a:spcBef>
        <a:spcAft>
          <a:spcPct val="0"/>
        </a:spcAft>
        <a:defRPr sz="3600">
          <a:solidFill>
            <a:schemeClr val="tx2"/>
          </a:solidFill>
          <a:latin typeface="Helvetica" charset="0"/>
          <a:ea typeface="ＭＳ Ｐゴシック" charset="-128"/>
          <a:cs typeface="ＭＳ Ｐゴシック" charset="-128"/>
        </a:defRPr>
      </a:lvl3pPr>
      <a:lvl4pPr algn="l" rtl="0" eaLnBrk="0" fontAlgn="base" hangingPunct="0">
        <a:spcBef>
          <a:spcPct val="0"/>
        </a:spcBef>
        <a:spcAft>
          <a:spcPct val="0"/>
        </a:spcAft>
        <a:defRPr sz="3600">
          <a:solidFill>
            <a:schemeClr val="tx2"/>
          </a:solidFill>
          <a:latin typeface="Helvetica" charset="0"/>
          <a:ea typeface="ＭＳ Ｐゴシック" charset="-128"/>
          <a:cs typeface="ＭＳ Ｐゴシック" charset="-128"/>
        </a:defRPr>
      </a:lvl4pPr>
      <a:lvl5pPr algn="l" rtl="0" eaLnBrk="0" fontAlgn="base" hangingPunct="0">
        <a:spcBef>
          <a:spcPct val="0"/>
        </a:spcBef>
        <a:spcAft>
          <a:spcPct val="0"/>
        </a:spcAft>
        <a:defRPr sz="3600">
          <a:solidFill>
            <a:schemeClr val="tx2"/>
          </a:solidFill>
          <a:latin typeface="Helvetica" charset="0"/>
          <a:ea typeface="ＭＳ Ｐゴシック" charset="-128"/>
          <a:cs typeface="ＭＳ Ｐゴシック" charset="-128"/>
        </a:defRPr>
      </a:lvl5pPr>
      <a:lvl6pPr marL="457200" algn="l" rtl="0" fontAlgn="base">
        <a:spcBef>
          <a:spcPct val="0"/>
        </a:spcBef>
        <a:spcAft>
          <a:spcPct val="0"/>
        </a:spcAft>
        <a:defRPr sz="3600">
          <a:solidFill>
            <a:schemeClr val="tx2"/>
          </a:solidFill>
          <a:latin typeface="Helvetica" charset="0"/>
        </a:defRPr>
      </a:lvl6pPr>
      <a:lvl7pPr marL="914400" algn="l" rtl="0" fontAlgn="base">
        <a:spcBef>
          <a:spcPct val="0"/>
        </a:spcBef>
        <a:spcAft>
          <a:spcPct val="0"/>
        </a:spcAft>
        <a:defRPr sz="3600">
          <a:solidFill>
            <a:schemeClr val="tx2"/>
          </a:solidFill>
          <a:latin typeface="Helvetica" charset="0"/>
        </a:defRPr>
      </a:lvl7pPr>
      <a:lvl8pPr marL="1371600" algn="l" rtl="0" fontAlgn="base">
        <a:spcBef>
          <a:spcPct val="0"/>
        </a:spcBef>
        <a:spcAft>
          <a:spcPct val="0"/>
        </a:spcAft>
        <a:defRPr sz="3600">
          <a:solidFill>
            <a:schemeClr val="tx2"/>
          </a:solidFill>
          <a:latin typeface="Helvetica" charset="0"/>
        </a:defRPr>
      </a:lvl8pPr>
      <a:lvl9pPr marL="1828800" algn="l" rtl="0" fontAlgn="base">
        <a:spcBef>
          <a:spcPct val="0"/>
        </a:spcBef>
        <a:spcAft>
          <a:spcPct val="0"/>
        </a:spcAft>
        <a:defRPr sz="3600">
          <a:solidFill>
            <a:schemeClr val="tx2"/>
          </a:solidFill>
          <a:latin typeface="Helvetica" charset="0"/>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102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charset="0"/>
                <a:ea typeface="+mn-ea"/>
                <a:cs typeface="+mn-cs"/>
              </a:defRPr>
            </a:lvl1pPr>
          </a:lstStyle>
          <a:p>
            <a:pPr>
              <a:defRPr/>
            </a:pPr>
            <a:endParaRPr lang="en-US"/>
          </a:p>
        </p:txBody>
      </p:sp>
      <p:sp>
        <p:nvSpPr>
          <p:cNvPr id="80900" name="Rectangle 102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charset="0"/>
                <a:ea typeface="+mn-ea"/>
                <a:cs typeface="+mn-cs"/>
              </a:defRPr>
            </a:lvl1pPr>
          </a:lstStyle>
          <a:p>
            <a:pPr>
              <a:defRPr/>
            </a:pPr>
            <a:endParaRPr lang="en-US"/>
          </a:p>
        </p:txBody>
      </p:sp>
      <p:sp>
        <p:nvSpPr>
          <p:cNvPr id="80901" name="Rectangle 1029"/>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Times New Roman" charset="0"/>
              </a:defRPr>
            </a:lvl1pPr>
          </a:lstStyle>
          <a:p>
            <a:fld id="{2F656B81-08ED-1443-90E3-8C85CAC9B38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965" r:id="rId1"/>
    <p:sldLayoutId id="2147484966" r:id="rId2"/>
    <p:sldLayoutId id="2147484967" r:id="rId3"/>
    <p:sldLayoutId id="2147484968" r:id="rId4"/>
    <p:sldLayoutId id="2147484969" r:id="rId5"/>
    <p:sldLayoutId id="2147484970" r:id="rId6"/>
    <p:sldLayoutId id="2147484971" r:id="rId7"/>
    <p:sldLayoutId id="2147484972" r:id="rId8"/>
    <p:sldLayoutId id="2147484973" r:id="rId9"/>
    <p:sldLayoutId id="2147484974" r:id="rId10"/>
    <p:sldLayoutId id="2147484975"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45282" name="AutoShape 2"/>
          <p:cNvSpPr>
            <a:spLocks noChangeArrowheads="1"/>
          </p:cNvSpPr>
          <p:nvPr/>
        </p:nvSpPr>
        <p:spPr bwMode="auto">
          <a:xfrm rot="6480000" flipH="1">
            <a:off x="730250" y="1489075"/>
            <a:ext cx="901700" cy="901700"/>
          </a:xfrm>
          <a:prstGeom prst="rtTriangle">
            <a:avLst/>
          </a:prstGeom>
          <a:noFill/>
          <a:ln w="12700">
            <a:solidFill>
              <a:schemeClr val="accent2"/>
            </a:solidFill>
            <a:miter lim="800000"/>
            <a:headEnd/>
            <a:tailEnd/>
          </a:ln>
          <a:effectLst/>
        </p:spPr>
        <p:txBody>
          <a:bodyPr rot="10800000" vert="eaVert" wrap="none" anchor="ctr"/>
          <a:lstStyle/>
          <a:p>
            <a:pPr>
              <a:defRPr/>
            </a:pPr>
            <a:endParaRPr kumimoji="1" lang="en-US" b="0">
              <a:solidFill>
                <a:srgbClr val="F8F8F8"/>
              </a:solidFill>
              <a:ea typeface="ＭＳ Ｐゴシック" charset="-128"/>
              <a:cs typeface="ＭＳ Ｐゴシック" charset="-128"/>
            </a:endParaRPr>
          </a:p>
        </p:txBody>
      </p:sp>
      <p:sp>
        <p:nvSpPr>
          <p:cNvPr id="105475" name="Rectangle 3"/>
          <p:cNvSpPr>
            <a:spLocks noGrp="1" noChangeArrowheads="1"/>
          </p:cNvSpPr>
          <p:nvPr>
            <p:ph type="title"/>
          </p:nvPr>
        </p:nvSpPr>
        <p:spPr bwMode="auto">
          <a:xfrm>
            <a:off x="1206500" y="315913"/>
            <a:ext cx="7086600" cy="1276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5476" name="Rectangle 4"/>
          <p:cNvSpPr>
            <a:spLocks noGrp="1" noChangeArrowheads="1"/>
          </p:cNvSpPr>
          <p:nvPr>
            <p:ph type="body" idx="1"/>
          </p:nvPr>
        </p:nvSpPr>
        <p:spPr bwMode="auto">
          <a:xfrm>
            <a:off x="674688" y="1795463"/>
            <a:ext cx="7826375"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45285" name="Rectangle 5"/>
          <p:cNvSpPr>
            <a:spLocks noGrp="1" noChangeArrowheads="1"/>
          </p:cNvSpPr>
          <p:nvPr>
            <p:ph type="dt" sz="half" idx="2"/>
          </p:nvPr>
        </p:nvSpPr>
        <p:spPr bwMode="auto">
          <a:xfrm>
            <a:off x="0" y="6145213"/>
            <a:ext cx="1371600" cy="712787"/>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l" eaLnBrk="1" hangingPunct="1">
              <a:defRPr sz="1400" b="0">
                <a:solidFill>
                  <a:srgbClr val="F8F8F8"/>
                </a:solidFill>
                <a:latin typeface="Arial" charset="0"/>
                <a:ea typeface="ＭＳ Ｐゴシック" charset="-128"/>
                <a:cs typeface="ＭＳ Ｐゴシック" charset="-128"/>
              </a:defRPr>
            </a:lvl1pPr>
          </a:lstStyle>
          <a:p>
            <a:pPr>
              <a:defRPr/>
            </a:pPr>
            <a:endParaRPr lang="en-US"/>
          </a:p>
        </p:txBody>
      </p:sp>
      <p:sp>
        <p:nvSpPr>
          <p:cNvPr id="2145286" name="Rectangle 6"/>
          <p:cNvSpPr>
            <a:spLocks noGrp="1" noChangeArrowheads="1"/>
          </p:cNvSpPr>
          <p:nvPr>
            <p:ph type="ftr" sz="quarter" idx="3"/>
          </p:nvPr>
        </p:nvSpPr>
        <p:spPr bwMode="auto">
          <a:xfrm>
            <a:off x="1676400" y="6400800"/>
            <a:ext cx="3352800" cy="4572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l" eaLnBrk="1" hangingPunct="1">
              <a:defRPr sz="1400" b="0">
                <a:solidFill>
                  <a:srgbClr val="F8F8F8"/>
                </a:solidFill>
                <a:latin typeface="Arial" charset="0"/>
                <a:ea typeface="ＭＳ Ｐゴシック" charset="-128"/>
                <a:cs typeface="ＭＳ Ｐゴシック" charset="-128"/>
              </a:defRPr>
            </a:lvl1pPr>
          </a:lstStyle>
          <a:p>
            <a:pPr>
              <a:defRPr/>
            </a:pPr>
            <a:endParaRPr lang="en-US"/>
          </a:p>
        </p:txBody>
      </p:sp>
      <p:sp>
        <p:nvSpPr>
          <p:cNvPr id="2145287" name="Rectangle 7"/>
          <p:cNvSpPr>
            <a:spLocks noGrp="1" noChangeArrowheads="1"/>
          </p:cNvSpPr>
          <p:nvPr>
            <p:ph type="sldNum" sz="quarter" idx="4"/>
          </p:nvPr>
        </p:nvSpPr>
        <p:spPr bwMode="auto">
          <a:xfrm>
            <a:off x="1371600" y="6477000"/>
            <a:ext cx="304800" cy="381000"/>
          </a:xfrm>
          <a:prstGeom prst="rect">
            <a:avLst/>
          </a:prstGeom>
          <a:solidFill>
            <a:schemeClr val="accent1"/>
          </a:solidFill>
          <a:ln w="9525">
            <a:noFill/>
            <a:miter lim="800000"/>
            <a:headEnd/>
            <a:tailEnd/>
          </a:ln>
          <a:effectLst/>
        </p:spPr>
        <p:txBody>
          <a:bodyPr vert="horz" wrap="square" lIns="92075" tIns="46038" rIns="92075" bIns="46038" numCol="1" anchor="b" anchorCtr="0" compatLnSpc="1">
            <a:prstTxWarp prst="textNoShape">
              <a:avLst/>
            </a:prstTxWarp>
          </a:bodyPr>
          <a:lstStyle>
            <a:lvl1pPr algn="r">
              <a:defRPr sz="1400" b="0">
                <a:solidFill>
                  <a:srgbClr val="F8F8F8"/>
                </a:solidFill>
              </a:defRPr>
            </a:lvl1pPr>
          </a:lstStyle>
          <a:p>
            <a:fld id="{886AD255-521F-A84A-9B67-AD644D2539C3}" type="slidenum">
              <a:rPr lang="en-US"/>
              <a:pPr/>
              <a:t>‹#›</a:t>
            </a:fld>
            <a:endParaRPr lang="en-US"/>
          </a:p>
        </p:txBody>
      </p:sp>
      <p:grpSp>
        <p:nvGrpSpPr>
          <p:cNvPr id="105480" name="Group 8"/>
          <p:cNvGrpSpPr>
            <a:grpSpLocks/>
          </p:cNvGrpSpPr>
          <p:nvPr/>
        </p:nvGrpSpPr>
        <p:grpSpPr bwMode="auto">
          <a:xfrm>
            <a:off x="4365625" y="1951038"/>
            <a:ext cx="4770438" cy="5062537"/>
            <a:chOff x="2750" y="1229"/>
            <a:chExt cx="3005" cy="3189"/>
          </a:xfrm>
        </p:grpSpPr>
        <p:sp>
          <p:nvSpPr>
            <p:cNvPr id="2145289" name="AutoShape 9"/>
            <p:cNvSpPr>
              <a:spLocks noChangeArrowheads="1"/>
            </p:cNvSpPr>
            <p:nvPr/>
          </p:nvSpPr>
          <p:spPr bwMode="auto">
            <a:xfrm rot="13500000" flipH="1">
              <a:off x="4453" y="3780"/>
              <a:ext cx="568" cy="568"/>
            </a:xfrm>
            <a:prstGeom prst="rtTriangle">
              <a:avLst/>
            </a:prstGeom>
            <a:noFill/>
            <a:ln w="12700">
              <a:solidFill>
                <a:schemeClr val="accent2"/>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145290" name="AutoShape 10"/>
            <p:cNvSpPr>
              <a:spLocks noChangeArrowheads="1"/>
            </p:cNvSpPr>
            <p:nvPr/>
          </p:nvSpPr>
          <p:spPr bwMode="auto">
            <a:xfrm rot="16200000">
              <a:off x="4711" y="3319"/>
              <a:ext cx="858" cy="852"/>
            </a:xfrm>
            <a:prstGeom prst="rtTriangle">
              <a:avLst/>
            </a:prstGeom>
            <a:noFill/>
            <a:ln w="12700">
              <a:solidFill>
                <a:schemeClr val="accent2"/>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145291" name="AutoShape 11"/>
            <p:cNvSpPr>
              <a:spLocks noChangeArrowheads="1"/>
            </p:cNvSpPr>
            <p:nvPr/>
          </p:nvSpPr>
          <p:spPr bwMode="auto">
            <a:xfrm>
              <a:off x="4947" y="2612"/>
              <a:ext cx="808" cy="808"/>
            </a:xfrm>
            <a:prstGeom prst="diamond">
              <a:avLst/>
            </a:prstGeom>
            <a:noFill/>
            <a:ln w="12700">
              <a:solidFill>
                <a:schemeClr val="accent2"/>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145292" name="AutoShape 12"/>
            <p:cNvSpPr>
              <a:spLocks noChangeArrowheads="1"/>
            </p:cNvSpPr>
            <p:nvPr/>
          </p:nvSpPr>
          <p:spPr bwMode="auto">
            <a:xfrm rot="13500000">
              <a:off x="2750" y="3164"/>
              <a:ext cx="1254" cy="1254"/>
            </a:xfrm>
            <a:prstGeom prst="rtTriangle">
              <a:avLst/>
            </a:prstGeom>
            <a:noFill/>
            <a:ln w="12700">
              <a:solidFill>
                <a:schemeClr val="accent2"/>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145293" name="AutoShape 13"/>
            <p:cNvSpPr>
              <a:spLocks noChangeArrowheads="1"/>
            </p:cNvSpPr>
            <p:nvPr/>
          </p:nvSpPr>
          <p:spPr bwMode="auto">
            <a:xfrm rot="8100000" flipH="1">
              <a:off x="3721" y="2495"/>
              <a:ext cx="568" cy="568"/>
            </a:xfrm>
            <a:prstGeom prst="rtTriangle">
              <a:avLst/>
            </a:prstGeom>
            <a:noFill/>
            <a:ln w="12700">
              <a:solidFill>
                <a:schemeClr val="accent2"/>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grpSp>
          <p:nvGrpSpPr>
            <p:cNvPr id="105486" name="Group 14"/>
            <p:cNvGrpSpPr>
              <a:grpSpLocks/>
            </p:cNvGrpSpPr>
            <p:nvPr/>
          </p:nvGrpSpPr>
          <p:grpSpPr bwMode="auto">
            <a:xfrm>
              <a:off x="4384" y="2184"/>
              <a:ext cx="402" cy="1198"/>
              <a:chOff x="4384" y="2184"/>
              <a:chExt cx="402" cy="1198"/>
            </a:xfrm>
          </p:grpSpPr>
          <p:sp>
            <p:nvSpPr>
              <p:cNvPr id="2145295" name="Line 15"/>
              <p:cNvSpPr>
                <a:spLocks noChangeShapeType="1"/>
              </p:cNvSpPr>
              <p:nvPr/>
            </p:nvSpPr>
            <p:spPr bwMode="auto">
              <a:xfrm>
                <a:off x="4784" y="2194"/>
                <a:ext cx="0" cy="784"/>
              </a:xfrm>
              <a:prstGeom prst="line">
                <a:avLst/>
              </a:prstGeom>
              <a:noFill/>
              <a:ln w="12700">
                <a:solidFill>
                  <a:schemeClr val="accent2"/>
                </a:solidFill>
                <a:round/>
                <a:headEnd type="none" w="sm" len="sm"/>
                <a:tailEnd type="none" w="sm" len="sm"/>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145296" name="Line 16"/>
              <p:cNvSpPr>
                <a:spLocks noChangeShapeType="1"/>
              </p:cNvSpPr>
              <p:nvPr/>
            </p:nvSpPr>
            <p:spPr bwMode="auto">
              <a:xfrm>
                <a:off x="4388" y="2582"/>
                <a:ext cx="0" cy="800"/>
              </a:xfrm>
              <a:prstGeom prst="line">
                <a:avLst/>
              </a:prstGeom>
              <a:noFill/>
              <a:ln w="12700">
                <a:solidFill>
                  <a:schemeClr val="accent2"/>
                </a:solidFill>
                <a:round/>
                <a:headEnd type="none" w="sm" len="sm"/>
                <a:tailEnd type="none" w="sm" len="sm"/>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145297" name="Line 17"/>
              <p:cNvSpPr>
                <a:spLocks noChangeShapeType="1"/>
              </p:cNvSpPr>
              <p:nvPr/>
            </p:nvSpPr>
            <p:spPr bwMode="auto">
              <a:xfrm flipV="1">
                <a:off x="4388" y="2980"/>
                <a:ext cx="398" cy="398"/>
              </a:xfrm>
              <a:prstGeom prst="line">
                <a:avLst/>
              </a:prstGeom>
              <a:noFill/>
              <a:ln w="12700">
                <a:solidFill>
                  <a:schemeClr val="accent2"/>
                </a:solidFill>
                <a:round/>
                <a:headEnd type="none" w="sm" len="sm"/>
                <a:tailEnd type="none" w="sm" len="sm"/>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145298" name="Line 18"/>
              <p:cNvSpPr>
                <a:spLocks noChangeShapeType="1"/>
              </p:cNvSpPr>
              <p:nvPr/>
            </p:nvSpPr>
            <p:spPr bwMode="auto">
              <a:xfrm flipV="1">
                <a:off x="4384" y="2184"/>
                <a:ext cx="402" cy="402"/>
              </a:xfrm>
              <a:prstGeom prst="line">
                <a:avLst/>
              </a:prstGeom>
              <a:noFill/>
              <a:ln w="12700">
                <a:solidFill>
                  <a:schemeClr val="accent2"/>
                </a:solidFill>
                <a:round/>
                <a:headEnd type="none" w="sm" len="sm"/>
                <a:tailEnd type="none" w="sm" len="sm"/>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grpSp>
        <p:sp>
          <p:nvSpPr>
            <p:cNvPr id="2145299" name="AutoShape 19"/>
            <p:cNvSpPr>
              <a:spLocks noChangeArrowheads="1"/>
            </p:cNvSpPr>
            <p:nvPr/>
          </p:nvSpPr>
          <p:spPr bwMode="auto">
            <a:xfrm rot="18900000">
              <a:off x="4388" y="1229"/>
              <a:ext cx="1254" cy="1254"/>
            </a:xfrm>
            <a:prstGeom prst="rtTriangle">
              <a:avLst/>
            </a:prstGeom>
            <a:noFill/>
            <a:ln w="12700">
              <a:solidFill>
                <a:schemeClr val="accent2"/>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grpSp>
    </p:spTree>
  </p:cSld>
  <p:clrMap bg1="dk2" tx1="lt1" bg2="dk1" tx2="lt2" accent1="accent1" accent2="accent2" accent3="accent3" accent4="accent4" accent5="accent5" accent6="accent6" hlink="hlink" folHlink="folHlink"/>
  <p:sldLayoutIdLst>
    <p:sldLayoutId id="2147485022" r:id="rId1"/>
  </p:sldLayoutIdLst>
  <p:transition/>
  <p:txStyles>
    <p:titleStyle>
      <a:lvl1pPr algn="r" rtl="0" eaLnBrk="0" fontAlgn="base" hangingPunct="0">
        <a:lnSpc>
          <a:spcPct val="90000"/>
        </a:lnSpc>
        <a:spcBef>
          <a:spcPct val="0"/>
        </a:spcBef>
        <a:spcAft>
          <a:spcPct val="0"/>
        </a:spcAft>
        <a:defRPr sz="5400">
          <a:solidFill>
            <a:schemeClr val="bg2"/>
          </a:solidFill>
          <a:latin typeface="+mj-lt"/>
          <a:ea typeface="ＭＳ Ｐゴシック" charset="-128"/>
          <a:cs typeface="ＭＳ Ｐゴシック" charset="-128"/>
        </a:defRPr>
      </a:lvl1pPr>
      <a:lvl2pPr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2pPr>
      <a:lvl3pPr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3pPr>
      <a:lvl4pPr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4pPr>
      <a:lvl5pPr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5pPr>
      <a:lvl6pPr marL="457200" algn="r" rtl="0" fontAlgn="base">
        <a:lnSpc>
          <a:spcPct val="90000"/>
        </a:lnSpc>
        <a:spcBef>
          <a:spcPct val="0"/>
        </a:spcBef>
        <a:spcAft>
          <a:spcPct val="0"/>
        </a:spcAft>
        <a:defRPr sz="5400">
          <a:solidFill>
            <a:schemeClr val="bg2"/>
          </a:solidFill>
          <a:latin typeface="Arial" charset="0"/>
        </a:defRPr>
      </a:lvl6pPr>
      <a:lvl7pPr marL="914400" algn="r" rtl="0" fontAlgn="base">
        <a:lnSpc>
          <a:spcPct val="90000"/>
        </a:lnSpc>
        <a:spcBef>
          <a:spcPct val="0"/>
        </a:spcBef>
        <a:spcAft>
          <a:spcPct val="0"/>
        </a:spcAft>
        <a:defRPr sz="5400">
          <a:solidFill>
            <a:schemeClr val="bg2"/>
          </a:solidFill>
          <a:latin typeface="Arial" charset="0"/>
        </a:defRPr>
      </a:lvl7pPr>
      <a:lvl8pPr marL="1371600" algn="r" rtl="0" fontAlgn="base">
        <a:lnSpc>
          <a:spcPct val="90000"/>
        </a:lnSpc>
        <a:spcBef>
          <a:spcPct val="0"/>
        </a:spcBef>
        <a:spcAft>
          <a:spcPct val="0"/>
        </a:spcAft>
        <a:defRPr sz="5400">
          <a:solidFill>
            <a:schemeClr val="bg2"/>
          </a:solidFill>
          <a:latin typeface="Arial" charset="0"/>
        </a:defRPr>
      </a:lvl8pPr>
      <a:lvl9pPr marL="1828800" algn="r" rtl="0" fontAlgn="base">
        <a:lnSpc>
          <a:spcPct val="90000"/>
        </a:lnSpc>
        <a:spcBef>
          <a:spcPct val="0"/>
        </a:spcBef>
        <a:spcAft>
          <a:spcPct val="0"/>
        </a:spcAft>
        <a:defRPr sz="5400">
          <a:solidFill>
            <a:schemeClr val="bg2"/>
          </a:solidFill>
          <a:latin typeface="Arial" charset="0"/>
        </a:defRPr>
      </a:lvl9pPr>
    </p:titleStyle>
    <p:bodyStyle>
      <a:lvl1pPr marL="342900" indent="-342900" algn="l" rtl="0" eaLnBrk="0" fontAlgn="base" hangingPunct="0">
        <a:spcBef>
          <a:spcPct val="20000"/>
        </a:spcBef>
        <a:spcAft>
          <a:spcPct val="0"/>
        </a:spcAft>
        <a:buClr>
          <a:schemeClr val="tx2"/>
        </a:buClr>
        <a:buSzPct val="70000"/>
        <a:buFont typeface="Wingdings" charset="0"/>
        <a:buChar char="u"/>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bg2"/>
        </a:buClr>
        <a:buSzPct val="65000"/>
        <a:buFont typeface="Wingdings" charset="0"/>
        <a:buChar char="n"/>
        <a:defRPr sz="2800">
          <a:solidFill>
            <a:schemeClr val="tx1"/>
          </a:solidFill>
          <a:latin typeface="+mn-lt"/>
          <a:ea typeface="ＭＳ Ｐゴシック" charset="-128"/>
        </a:defRPr>
      </a:lvl2pPr>
      <a:lvl3pPr marL="1085850" indent="-228600" algn="l" rtl="0" eaLnBrk="0" fontAlgn="base" hangingPunct="0">
        <a:spcBef>
          <a:spcPct val="20000"/>
        </a:spcBef>
        <a:spcAft>
          <a:spcPct val="0"/>
        </a:spcAft>
        <a:buClr>
          <a:schemeClr val="tx2"/>
        </a:buClr>
        <a:buSzPct val="60000"/>
        <a:buFont typeface="Wingdings" charset="0"/>
        <a:buChar char="u"/>
        <a:defRPr sz="2400">
          <a:solidFill>
            <a:schemeClr val="tx1"/>
          </a:solidFill>
          <a:latin typeface="+mn-lt"/>
          <a:ea typeface="ＭＳ Ｐゴシック" charset="-128"/>
        </a:defRPr>
      </a:lvl3pPr>
      <a:lvl4pPr marL="1428750" indent="-228600" algn="l" rtl="0" eaLnBrk="0" fontAlgn="base" hangingPunct="0">
        <a:spcBef>
          <a:spcPct val="20000"/>
        </a:spcBef>
        <a:spcAft>
          <a:spcPct val="0"/>
        </a:spcAft>
        <a:buClr>
          <a:schemeClr val="bg2"/>
        </a:buClr>
        <a:buSzPct val="70000"/>
        <a:buFont typeface="Wingdings" charset="0"/>
        <a:buChar char="n"/>
        <a:defRPr sz="2000">
          <a:solidFill>
            <a:schemeClr val="tx1"/>
          </a:solidFill>
          <a:latin typeface="+mn-lt"/>
          <a:ea typeface="ＭＳ Ｐゴシック" charset="-128"/>
        </a:defRPr>
      </a:lvl4pPr>
      <a:lvl5pPr marL="1771650" indent="-228600" algn="l" rtl="0" eaLnBrk="0" fontAlgn="base" hangingPunct="0">
        <a:spcBef>
          <a:spcPct val="20000"/>
        </a:spcBef>
        <a:spcAft>
          <a:spcPct val="0"/>
        </a:spcAft>
        <a:buClr>
          <a:schemeClr val="tx2"/>
        </a:buClr>
        <a:buSzPct val="65000"/>
        <a:buFont typeface="Wingdings" charset="0"/>
        <a:buChar char="u"/>
        <a:defRPr sz="2000">
          <a:solidFill>
            <a:schemeClr val="tx1"/>
          </a:solidFill>
          <a:latin typeface="+mn-lt"/>
          <a:ea typeface="ＭＳ Ｐゴシック" charset="-128"/>
        </a:defRPr>
      </a:lvl5pPr>
      <a:lvl6pPr marL="2228850" indent="-228600" algn="l" rtl="0" fontAlgn="base">
        <a:spcBef>
          <a:spcPct val="20000"/>
        </a:spcBef>
        <a:spcAft>
          <a:spcPct val="0"/>
        </a:spcAft>
        <a:buClr>
          <a:schemeClr val="tx2"/>
        </a:buClr>
        <a:buSzPct val="65000"/>
        <a:buFont typeface="Wingdings" charset="2"/>
        <a:buChar char="u"/>
        <a:defRPr sz="2000">
          <a:solidFill>
            <a:schemeClr val="tx1"/>
          </a:solidFill>
          <a:latin typeface="+mn-lt"/>
          <a:ea typeface="ＭＳ Ｐゴシック" charset="-128"/>
        </a:defRPr>
      </a:lvl6pPr>
      <a:lvl7pPr marL="2686050" indent="-228600" algn="l" rtl="0" fontAlgn="base">
        <a:spcBef>
          <a:spcPct val="20000"/>
        </a:spcBef>
        <a:spcAft>
          <a:spcPct val="0"/>
        </a:spcAft>
        <a:buClr>
          <a:schemeClr val="tx2"/>
        </a:buClr>
        <a:buSzPct val="65000"/>
        <a:buFont typeface="Wingdings" charset="2"/>
        <a:buChar char="u"/>
        <a:defRPr sz="2000">
          <a:solidFill>
            <a:schemeClr val="tx1"/>
          </a:solidFill>
          <a:latin typeface="+mn-lt"/>
          <a:ea typeface="ＭＳ Ｐゴシック" charset="-128"/>
        </a:defRPr>
      </a:lvl7pPr>
      <a:lvl8pPr marL="3143250" indent="-228600" algn="l" rtl="0" fontAlgn="base">
        <a:spcBef>
          <a:spcPct val="20000"/>
        </a:spcBef>
        <a:spcAft>
          <a:spcPct val="0"/>
        </a:spcAft>
        <a:buClr>
          <a:schemeClr val="tx2"/>
        </a:buClr>
        <a:buSzPct val="65000"/>
        <a:buFont typeface="Wingdings" charset="2"/>
        <a:buChar char="u"/>
        <a:defRPr sz="2000">
          <a:solidFill>
            <a:schemeClr val="tx1"/>
          </a:solidFill>
          <a:latin typeface="+mn-lt"/>
          <a:ea typeface="ＭＳ Ｐゴシック" charset="-128"/>
        </a:defRPr>
      </a:lvl8pPr>
      <a:lvl9pPr marL="3600450" indent="-228600" algn="l" rtl="0" fontAlgn="base">
        <a:spcBef>
          <a:spcPct val="20000"/>
        </a:spcBef>
        <a:spcAft>
          <a:spcPct val="0"/>
        </a:spcAft>
        <a:buClr>
          <a:schemeClr val="tx2"/>
        </a:buClr>
        <a:buSzPct val="65000"/>
        <a:buFont typeface="Wingdings" charset="2"/>
        <a:buChar char="u"/>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87010"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latin typeface="Arial" charset="0"/>
                <a:ea typeface="ＭＳ Ｐゴシック" charset="-128"/>
                <a:cs typeface="ＭＳ Ｐゴシック" charset="-128"/>
              </a:defRPr>
            </a:lvl1pPr>
          </a:lstStyle>
          <a:p>
            <a:pPr>
              <a:defRPr/>
            </a:pPr>
            <a:endParaRPr lang="en-US"/>
          </a:p>
        </p:txBody>
      </p:sp>
      <p:sp>
        <p:nvSpPr>
          <p:cNvPr id="2987011"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rgbClr val="FFFFFF"/>
                </a:solidFill>
              </a:defRPr>
            </a:lvl1pPr>
          </a:lstStyle>
          <a:p>
            <a:fld id="{07EF4937-E131-BF44-8350-48BD7E955376}" type="slidenum">
              <a:rPr lang="en-US"/>
              <a:pPr/>
              <a:t>‹#›</a:t>
            </a:fld>
            <a:endParaRPr lang="en-US"/>
          </a:p>
        </p:txBody>
      </p:sp>
      <p:grpSp>
        <p:nvGrpSpPr>
          <p:cNvPr id="107524" name="Group 4"/>
          <p:cNvGrpSpPr>
            <a:grpSpLocks/>
          </p:cNvGrpSpPr>
          <p:nvPr/>
        </p:nvGrpSpPr>
        <p:grpSpPr bwMode="auto">
          <a:xfrm>
            <a:off x="0" y="0"/>
            <a:ext cx="9140825" cy="6850063"/>
            <a:chOff x="0" y="0"/>
            <a:chExt cx="5758" cy="4315"/>
          </a:xfrm>
        </p:grpSpPr>
        <p:grpSp>
          <p:nvGrpSpPr>
            <p:cNvPr id="107528" name="Group 5"/>
            <p:cNvGrpSpPr>
              <a:grpSpLocks/>
            </p:cNvGrpSpPr>
            <p:nvPr userDrawn="1"/>
          </p:nvGrpSpPr>
          <p:grpSpPr bwMode="auto">
            <a:xfrm>
              <a:off x="1728" y="2230"/>
              <a:ext cx="4027" cy="2085"/>
              <a:chOff x="1728" y="2230"/>
              <a:chExt cx="4027" cy="2085"/>
            </a:xfrm>
          </p:grpSpPr>
          <p:sp>
            <p:nvSpPr>
              <p:cNvPr id="2987014"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2987015"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2987016"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2987017"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2987018"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grpSp>
        <p:sp>
          <p:nvSpPr>
            <p:cNvPr id="2987019"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2987020"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grpSp>
      <p:sp>
        <p:nvSpPr>
          <p:cNvPr id="2987021"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87022"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latin typeface="Arial" charset="0"/>
                <a:ea typeface="ＭＳ Ｐゴシック" charset="-128"/>
                <a:cs typeface="ＭＳ Ｐゴシック" charset="-128"/>
              </a:defRPr>
            </a:lvl1pPr>
          </a:lstStyle>
          <a:p>
            <a:pPr>
              <a:defRPr/>
            </a:pPr>
            <a:endParaRPr lang="en-US"/>
          </a:p>
        </p:txBody>
      </p:sp>
      <p:sp>
        <p:nvSpPr>
          <p:cNvPr id="2987023"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023"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873922" name="Rectangle 2"/>
          <p:cNvSpPr>
            <a:spLocks noGrp="1" noChangeArrowheads="1"/>
          </p:cNvSpPr>
          <p:nvPr>
            <p:ph type="title"/>
          </p:nvPr>
        </p:nvSpPr>
        <p:spPr bwMode="auto">
          <a:xfrm>
            <a:off x="304800" y="609600"/>
            <a:ext cx="7543800" cy="1143000"/>
          </a:xfrm>
          <a:prstGeom prst="rect">
            <a:avLst/>
          </a:prstGeom>
          <a:noFill/>
          <a:ln w="9525">
            <a:noFill/>
            <a:miter lim="800000"/>
            <a:headEnd/>
            <a:tailEnd/>
          </a:ln>
          <a:effectLst>
            <a:outerShdw blurRad="50800" dist="25399" dir="2700000" algn="ctr" rotWithShape="0">
              <a:srgbClr val="FFFFFF">
                <a:alpha val="74998"/>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73923" name="Rectangle 3"/>
          <p:cNvSpPr>
            <a:spLocks noGrp="1" noChangeArrowheads="1"/>
          </p:cNvSpPr>
          <p:nvPr>
            <p:ph type="body" idx="1"/>
          </p:nvPr>
        </p:nvSpPr>
        <p:spPr bwMode="auto">
          <a:xfrm>
            <a:off x="304800" y="1981200"/>
            <a:ext cx="7543800" cy="4114800"/>
          </a:xfrm>
          <a:prstGeom prst="rect">
            <a:avLst/>
          </a:prstGeom>
          <a:noFill/>
          <a:ln w="9525">
            <a:noFill/>
            <a:miter lim="800000"/>
            <a:headEnd/>
            <a:tailEnd/>
          </a:ln>
          <a:effectLst>
            <a:outerShdw blurRad="50800" dist="25399" dir="2700000" algn="ctr" rotWithShape="0">
              <a:srgbClr val="FFFFFF">
                <a:alpha val="74998"/>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73924" name="Rectangle 4"/>
          <p:cNvSpPr>
            <a:spLocks noGrp="1" noChangeArrowheads="1"/>
          </p:cNvSpPr>
          <p:nvPr>
            <p:ph type="dt" sz="half" idx="2"/>
          </p:nvPr>
        </p:nvSpPr>
        <p:spPr bwMode="auto">
          <a:xfrm>
            <a:off x="304800" y="6248400"/>
            <a:ext cx="1905000" cy="457200"/>
          </a:xfrm>
          <a:prstGeom prst="rect">
            <a:avLst/>
          </a:prstGeom>
          <a:noFill/>
          <a:ln w="9525">
            <a:noFill/>
            <a:miter lim="800000"/>
            <a:headEnd/>
            <a:tailEnd/>
          </a:ln>
          <a:effectLst>
            <a:outerShdw blurRad="38100" dist="12700" dir="2700000" algn="ctr" rotWithShape="0">
              <a:srgbClr val="FFFFFF">
                <a:alpha val="74998"/>
              </a:srgbClr>
            </a:outerShdw>
          </a:effectLst>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1873925" name="Rectangle 5"/>
          <p:cNvSpPr>
            <a:spLocks noGrp="1" noChangeArrowheads="1"/>
          </p:cNvSpPr>
          <p:nvPr>
            <p:ph type="ftr" sz="quarter" idx="3"/>
          </p:nvPr>
        </p:nvSpPr>
        <p:spPr bwMode="auto">
          <a:xfrm>
            <a:off x="2667000" y="6248400"/>
            <a:ext cx="2895600" cy="457200"/>
          </a:xfrm>
          <a:prstGeom prst="rect">
            <a:avLst/>
          </a:prstGeom>
          <a:noFill/>
          <a:ln w="9525">
            <a:noFill/>
            <a:miter lim="800000"/>
            <a:headEnd/>
            <a:tailEnd/>
          </a:ln>
          <a:effectLst>
            <a:outerShdw blurRad="38100" dist="12700" dir="2700000" algn="ctr" rotWithShape="0">
              <a:srgbClr val="FFFFFF">
                <a:alpha val="74998"/>
              </a:srgbClr>
            </a:outerShdw>
          </a:effectLst>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1873926" name="Rectangle 6"/>
          <p:cNvSpPr>
            <a:spLocks noGrp="1" noChangeArrowheads="1"/>
          </p:cNvSpPr>
          <p:nvPr>
            <p:ph type="sldNum" sz="quarter" idx="4"/>
          </p:nvPr>
        </p:nvSpPr>
        <p:spPr bwMode="auto">
          <a:xfrm>
            <a:off x="5943600" y="6248400"/>
            <a:ext cx="1905000" cy="457200"/>
          </a:xfrm>
          <a:prstGeom prst="rect">
            <a:avLst/>
          </a:prstGeom>
          <a:noFill/>
          <a:ln w="9525">
            <a:noFill/>
            <a:miter lim="800000"/>
            <a:headEnd/>
            <a:tailEnd/>
          </a:ln>
          <a:effectLst>
            <a:outerShdw blurRad="38100" dist="12700" dir="2700000" algn="ctr" rotWithShape="0">
              <a:srgbClr val="FFFFFF">
                <a:alpha val="74998"/>
              </a:srgbClr>
            </a:outerShdw>
          </a:effectLst>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defRPr>
            </a:lvl1pPr>
          </a:lstStyle>
          <a:p>
            <a:fld id="{7E1D6B06-D4A8-E449-9907-7C2DBD1809A2}"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5024" r:id="rId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Impact"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Impact"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Impact"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Impact"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Impact"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Impact"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Impact"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Impact"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charset="2"/>
        <a:buChar char=""/>
        <a:defRPr sz="2000">
          <a:solidFill>
            <a:schemeClr val="tx1"/>
          </a:solidFill>
          <a:latin typeface="+mn-lt"/>
          <a:ea typeface="+mn-ea"/>
        </a:defRPr>
      </a:lvl6pPr>
      <a:lvl7pPr marL="2971800" indent="-228600" algn="l" rtl="0" fontAlgn="base">
        <a:spcBef>
          <a:spcPct val="20000"/>
        </a:spcBef>
        <a:spcAft>
          <a:spcPct val="0"/>
        </a:spcAft>
        <a:buFont typeface="Wingdings" charset="2"/>
        <a:buChar char=""/>
        <a:defRPr sz="2000">
          <a:solidFill>
            <a:schemeClr val="tx1"/>
          </a:solidFill>
          <a:latin typeface="+mn-lt"/>
          <a:ea typeface="+mn-ea"/>
        </a:defRPr>
      </a:lvl7pPr>
      <a:lvl8pPr marL="3429000" indent="-228600" algn="l" rtl="0" fontAlgn="base">
        <a:spcBef>
          <a:spcPct val="20000"/>
        </a:spcBef>
        <a:spcAft>
          <a:spcPct val="0"/>
        </a:spcAft>
        <a:buFont typeface="Wingdings" charset="2"/>
        <a:buChar char=""/>
        <a:defRPr sz="2000">
          <a:solidFill>
            <a:schemeClr val="tx1"/>
          </a:solidFill>
          <a:latin typeface="+mn-lt"/>
          <a:ea typeface="+mn-ea"/>
        </a:defRPr>
      </a:lvl8pPr>
      <a:lvl9pPr marL="3886200" indent="-228600" algn="l" rtl="0" fontAlgn="base">
        <a:spcBef>
          <a:spcPct val="20000"/>
        </a:spcBef>
        <a:spcAft>
          <a:spcPct val="0"/>
        </a:spcAft>
        <a:buFont typeface="Wingdings"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16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defRPr>
            </a:lvl1pPr>
          </a:lstStyle>
          <a:p>
            <a:fld id="{B02D6254-E067-7B46-BFDB-CAE89CE3194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5025"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469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349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349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349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defRPr>
            </a:lvl1pPr>
          </a:lstStyle>
          <a:p>
            <a:fld id="{3DBD1683-9528-5146-9CB5-DD58224A4188}"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5027" r:id="rId1"/>
    <p:sldLayoutId id="2147485028"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7763"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7764"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461" name="Rectangle 5"/>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1" sz="1400" b="0">
                <a:solidFill>
                  <a:srgbClr val="BBE0E3"/>
                </a:solidFill>
                <a:latin typeface="+mn-lt"/>
                <a:ea typeface="ＭＳ Ｐゴシック" charset="-128"/>
                <a:cs typeface="ＭＳ Ｐゴシック" charset="-128"/>
              </a:defRPr>
            </a:lvl1pPr>
          </a:lstStyle>
          <a:p>
            <a:pPr>
              <a:defRPr/>
            </a:pPr>
            <a:endParaRPr lang="en-US"/>
          </a:p>
        </p:txBody>
      </p:sp>
      <p:sp>
        <p:nvSpPr>
          <p:cNvPr id="19462"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b="0">
                <a:solidFill>
                  <a:srgbClr val="BBE0E3"/>
                </a:solidFill>
                <a:latin typeface="+mn-lt"/>
                <a:ea typeface="ＭＳ Ｐゴシック" charset="-128"/>
                <a:cs typeface="ＭＳ Ｐゴシック" charset="-128"/>
              </a:defRPr>
            </a:lvl1pPr>
          </a:lstStyle>
          <a:p>
            <a:pPr>
              <a:defRPr/>
            </a:pPr>
            <a:endParaRPr lang="en-US"/>
          </a:p>
        </p:txBody>
      </p:sp>
      <p:sp>
        <p:nvSpPr>
          <p:cNvPr id="19463" name="Rectangle 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1" sz="1400" b="0">
                <a:solidFill>
                  <a:srgbClr val="BBE0E3"/>
                </a:solidFill>
                <a:latin typeface="Helvetica" charset="0"/>
              </a:defRPr>
            </a:lvl1pPr>
          </a:lstStyle>
          <a:p>
            <a:fld id="{CEA6E3DE-9B35-0A4E-AB1E-1A3255EBA400}"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5029" r:id="rId1"/>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2pPr>
      <a:lvl3pPr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3pPr>
      <a:lvl4pPr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4pPr>
      <a:lvl5pPr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5pPr>
      <a:lvl6pPr marL="457200" algn="ctr" rtl="0" fontAlgn="base">
        <a:spcBef>
          <a:spcPct val="0"/>
        </a:spcBef>
        <a:spcAft>
          <a:spcPct val="0"/>
        </a:spcAft>
        <a:defRPr kumimoji="1" sz="4400" b="1">
          <a:solidFill>
            <a:schemeClr val="tx2"/>
          </a:solidFill>
          <a:latin typeface="Helvetica" charset="0"/>
          <a:ea typeface="ＭＳ Ｐゴシック" charset="-128"/>
          <a:cs typeface="ＭＳ Ｐゴシック" charset="-128"/>
        </a:defRPr>
      </a:lvl6pPr>
      <a:lvl7pPr marL="914400" algn="ctr" rtl="0" fontAlgn="base">
        <a:spcBef>
          <a:spcPct val="0"/>
        </a:spcBef>
        <a:spcAft>
          <a:spcPct val="0"/>
        </a:spcAft>
        <a:defRPr kumimoji="1" sz="4400" b="1">
          <a:solidFill>
            <a:schemeClr val="tx2"/>
          </a:solidFill>
          <a:latin typeface="Helvetica" charset="0"/>
          <a:ea typeface="ＭＳ Ｐゴシック" charset="-128"/>
          <a:cs typeface="ＭＳ Ｐゴシック" charset="-128"/>
        </a:defRPr>
      </a:lvl7pPr>
      <a:lvl8pPr marL="1371600" algn="ctr" rtl="0" fontAlgn="base">
        <a:spcBef>
          <a:spcPct val="0"/>
        </a:spcBef>
        <a:spcAft>
          <a:spcPct val="0"/>
        </a:spcAft>
        <a:defRPr kumimoji="1" sz="4400" b="1">
          <a:solidFill>
            <a:schemeClr val="tx2"/>
          </a:solidFill>
          <a:latin typeface="Helvetica" charset="0"/>
          <a:ea typeface="ＭＳ Ｐゴシック" charset="-128"/>
          <a:cs typeface="ＭＳ Ｐゴシック" charset="-128"/>
        </a:defRPr>
      </a:lvl8pPr>
      <a:lvl9pPr marL="1828800" algn="ctr" rtl="0" fontAlgn="base">
        <a:spcBef>
          <a:spcPct val="0"/>
        </a:spcBef>
        <a:spcAft>
          <a:spcPct val="0"/>
        </a:spcAft>
        <a:defRPr kumimoji="1" sz="4400" b="1">
          <a:solidFill>
            <a:schemeClr val="tx2"/>
          </a:solidFill>
          <a:latin typeface="Helvetica"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SzPct val="90000"/>
        <a:buBlip>
          <a:blip r:embed="rId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4"/>
        </a:buBlip>
        <a:defRPr kumimoji="1" sz="2000">
          <a:solidFill>
            <a:schemeClr val="tx1"/>
          </a:solidFill>
          <a:latin typeface="+mn-lt"/>
          <a:ea typeface="+mn-ea"/>
        </a:defRPr>
      </a:lvl5pPr>
      <a:lvl6pPr marL="2514600" indent="-228600" algn="l" rtl="0" fontAlgn="base">
        <a:spcBef>
          <a:spcPct val="20000"/>
        </a:spcBef>
        <a:spcAft>
          <a:spcPct val="0"/>
        </a:spcAft>
        <a:buBlip>
          <a:blip r:embed="rId4"/>
        </a:buBlip>
        <a:defRPr kumimoji="1" sz="2000">
          <a:solidFill>
            <a:schemeClr val="tx1"/>
          </a:solidFill>
          <a:latin typeface="+mn-lt"/>
          <a:ea typeface="+mn-ea"/>
        </a:defRPr>
      </a:lvl6pPr>
      <a:lvl7pPr marL="2971800" indent="-228600" algn="l" rtl="0" fontAlgn="base">
        <a:spcBef>
          <a:spcPct val="20000"/>
        </a:spcBef>
        <a:spcAft>
          <a:spcPct val="0"/>
        </a:spcAft>
        <a:buBlip>
          <a:blip r:embed="rId4"/>
        </a:buBlip>
        <a:defRPr kumimoji="1" sz="2000">
          <a:solidFill>
            <a:schemeClr val="tx1"/>
          </a:solidFill>
          <a:latin typeface="+mn-lt"/>
          <a:ea typeface="+mn-ea"/>
        </a:defRPr>
      </a:lvl7pPr>
      <a:lvl8pPr marL="3429000" indent="-228600" algn="l" rtl="0" fontAlgn="base">
        <a:spcBef>
          <a:spcPct val="20000"/>
        </a:spcBef>
        <a:spcAft>
          <a:spcPct val="0"/>
        </a:spcAft>
        <a:buBlip>
          <a:blip r:embed="rId4"/>
        </a:buBlip>
        <a:defRPr kumimoji="1" sz="2000">
          <a:solidFill>
            <a:schemeClr val="tx1"/>
          </a:solidFill>
          <a:latin typeface="+mn-lt"/>
          <a:ea typeface="+mn-ea"/>
        </a:defRPr>
      </a:lvl8pPr>
      <a:lvl9pPr marL="3886200" indent="-228600" algn="l" rtl="0" fontAlgn="base">
        <a:spcBef>
          <a:spcPct val="20000"/>
        </a:spcBef>
        <a:spcAft>
          <a:spcPct val="0"/>
        </a:spcAft>
        <a:buBlip>
          <a:blip r:embed="rId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9810" name="Group 2"/>
          <p:cNvGrpSpPr>
            <a:grpSpLocks/>
          </p:cNvGrpSpPr>
          <p:nvPr/>
        </p:nvGrpSpPr>
        <p:grpSpPr bwMode="auto">
          <a:xfrm>
            <a:off x="0" y="3902075"/>
            <a:ext cx="3400425" cy="2949575"/>
            <a:chOff x="0" y="2458"/>
            <a:chExt cx="2142" cy="1858"/>
          </a:xfrm>
        </p:grpSpPr>
        <p:sp>
          <p:nvSpPr>
            <p:cNvPr id="6553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6554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6554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6554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65543"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65544"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65545"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algn="l" eaLnBrk="0" hangingPunct="0">
                <a:defRPr/>
              </a:pPr>
              <a:endParaRPr lang="en-US" b="0">
                <a:solidFill>
                  <a:srgbClr val="FFFFFF"/>
                </a:solidFill>
                <a:ea typeface="ＭＳ Ｐゴシック" charset="-128"/>
                <a:cs typeface="ＭＳ Ｐゴシック" charset="-128"/>
              </a:endParaRPr>
            </a:p>
          </p:txBody>
        </p:sp>
      </p:grpSp>
      <p:sp>
        <p:nvSpPr>
          <p:cNvPr id="6554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6554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554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000" b="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en-US"/>
          </a:p>
        </p:txBody>
      </p:sp>
      <p:sp>
        <p:nvSpPr>
          <p:cNvPr id="6554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en-US"/>
          </a:p>
        </p:txBody>
      </p:sp>
      <p:sp>
        <p:nvSpPr>
          <p:cNvPr id="6555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a:solidFill>
                  <a:srgbClr val="FFFFFF"/>
                </a:solidFill>
                <a:effectLst>
                  <a:outerShdw blurRad="38100" dist="38100" dir="2700000" algn="tl">
                    <a:srgbClr val="000000"/>
                  </a:outerShdw>
                </a:effectLst>
              </a:defRPr>
            </a:lvl1pPr>
          </a:lstStyle>
          <a:p>
            <a:fld id="{DE87C12F-D0AC-ED4B-AED5-2550CB00EB50}"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5030" r:id="rId1"/>
  </p:sldLayoutIdLst>
  <p:transition advClick="0" advTm="500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21858" name="Group 2"/>
          <p:cNvGrpSpPr>
            <a:grpSpLocks/>
          </p:cNvGrpSpPr>
          <p:nvPr/>
        </p:nvGrpSpPr>
        <p:grpSpPr bwMode="auto">
          <a:xfrm>
            <a:off x="0" y="0"/>
            <a:ext cx="9144000" cy="6856413"/>
            <a:chOff x="0" y="0"/>
            <a:chExt cx="5760" cy="4319"/>
          </a:xfrm>
        </p:grpSpPr>
        <p:sp>
          <p:nvSpPr>
            <p:cNvPr id="7373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3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3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34"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3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36"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37"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3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39"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4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41"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4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43"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4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4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4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47"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4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49"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5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5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5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53"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5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5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56"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5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58"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5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6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6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6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6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6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6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6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grpSp>
          <p:nvGrpSpPr>
            <p:cNvPr id="121900" name="Group 39"/>
            <p:cNvGrpSpPr>
              <a:grpSpLocks/>
            </p:cNvGrpSpPr>
            <p:nvPr userDrawn="1"/>
          </p:nvGrpSpPr>
          <p:grpSpPr bwMode="auto">
            <a:xfrm>
              <a:off x="0" y="1632"/>
              <a:ext cx="5758" cy="1858"/>
              <a:chOff x="0" y="1632"/>
              <a:chExt cx="5758" cy="1858"/>
            </a:xfrm>
          </p:grpSpPr>
          <p:sp>
            <p:nvSpPr>
              <p:cNvPr id="7376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6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grpSp>
      </p:grpSp>
      <p:sp>
        <p:nvSpPr>
          <p:cNvPr id="7377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377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77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en-US"/>
          </a:p>
        </p:txBody>
      </p:sp>
      <p:sp>
        <p:nvSpPr>
          <p:cNvPr id="7377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en-US"/>
          </a:p>
        </p:txBody>
      </p:sp>
      <p:sp>
        <p:nvSpPr>
          <p:cNvPr id="7377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rgbClr val="FFFFFF"/>
                </a:solidFill>
                <a:effectLst>
                  <a:outerShdw blurRad="38100" dist="38100" dir="2700000" algn="tl">
                    <a:srgbClr val="000000"/>
                  </a:outerShdw>
                </a:effectLst>
              </a:defRPr>
            </a:lvl1pPr>
          </a:lstStyle>
          <a:p>
            <a:fld id="{A1F15564-6E57-F047-9E5D-CEEFED4D0FE5}"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5031" r:id="rId1"/>
  </p:sldLayoutIdLst>
  <p:transition advClick="0" advTm="500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3"/>
        </a:buBlip>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4"/>
        </a:buBlip>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5"/>
        </a:buBlip>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folHlink"/>
        </a:buClr>
        <a:buSzPct val="90000"/>
        <a:buFont typeface="Wingdings" charset="2"/>
        <a:buBlip>
          <a:blip r:embed="rId5"/>
        </a:buBlip>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folHlink"/>
        </a:buClr>
        <a:buSzPct val="90000"/>
        <a:buFont typeface="Wingdings" charset="2"/>
        <a:buBlip>
          <a:blip r:embed="rId5"/>
        </a:buBlip>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folHlink"/>
        </a:buClr>
        <a:buSzPct val="90000"/>
        <a:buFont typeface="Wingdings" charset="2"/>
        <a:buBlip>
          <a:blip r:embed="rId5"/>
        </a:buBlip>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folHlink"/>
        </a:buClr>
        <a:buSzPct val="90000"/>
        <a:buFont typeface="Wingdings" charset="2"/>
        <a:buBlip>
          <a:blip r:embed="rId5"/>
        </a:buBlip>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ea typeface="+mn-ea"/>
                <a:cs typeface="+mn-cs"/>
              </a:defRPr>
            </a:lvl1pPr>
          </a:lstStyle>
          <a:p>
            <a:pPr algn="l" eaLnBrk="0" hangingPunct="0"/>
            <a:endParaRPr lang="en-US" b="0">
              <a:solidFill>
                <a:srgbClr val="000000"/>
              </a:solidFill>
              <a:ea typeface="Osaka"/>
              <a:cs typeface="Osaka"/>
            </a:endParaRPr>
          </a:p>
        </p:txBody>
      </p:sp>
      <p:sp>
        <p:nvSpPr>
          <p:cNvPr id="717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ea typeface="+mn-ea"/>
                <a:cs typeface="+mn-cs"/>
              </a:defRPr>
            </a:lvl1pPr>
          </a:lstStyle>
          <a:p>
            <a:pPr eaLnBrk="0" hangingPunct="0"/>
            <a:endParaRPr lang="en-US" b="0">
              <a:solidFill>
                <a:srgbClr val="000000"/>
              </a:solidFill>
              <a:ea typeface="Osaka"/>
              <a:cs typeface="Osaka"/>
            </a:endParaRPr>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ea typeface="+mn-ea"/>
                <a:cs typeface="+mn-cs"/>
              </a:defRPr>
            </a:lvl1pPr>
          </a:lstStyle>
          <a:p>
            <a:pPr eaLnBrk="0" hangingPunct="0"/>
            <a:fld id="{9B240B48-72AD-484E-AA6F-7C425709E045}" type="slidenum">
              <a:rPr lang="en-US" b="0">
                <a:solidFill>
                  <a:srgbClr val="000000"/>
                </a:solidFill>
                <a:ea typeface="Osaka"/>
                <a:cs typeface="Osaka"/>
              </a:rPr>
              <a:pPr eaLnBrk="0" hangingPunct="0"/>
              <a:t>‹#›</a:t>
            </a:fld>
            <a:endParaRPr lang="en-US" b="0">
              <a:solidFill>
                <a:srgbClr val="000000"/>
              </a:solidFill>
              <a:ea typeface="Osaka"/>
              <a:cs typeface="Osaka"/>
            </a:endParaRPr>
          </a:p>
        </p:txBody>
      </p:sp>
    </p:spTree>
    <p:extLst>
      <p:ext uri="{BB962C8B-B14F-4D97-AF65-F5344CB8AC3E}">
        <p14:creationId xmlns:p14="http://schemas.microsoft.com/office/powerpoint/2010/main" val="3866771507"/>
      </p:ext>
    </p:extLst>
  </p:cSld>
  <p:clrMap bg1="lt1" tx1="dk1" bg2="lt2" tx2="dk2" accent1="accent1" accent2="accent2" accent3="accent3" accent4="accent4" accent5="accent5" accent6="accent6" hlink="hlink" folHlink="folHlink"/>
  <p:sldLayoutIdLst>
    <p:sldLayoutId id="2147485061" r:id="rId1"/>
    <p:sldLayoutId id="2147485062" r:id="rId2"/>
    <p:sldLayoutId id="2147485063" r:id="rId3"/>
    <p:sldLayoutId id="2147485064" r:id="rId4"/>
    <p:sldLayoutId id="2147485065" r:id="rId5"/>
    <p:sldLayoutId id="2147485066" r:id="rId6"/>
    <p:sldLayoutId id="2147485067" r:id="rId7"/>
    <p:sldLayoutId id="2147485068" r:id="rId8"/>
    <p:sldLayoutId id="2147485069" r:id="rId9"/>
    <p:sldLayoutId id="2147485070" r:id="rId10"/>
    <p:sldLayoutId id="214748507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Osaka" charset="0"/>
          <a:cs typeface="Osaka" charset="0"/>
        </a:defRPr>
      </a:lvl2pPr>
      <a:lvl3pPr algn="ctr" rtl="0" fontAlgn="base">
        <a:spcBef>
          <a:spcPct val="0"/>
        </a:spcBef>
        <a:spcAft>
          <a:spcPct val="0"/>
        </a:spcAft>
        <a:defRPr sz="4400">
          <a:solidFill>
            <a:schemeClr val="tx2"/>
          </a:solidFill>
          <a:latin typeface="Arial" charset="0"/>
          <a:ea typeface="Osaka" charset="0"/>
          <a:cs typeface="Osaka" charset="0"/>
        </a:defRPr>
      </a:lvl3pPr>
      <a:lvl4pPr algn="ctr" rtl="0" fontAlgn="base">
        <a:spcBef>
          <a:spcPct val="0"/>
        </a:spcBef>
        <a:spcAft>
          <a:spcPct val="0"/>
        </a:spcAft>
        <a:defRPr sz="4400">
          <a:solidFill>
            <a:schemeClr val="tx2"/>
          </a:solidFill>
          <a:latin typeface="Arial" charset="0"/>
          <a:ea typeface="Osaka" charset="0"/>
          <a:cs typeface="Osaka" charset="0"/>
        </a:defRPr>
      </a:lvl4pPr>
      <a:lvl5pPr algn="ctr" rtl="0" fontAlgn="base">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cs typeface="+mn-cs"/>
        </a:defRPr>
      </a:lvl2pPr>
      <a:lvl3pPr marL="1143000" indent="-228600" algn="l" rtl="0" fontAlgn="base">
        <a:spcBef>
          <a:spcPct val="20000"/>
        </a:spcBef>
        <a:spcAft>
          <a:spcPct val="0"/>
        </a:spcAft>
        <a:buChar char="•"/>
        <a:defRPr sz="2400">
          <a:solidFill>
            <a:schemeClr val="tx1"/>
          </a:solidFill>
          <a:latin typeface="+mn-lt"/>
          <a:ea typeface="+mn-ea"/>
          <a:cs typeface="+mn-cs"/>
        </a:defRPr>
      </a:lvl3pPr>
      <a:lvl4pPr marL="1600200" indent="-228600" algn="l" rtl="0" fontAlgn="base">
        <a:spcBef>
          <a:spcPct val="20000"/>
        </a:spcBef>
        <a:spcAft>
          <a:spcPct val="0"/>
        </a:spcAft>
        <a:buChar char="–"/>
        <a:defRPr sz="2000">
          <a:solidFill>
            <a:schemeClr val="tx1"/>
          </a:solidFill>
          <a:latin typeface="+mn-lt"/>
          <a:ea typeface="+mn-ea"/>
          <a:cs typeface="+mn-cs"/>
        </a:defRPr>
      </a:lvl4pPr>
      <a:lvl5pPr marL="2057400" indent="-228600" algn="l" rtl="0" fontAlgn="base">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69986" name="Group 2"/>
          <p:cNvGrpSpPr>
            <a:grpSpLocks/>
          </p:cNvGrpSpPr>
          <p:nvPr/>
        </p:nvGrpSpPr>
        <p:grpSpPr bwMode="auto">
          <a:xfrm>
            <a:off x="0" y="0"/>
            <a:ext cx="8839200" cy="6858000"/>
            <a:chOff x="0" y="0"/>
            <a:chExt cx="5568" cy="4320"/>
          </a:xfrm>
        </p:grpSpPr>
        <p:grpSp>
          <p:nvGrpSpPr>
            <p:cNvPr id="169987" name="Group 3"/>
            <p:cNvGrpSpPr>
              <a:grpSpLocks/>
            </p:cNvGrpSpPr>
            <p:nvPr userDrawn="1"/>
          </p:nvGrpSpPr>
          <p:grpSpPr bwMode="auto">
            <a:xfrm>
              <a:off x="0" y="0"/>
              <a:ext cx="3216" cy="3072"/>
              <a:chOff x="0" y="0"/>
              <a:chExt cx="2928" cy="2784"/>
            </a:xfrm>
          </p:grpSpPr>
          <p:sp>
            <p:nvSpPr>
              <p:cNvPr id="169988" name="Oval 4"/>
              <p:cNvSpPr>
                <a:spLocks noChangeArrowheads="1"/>
              </p:cNvSpPr>
              <p:nvPr userDrawn="1"/>
            </p:nvSpPr>
            <p:spPr bwMode="auto">
              <a:xfrm>
                <a:off x="0" y="0"/>
                <a:ext cx="2928" cy="2784"/>
              </a:xfrm>
              <a:prstGeom prst="ellipse">
                <a:avLst/>
              </a:prstGeom>
              <a:noFill/>
              <a:ln w="9525">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69989" name="Oval 5"/>
              <p:cNvSpPr>
                <a:spLocks noChangeArrowheads="1"/>
              </p:cNvSpPr>
              <p:nvPr userDrawn="1"/>
            </p:nvSpPr>
            <p:spPr bwMode="auto">
              <a:xfrm>
                <a:off x="240" y="240"/>
                <a:ext cx="2448" cy="2304"/>
              </a:xfrm>
              <a:prstGeom prst="ellipse">
                <a:avLst/>
              </a:prstGeom>
              <a:noFill/>
              <a:ln w="9525">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69990" name="Oval 6"/>
              <p:cNvSpPr>
                <a:spLocks noChangeArrowheads="1"/>
              </p:cNvSpPr>
              <p:nvPr userDrawn="1"/>
            </p:nvSpPr>
            <p:spPr bwMode="auto">
              <a:xfrm>
                <a:off x="480" y="480"/>
                <a:ext cx="1968" cy="1824"/>
              </a:xfrm>
              <a:prstGeom prst="ellipse">
                <a:avLst/>
              </a:prstGeom>
              <a:noFill/>
              <a:ln w="9525">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69991" name="Oval 7"/>
              <p:cNvSpPr>
                <a:spLocks noChangeArrowheads="1"/>
              </p:cNvSpPr>
              <p:nvPr userDrawn="1"/>
            </p:nvSpPr>
            <p:spPr bwMode="auto">
              <a:xfrm>
                <a:off x="720" y="720"/>
                <a:ext cx="1488" cy="1344"/>
              </a:xfrm>
              <a:prstGeom prst="ellipse">
                <a:avLst/>
              </a:prstGeom>
              <a:noFill/>
              <a:ln w="9525">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69992" name="Oval 8"/>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grpSp>
        <p:grpSp>
          <p:nvGrpSpPr>
            <p:cNvPr id="169993" name="Group 9"/>
            <p:cNvGrpSpPr>
              <a:grpSpLocks/>
            </p:cNvGrpSpPr>
            <p:nvPr userDrawn="1"/>
          </p:nvGrpSpPr>
          <p:grpSpPr bwMode="auto">
            <a:xfrm>
              <a:off x="2016" y="2016"/>
              <a:ext cx="2448" cy="2304"/>
              <a:chOff x="0" y="0"/>
              <a:chExt cx="2928" cy="2784"/>
            </a:xfrm>
          </p:grpSpPr>
          <p:sp>
            <p:nvSpPr>
              <p:cNvPr id="169994" name="Oval 10"/>
              <p:cNvSpPr>
                <a:spLocks noChangeArrowheads="1"/>
              </p:cNvSpPr>
              <p:nvPr userDrawn="1"/>
            </p:nvSpPr>
            <p:spPr bwMode="auto">
              <a:xfrm>
                <a:off x="0" y="0"/>
                <a:ext cx="2928" cy="2784"/>
              </a:xfrm>
              <a:prstGeom prst="ellipse">
                <a:avLst/>
              </a:prstGeom>
              <a:noFill/>
              <a:ln w="9525">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69995" name="Oval 11"/>
              <p:cNvSpPr>
                <a:spLocks noChangeArrowheads="1"/>
              </p:cNvSpPr>
              <p:nvPr userDrawn="1"/>
            </p:nvSpPr>
            <p:spPr bwMode="auto">
              <a:xfrm>
                <a:off x="240" y="240"/>
                <a:ext cx="2448" cy="2304"/>
              </a:xfrm>
              <a:prstGeom prst="ellipse">
                <a:avLst/>
              </a:prstGeom>
              <a:noFill/>
              <a:ln w="9525">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69996" name="Oval 12"/>
              <p:cNvSpPr>
                <a:spLocks noChangeArrowheads="1"/>
              </p:cNvSpPr>
              <p:nvPr userDrawn="1"/>
            </p:nvSpPr>
            <p:spPr bwMode="auto">
              <a:xfrm>
                <a:off x="480" y="480"/>
                <a:ext cx="1968" cy="1824"/>
              </a:xfrm>
              <a:prstGeom prst="ellipse">
                <a:avLst/>
              </a:prstGeom>
              <a:noFill/>
              <a:ln w="9525">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69997"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69998" name="Oval 14"/>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grpSp>
        <p:grpSp>
          <p:nvGrpSpPr>
            <p:cNvPr id="169999" name="Group 15"/>
            <p:cNvGrpSpPr>
              <a:grpSpLocks/>
            </p:cNvGrpSpPr>
            <p:nvPr userDrawn="1"/>
          </p:nvGrpSpPr>
          <p:grpSpPr bwMode="auto">
            <a:xfrm>
              <a:off x="2832" y="96"/>
              <a:ext cx="2736" cy="2592"/>
              <a:chOff x="0" y="0"/>
              <a:chExt cx="2928" cy="2784"/>
            </a:xfrm>
          </p:grpSpPr>
          <p:sp>
            <p:nvSpPr>
              <p:cNvPr id="170000" name="Oval 16"/>
              <p:cNvSpPr>
                <a:spLocks noChangeArrowheads="1"/>
              </p:cNvSpPr>
              <p:nvPr userDrawn="1"/>
            </p:nvSpPr>
            <p:spPr bwMode="auto">
              <a:xfrm>
                <a:off x="0" y="0"/>
                <a:ext cx="2928" cy="2784"/>
              </a:xfrm>
              <a:prstGeom prst="ellipse">
                <a:avLst/>
              </a:prstGeom>
              <a:noFill/>
              <a:ln w="9525">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0001" name="Oval 17"/>
              <p:cNvSpPr>
                <a:spLocks noChangeArrowheads="1"/>
              </p:cNvSpPr>
              <p:nvPr userDrawn="1"/>
            </p:nvSpPr>
            <p:spPr bwMode="auto">
              <a:xfrm>
                <a:off x="240" y="240"/>
                <a:ext cx="2448" cy="2304"/>
              </a:xfrm>
              <a:prstGeom prst="ellipse">
                <a:avLst/>
              </a:prstGeom>
              <a:noFill/>
              <a:ln w="9525">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0002" name="Oval 18"/>
              <p:cNvSpPr>
                <a:spLocks noChangeArrowheads="1"/>
              </p:cNvSpPr>
              <p:nvPr userDrawn="1"/>
            </p:nvSpPr>
            <p:spPr bwMode="auto">
              <a:xfrm>
                <a:off x="480" y="480"/>
                <a:ext cx="1968" cy="1824"/>
              </a:xfrm>
              <a:prstGeom prst="ellipse">
                <a:avLst/>
              </a:prstGeom>
              <a:noFill/>
              <a:ln w="9525">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0003" name="Oval 19"/>
              <p:cNvSpPr>
                <a:spLocks noChangeArrowheads="1"/>
              </p:cNvSpPr>
              <p:nvPr userDrawn="1"/>
            </p:nvSpPr>
            <p:spPr bwMode="auto">
              <a:xfrm>
                <a:off x="720" y="720"/>
                <a:ext cx="1488" cy="1344"/>
              </a:xfrm>
              <a:prstGeom prst="ellipse">
                <a:avLst/>
              </a:prstGeom>
              <a:noFill/>
              <a:ln w="9525">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0004"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grpSp>
      </p:grpSp>
      <p:sp>
        <p:nvSpPr>
          <p:cNvPr id="170005" name="Rectangle 21"/>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0006" name="Rectangle 22"/>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0007" name="Rectangle 2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b="1">
                <a:latin typeface="+mn-lt"/>
              </a:defRPr>
            </a:lvl1pPr>
          </a:lstStyle>
          <a:p>
            <a:pPr algn="l"/>
            <a:endParaRPr lang="en-US">
              <a:solidFill>
                <a:srgbClr val="EAEAEA"/>
              </a:solidFill>
              <a:latin typeface="Times New Roman"/>
            </a:endParaRPr>
          </a:p>
        </p:txBody>
      </p:sp>
      <p:sp>
        <p:nvSpPr>
          <p:cNvPr id="170008" name="Rectangle 2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b="1">
                <a:latin typeface="+mn-lt"/>
              </a:defRPr>
            </a:lvl1pPr>
          </a:lstStyle>
          <a:p>
            <a:endParaRPr lang="en-US">
              <a:solidFill>
                <a:srgbClr val="EAEAEA"/>
              </a:solidFill>
              <a:latin typeface="Times New Roman"/>
            </a:endParaRPr>
          </a:p>
        </p:txBody>
      </p:sp>
      <p:sp>
        <p:nvSpPr>
          <p:cNvPr id="170009" name="Rectangle 2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b="1">
                <a:latin typeface="+mn-lt"/>
              </a:defRPr>
            </a:lvl1pPr>
          </a:lstStyle>
          <a:p>
            <a:fld id="{F4EFCADE-5A78-2348-9F16-5151F1DCA11E}" type="slidenum">
              <a:rPr lang="en-US">
                <a:solidFill>
                  <a:srgbClr val="EAEAEA"/>
                </a:solidFill>
                <a:latin typeface="Times New Roman"/>
              </a:rPr>
              <a:pPr/>
              <a:t>‹#›</a:t>
            </a:fld>
            <a:endParaRPr lang="en-US">
              <a:solidFill>
                <a:srgbClr val="EAEAEA"/>
              </a:solidFill>
              <a:latin typeface="Times New Roman"/>
            </a:endParaRPr>
          </a:p>
        </p:txBody>
      </p:sp>
    </p:spTree>
    <p:extLst>
      <p:ext uri="{BB962C8B-B14F-4D97-AF65-F5344CB8AC3E}">
        <p14:creationId xmlns:p14="http://schemas.microsoft.com/office/powerpoint/2010/main" val="3321167994"/>
      </p:ext>
    </p:extLst>
  </p:cSld>
  <p:clrMap bg1="dk2" tx1="lt1" bg2="dk1" tx2="lt2" accent1="accent1" accent2="accent2" accent3="accent3" accent4="accent4" accent5="accent5" accent6="accent6" hlink="hlink" folHlink="folHlink"/>
  <p:sldLayoutIdLst>
    <p:sldLayoutId id="2147485073" r:id="rId1"/>
    <p:sldLayoutId id="2147485074" r:id="rId2"/>
    <p:sldLayoutId id="2147485075" r:id="rId3"/>
    <p:sldLayoutId id="2147485076" r:id="rId4"/>
    <p:sldLayoutId id="2147485077" r:id="rId5"/>
    <p:sldLayoutId id="2147485078" r:id="rId6"/>
    <p:sldLayoutId id="2147485079" r:id="rId7"/>
    <p:sldLayoutId id="2147485080" r:id="rId8"/>
    <p:sldLayoutId id="2147485081" r:id="rId9"/>
    <p:sldLayoutId id="2147485082" r:id="rId10"/>
    <p:sldLayoutId id="2147485083"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lr>
          <a:schemeClr val="accent2"/>
        </a:buClr>
        <a:buSzPct val="110000"/>
        <a:buChar char="•"/>
        <a:defRPr sz="3200">
          <a:solidFill>
            <a:schemeClr val="tx1"/>
          </a:solidFill>
          <a:latin typeface="+mn-lt"/>
          <a:ea typeface="+mn-ea"/>
          <a:cs typeface="+mn-cs"/>
        </a:defRPr>
      </a:lvl1pPr>
      <a:lvl2pPr marL="742950" indent="-285750" algn="l" rtl="0" fontAlgn="base">
        <a:spcBef>
          <a:spcPct val="20000"/>
        </a:spcBef>
        <a:spcAft>
          <a:spcPct val="0"/>
        </a:spcAft>
        <a:buClr>
          <a:schemeClr val="hlink"/>
        </a:buClr>
        <a:buSzPct val="110000"/>
        <a:buChar char="•"/>
        <a:defRPr sz="2800">
          <a:solidFill>
            <a:schemeClr val="tx1"/>
          </a:solidFill>
          <a:latin typeface="+mn-lt"/>
          <a:ea typeface="+mn-ea"/>
        </a:defRPr>
      </a:lvl2pPr>
      <a:lvl3pPr marL="1143000" indent="-228600" algn="l" rtl="0" fontAlgn="base">
        <a:spcBef>
          <a:spcPct val="20000"/>
        </a:spcBef>
        <a:spcAft>
          <a:spcPct val="0"/>
        </a:spcAft>
        <a:buClr>
          <a:schemeClr val="folHlink"/>
        </a:buClr>
        <a:buSzPct val="110000"/>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lr>
          <a:schemeClr val="tx1"/>
        </a:buClr>
        <a:buChar char="•"/>
        <a:defRPr sz="2000">
          <a:solidFill>
            <a:schemeClr val="tx1"/>
          </a:solidFill>
          <a:latin typeface="+mn-lt"/>
          <a:ea typeface="+mn-ea"/>
        </a:defRPr>
      </a:lvl5pPr>
      <a:lvl6pPr marL="2514600" indent="-228600" algn="l" rtl="0" fontAlgn="base">
        <a:spcBef>
          <a:spcPct val="20000"/>
        </a:spcBef>
        <a:spcAft>
          <a:spcPct val="0"/>
        </a:spcAft>
        <a:buClr>
          <a:schemeClr val="tx1"/>
        </a:buClr>
        <a:buChar char="•"/>
        <a:defRPr sz="2000">
          <a:solidFill>
            <a:schemeClr val="tx1"/>
          </a:solidFill>
          <a:latin typeface="+mn-lt"/>
          <a:ea typeface="+mn-ea"/>
        </a:defRPr>
      </a:lvl6pPr>
      <a:lvl7pPr marL="2971800" indent="-228600" algn="l" rtl="0" fontAlgn="base">
        <a:spcBef>
          <a:spcPct val="20000"/>
        </a:spcBef>
        <a:spcAft>
          <a:spcPct val="0"/>
        </a:spcAft>
        <a:buClr>
          <a:schemeClr val="tx1"/>
        </a:buClr>
        <a:buChar char="•"/>
        <a:defRPr sz="2000">
          <a:solidFill>
            <a:schemeClr val="tx1"/>
          </a:solidFill>
          <a:latin typeface="+mn-lt"/>
          <a:ea typeface="+mn-ea"/>
        </a:defRPr>
      </a:lvl7pPr>
      <a:lvl8pPr marL="3429000" indent="-228600" algn="l" rtl="0" fontAlgn="base">
        <a:spcBef>
          <a:spcPct val="20000"/>
        </a:spcBef>
        <a:spcAft>
          <a:spcPct val="0"/>
        </a:spcAft>
        <a:buClr>
          <a:schemeClr val="tx1"/>
        </a:buClr>
        <a:buChar char="•"/>
        <a:defRPr sz="2000">
          <a:solidFill>
            <a:schemeClr val="tx1"/>
          </a:solidFill>
          <a:latin typeface="+mn-lt"/>
          <a:ea typeface="+mn-ea"/>
        </a:defRPr>
      </a:lvl8pPr>
      <a:lvl9pPr marL="3886200" indent="-228600" algn="l" rtl="0" fontAlgn="base">
        <a:spcBef>
          <a:spcPct val="20000"/>
        </a:spcBef>
        <a:spcAft>
          <a:spcPct val="0"/>
        </a:spcAft>
        <a:buClr>
          <a:schemeClr val="tx1"/>
        </a:buClr>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976" r:id="rId1"/>
    <p:sldLayoutId id="2147484977" r:id="rId2"/>
    <p:sldLayoutId id="2147484978" r:id="rId3"/>
    <p:sldLayoutId id="2147484979" r:id="rId4"/>
    <p:sldLayoutId id="2147484980" r:id="rId5"/>
    <p:sldLayoutId id="2147484981" r:id="rId6"/>
    <p:sldLayoutId id="2147484982" r:id="rId7"/>
    <p:sldLayoutId id="2147484983" r:id="rId8"/>
    <p:sldLayoutId id="2147484984" r:id="rId9"/>
    <p:sldLayoutId id="2147484985" r:id="rId10"/>
    <p:sldLayoutId id="214748498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5586" name="Group 2"/>
          <p:cNvGrpSpPr>
            <a:grpSpLocks/>
          </p:cNvGrpSpPr>
          <p:nvPr/>
        </p:nvGrpSpPr>
        <p:grpSpPr bwMode="auto">
          <a:xfrm>
            <a:off x="0" y="0"/>
            <a:ext cx="7242175" cy="1981200"/>
            <a:chOff x="0" y="0"/>
            <a:chExt cx="4562" cy="1248"/>
          </a:xfrm>
        </p:grpSpPr>
        <p:sp>
          <p:nvSpPr>
            <p:cNvPr id="195587"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a:lstStyle/>
            <a:p>
              <a:pPr algn="l" eaLnBrk="0" hangingPunct="0"/>
              <a:endParaRPr lang="en-US" b="0">
                <a:solidFill>
                  <a:srgbClr val="FFFFFF"/>
                </a:solidFill>
              </a:endParaRPr>
            </a:p>
          </p:txBody>
        </p:sp>
        <p:sp>
          <p:nvSpPr>
            <p:cNvPr id="195588"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Lst>
              <a:ahLst/>
              <a:cxnLst>
                <a:cxn ang="0">
                  <a:pos x="T0" y="T1"/>
                </a:cxn>
                <a:cxn ang="0">
                  <a:pos x="T2" y="T3"/>
                </a:cxn>
                <a:cxn ang="0">
                  <a:pos x="T4" y="T5"/>
                </a:cxn>
                <a:cxn ang="0">
                  <a:pos x="T6" y="T7"/>
                </a:cxn>
                <a:cxn ang="0">
                  <a:pos x="T8" y="T9"/>
                </a:cxn>
                <a:cxn ang="0">
                  <a:pos x="T10" y="T11"/>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a:lstStyle/>
            <a:p>
              <a:pPr algn="l" eaLnBrk="0" hangingPunct="0"/>
              <a:endParaRPr lang="en-US" b="0">
                <a:solidFill>
                  <a:srgbClr val="FFFFFF"/>
                </a:solidFill>
              </a:endParaRPr>
            </a:p>
          </p:txBody>
        </p:sp>
      </p:grpSp>
      <p:sp>
        <p:nvSpPr>
          <p:cNvPr id="195589" name="Rectangle 5"/>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5590" name="Rectangle 6"/>
          <p:cNvSpPr>
            <a:spLocks noGrp="1" noChangeArrowheads="1"/>
          </p:cNvSpPr>
          <p:nvPr>
            <p:ph type="body" idx="1"/>
          </p:nvPr>
        </p:nvSpPr>
        <p:spPr bwMode="auto">
          <a:xfrm>
            <a:off x="457200" y="1600200"/>
            <a:ext cx="8229600" cy="4495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5591" name="Rectangle 7"/>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mn-lt"/>
              </a:defRPr>
            </a:lvl1pPr>
          </a:lstStyle>
          <a:p>
            <a:pPr algn="l"/>
            <a:endParaRPr lang="en-US" b="0">
              <a:solidFill>
                <a:srgbClr val="FFFFFF"/>
              </a:solidFill>
              <a:latin typeface="Tahoma"/>
            </a:endParaRPr>
          </a:p>
        </p:txBody>
      </p:sp>
      <p:sp>
        <p:nvSpPr>
          <p:cNvPr id="195592" name="Rectangle 8"/>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defRPr>
            </a:lvl1pPr>
          </a:lstStyle>
          <a:p>
            <a:endParaRPr lang="en-US" b="0">
              <a:solidFill>
                <a:srgbClr val="FFFFFF"/>
              </a:solidFill>
              <a:latin typeface="Tahoma"/>
            </a:endParaRPr>
          </a:p>
        </p:txBody>
      </p:sp>
      <p:sp>
        <p:nvSpPr>
          <p:cNvPr id="195593" name="Rectangle 9"/>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mn-lt"/>
              </a:defRPr>
            </a:lvl1pPr>
          </a:lstStyle>
          <a:p>
            <a:fld id="{0F32FC75-889E-4E40-A558-A1089B153F9B}" type="slidenum">
              <a:rPr lang="en-US" b="0">
                <a:solidFill>
                  <a:srgbClr val="FFFFFF"/>
                </a:solidFill>
                <a:latin typeface="Tahoma"/>
              </a:rPr>
              <a:pPr/>
              <a:t>‹#›</a:t>
            </a:fld>
            <a:endParaRPr lang="en-US" b="0">
              <a:solidFill>
                <a:srgbClr val="FFFFFF"/>
              </a:solidFill>
              <a:latin typeface="Tahoma"/>
            </a:endParaRPr>
          </a:p>
        </p:txBody>
      </p:sp>
    </p:spTree>
    <p:extLst>
      <p:ext uri="{BB962C8B-B14F-4D97-AF65-F5344CB8AC3E}">
        <p14:creationId xmlns:p14="http://schemas.microsoft.com/office/powerpoint/2010/main" val="3216497235"/>
      </p:ext>
    </p:extLst>
  </p:cSld>
  <p:clrMap bg1="dk2" tx1="lt1" bg2="dk1" tx2="lt2" accent1="accent1" accent2="accent2" accent3="accent3" accent4="accent4" accent5="accent5" accent6="accent6" hlink="hlink" folHlink="folHlink"/>
  <p:sldLayoutIdLst>
    <p:sldLayoutId id="2147485085" r:id="rId1"/>
    <p:sldLayoutId id="2147485086" r:id="rId2"/>
    <p:sldLayoutId id="2147485087" r:id="rId3"/>
    <p:sldLayoutId id="2147485088" r:id="rId4"/>
    <p:sldLayoutId id="2147485089" r:id="rId5"/>
    <p:sldLayoutId id="2147485090" r:id="rId6"/>
    <p:sldLayoutId id="2147485091" r:id="rId7"/>
    <p:sldLayoutId id="2147485092" r:id="rId8"/>
    <p:sldLayoutId id="2147485093" r:id="rId9"/>
    <p:sldLayoutId id="2147485094" r:id="rId10"/>
    <p:sldLayoutId id="2147485095" r:id="rId11"/>
  </p:sldLayoutIdLst>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fontAlgn="base">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fontAlgn="base">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fontAlgn="base">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7154" name="Group 2"/>
          <p:cNvGrpSpPr>
            <a:grpSpLocks/>
          </p:cNvGrpSpPr>
          <p:nvPr/>
        </p:nvGrpSpPr>
        <p:grpSpPr bwMode="auto">
          <a:xfrm>
            <a:off x="-254000" y="-50800"/>
            <a:ext cx="9518650" cy="7229475"/>
            <a:chOff x="-160" y="-32"/>
            <a:chExt cx="5996" cy="4554"/>
          </a:xfrm>
        </p:grpSpPr>
        <p:grpSp>
          <p:nvGrpSpPr>
            <p:cNvPr id="177155" name="Group 3"/>
            <p:cNvGrpSpPr>
              <a:grpSpLocks/>
            </p:cNvGrpSpPr>
            <p:nvPr userDrawn="1"/>
          </p:nvGrpSpPr>
          <p:grpSpPr bwMode="auto">
            <a:xfrm>
              <a:off x="-160" y="-32"/>
              <a:ext cx="5996" cy="4554"/>
              <a:chOff x="-160" y="-32"/>
              <a:chExt cx="5996" cy="4554"/>
            </a:xfrm>
          </p:grpSpPr>
          <p:sp>
            <p:nvSpPr>
              <p:cNvPr id="177156" name="Freeform 4"/>
              <p:cNvSpPr>
                <a:spLocks/>
              </p:cNvSpPr>
              <p:nvPr userDrawn="1"/>
            </p:nvSpPr>
            <p:spPr bwMode="hidden">
              <a:xfrm>
                <a:off x="3316" y="297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57" name="Freeform 5"/>
              <p:cNvSpPr>
                <a:spLocks/>
              </p:cNvSpPr>
              <p:nvPr userDrawn="1"/>
            </p:nvSpPr>
            <p:spPr bwMode="hidden">
              <a:xfrm>
                <a:off x="2202" y="256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58" name="Freeform 6"/>
              <p:cNvSpPr>
                <a:spLocks/>
              </p:cNvSpPr>
              <p:nvPr userDrawn="1"/>
            </p:nvSpPr>
            <p:spPr bwMode="hidden">
              <a:xfrm>
                <a:off x="2290" y="3030"/>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59" name="Freeform 7"/>
              <p:cNvSpPr>
                <a:spLocks/>
              </p:cNvSpPr>
              <p:nvPr userDrawn="1"/>
            </p:nvSpPr>
            <p:spPr bwMode="hidden">
              <a:xfrm>
                <a:off x="2611" y="3541"/>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60" name="Freeform 8"/>
              <p:cNvSpPr>
                <a:spLocks/>
              </p:cNvSpPr>
              <p:nvPr userDrawn="1"/>
            </p:nvSpPr>
            <p:spPr bwMode="hidden">
              <a:xfrm>
                <a:off x="3982" y="181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61" name="Freeform 9"/>
              <p:cNvSpPr>
                <a:spLocks/>
              </p:cNvSpPr>
              <p:nvPr userDrawn="1"/>
            </p:nvSpPr>
            <p:spPr bwMode="hidden">
              <a:xfrm>
                <a:off x="3091" y="2046"/>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62" name="Freeform 10"/>
              <p:cNvSpPr>
                <a:spLocks/>
              </p:cNvSpPr>
              <p:nvPr userDrawn="1"/>
            </p:nvSpPr>
            <p:spPr bwMode="hidden">
              <a:xfrm rot="3318475">
                <a:off x="2256" y="187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63" name="Freeform 11"/>
              <p:cNvSpPr>
                <a:spLocks/>
              </p:cNvSpPr>
              <p:nvPr userDrawn="1"/>
            </p:nvSpPr>
            <p:spPr bwMode="hidden">
              <a:xfrm rot="20976686" flipH="1">
                <a:off x="2958" y="336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64" name="Freeform 12"/>
              <p:cNvSpPr>
                <a:spLocks/>
              </p:cNvSpPr>
              <p:nvPr userDrawn="1"/>
            </p:nvSpPr>
            <p:spPr bwMode="hidden">
              <a:xfrm>
                <a:off x="1823" y="2983"/>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65" name="Freeform 13"/>
              <p:cNvSpPr>
                <a:spLocks/>
              </p:cNvSpPr>
              <p:nvPr userDrawn="1"/>
            </p:nvSpPr>
            <p:spPr bwMode="hidden">
              <a:xfrm rot="16244410" flipH="1">
                <a:off x="3617" y="373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66" name="Freeform 14"/>
              <p:cNvSpPr>
                <a:spLocks/>
              </p:cNvSpPr>
              <p:nvPr userDrawn="1"/>
            </p:nvSpPr>
            <p:spPr bwMode="hidden">
              <a:xfrm rot="6018034">
                <a:off x="1968" y="3558"/>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67" name="Freeform 15"/>
              <p:cNvSpPr>
                <a:spLocks/>
              </p:cNvSpPr>
              <p:nvPr userDrawn="1"/>
            </p:nvSpPr>
            <p:spPr bwMode="hidden">
              <a:xfrm rot="6284068">
                <a:off x="3402" y="304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68" name="Freeform 16"/>
              <p:cNvSpPr>
                <a:spLocks/>
              </p:cNvSpPr>
              <p:nvPr userDrawn="1"/>
            </p:nvSpPr>
            <p:spPr bwMode="hidden">
              <a:xfrm rot="19272242" flipV="1">
                <a:off x="3190" y="224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69" name="Freeform 17"/>
              <p:cNvSpPr>
                <a:spLocks/>
              </p:cNvSpPr>
              <p:nvPr userDrawn="1"/>
            </p:nvSpPr>
            <p:spPr bwMode="hidden">
              <a:xfrm rot="563450" flipH="1">
                <a:off x="1798" y="234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70" name="Freeform 18"/>
              <p:cNvSpPr>
                <a:spLocks/>
              </p:cNvSpPr>
              <p:nvPr userDrawn="1"/>
            </p:nvSpPr>
            <p:spPr bwMode="hidden">
              <a:xfrm>
                <a:off x="1229" y="271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71" name="Freeform 19"/>
              <p:cNvSpPr>
                <a:spLocks/>
              </p:cNvSpPr>
              <p:nvPr userDrawn="1"/>
            </p:nvSpPr>
            <p:spPr bwMode="hidden">
              <a:xfrm>
                <a:off x="115" y="2561"/>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72" name="Freeform 20"/>
              <p:cNvSpPr>
                <a:spLocks/>
              </p:cNvSpPr>
              <p:nvPr userDrawn="1"/>
            </p:nvSpPr>
            <p:spPr bwMode="hidden">
              <a:xfrm>
                <a:off x="155" y="2986"/>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73" name="Freeform 21"/>
              <p:cNvSpPr>
                <a:spLocks/>
              </p:cNvSpPr>
              <p:nvPr userDrawn="1"/>
            </p:nvSpPr>
            <p:spPr bwMode="hidden">
              <a:xfrm rot="-2130091">
                <a:off x="740" y="372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74" name="Freeform 22"/>
              <p:cNvSpPr>
                <a:spLocks/>
              </p:cNvSpPr>
              <p:nvPr userDrawn="1"/>
            </p:nvSpPr>
            <p:spPr bwMode="hidden">
              <a:xfrm>
                <a:off x="1823" y="193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75" name="Freeform 23"/>
              <p:cNvSpPr>
                <a:spLocks/>
              </p:cNvSpPr>
              <p:nvPr userDrawn="1"/>
            </p:nvSpPr>
            <p:spPr bwMode="hidden">
              <a:xfrm>
                <a:off x="1004" y="2038"/>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76" name="Freeform 24"/>
              <p:cNvSpPr>
                <a:spLocks/>
              </p:cNvSpPr>
              <p:nvPr userDrawn="1"/>
            </p:nvSpPr>
            <p:spPr bwMode="hidden">
              <a:xfrm rot="3318475">
                <a:off x="-71" y="198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77" name="Freeform 25"/>
              <p:cNvSpPr>
                <a:spLocks/>
              </p:cNvSpPr>
              <p:nvPr userDrawn="1"/>
            </p:nvSpPr>
            <p:spPr bwMode="hidden">
              <a:xfrm rot="20976686" flipH="1">
                <a:off x="871" y="335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78" name="Freeform 26"/>
              <p:cNvSpPr>
                <a:spLocks/>
              </p:cNvSpPr>
              <p:nvPr userDrawn="1"/>
            </p:nvSpPr>
            <p:spPr bwMode="hidden">
              <a:xfrm>
                <a:off x="-12" y="2939"/>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79" name="Freeform 27"/>
              <p:cNvSpPr>
                <a:spLocks/>
              </p:cNvSpPr>
              <p:nvPr userDrawn="1"/>
            </p:nvSpPr>
            <p:spPr bwMode="hidden">
              <a:xfrm rot="16244410" flipH="1">
                <a:off x="1518" y="3710"/>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80" name="Freeform 28"/>
              <p:cNvSpPr>
                <a:spLocks/>
              </p:cNvSpPr>
              <p:nvPr userDrawn="1"/>
            </p:nvSpPr>
            <p:spPr bwMode="hidden">
              <a:xfrm rot="5508134">
                <a:off x="-23" y="3503"/>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81" name="Freeform 29"/>
              <p:cNvSpPr>
                <a:spLocks/>
              </p:cNvSpPr>
              <p:nvPr userDrawn="1"/>
            </p:nvSpPr>
            <p:spPr bwMode="hidden">
              <a:xfrm rot="6284068">
                <a:off x="1171" y="288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82" name="Freeform 30"/>
              <p:cNvSpPr>
                <a:spLocks/>
              </p:cNvSpPr>
              <p:nvPr userDrawn="1"/>
            </p:nvSpPr>
            <p:spPr bwMode="hidden">
              <a:xfrm rot="19272242" flipV="1">
                <a:off x="947" y="202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83" name="Freeform 31"/>
              <p:cNvSpPr>
                <a:spLocks/>
              </p:cNvSpPr>
              <p:nvPr userDrawn="1"/>
            </p:nvSpPr>
            <p:spPr bwMode="hidden">
              <a:xfrm rot="563450" flipH="1">
                <a:off x="503" y="220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84" name="Freeform 32"/>
              <p:cNvSpPr>
                <a:spLocks/>
              </p:cNvSpPr>
              <p:nvPr userDrawn="1"/>
            </p:nvSpPr>
            <p:spPr bwMode="hidden">
              <a:xfrm>
                <a:off x="1212" y="85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85" name="Freeform 33"/>
              <p:cNvSpPr>
                <a:spLocks/>
              </p:cNvSpPr>
              <p:nvPr userDrawn="1"/>
            </p:nvSpPr>
            <p:spPr bwMode="hidden">
              <a:xfrm>
                <a:off x="98" y="44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86" name="Freeform 34"/>
              <p:cNvSpPr>
                <a:spLocks/>
              </p:cNvSpPr>
              <p:nvPr userDrawn="1"/>
            </p:nvSpPr>
            <p:spPr bwMode="hidden">
              <a:xfrm>
                <a:off x="-18" y="1102"/>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87" name="Freeform 35"/>
              <p:cNvSpPr>
                <a:spLocks/>
              </p:cNvSpPr>
              <p:nvPr userDrawn="1"/>
            </p:nvSpPr>
            <p:spPr bwMode="hidden">
              <a:xfrm>
                <a:off x="723" y="161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88" name="Freeform 36"/>
              <p:cNvSpPr>
                <a:spLocks/>
              </p:cNvSpPr>
              <p:nvPr userDrawn="1"/>
            </p:nvSpPr>
            <p:spPr bwMode="hidden">
              <a:xfrm>
                <a:off x="1806" y="-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89" name="Freeform 37"/>
              <p:cNvSpPr>
                <a:spLocks/>
              </p:cNvSpPr>
              <p:nvPr userDrawn="1"/>
            </p:nvSpPr>
            <p:spPr bwMode="hidden">
              <a:xfrm>
                <a:off x="987" y="82"/>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90" name="Freeform 38"/>
              <p:cNvSpPr>
                <a:spLocks/>
              </p:cNvSpPr>
              <p:nvPr userDrawn="1"/>
            </p:nvSpPr>
            <p:spPr bwMode="hidden">
              <a:xfrm rot="3318475">
                <a:off x="188" y="-111"/>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91" name="Freeform 39"/>
              <p:cNvSpPr>
                <a:spLocks/>
              </p:cNvSpPr>
              <p:nvPr userDrawn="1"/>
            </p:nvSpPr>
            <p:spPr bwMode="hidden">
              <a:xfrm rot="20976686" flipH="1">
                <a:off x="854" y="124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92" name="Freeform 40"/>
              <p:cNvSpPr>
                <a:spLocks/>
              </p:cNvSpPr>
              <p:nvPr userDrawn="1"/>
            </p:nvSpPr>
            <p:spPr bwMode="hidden">
              <a:xfrm>
                <a:off x="187" y="935"/>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93" name="Freeform 41"/>
              <p:cNvSpPr>
                <a:spLocks/>
              </p:cNvSpPr>
              <p:nvPr userDrawn="1"/>
            </p:nvSpPr>
            <p:spPr bwMode="hidden">
              <a:xfrm rot="16244410" flipH="1">
                <a:off x="1489" y="1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94" name="Freeform 42"/>
              <p:cNvSpPr>
                <a:spLocks/>
              </p:cNvSpPr>
              <p:nvPr userDrawn="1"/>
            </p:nvSpPr>
            <p:spPr bwMode="hidden">
              <a:xfrm rot="2428453">
                <a:off x="-160" y="1667"/>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95" name="Freeform 43"/>
              <p:cNvSpPr>
                <a:spLocks/>
              </p:cNvSpPr>
              <p:nvPr userDrawn="1"/>
            </p:nvSpPr>
            <p:spPr bwMode="hidden">
              <a:xfrm rot="6284068">
                <a:off x="1298" y="92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96" name="Freeform 44"/>
              <p:cNvSpPr>
                <a:spLocks/>
              </p:cNvSpPr>
              <p:nvPr userDrawn="1"/>
            </p:nvSpPr>
            <p:spPr bwMode="hidden">
              <a:xfrm rot="19272242" flipV="1">
                <a:off x="930" y="6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97" name="Freeform 45"/>
              <p:cNvSpPr>
                <a:spLocks/>
              </p:cNvSpPr>
              <p:nvPr userDrawn="1"/>
            </p:nvSpPr>
            <p:spPr bwMode="hidden">
              <a:xfrm rot="563450" flipH="1">
                <a:off x="-18" y="22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98" name="Freeform 46"/>
              <p:cNvSpPr>
                <a:spLocks/>
              </p:cNvSpPr>
              <p:nvPr userDrawn="1"/>
            </p:nvSpPr>
            <p:spPr bwMode="hidden">
              <a:xfrm>
                <a:off x="3307" y="85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99" name="Freeform 47"/>
              <p:cNvSpPr>
                <a:spLocks/>
              </p:cNvSpPr>
              <p:nvPr userDrawn="1"/>
            </p:nvSpPr>
            <p:spPr bwMode="hidden">
              <a:xfrm>
                <a:off x="2193" y="44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00" name="Freeform 48"/>
              <p:cNvSpPr>
                <a:spLocks/>
              </p:cNvSpPr>
              <p:nvPr userDrawn="1"/>
            </p:nvSpPr>
            <p:spPr bwMode="hidden">
              <a:xfrm>
                <a:off x="2077" y="1102"/>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01" name="Freeform 49"/>
              <p:cNvSpPr>
                <a:spLocks/>
              </p:cNvSpPr>
              <p:nvPr userDrawn="1"/>
            </p:nvSpPr>
            <p:spPr bwMode="hidden">
              <a:xfrm>
                <a:off x="2818" y="161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02" name="Freeform 50"/>
              <p:cNvSpPr>
                <a:spLocks/>
              </p:cNvSpPr>
              <p:nvPr userDrawn="1"/>
            </p:nvSpPr>
            <p:spPr bwMode="hidden">
              <a:xfrm>
                <a:off x="3901" y="-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03" name="Freeform 51"/>
              <p:cNvSpPr>
                <a:spLocks/>
              </p:cNvSpPr>
              <p:nvPr userDrawn="1"/>
            </p:nvSpPr>
            <p:spPr bwMode="hidden">
              <a:xfrm>
                <a:off x="3082" y="82"/>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04" name="Freeform 52"/>
              <p:cNvSpPr>
                <a:spLocks/>
              </p:cNvSpPr>
              <p:nvPr userDrawn="1"/>
            </p:nvSpPr>
            <p:spPr bwMode="hidden">
              <a:xfrm rot="3318475">
                <a:off x="2007" y="3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05" name="Freeform 53"/>
              <p:cNvSpPr>
                <a:spLocks/>
              </p:cNvSpPr>
              <p:nvPr userDrawn="1"/>
            </p:nvSpPr>
            <p:spPr bwMode="hidden">
              <a:xfrm rot="20976686" flipH="1">
                <a:off x="2949" y="124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06" name="Freeform 54"/>
              <p:cNvSpPr>
                <a:spLocks/>
              </p:cNvSpPr>
              <p:nvPr userDrawn="1"/>
            </p:nvSpPr>
            <p:spPr bwMode="hidden">
              <a:xfrm>
                <a:off x="1910" y="1055"/>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07" name="Freeform 55"/>
              <p:cNvSpPr>
                <a:spLocks/>
              </p:cNvSpPr>
              <p:nvPr userDrawn="1"/>
            </p:nvSpPr>
            <p:spPr bwMode="hidden">
              <a:xfrm rot="16244410" flipH="1">
                <a:off x="3584" y="1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08" name="Freeform 56"/>
              <p:cNvSpPr>
                <a:spLocks/>
              </p:cNvSpPr>
              <p:nvPr userDrawn="1"/>
            </p:nvSpPr>
            <p:spPr bwMode="hidden">
              <a:xfrm rot="2428453">
                <a:off x="1935" y="1667"/>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09" name="Freeform 57"/>
              <p:cNvSpPr>
                <a:spLocks/>
              </p:cNvSpPr>
              <p:nvPr userDrawn="1"/>
            </p:nvSpPr>
            <p:spPr bwMode="hidden">
              <a:xfrm rot="6284068">
                <a:off x="3393" y="92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10" name="Freeform 58"/>
              <p:cNvSpPr>
                <a:spLocks/>
              </p:cNvSpPr>
              <p:nvPr userDrawn="1"/>
            </p:nvSpPr>
            <p:spPr bwMode="hidden">
              <a:xfrm rot="19272242" flipV="1">
                <a:off x="3025" y="6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11" name="Freeform 59"/>
              <p:cNvSpPr>
                <a:spLocks/>
              </p:cNvSpPr>
              <p:nvPr userDrawn="1"/>
            </p:nvSpPr>
            <p:spPr bwMode="hidden">
              <a:xfrm rot="563450" flipH="1">
                <a:off x="1849" y="22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12" name="Freeform 60"/>
              <p:cNvSpPr>
                <a:spLocks/>
              </p:cNvSpPr>
              <p:nvPr userDrawn="1"/>
            </p:nvSpPr>
            <p:spPr bwMode="hidden">
              <a:xfrm flipH="1">
                <a:off x="5077" y="85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13" name="Freeform 61"/>
              <p:cNvSpPr>
                <a:spLocks/>
              </p:cNvSpPr>
              <p:nvPr userDrawn="1"/>
            </p:nvSpPr>
            <p:spPr bwMode="hidden">
              <a:xfrm>
                <a:off x="4289" y="458"/>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14" name="Freeform 62"/>
              <p:cNvSpPr>
                <a:spLocks/>
              </p:cNvSpPr>
              <p:nvPr userDrawn="1"/>
            </p:nvSpPr>
            <p:spPr bwMode="hidden">
              <a:xfrm>
                <a:off x="4173" y="1111"/>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15" name="Freeform 63"/>
              <p:cNvSpPr>
                <a:spLocks/>
              </p:cNvSpPr>
              <p:nvPr userDrawn="1"/>
            </p:nvSpPr>
            <p:spPr bwMode="hidden">
              <a:xfrm>
                <a:off x="5094" y="1562"/>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16" name="Freeform 64"/>
              <p:cNvSpPr>
                <a:spLocks/>
              </p:cNvSpPr>
              <p:nvPr userDrawn="1"/>
            </p:nvSpPr>
            <p:spPr bwMode="hidden">
              <a:xfrm>
                <a:off x="4830" y="7"/>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17" name="Freeform 65"/>
              <p:cNvSpPr>
                <a:spLocks/>
              </p:cNvSpPr>
              <p:nvPr userDrawn="1"/>
            </p:nvSpPr>
            <p:spPr bwMode="hidden">
              <a:xfrm rot="3318475">
                <a:off x="4139" y="-66"/>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18" name="Freeform 66"/>
              <p:cNvSpPr>
                <a:spLocks/>
              </p:cNvSpPr>
              <p:nvPr userDrawn="1"/>
            </p:nvSpPr>
            <p:spPr bwMode="hidden">
              <a:xfrm rot="20976686" flipH="1">
                <a:off x="5045" y="125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19" name="Freeform 67"/>
              <p:cNvSpPr>
                <a:spLocks/>
              </p:cNvSpPr>
              <p:nvPr userDrawn="1"/>
            </p:nvSpPr>
            <p:spPr bwMode="hidden">
              <a:xfrm>
                <a:off x="4330" y="932"/>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20" name="Freeform 68"/>
              <p:cNvSpPr>
                <a:spLocks/>
              </p:cNvSpPr>
              <p:nvPr userDrawn="1"/>
            </p:nvSpPr>
            <p:spPr bwMode="hidden">
              <a:xfrm rot="16244410" flipH="1">
                <a:off x="5174" y="319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21" name="Freeform 69"/>
              <p:cNvSpPr>
                <a:spLocks/>
              </p:cNvSpPr>
              <p:nvPr userDrawn="1"/>
            </p:nvSpPr>
            <p:spPr bwMode="hidden">
              <a:xfrm rot="2428453">
                <a:off x="4163" y="1592"/>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22" name="Freeform 70"/>
              <p:cNvSpPr>
                <a:spLocks/>
              </p:cNvSpPr>
              <p:nvPr userDrawn="1"/>
            </p:nvSpPr>
            <p:spPr bwMode="hidden">
              <a:xfrm rot="6284068">
                <a:off x="4901" y="75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23" name="Freeform 71"/>
              <p:cNvSpPr>
                <a:spLocks/>
              </p:cNvSpPr>
              <p:nvPr userDrawn="1"/>
            </p:nvSpPr>
            <p:spPr bwMode="hidden">
              <a:xfrm rot="21011466" flipV="1">
                <a:off x="5124" y="-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24" name="Freeform 72"/>
              <p:cNvSpPr>
                <a:spLocks/>
              </p:cNvSpPr>
              <p:nvPr userDrawn="1"/>
            </p:nvSpPr>
            <p:spPr bwMode="hidden">
              <a:xfrm rot="563450" flipH="1">
                <a:off x="3825" y="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25" name="Freeform 73"/>
              <p:cNvSpPr>
                <a:spLocks/>
              </p:cNvSpPr>
              <p:nvPr userDrawn="1"/>
            </p:nvSpPr>
            <p:spPr bwMode="hidden">
              <a:xfrm rot="6521641">
                <a:off x="5099" y="2938"/>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26" name="Freeform 74"/>
              <p:cNvSpPr>
                <a:spLocks/>
              </p:cNvSpPr>
              <p:nvPr userDrawn="1"/>
            </p:nvSpPr>
            <p:spPr bwMode="hidden">
              <a:xfrm>
                <a:off x="4289" y="2570"/>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27" name="Freeform 75"/>
              <p:cNvSpPr>
                <a:spLocks/>
              </p:cNvSpPr>
              <p:nvPr userDrawn="1"/>
            </p:nvSpPr>
            <p:spPr bwMode="hidden">
              <a:xfrm>
                <a:off x="4173" y="3223"/>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28" name="Freeform 76"/>
              <p:cNvSpPr>
                <a:spLocks/>
              </p:cNvSpPr>
              <p:nvPr userDrawn="1"/>
            </p:nvSpPr>
            <p:spPr bwMode="hidden">
              <a:xfrm rot="5844778">
                <a:off x="5046" y="359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29" name="Freeform 77"/>
              <p:cNvSpPr>
                <a:spLocks/>
              </p:cNvSpPr>
              <p:nvPr userDrawn="1"/>
            </p:nvSpPr>
            <p:spPr bwMode="hidden">
              <a:xfrm>
                <a:off x="4854" y="202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30" name="Freeform 78"/>
              <p:cNvSpPr>
                <a:spLocks/>
              </p:cNvSpPr>
              <p:nvPr userDrawn="1"/>
            </p:nvSpPr>
            <p:spPr bwMode="hidden">
              <a:xfrm rot="3318475">
                <a:off x="4103" y="199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31" name="Freeform 79"/>
              <p:cNvSpPr>
                <a:spLocks/>
              </p:cNvSpPr>
              <p:nvPr userDrawn="1"/>
            </p:nvSpPr>
            <p:spPr bwMode="hidden">
              <a:xfrm rot="20976686" flipH="1">
                <a:off x="4925" y="366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32" name="Freeform 80"/>
              <p:cNvSpPr>
                <a:spLocks/>
              </p:cNvSpPr>
              <p:nvPr userDrawn="1"/>
            </p:nvSpPr>
            <p:spPr bwMode="hidden">
              <a:xfrm>
                <a:off x="4006" y="3176"/>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33" name="Freeform 81"/>
              <p:cNvSpPr>
                <a:spLocks/>
              </p:cNvSpPr>
              <p:nvPr userDrawn="1"/>
            </p:nvSpPr>
            <p:spPr bwMode="hidden">
              <a:xfrm rot="6820033">
                <a:off x="4163" y="3620"/>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34" name="Freeform 82"/>
              <p:cNvSpPr>
                <a:spLocks/>
              </p:cNvSpPr>
              <p:nvPr userDrawn="1"/>
            </p:nvSpPr>
            <p:spPr bwMode="hidden">
              <a:xfrm rot="6284068">
                <a:off x="4589" y="255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35" name="Freeform 83"/>
              <p:cNvSpPr>
                <a:spLocks/>
              </p:cNvSpPr>
              <p:nvPr userDrawn="1"/>
            </p:nvSpPr>
            <p:spPr bwMode="hidden">
              <a:xfrm rot="15949041" flipV="1">
                <a:off x="5118" y="2092"/>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36" name="Freeform 84"/>
              <p:cNvSpPr>
                <a:spLocks/>
              </p:cNvSpPr>
              <p:nvPr userDrawn="1"/>
            </p:nvSpPr>
            <p:spPr bwMode="hidden">
              <a:xfrm rot="563450" flipH="1">
                <a:off x="3981" y="240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grpSp>
        <p:grpSp>
          <p:nvGrpSpPr>
            <p:cNvPr id="177237" name="Group 85"/>
            <p:cNvGrpSpPr>
              <a:grpSpLocks/>
            </p:cNvGrpSpPr>
            <p:nvPr userDrawn="1"/>
          </p:nvGrpSpPr>
          <p:grpSpPr bwMode="auto">
            <a:xfrm>
              <a:off x="120" y="298"/>
              <a:ext cx="5509" cy="141"/>
              <a:chOff x="150" y="543"/>
              <a:chExt cx="5309" cy="200"/>
            </a:xfrm>
          </p:grpSpPr>
          <p:sp>
            <p:nvSpPr>
              <p:cNvPr id="177238" name="AutoShape 86"/>
              <p:cNvSpPr>
                <a:spLocks noChangeArrowheads="1"/>
              </p:cNvSpPr>
              <p:nvPr/>
            </p:nvSpPr>
            <p:spPr bwMode="ltGray">
              <a:xfrm>
                <a:off x="150" y="543"/>
                <a:ext cx="5309" cy="200"/>
              </a:xfrm>
              <a:prstGeom prst="roundRect">
                <a:avLst>
                  <a:gd name="adj" fmla="val 50000"/>
                </a:avLst>
              </a:prstGeom>
              <a:solidFill>
                <a:srgbClr val="808080">
                  <a:alpha val="50000"/>
                </a:srgbClr>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39" name="Rectangle 87"/>
              <p:cNvSpPr>
                <a:spLocks noChangeArrowheads="1"/>
              </p:cNvSpPr>
              <p:nvPr/>
            </p:nvSpPr>
            <p:spPr bwMode="ltGray">
              <a:xfrm>
                <a:off x="175" y="600"/>
                <a:ext cx="5251" cy="50"/>
              </a:xfrm>
              <a:prstGeom prst="rect">
                <a:avLst/>
              </a:prstGeom>
              <a:solidFill>
                <a:srgbClr val="808080">
                  <a:alpha val="50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grpSp>
        <p:grpSp>
          <p:nvGrpSpPr>
            <p:cNvPr id="177240" name="Group 88"/>
            <p:cNvGrpSpPr>
              <a:grpSpLocks/>
            </p:cNvGrpSpPr>
            <p:nvPr userDrawn="1"/>
          </p:nvGrpSpPr>
          <p:grpSpPr bwMode="auto">
            <a:xfrm>
              <a:off x="52" y="241"/>
              <a:ext cx="5509" cy="141"/>
              <a:chOff x="150" y="543"/>
              <a:chExt cx="5309" cy="200"/>
            </a:xfrm>
          </p:grpSpPr>
          <p:sp>
            <p:nvSpPr>
              <p:cNvPr id="177241" name="AutoShape 89"/>
              <p:cNvSpPr>
                <a:spLocks noChangeArrowheads="1"/>
              </p:cNvSpPr>
              <p:nvPr/>
            </p:nvSpPr>
            <p:spPr bwMode="auto">
              <a:xfrm>
                <a:off x="150" y="543"/>
                <a:ext cx="5309" cy="200"/>
              </a:xfrm>
              <a:prstGeom prst="roundRect">
                <a:avLst>
                  <a:gd name="adj" fmla="val 50000"/>
                </a:avLst>
              </a:prstGeom>
              <a:gradFill rotWithShape="0">
                <a:gsLst>
                  <a:gs pos="0">
                    <a:srgbClr val="B2B2B2">
                      <a:gamma/>
                      <a:shade val="46275"/>
                      <a:invGamma/>
                    </a:srgbClr>
                  </a:gs>
                  <a:gs pos="50000">
                    <a:srgbClr val="B2B2B2"/>
                  </a:gs>
                  <a:gs pos="100000">
                    <a:srgbClr val="B2B2B2">
                      <a:gamma/>
                      <a:shade val="46275"/>
                      <a:invGamma/>
                    </a:srgbClr>
                  </a:gs>
                </a:gsLst>
                <a:lin ang="540000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42" name="Rectangle 90"/>
              <p:cNvSpPr>
                <a:spLocks noChangeArrowheads="1"/>
              </p:cNvSpPr>
              <p:nvPr/>
            </p:nvSpPr>
            <p:spPr bwMode="auto">
              <a:xfrm>
                <a:off x="175" y="600"/>
                <a:ext cx="5251" cy="50"/>
              </a:xfrm>
              <a:prstGeom prst="rect">
                <a:avLst/>
              </a:prstGeom>
              <a:gradFill rotWithShape="0">
                <a:gsLst>
                  <a:gs pos="0">
                    <a:srgbClr val="B2B2B2"/>
                  </a:gs>
                  <a:gs pos="50000">
                    <a:srgbClr val="B2B2B2">
                      <a:gamma/>
                      <a:tint val="27451"/>
                      <a:invGamma/>
                    </a:srgbClr>
                  </a:gs>
                  <a:gs pos="100000">
                    <a:srgbClr val="B2B2B2"/>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grpSp>
        <p:sp>
          <p:nvSpPr>
            <p:cNvPr id="177243" name="Freeform 91"/>
            <p:cNvSpPr>
              <a:spLocks/>
            </p:cNvSpPr>
            <p:nvPr userDrawn="1"/>
          </p:nvSpPr>
          <p:spPr bwMode="ltGray">
            <a:xfrm>
              <a:off x="97" y="300"/>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rgbClr val="808080">
                <a:alpha val="50000"/>
              </a:srgbClr>
            </a:soli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lgn="l" eaLnBrk="0" hangingPunct="0"/>
              <a:endParaRPr lang="en-US" b="0">
                <a:solidFill>
                  <a:srgbClr val="333333"/>
                </a:solidFill>
              </a:endParaRPr>
            </a:p>
          </p:txBody>
        </p:sp>
        <p:grpSp>
          <p:nvGrpSpPr>
            <p:cNvPr id="177244" name="Group 92"/>
            <p:cNvGrpSpPr>
              <a:grpSpLocks/>
            </p:cNvGrpSpPr>
            <p:nvPr userDrawn="1"/>
          </p:nvGrpSpPr>
          <p:grpSpPr bwMode="auto">
            <a:xfrm>
              <a:off x="136" y="94"/>
              <a:ext cx="790" cy="737"/>
              <a:chOff x="138" y="104"/>
              <a:chExt cx="790" cy="737"/>
            </a:xfrm>
          </p:grpSpPr>
          <p:sp>
            <p:nvSpPr>
              <p:cNvPr id="177245" name="Freeform 93"/>
              <p:cNvSpPr>
                <a:spLocks/>
              </p:cNvSpPr>
              <p:nvPr/>
            </p:nvSpPr>
            <p:spPr bwMode="auto">
              <a:xfrm>
                <a:off x="138" y="115"/>
                <a:ext cx="790" cy="726"/>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chemeClr val="accent1"/>
              </a:solidFill>
              <a:ln>
                <a:noFill/>
              </a:ln>
              <a:effectLst/>
              <a:extLst>
                <a:ext uri="{91240B29-F687-4f45-9708-019B960494DF}">
                  <a14:hiddenLine xmlns="" xmlns:a14="http://schemas.microsoft.com/office/drawing/2010/main" w="12700" cmpd="sng">
                    <a:solidFill>
                      <a:schemeClr val="folHlink"/>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46" name="Freeform 94"/>
              <p:cNvSpPr>
                <a:spLocks/>
              </p:cNvSpPr>
              <p:nvPr/>
            </p:nvSpPr>
            <p:spPr bwMode="auto">
              <a:xfrm>
                <a:off x="150" y="119"/>
                <a:ext cx="181" cy="533"/>
              </a:xfrm>
              <a:custGeom>
                <a:avLst/>
                <a:gdLst>
                  <a:gd name="T0" fmla="*/ 60 w 181"/>
                  <a:gd name="T1" fmla="*/ 12 h 533"/>
                  <a:gd name="T2" fmla="*/ 2 w 181"/>
                  <a:gd name="T3" fmla="*/ 153 h 533"/>
                  <a:gd name="T4" fmla="*/ 63 w 181"/>
                  <a:gd name="T5" fmla="*/ 366 h 533"/>
                  <a:gd name="T6" fmla="*/ 146 w 181"/>
                  <a:gd name="T7" fmla="*/ 512 h 533"/>
                  <a:gd name="T8" fmla="*/ 156 w 181"/>
                  <a:gd name="T9" fmla="*/ 489 h 533"/>
                  <a:gd name="T10" fmla="*/ 74 w 181"/>
                  <a:gd name="T11" fmla="*/ 294 h 533"/>
                  <a:gd name="T12" fmla="*/ 63 w 181"/>
                  <a:gd name="T13" fmla="*/ 155 h 533"/>
                  <a:gd name="T14" fmla="*/ 98 w 181"/>
                  <a:gd name="T15" fmla="*/ 53 h 533"/>
                  <a:gd name="T16" fmla="*/ 135 w 181"/>
                  <a:gd name="T17" fmla="*/ 32 h 533"/>
                  <a:gd name="T18" fmla="*/ 179 w 181"/>
                  <a:gd name="T19" fmla="*/ 16 h 533"/>
                  <a:gd name="T20" fmla="*/ 146 w 181"/>
                  <a:gd name="T21" fmla="*/ 2 h 533"/>
                  <a:gd name="T22" fmla="*/ 93 w 181"/>
                  <a:gd name="T23" fmla="*/ 2 h 533"/>
                  <a:gd name="T24" fmla="*/ 60 w 181"/>
                  <a:gd name="T25" fmla="*/ 12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1" h="533">
                    <a:moveTo>
                      <a:pt x="60" y="12"/>
                    </a:moveTo>
                    <a:cubicBezTo>
                      <a:pt x="18" y="35"/>
                      <a:pt x="0" y="83"/>
                      <a:pt x="2" y="153"/>
                    </a:cubicBezTo>
                    <a:cubicBezTo>
                      <a:pt x="3" y="212"/>
                      <a:pt x="39" y="306"/>
                      <a:pt x="63" y="366"/>
                    </a:cubicBezTo>
                    <a:cubicBezTo>
                      <a:pt x="87" y="426"/>
                      <a:pt x="131" y="492"/>
                      <a:pt x="146" y="512"/>
                    </a:cubicBezTo>
                    <a:cubicBezTo>
                      <a:pt x="162" y="533"/>
                      <a:pt x="168" y="526"/>
                      <a:pt x="156" y="489"/>
                    </a:cubicBezTo>
                    <a:cubicBezTo>
                      <a:pt x="144" y="453"/>
                      <a:pt x="90" y="350"/>
                      <a:pt x="74" y="294"/>
                    </a:cubicBezTo>
                    <a:cubicBezTo>
                      <a:pt x="59" y="239"/>
                      <a:pt x="59" y="196"/>
                      <a:pt x="63" y="155"/>
                    </a:cubicBezTo>
                    <a:cubicBezTo>
                      <a:pt x="67" y="115"/>
                      <a:pt x="86" y="74"/>
                      <a:pt x="98" y="53"/>
                    </a:cubicBezTo>
                    <a:cubicBezTo>
                      <a:pt x="110" y="33"/>
                      <a:pt x="121" y="39"/>
                      <a:pt x="135" y="32"/>
                    </a:cubicBezTo>
                    <a:cubicBezTo>
                      <a:pt x="148" y="26"/>
                      <a:pt x="177" y="21"/>
                      <a:pt x="179" y="16"/>
                    </a:cubicBezTo>
                    <a:cubicBezTo>
                      <a:pt x="181" y="11"/>
                      <a:pt x="161" y="4"/>
                      <a:pt x="146" y="2"/>
                    </a:cubicBezTo>
                    <a:cubicBezTo>
                      <a:pt x="132" y="0"/>
                      <a:pt x="107" y="1"/>
                      <a:pt x="93" y="2"/>
                    </a:cubicBezTo>
                    <a:cubicBezTo>
                      <a:pt x="78" y="4"/>
                      <a:pt x="74" y="0"/>
                      <a:pt x="60" y="12"/>
                    </a:cubicBezTo>
                    <a:close/>
                  </a:path>
                </a:pathLst>
              </a:custGeom>
              <a:gradFill rotWithShape="0">
                <a:gsLst>
                  <a:gs pos="0">
                    <a:schemeClr val="accent1">
                      <a:gamma/>
                      <a:shade val="75686"/>
                      <a:invGamma/>
                    </a:schemeClr>
                  </a:gs>
                  <a:gs pos="100000">
                    <a:schemeClr val="accent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lgn="l" eaLnBrk="0" hangingPunct="0"/>
                <a:endParaRPr lang="en-US" b="0">
                  <a:solidFill>
                    <a:srgbClr val="333333"/>
                  </a:solidFill>
                </a:endParaRPr>
              </a:p>
            </p:txBody>
          </p:sp>
          <p:sp>
            <p:nvSpPr>
              <p:cNvPr id="177247" name="Freeform 95"/>
              <p:cNvSpPr>
                <a:spLocks/>
              </p:cNvSpPr>
              <p:nvPr/>
            </p:nvSpPr>
            <p:spPr bwMode="auto">
              <a:xfrm>
                <a:off x="190" y="104"/>
                <a:ext cx="666" cy="195"/>
              </a:xfrm>
              <a:custGeom>
                <a:avLst/>
                <a:gdLst>
                  <a:gd name="T0" fmla="*/ 10 w 666"/>
                  <a:gd name="T1" fmla="*/ 32 h 195"/>
                  <a:gd name="T2" fmla="*/ 72 w 666"/>
                  <a:gd name="T3" fmla="*/ 3 h 195"/>
                  <a:gd name="T4" fmla="*/ 214 w 666"/>
                  <a:gd name="T5" fmla="*/ 16 h 195"/>
                  <a:gd name="T6" fmla="*/ 440 w 666"/>
                  <a:gd name="T7" fmla="*/ 74 h 195"/>
                  <a:gd name="T8" fmla="*/ 604 w 666"/>
                  <a:gd name="T9" fmla="*/ 140 h 195"/>
                  <a:gd name="T10" fmla="*/ 653 w 666"/>
                  <a:gd name="T11" fmla="*/ 182 h 195"/>
                  <a:gd name="T12" fmla="*/ 638 w 666"/>
                  <a:gd name="T13" fmla="*/ 186 h 195"/>
                  <a:gd name="T14" fmla="*/ 483 w 666"/>
                  <a:gd name="T15" fmla="*/ 129 h 195"/>
                  <a:gd name="T16" fmla="*/ 244 w 666"/>
                  <a:gd name="T17" fmla="*/ 64 h 195"/>
                  <a:gd name="T18" fmla="*/ 107 w 666"/>
                  <a:gd name="T19" fmla="*/ 51 h 195"/>
                  <a:gd name="T20" fmla="*/ 55 w 666"/>
                  <a:gd name="T21" fmla="*/ 74 h 195"/>
                  <a:gd name="T22" fmla="*/ 10 w 666"/>
                  <a:gd name="T23" fmla="*/ 50 h 195"/>
                  <a:gd name="T24" fmla="*/ 10 w 666"/>
                  <a:gd name="T25" fmla="*/ 32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6" h="195">
                    <a:moveTo>
                      <a:pt x="10" y="32"/>
                    </a:moveTo>
                    <a:cubicBezTo>
                      <a:pt x="20" y="24"/>
                      <a:pt x="38" y="6"/>
                      <a:pt x="72" y="3"/>
                    </a:cubicBezTo>
                    <a:cubicBezTo>
                      <a:pt x="106" y="0"/>
                      <a:pt x="153" y="4"/>
                      <a:pt x="214" y="16"/>
                    </a:cubicBezTo>
                    <a:cubicBezTo>
                      <a:pt x="275" y="28"/>
                      <a:pt x="375" y="53"/>
                      <a:pt x="440" y="74"/>
                    </a:cubicBezTo>
                    <a:cubicBezTo>
                      <a:pt x="505" y="95"/>
                      <a:pt x="568" y="122"/>
                      <a:pt x="604" y="140"/>
                    </a:cubicBezTo>
                    <a:cubicBezTo>
                      <a:pt x="640" y="158"/>
                      <a:pt x="647" y="174"/>
                      <a:pt x="653" y="182"/>
                    </a:cubicBezTo>
                    <a:cubicBezTo>
                      <a:pt x="659" y="190"/>
                      <a:pt x="666" y="195"/>
                      <a:pt x="638" y="186"/>
                    </a:cubicBezTo>
                    <a:cubicBezTo>
                      <a:pt x="609" y="177"/>
                      <a:pt x="548" y="150"/>
                      <a:pt x="483" y="129"/>
                    </a:cubicBezTo>
                    <a:cubicBezTo>
                      <a:pt x="416" y="109"/>
                      <a:pt x="306" y="78"/>
                      <a:pt x="244" y="64"/>
                    </a:cubicBezTo>
                    <a:cubicBezTo>
                      <a:pt x="181" y="51"/>
                      <a:pt x="139" y="49"/>
                      <a:pt x="107" y="51"/>
                    </a:cubicBezTo>
                    <a:cubicBezTo>
                      <a:pt x="76" y="53"/>
                      <a:pt x="71" y="75"/>
                      <a:pt x="55" y="74"/>
                    </a:cubicBezTo>
                    <a:cubicBezTo>
                      <a:pt x="39" y="74"/>
                      <a:pt x="18" y="57"/>
                      <a:pt x="10" y="50"/>
                    </a:cubicBezTo>
                    <a:cubicBezTo>
                      <a:pt x="2" y="43"/>
                      <a:pt x="0" y="40"/>
                      <a:pt x="10" y="32"/>
                    </a:cubicBezTo>
                    <a:close/>
                  </a:path>
                </a:pathLst>
              </a:custGeom>
              <a:gradFill rotWithShape="0">
                <a:gsLst>
                  <a:gs pos="0">
                    <a:schemeClr val="accent1">
                      <a:gamma/>
                      <a:shade val="75686"/>
                      <a:invGamma/>
                    </a:schemeClr>
                  </a:gs>
                  <a:gs pos="100000">
                    <a:schemeClr val="accent1"/>
                  </a:gs>
                </a:gsLst>
                <a:lin ang="540000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48" name="Freeform 96"/>
              <p:cNvSpPr>
                <a:spLocks/>
              </p:cNvSpPr>
              <p:nvPr/>
            </p:nvSpPr>
            <p:spPr bwMode="auto">
              <a:xfrm>
                <a:off x="369" y="300"/>
                <a:ext cx="430" cy="417"/>
              </a:xfrm>
              <a:custGeom>
                <a:avLst/>
                <a:gdLst>
                  <a:gd name="T0" fmla="*/ 54 w 1547"/>
                  <a:gd name="T1" fmla="*/ 275 h 1502"/>
                  <a:gd name="T2" fmla="*/ 388 w 1547"/>
                  <a:gd name="T3" fmla="*/ 33 h 1502"/>
                  <a:gd name="T4" fmla="*/ 1323 w 1547"/>
                  <a:gd name="T5" fmla="*/ 74 h 1502"/>
                  <a:gd name="T6" fmla="*/ 1448 w 1547"/>
                  <a:gd name="T7" fmla="*/ 149 h 1502"/>
                  <a:gd name="T8" fmla="*/ 730 w 1547"/>
                  <a:gd name="T9" fmla="*/ 108 h 1502"/>
                  <a:gd name="T10" fmla="*/ 305 w 1547"/>
                  <a:gd name="T11" fmla="*/ 216 h 1502"/>
                  <a:gd name="T12" fmla="*/ 146 w 1547"/>
                  <a:gd name="T13" fmla="*/ 525 h 1502"/>
                  <a:gd name="T14" fmla="*/ 246 w 1547"/>
                  <a:gd name="T15" fmla="*/ 1126 h 1502"/>
                  <a:gd name="T16" fmla="*/ 338 w 1547"/>
                  <a:gd name="T17" fmla="*/ 1435 h 1502"/>
                  <a:gd name="T18" fmla="*/ 280 w 1547"/>
                  <a:gd name="T19" fmla="*/ 1435 h 1502"/>
                  <a:gd name="T20" fmla="*/ 121 w 1547"/>
                  <a:gd name="T21" fmla="*/ 1034 h 1502"/>
                  <a:gd name="T22" fmla="*/ 38 w 1547"/>
                  <a:gd name="T23" fmla="*/ 617 h 1502"/>
                  <a:gd name="T24" fmla="*/ 54 w 1547"/>
                  <a:gd name="T25" fmla="*/ 275 h 1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7" h="1502">
                    <a:moveTo>
                      <a:pt x="54" y="275"/>
                    </a:moveTo>
                    <a:cubicBezTo>
                      <a:pt x="112" y="178"/>
                      <a:pt x="177" y="66"/>
                      <a:pt x="388" y="33"/>
                    </a:cubicBezTo>
                    <a:cubicBezTo>
                      <a:pt x="599" y="0"/>
                      <a:pt x="1146" y="55"/>
                      <a:pt x="1323" y="74"/>
                    </a:cubicBezTo>
                    <a:cubicBezTo>
                      <a:pt x="1500" y="93"/>
                      <a:pt x="1547" y="143"/>
                      <a:pt x="1448" y="149"/>
                    </a:cubicBezTo>
                    <a:cubicBezTo>
                      <a:pt x="1349" y="155"/>
                      <a:pt x="920" y="97"/>
                      <a:pt x="730" y="108"/>
                    </a:cubicBezTo>
                    <a:cubicBezTo>
                      <a:pt x="540" y="119"/>
                      <a:pt x="402" y="147"/>
                      <a:pt x="305" y="216"/>
                    </a:cubicBezTo>
                    <a:cubicBezTo>
                      <a:pt x="208" y="285"/>
                      <a:pt x="156" y="373"/>
                      <a:pt x="146" y="525"/>
                    </a:cubicBezTo>
                    <a:cubicBezTo>
                      <a:pt x="136" y="677"/>
                      <a:pt x="214" y="974"/>
                      <a:pt x="246" y="1126"/>
                    </a:cubicBezTo>
                    <a:cubicBezTo>
                      <a:pt x="278" y="1278"/>
                      <a:pt x="332" y="1383"/>
                      <a:pt x="338" y="1435"/>
                    </a:cubicBezTo>
                    <a:cubicBezTo>
                      <a:pt x="344" y="1487"/>
                      <a:pt x="316" y="1502"/>
                      <a:pt x="280" y="1435"/>
                    </a:cubicBezTo>
                    <a:cubicBezTo>
                      <a:pt x="244" y="1368"/>
                      <a:pt x="161" y="1170"/>
                      <a:pt x="121" y="1034"/>
                    </a:cubicBezTo>
                    <a:cubicBezTo>
                      <a:pt x="81" y="898"/>
                      <a:pt x="49" y="743"/>
                      <a:pt x="38" y="617"/>
                    </a:cubicBezTo>
                    <a:cubicBezTo>
                      <a:pt x="27" y="491"/>
                      <a:pt x="0" y="375"/>
                      <a:pt x="54" y="275"/>
                    </a:cubicBezTo>
                    <a:close/>
                  </a:path>
                </a:pathLst>
              </a:custGeom>
              <a:gradFill rotWithShape="0">
                <a:gsLst>
                  <a:gs pos="0">
                    <a:schemeClr val="accent1"/>
                  </a:gs>
                  <a:gs pos="50000">
                    <a:schemeClr val="accent1">
                      <a:gamma/>
                      <a:tint val="15294"/>
                      <a:invGamma/>
                    </a:schemeClr>
                  </a:gs>
                  <a:gs pos="100000">
                    <a:schemeClr val="accent1"/>
                  </a:gs>
                </a:gsLst>
                <a:lin ang="1890000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49" name="Freeform 97"/>
              <p:cNvSpPr>
                <a:spLocks/>
              </p:cNvSpPr>
              <p:nvPr/>
            </p:nvSpPr>
            <p:spPr bwMode="auto">
              <a:xfrm>
                <a:off x="309" y="249"/>
                <a:ext cx="256" cy="254"/>
              </a:xfrm>
              <a:custGeom>
                <a:avLst/>
                <a:gdLst>
                  <a:gd name="T0" fmla="*/ 14 w 921"/>
                  <a:gd name="T1" fmla="*/ 164 h 912"/>
                  <a:gd name="T2" fmla="*/ 216 w 921"/>
                  <a:gd name="T3" fmla="*/ 33 h 912"/>
                  <a:gd name="T4" fmla="*/ 871 w 921"/>
                  <a:gd name="T5" fmla="*/ 217 h 912"/>
                  <a:gd name="T6" fmla="*/ 613 w 921"/>
                  <a:gd name="T7" fmla="*/ 258 h 912"/>
                  <a:gd name="T8" fmla="*/ 396 w 921"/>
                  <a:gd name="T9" fmla="*/ 400 h 912"/>
                  <a:gd name="T10" fmla="*/ 287 w 921"/>
                  <a:gd name="T11" fmla="*/ 576 h 912"/>
                  <a:gd name="T12" fmla="*/ 262 w 921"/>
                  <a:gd name="T13" fmla="*/ 843 h 912"/>
                  <a:gd name="T14" fmla="*/ 14 w 921"/>
                  <a:gd name="T15" fmla="*/ 164 h 9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1" h="912">
                    <a:moveTo>
                      <a:pt x="14" y="164"/>
                    </a:moveTo>
                    <a:cubicBezTo>
                      <a:pt x="0" y="66"/>
                      <a:pt x="67" y="0"/>
                      <a:pt x="216" y="33"/>
                    </a:cubicBezTo>
                    <a:cubicBezTo>
                      <a:pt x="419" y="54"/>
                      <a:pt x="487" y="8"/>
                      <a:pt x="871" y="217"/>
                    </a:cubicBezTo>
                    <a:cubicBezTo>
                      <a:pt x="921" y="234"/>
                      <a:pt x="692" y="228"/>
                      <a:pt x="613" y="258"/>
                    </a:cubicBezTo>
                    <a:cubicBezTo>
                      <a:pt x="534" y="288"/>
                      <a:pt x="450" y="347"/>
                      <a:pt x="396" y="400"/>
                    </a:cubicBezTo>
                    <a:cubicBezTo>
                      <a:pt x="342" y="453"/>
                      <a:pt x="309" y="502"/>
                      <a:pt x="287" y="576"/>
                    </a:cubicBezTo>
                    <a:cubicBezTo>
                      <a:pt x="265" y="650"/>
                      <a:pt x="308" y="912"/>
                      <a:pt x="262" y="843"/>
                    </a:cubicBezTo>
                    <a:cubicBezTo>
                      <a:pt x="45" y="626"/>
                      <a:pt x="59" y="295"/>
                      <a:pt x="14" y="164"/>
                    </a:cubicBezTo>
                    <a:close/>
                  </a:path>
                </a:pathLst>
              </a:custGeom>
              <a:gradFill rotWithShape="0">
                <a:gsLst>
                  <a:gs pos="0">
                    <a:schemeClr val="accent1"/>
                  </a:gs>
                  <a:gs pos="100000">
                    <a:schemeClr val="accent1">
                      <a:gamma/>
                      <a:tint val="12157"/>
                      <a:invGamma/>
                    </a:schemeClr>
                  </a:gs>
                </a:gsLst>
                <a:lin ang="270000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grpSp>
      </p:grpSp>
      <p:sp>
        <p:nvSpPr>
          <p:cNvPr id="177250" name="Rectangle 98"/>
          <p:cNvSpPr>
            <a:spLocks noGrp="1" noChangeArrowheads="1"/>
          </p:cNvSpPr>
          <p:nvPr>
            <p:ph type="title"/>
          </p:nvPr>
        </p:nvSpPr>
        <p:spPr bwMode="auto">
          <a:xfrm>
            <a:off x="838200" y="609600"/>
            <a:ext cx="76200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7251" name="Rectangle 99"/>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7252" name="Rectangle 100"/>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defRPr>
            </a:lvl1pPr>
          </a:lstStyle>
          <a:p>
            <a:pPr algn="l"/>
            <a:endParaRPr lang="en-US" b="0">
              <a:solidFill>
                <a:srgbClr val="333333"/>
              </a:solidFill>
            </a:endParaRPr>
          </a:p>
        </p:txBody>
      </p:sp>
      <p:sp>
        <p:nvSpPr>
          <p:cNvPr id="177253" name="Rectangle 101"/>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defRPr>
            </a:lvl1pPr>
          </a:lstStyle>
          <a:p>
            <a:endParaRPr lang="en-US" b="0">
              <a:solidFill>
                <a:srgbClr val="333333"/>
              </a:solidFill>
            </a:endParaRPr>
          </a:p>
        </p:txBody>
      </p:sp>
      <p:sp>
        <p:nvSpPr>
          <p:cNvPr id="177254" name="Rectangle 102"/>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fld id="{1DA6C9C5-7B86-B949-9D5F-052B5FEAD72C}" type="slidenum">
              <a:rPr lang="en-US" b="0">
                <a:solidFill>
                  <a:srgbClr val="333333"/>
                </a:solidFill>
              </a:rPr>
              <a:pPr/>
              <a:t>‹#›</a:t>
            </a:fld>
            <a:endParaRPr lang="en-US" b="0">
              <a:solidFill>
                <a:srgbClr val="333333"/>
              </a:solidFill>
            </a:endParaRPr>
          </a:p>
        </p:txBody>
      </p:sp>
    </p:spTree>
    <p:extLst>
      <p:ext uri="{BB962C8B-B14F-4D97-AF65-F5344CB8AC3E}">
        <p14:creationId xmlns:p14="http://schemas.microsoft.com/office/powerpoint/2010/main" val="1615651318"/>
      </p:ext>
    </p:extLst>
  </p:cSld>
  <p:clrMap bg1="lt1" tx1="dk1" bg2="lt2" tx2="dk2" accent1="accent1" accent2="accent2" accent3="accent3" accent4="accent4" accent5="accent5" accent6="accent6" hlink="hlink" folHlink="folHlink"/>
  <p:sldLayoutIdLst>
    <p:sldLayoutId id="2147485097" r:id="rId1"/>
    <p:sldLayoutId id="2147485098" r:id="rId2"/>
    <p:sldLayoutId id="2147485099" r:id="rId3"/>
    <p:sldLayoutId id="2147485100" r:id="rId4"/>
    <p:sldLayoutId id="2147485101" r:id="rId5"/>
    <p:sldLayoutId id="2147485102" r:id="rId6"/>
    <p:sldLayoutId id="2147485103" r:id="rId7"/>
    <p:sldLayoutId id="2147485104" r:id="rId8"/>
    <p:sldLayoutId id="2147485105" r:id="rId9"/>
    <p:sldLayoutId id="2147485106" r:id="rId10"/>
    <p:sldLayoutId id="2147485107" r:id="rId11"/>
  </p:sldLayoutIdLst>
  <p:txStyles>
    <p:titleStyle>
      <a:lvl1pPr algn="l" rtl="0" fontAlgn="base">
        <a:spcBef>
          <a:spcPct val="0"/>
        </a:spcBef>
        <a:spcAft>
          <a:spcPct val="0"/>
        </a:spcAft>
        <a:defRPr sz="4400">
          <a:solidFill>
            <a:schemeClr val="folHlink"/>
          </a:solidFill>
          <a:latin typeface="+mj-lt"/>
          <a:ea typeface="+mj-ea"/>
          <a:cs typeface="+mj-cs"/>
        </a:defRPr>
      </a:lvl1pPr>
      <a:lvl2pPr algn="l" rtl="0" fontAlgn="base">
        <a:spcBef>
          <a:spcPct val="0"/>
        </a:spcBef>
        <a:spcAft>
          <a:spcPct val="0"/>
        </a:spcAft>
        <a:defRPr sz="4400">
          <a:solidFill>
            <a:schemeClr val="folHlink"/>
          </a:solidFill>
          <a:latin typeface="Arial Narrow" charset="0"/>
          <a:ea typeface="ＭＳ Ｐゴシック" charset="0"/>
        </a:defRPr>
      </a:lvl2pPr>
      <a:lvl3pPr algn="l" rtl="0" fontAlgn="base">
        <a:spcBef>
          <a:spcPct val="0"/>
        </a:spcBef>
        <a:spcAft>
          <a:spcPct val="0"/>
        </a:spcAft>
        <a:defRPr sz="4400">
          <a:solidFill>
            <a:schemeClr val="folHlink"/>
          </a:solidFill>
          <a:latin typeface="Arial Narrow" charset="0"/>
          <a:ea typeface="ＭＳ Ｐゴシック" charset="0"/>
        </a:defRPr>
      </a:lvl3pPr>
      <a:lvl4pPr algn="l" rtl="0" fontAlgn="base">
        <a:spcBef>
          <a:spcPct val="0"/>
        </a:spcBef>
        <a:spcAft>
          <a:spcPct val="0"/>
        </a:spcAft>
        <a:defRPr sz="4400">
          <a:solidFill>
            <a:schemeClr val="folHlink"/>
          </a:solidFill>
          <a:latin typeface="Arial Narrow" charset="0"/>
          <a:ea typeface="ＭＳ Ｐゴシック" charset="0"/>
        </a:defRPr>
      </a:lvl4pPr>
      <a:lvl5pPr algn="l" rtl="0" fontAlgn="base">
        <a:spcBef>
          <a:spcPct val="0"/>
        </a:spcBef>
        <a:spcAft>
          <a:spcPct val="0"/>
        </a:spcAft>
        <a:defRPr sz="4400">
          <a:solidFill>
            <a:schemeClr val="folHlink"/>
          </a:solidFill>
          <a:latin typeface="Arial Narrow" charset="0"/>
          <a:ea typeface="ＭＳ Ｐゴシック" charset="0"/>
        </a:defRPr>
      </a:lvl5pPr>
      <a:lvl6pPr marL="457200" algn="l" rtl="0" fontAlgn="base">
        <a:spcBef>
          <a:spcPct val="0"/>
        </a:spcBef>
        <a:spcAft>
          <a:spcPct val="0"/>
        </a:spcAft>
        <a:defRPr sz="4400">
          <a:solidFill>
            <a:schemeClr val="folHlink"/>
          </a:solidFill>
          <a:latin typeface="Arial Narrow" charset="0"/>
          <a:ea typeface="ＭＳ Ｐゴシック" charset="0"/>
        </a:defRPr>
      </a:lvl6pPr>
      <a:lvl7pPr marL="914400" algn="l" rtl="0" fontAlgn="base">
        <a:spcBef>
          <a:spcPct val="0"/>
        </a:spcBef>
        <a:spcAft>
          <a:spcPct val="0"/>
        </a:spcAft>
        <a:defRPr sz="4400">
          <a:solidFill>
            <a:schemeClr val="folHlink"/>
          </a:solidFill>
          <a:latin typeface="Arial Narrow" charset="0"/>
          <a:ea typeface="ＭＳ Ｐゴシック" charset="0"/>
        </a:defRPr>
      </a:lvl7pPr>
      <a:lvl8pPr marL="1371600" algn="l" rtl="0" fontAlgn="base">
        <a:spcBef>
          <a:spcPct val="0"/>
        </a:spcBef>
        <a:spcAft>
          <a:spcPct val="0"/>
        </a:spcAft>
        <a:defRPr sz="4400">
          <a:solidFill>
            <a:schemeClr val="folHlink"/>
          </a:solidFill>
          <a:latin typeface="Arial Narrow" charset="0"/>
          <a:ea typeface="ＭＳ Ｐゴシック" charset="0"/>
        </a:defRPr>
      </a:lvl8pPr>
      <a:lvl9pPr marL="1828800" algn="l" rtl="0" fontAlgn="base">
        <a:spcBef>
          <a:spcPct val="0"/>
        </a:spcBef>
        <a:spcAft>
          <a:spcPct val="0"/>
        </a:spcAft>
        <a:defRPr sz="4400">
          <a:solidFill>
            <a:schemeClr val="folHlink"/>
          </a:solidFill>
          <a:latin typeface="Arial Narrow"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2466" name="Group 2"/>
          <p:cNvGrpSpPr>
            <a:grpSpLocks/>
          </p:cNvGrpSpPr>
          <p:nvPr/>
        </p:nvGrpSpPr>
        <p:grpSpPr bwMode="auto">
          <a:xfrm>
            <a:off x="0" y="0"/>
            <a:ext cx="7620000" cy="6858000"/>
            <a:chOff x="0" y="0"/>
            <a:chExt cx="4800" cy="4320"/>
          </a:xfrm>
        </p:grpSpPr>
        <p:grpSp>
          <p:nvGrpSpPr>
            <p:cNvPr id="62472" name="Group 3"/>
            <p:cNvGrpSpPr>
              <a:grpSpLocks/>
            </p:cNvGrpSpPr>
            <p:nvPr userDrawn="1"/>
          </p:nvGrpSpPr>
          <p:grpSpPr bwMode="auto">
            <a:xfrm>
              <a:off x="0" y="0"/>
              <a:ext cx="2016" cy="4320"/>
              <a:chOff x="0" y="0"/>
              <a:chExt cx="2016" cy="4320"/>
            </a:xfrm>
          </p:grpSpPr>
          <p:sp>
            <p:nvSpPr>
              <p:cNvPr id="331780" name="Rectangle 4"/>
              <p:cNvSpPr>
                <a:spLocks noChangeArrowheads="1"/>
              </p:cNvSpPr>
              <p:nvPr userDrawn="1"/>
            </p:nvSpPr>
            <p:spPr bwMode="auto">
              <a:xfrm>
                <a:off x="0" y="0"/>
                <a:ext cx="480" cy="4320"/>
              </a:xfrm>
              <a:prstGeom prst="rect">
                <a:avLst/>
              </a:prstGeom>
              <a:solidFill>
                <a:schemeClr val="accent2"/>
              </a:solidFill>
              <a:ln w="9525">
                <a:noFill/>
                <a:miter lim="800000"/>
                <a:headEnd/>
                <a:tailEnd/>
              </a:ln>
              <a:effectLst/>
            </p:spPr>
            <p:txBody>
              <a:bodyPr wrap="none" anchor="ctr"/>
              <a:lstStyle/>
              <a:p>
                <a:pPr algn="l" eaLnBrk="0" hangingPunct="0"/>
                <a:endParaRPr lang="en-US" b="0">
                  <a:solidFill>
                    <a:srgbClr val="003366"/>
                  </a:solidFill>
                </a:endParaRPr>
              </a:p>
            </p:txBody>
          </p:sp>
          <p:sp>
            <p:nvSpPr>
              <p:cNvPr id="331781" name="Freeform 5"/>
              <p:cNvSpPr>
                <a:spLocks/>
              </p:cNvSpPr>
              <p:nvPr userDrawn="1"/>
            </p:nvSpPr>
            <p:spPr bwMode="auto">
              <a:xfrm>
                <a:off x="288" y="0"/>
                <a:ext cx="1728" cy="735"/>
              </a:xfrm>
              <a:custGeom>
                <a:avLst/>
                <a:gdLst/>
                <a:ahLst/>
                <a:cxnLst>
                  <a:cxn ang="0">
                    <a:pos x="1728" y="0"/>
                  </a:cxn>
                  <a:cxn ang="0">
                    <a:pos x="1728" y="480"/>
                  </a:cxn>
                  <a:cxn ang="0">
                    <a:pos x="380" y="482"/>
                  </a:cxn>
                  <a:cxn ang="0">
                    <a:pos x="354" y="480"/>
                  </a:cxn>
                  <a:cxn ang="0">
                    <a:pos x="308" y="489"/>
                  </a:cxn>
                  <a:cxn ang="0">
                    <a:pos x="246" y="531"/>
                  </a:cxn>
                  <a:cxn ang="0">
                    <a:pos x="206" y="597"/>
                  </a:cxn>
                  <a:cxn ang="0">
                    <a:pos x="192" y="666"/>
                  </a:cxn>
                  <a:cxn ang="0">
                    <a:pos x="192" y="735"/>
                  </a:cxn>
                  <a:cxn ang="0">
                    <a:pos x="0" y="735"/>
                  </a:cxn>
                  <a:cxn ang="0">
                    <a:pos x="0" y="480"/>
                  </a:cxn>
                  <a:cxn ang="0">
                    <a:pos x="0" y="0"/>
                  </a:cxn>
                  <a:cxn ang="0">
                    <a:pos x="1728" y="0"/>
                  </a:cxn>
                </a:cxnLst>
                <a:rect l="0" t="0" r="r" b="b"/>
                <a:pathLst>
                  <a:path w="1728" h="735">
                    <a:moveTo>
                      <a:pt x="1728" y="0"/>
                    </a:moveTo>
                    <a:lnTo>
                      <a:pt x="1728" y="480"/>
                    </a:lnTo>
                    <a:lnTo>
                      <a:pt x="380" y="482"/>
                    </a:lnTo>
                    <a:lnTo>
                      <a:pt x="354" y="480"/>
                    </a:lnTo>
                    <a:lnTo>
                      <a:pt x="308" y="489"/>
                    </a:lnTo>
                    <a:cubicBezTo>
                      <a:pt x="290" y="498"/>
                      <a:pt x="263" y="513"/>
                      <a:pt x="246" y="531"/>
                    </a:cubicBezTo>
                    <a:cubicBezTo>
                      <a:pt x="229" y="549"/>
                      <a:pt x="215" y="574"/>
                      <a:pt x="206" y="597"/>
                    </a:cubicBezTo>
                    <a:cubicBezTo>
                      <a:pt x="197" y="620"/>
                      <a:pt x="194" y="643"/>
                      <a:pt x="192" y="666"/>
                    </a:cubicBezTo>
                    <a:lnTo>
                      <a:pt x="192" y="735"/>
                    </a:lnTo>
                    <a:lnTo>
                      <a:pt x="0" y="735"/>
                    </a:lnTo>
                    <a:lnTo>
                      <a:pt x="0" y="480"/>
                    </a:lnTo>
                    <a:lnTo>
                      <a:pt x="0" y="0"/>
                    </a:lnTo>
                    <a:lnTo>
                      <a:pt x="1728" y="0"/>
                    </a:lnTo>
                    <a:close/>
                  </a:path>
                </a:pathLst>
              </a:custGeom>
              <a:solidFill>
                <a:schemeClr val="accent2"/>
              </a:solidFill>
              <a:ln w="9525" cap="flat" cmpd="sng">
                <a:noFill/>
                <a:prstDash val="solid"/>
                <a:miter lim="800000"/>
                <a:headEnd type="none" w="med" len="med"/>
                <a:tailEnd type="none" w="med" len="med"/>
              </a:ln>
              <a:effectLst/>
            </p:spPr>
            <p:txBody>
              <a:bodyPr wrap="none"/>
              <a:lstStyle/>
              <a:p>
                <a:pPr algn="l" eaLnBrk="0" hangingPunct="0"/>
                <a:endParaRPr lang="en-US" b="0">
                  <a:solidFill>
                    <a:srgbClr val="003366"/>
                  </a:solidFill>
                </a:endParaRPr>
              </a:p>
            </p:txBody>
          </p:sp>
        </p:grpSp>
        <p:grpSp>
          <p:nvGrpSpPr>
            <p:cNvPr id="62473" name="Group 6"/>
            <p:cNvGrpSpPr>
              <a:grpSpLocks/>
            </p:cNvGrpSpPr>
            <p:nvPr/>
          </p:nvGrpSpPr>
          <p:grpSpPr bwMode="auto">
            <a:xfrm>
              <a:off x="144" y="1248"/>
              <a:ext cx="4656" cy="201"/>
              <a:chOff x="144" y="1248"/>
              <a:chExt cx="4656" cy="201"/>
            </a:xfrm>
          </p:grpSpPr>
          <p:sp>
            <p:nvSpPr>
              <p:cNvPr id="331783" name="AutoShape 7"/>
              <p:cNvSpPr>
                <a:spLocks noChangeArrowheads="1"/>
              </p:cNvSpPr>
              <p:nvPr/>
            </p:nvSpPr>
            <p:spPr bwMode="auto">
              <a:xfrm>
                <a:off x="384" y="1248"/>
                <a:ext cx="4416" cy="200"/>
              </a:xfrm>
              <a:prstGeom prst="roundRect">
                <a:avLst>
                  <a:gd name="adj" fmla="val 0"/>
                </a:avLst>
              </a:prstGeom>
              <a:solidFill>
                <a:schemeClr val="hlink"/>
              </a:solidFill>
              <a:ln w="9525">
                <a:noFill/>
                <a:round/>
                <a:headEnd/>
                <a:tailEnd/>
              </a:ln>
              <a:effectLst/>
            </p:spPr>
            <p:txBody>
              <a:bodyPr wrap="none" anchor="ctr"/>
              <a:lstStyle/>
              <a:p>
                <a:pPr algn="l" eaLnBrk="0" hangingPunct="0"/>
                <a:endParaRPr lang="en-US" b="0">
                  <a:solidFill>
                    <a:srgbClr val="003366"/>
                  </a:solidFill>
                </a:endParaRPr>
              </a:p>
            </p:txBody>
          </p:sp>
          <p:sp>
            <p:nvSpPr>
              <p:cNvPr id="331784" name="AutoShape 8"/>
              <p:cNvSpPr>
                <a:spLocks noChangeArrowheads="1"/>
              </p:cNvSpPr>
              <p:nvPr/>
            </p:nvSpPr>
            <p:spPr bwMode="auto">
              <a:xfrm flipH="1">
                <a:off x="144" y="1248"/>
                <a:ext cx="248" cy="201"/>
              </a:xfrm>
              <a:prstGeom prst="flowChartDelay">
                <a:avLst/>
              </a:prstGeom>
              <a:solidFill>
                <a:schemeClr val="hlink"/>
              </a:solidFill>
              <a:ln w="9525">
                <a:noFill/>
                <a:miter lim="800000"/>
                <a:headEnd/>
                <a:tailEnd/>
              </a:ln>
              <a:effectLst/>
            </p:spPr>
            <p:txBody>
              <a:bodyPr wrap="none" anchor="ctr"/>
              <a:lstStyle/>
              <a:p>
                <a:pPr algn="l" eaLnBrk="0" hangingPunct="0"/>
                <a:endParaRPr lang="en-US" b="0">
                  <a:solidFill>
                    <a:srgbClr val="003366"/>
                  </a:solidFill>
                </a:endParaRPr>
              </a:p>
            </p:txBody>
          </p:sp>
        </p:grpSp>
      </p:grpSp>
      <p:sp>
        <p:nvSpPr>
          <p:cNvPr id="62467" name="AutoShape 9"/>
          <p:cNvSpPr>
            <a:spLocks noGrp="1" noChangeArrowheads="1"/>
          </p:cNvSpPr>
          <p:nvPr>
            <p:ph type="title"/>
          </p:nvPr>
        </p:nvSpPr>
        <p:spPr bwMode="auto">
          <a:xfrm>
            <a:off x="762000" y="762000"/>
            <a:ext cx="7924800" cy="1143000"/>
          </a:xfrm>
          <a:prstGeom prst="roundRect">
            <a:avLst>
              <a:gd name="adj" fmla="val 21667"/>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2468" name="Rectangle 10"/>
          <p:cNvSpPr>
            <a:spLocks noGrp="1" noChangeArrowheads="1"/>
          </p:cNvSpPr>
          <p:nvPr>
            <p:ph type="body" idx="1"/>
          </p:nvPr>
        </p:nvSpPr>
        <p:spPr bwMode="auto">
          <a:xfrm>
            <a:off x="838200" y="2362200"/>
            <a:ext cx="7693025" cy="3724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1787" name="Rectangle 11"/>
          <p:cNvSpPr>
            <a:spLocks noGrp="1" noChangeArrowheads="1"/>
          </p:cNvSpPr>
          <p:nvPr>
            <p:ph type="dt" sz="half" idx="2"/>
          </p:nvPr>
        </p:nvSpPr>
        <p:spPr bwMode="auto">
          <a:xfrm>
            <a:off x="2438400" y="6248400"/>
            <a:ext cx="2130425" cy="4746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vl1pPr>
          </a:lstStyle>
          <a:p>
            <a:endParaRPr lang="en-US" b="0">
              <a:solidFill>
                <a:srgbClr val="003366"/>
              </a:solidFill>
            </a:endParaRPr>
          </a:p>
        </p:txBody>
      </p:sp>
      <p:sp>
        <p:nvSpPr>
          <p:cNvPr id="331788" name="Rectangle 12"/>
          <p:cNvSpPr>
            <a:spLocks noGrp="1" noChangeArrowheads="1"/>
          </p:cNvSpPr>
          <p:nvPr>
            <p:ph type="ftr" sz="quarter" idx="3"/>
          </p:nvPr>
        </p:nvSpPr>
        <p:spPr bwMode="auto">
          <a:xfrm>
            <a:off x="5791200" y="6248400"/>
            <a:ext cx="2897188" cy="4746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vl1pPr>
          </a:lstStyle>
          <a:p>
            <a:endParaRPr lang="en-US" b="0">
              <a:solidFill>
                <a:srgbClr val="003366"/>
              </a:solidFill>
            </a:endParaRPr>
          </a:p>
        </p:txBody>
      </p:sp>
      <p:sp>
        <p:nvSpPr>
          <p:cNvPr id="331789" name="Rectangle 13"/>
          <p:cNvSpPr>
            <a:spLocks noGrp="1" noChangeArrowheads="1"/>
          </p:cNvSpPr>
          <p:nvPr>
            <p:ph type="sldNum" sz="quarter" idx="4"/>
          </p:nvPr>
        </p:nvSpPr>
        <p:spPr bwMode="auto">
          <a:xfrm>
            <a:off x="84138" y="6242050"/>
            <a:ext cx="587375" cy="48895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2600" b="1">
                <a:solidFill>
                  <a:schemeClr val="bg1"/>
                </a:solidFill>
              </a:defRPr>
            </a:lvl1pPr>
          </a:lstStyle>
          <a:p>
            <a:pPr algn="l"/>
            <a:fld id="{E9B1C5E6-C202-E84B-BEBD-17DFA50C0F0F}" type="slidenum">
              <a:rPr lang="en-US">
                <a:solidFill>
                  <a:srgbClr val="FFFFFF"/>
                </a:solidFill>
              </a:rPr>
              <a:pPr algn="l"/>
              <a:t>‹#›</a:t>
            </a:fld>
            <a:endParaRPr lang="en-US">
              <a:solidFill>
                <a:srgbClr val="FFFFFF"/>
              </a:solidFill>
            </a:endParaRPr>
          </a:p>
        </p:txBody>
      </p:sp>
    </p:spTree>
    <p:extLst>
      <p:ext uri="{BB962C8B-B14F-4D97-AF65-F5344CB8AC3E}">
        <p14:creationId xmlns:p14="http://schemas.microsoft.com/office/powerpoint/2010/main" val="2643081050"/>
      </p:ext>
    </p:extLst>
  </p:cSld>
  <p:clrMap bg1="lt1" tx1="dk1" bg2="lt2" tx2="dk2" accent1="accent1" accent2="accent2" accent3="accent3" accent4="accent4" accent5="accent5" accent6="accent6" hlink="hlink" folHlink="folHlink"/>
  <p:sldLayoutIdLst>
    <p:sldLayoutId id="2147485109" r:id="rId1"/>
    <p:sldLayoutId id="2147485110" r:id="rId2"/>
    <p:sldLayoutId id="2147485111" r:id="rId3"/>
    <p:sldLayoutId id="2147485112" r:id="rId4"/>
    <p:sldLayoutId id="2147485113" r:id="rId5"/>
    <p:sldLayoutId id="2147485114" r:id="rId6"/>
    <p:sldLayoutId id="2147485115" r:id="rId7"/>
    <p:sldLayoutId id="2147485116" r:id="rId8"/>
    <p:sldLayoutId id="2147485117" r:id="rId9"/>
    <p:sldLayoutId id="2147485118" r:id="rId10"/>
    <p:sldLayoutId id="2147485119"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3600" b="1">
          <a:solidFill>
            <a:schemeClr val="tx2"/>
          </a:solidFill>
          <a:latin typeface="Arial" pitchFamily="-111" charset="0"/>
          <a:ea typeface="ＭＳ Ｐゴシック" charset="0"/>
          <a:cs typeface="ＭＳ Ｐゴシック" charset="0"/>
        </a:defRPr>
      </a:lvl2pPr>
      <a:lvl3pPr algn="l" rtl="0" eaLnBrk="0" fontAlgn="base" hangingPunct="0">
        <a:lnSpc>
          <a:spcPct val="90000"/>
        </a:lnSpc>
        <a:spcBef>
          <a:spcPct val="0"/>
        </a:spcBef>
        <a:spcAft>
          <a:spcPct val="0"/>
        </a:spcAft>
        <a:defRPr sz="3600" b="1">
          <a:solidFill>
            <a:schemeClr val="tx2"/>
          </a:solidFill>
          <a:latin typeface="Arial" pitchFamily="-111" charset="0"/>
          <a:ea typeface="ＭＳ Ｐゴシック" charset="0"/>
          <a:cs typeface="ＭＳ Ｐゴシック" charset="0"/>
        </a:defRPr>
      </a:lvl3pPr>
      <a:lvl4pPr algn="l" rtl="0" eaLnBrk="0" fontAlgn="base" hangingPunct="0">
        <a:lnSpc>
          <a:spcPct val="90000"/>
        </a:lnSpc>
        <a:spcBef>
          <a:spcPct val="0"/>
        </a:spcBef>
        <a:spcAft>
          <a:spcPct val="0"/>
        </a:spcAft>
        <a:defRPr sz="3600" b="1">
          <a:solidFill>
            <a:schemeClr val="tx2"/>
          </a:solidFill>
          <a:latin typeface="Arial" pitchFamily="-111" charset="0"/>
          <a:ea typeface="ＭＳ Ｐゴシック" charset="0"/>
          <a:cs typeface="ＭＳ Ｐゴシック" charset="0"/>
        </a:defRPr>
      </a:lvl4pPr>
      <a:lvl5pPr algn="l" rtl="0" eaLnBrk="0" fontAlgn="base" hangingPunct="0">
        <a:lnSpc>
          <a:spcPct val="90000"/>
        </a:lnSpc>
        <a:spcBef>
          <a:spcPct val="0"/>
        </a:spcBef>
        <a:spcAft>
          <a:spcPct val="0"/>
        </a:spcAft>
        <a:defRPr sz="3600" b="1">
          <a:solidFill>
            <a:schemeClr val="tx2"/>
          </a:solidFill>
          <a:latin typeface="Arial" pitchFamily="-111" charset="0"/>
          <a:ea typeface="ＭＳ Ｐゴシック" charset="0"/>
          <a:cs typeface="ＭＳ Ｐゴシック" charset="0"/>
        </a:defRPr>
      </a:lvl5pPr>
      <a:lvl6pPr marL="457200" algn="l" rtl="0" fontAlgn="base">
        <a:lnSpc>
          <a:spcPct val="90000"/>
        </a:lnSpc>
        <a:spcBef>
          <a:spcPct val="0"/>
        </a:spcBef>
        <a:spcAft>
          <a:spcPct val="0"/>
        </a:spcAft>
        <a:defRPr sz="3600" b="1">
          <a:solidFill>
            <a:schemeClr val="tx2"/>
          </a:solidFill>
          <a:latin typeface="Arial" pitchFamily="-111" charset="0"/>
        </a:defRPr>
      </a:lvl6pPr>
      <a:lvl7pPr marL="914400" algn="l" rtl="0" fontAlgn="base">
        <a:lnSpc>
          <a:spcPct val="90000"/>
        </a:lnSpc>
        <a:spcBef>
          <a:spcPct val="0"/>
        </a:spcBef>
        <a:spcAft>
          <a:spcPct val="0"/>
        </a:spcAft>
        <a:defRPr sz="3600" b="1">
          <a:solidFill>
            <a:schemeClr val="tx2"/>
          </a:solidFill>
          <a:latin typeface="Arial" pitchFamily="-111" charset="0"/>
        </a:defRPr>
      </a:lvl7pPr>
      <a:lvl8pPr marL="1371600" algn="l" rtl="0" fontAlgn="base">
        <a:lnSpc>
          <a:spcPct val="90000"/>
        </a:lnSpc>
        <a:spcBef>
          <a:spcPct val="0"/>
        </a:spcBef>
        <a:spcAft>
          <a:spcPct val="0"/>
        </a:spcAft>
        <a:defRPr sz="3600" b="1">
          <a:solidFill>
            <a:schemeClr val="tx2"/>
          </a:solidFill>
          <a:latin typeface="Arial" pitchFamily="-111" charset="0"/>
        </a:defRPr>
      </a:lvl8pPr>
      <a:lvl9pPr marL="1828800" algn="l" rtl="0" fontAlgn="base">
        <a:lnSpc>
          <a:spcPct val="90000"/>
        </a:lnSpc>
        <a:spcBef>
          <a:spcPct val="0"/>
        </a:spcBef>
        <a:spcAft>
          <a:spcPct val="0"/>
        </a:spcAft>
        <a:defRPr sz="3600" b="1">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1"/>
        </a:buClr>
        <a:buSzPct val="65000"/>
        <a:buFont typeface="Wingdings" pitchFamily="-111" charset="2"/>
        <a:buChar char="l"/>
        <a:defRPr>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SzPct val="65000"/>
        <a:buFont typeface="Wingdings" pitchFamily="-111" charset="2"/>
        <a:buChar char="l"/>
        <a:defRPr>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SzPct val="65000"/>
        <a:buFont typeface="Wingdings" pitchFamily="-111" charset="2"/>
        <a:buChar char="l"/>
        <a:defRPr>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SzPct val="65000"/>
        <a:buFont typeface="Wingdings" pitchFamily="-111" charset="2"/>
        <a:buChar char="l"/>
        <a:defRPr>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lgn="l"/>
            <a:endParaRPr lang="en-US" b="0">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endParaRPr lang="en-US" b="0">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4E782B8D-6800-A54D-8A67-CB154D52C7C6}" type="slidenum">
              <a:rPr lang="en-US" b="0">
                <a:solidFill>
                  <a:srgbClr val="000000"/>
                </a:solidFill>
              </a:rPr>
              <a:pPr/>
              <a:t>‹#›</a:t>
            </a:fld>
            <a:endParaRPr lang="en-US" b="0">
              <a:solidFill>
                <a:srgbClr val="000000"/>
              </a:solidFill>
            </a:endParaRPr>
          </a:p>
        </p:txBody>
      </p:sp>
    </p:spTree>
    <p:extLst>
      <p:ext uri="{BB962C8B-B14F-4D97-AF65-F5344CB8AC3E}">
        <p14:creationId xmlns:p14="http://schemas.microsoft.com/office/powerpoint/2010/main" val="1783841929"/>
      </p:ext>
    </p:extLst>
  </p:cSld>
  <p:clrMap bg1="lt1" tx1="dk1" bg2="lt2" tx2="dk2" accent1="accent1" accent2="accent2" accent3="accent3" accent4="accent4" accent5="accent5" accent6="accent6" hlink="hlink" folHlink="folHlink"/>
  <p:sldLayoutIdLst>
    <p:sldLayoutId id="2147485121" r:id="rId1"/>
    <p:sldLayoutId id="2147485122" r:id="rId2"/>
    <p:sldLayoutId id="2147485123" r:id="rId3"/>
    <p:sldLayoutId id="2147485124" r:id="rId4"/>
    <p:sldLayoutId id="2147485125" r:id="rId5"/>
    <p:sldLayoutId id="2147485126" r:id="rId6"/>
    <p:sldLayoutId id="2147485127" r:id="rId7"/>
    <p:sldLayoutId id="2147485128" r:id="rId8"/>
    <p:sldLayoutId id="2147485129" r:id="rId9"/>
    <p:sldLayoutId id="2147485130" r:id="rId10"/>
    <p:sldLayoutId id="2147485131"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lgn="l" eaLnBrk="0" hangingPunct="0"/>
            <a:endParaRPr lang="en-US" b="0">
              <a:solidFill>
                <a:srgbClr val="000000"/>
              </a:solidFill>
            </a:endParaRPr>
          </a:p>
        </p:txBody>
      </p:sp>
      <p:sp>
        <p:nvSpPr>
          <p:cNvPr id="112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eaLnBrk="0" hangingPunct="0"/>
            <a:endParaRPr lang="en-US" b="0">
              <a:solidFill>
                <a:srgbClr val="000000"/>
              </a:solidFill>
            </a:endParaRPr>
          </a:p>
        </p:txBody>
      </p:sp>
      <p:sp>
        <p:nvSpPr>
          <p:cNvPr id="112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hangingPunct="0"/>
            <a:fld id="{ED1C0FA4-100B-E84C-A185-BCBA207B9681}" type="slidenum">
              <a:rPr lang="en-US" b="0">
                <a:solidFill>
                  <a:srgbClr val="000000"/>
                </a:solidFill>
              </a:rPr>
              <a:pPr eaLnBrk="0" hangingPunct="0"/>
              <a:t>‹#›</a:t>
            </a:fld>
            <a:endParaRPr lang="en-US" b="0">
              <a:solidFill>
                <a:srgbClr val="000000"/>
              </a:solidFill>
            </a:endParaRPr>
          </a:p>
        </p:txBody>
      </p:sp>
    </p:spTree>
    <p:extLst>
      <p:ext uri="{BB962C8B-B14F-4D97-AF65-F5344CB8AC3E}">
        <p14:creationId xmlns:p14="http://schemas.microsoft.com/office/powerpoint/2010/main" val="4248953374"/>
      </p:ext>
    </p:extLst>
  </p:cSld>
  <p:clrMap bg1="lt1" tx1="dk1" bg2="lt2" tx2="dk2" accent1="accent1" accent2="accent2" accent3="accent3" accent4="accent4" accent5="accent5" accent6="accent6" hlink="hlink" folHlink="folHlink"/>
  <p:sldLayoutIdLst>
    <p:sldLayoutId id="2147485133" r:id="rId1"/>
    <p:sldLayoutId id="2147485134" r:id="rId2"/>
    <p:sldLayoutId id="2147485135" r:id="rId3"/>
    <p:sldLayoutId id="2147485136" r:id="rId4"/>
    <p:sldLayoutId id="2147485137" r:id="rId5"/>
    <p:sldLayoutId id="2147485138" r:id="rId6"/>
    <p:sldLayoutId id="2147485139" r:id="rId7"/>
    <p:sldLayoutId id="2147485140" r:id="rId8"/>
    <p:sldLayoutId id="2147485141" r:id="rId9"/>
    <p:sldLayoutId id="2147485142" r:id="rId10"/>
    <p:sldLayoutId id="214748514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4754" name="Group 2"/>
          <p:cNvGrpSpPr>
            <a:grpSpLocks/>
          </p:cNvGrpSpPr>
          <p:nvPr/>
        </p:nvGrpSpPr>
        <p:grpSpPr bwMode="auto">
          <a:xfrm>
            <a:off x="-254000" y="-50800"/>
            <a:ext cx="9518650" cy="7229475"/>
            <a:chOff x="-160" y="-32"/>
            <a:chExt cx="5996" cy="4554"/>
          </a:xfrm>
        </p:grpSpPr>
        <p:grpSp>
          <p:nvGrpSpPr>
            <p:cNvPr id="74760" name="Group 3"/>
            <p:cNvGrpSpPr>
              <a:grpSpLocks/>
            </p:cNvGrpSpPr>
            <p:nvPr userDrawn="1"/>
          </p:nvGrpSpPr>
          <p:grpSpPr bwMode="auto">
            <a:xfrm>
              <a:off x="-160" y="-32"/>
              <a:ext cx="5996" cy="4554"/>
              <a:chOff x="-160" y="-32"/>
              <a:chExt cx="5996" cy="4554"/>
            </a:xfrm>
          </p:grpSpPr>
          <p:sp>
            <p:nvSpPr>
              <p:cNvPr id="290820" name="Freeform 4"/>
              <p:cNvSpPr>
                <a:spLocks/>
              </p:cNvSpPr>
              <p:nvPr userDrawn="1"/>
            </p:nvSpPr>
            <p:spPr bwMode="hidden">
              <a:xfrm>
                <a:off x="3316" y="2973"/>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21" name="Freeform 5"/>
              <p:cNvSpPr>
                <a:spLocks/>
              </p:cNvSpPr>
              <p:nvPr userDrawn="1"/>
            </p:nvSpPr>
            <p:spPr bwMode="hidden">
              <a:xfrm>
                <a:off x="2202" y="2569"/>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22" name="Freeform 6"/>
              <p:cNvSpPr>
                <a:spLocks/>
              </p:cNvSpPr>
              <p:nvPr userDrawn="1"/>
            </p:nvSpPr>
            <p:spPr bwMode="hidden">
              <a:xfrm>
                <a:off x="2290" y="3030"/>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23" name="Freeform 7"/>
              <p:cNvSpPr>
                <a:spLocks/>
              </p:cNvSpPr>
              <p:nvPr userDrawn="1"/>
            </p:nvSpPr>
            <p:spPr bwMode="hidden">
              <a:xfrm>
                <a:off x="2611" y="3541"/>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24" name="Freeform 8"/>
              <p:cNvSpPr>
                <a:spLocks/>
              </p:cNvSpPr>
              <p:nvPr userDrawn="1"/>
            </p:nvSpPr>
            <p:spPr bwMode="hidden">
              <a:xfrm>
                <a:off x="3982" y="1813"/>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25" name="Freeform 9"/>
              <p:cNvSpPr>
                <a:spLocks/>
              </p:cNvSpPr>
              <p:nvPr userDrawn="1"/>
            </p:nvSpPr>
            <p:spPr bwMode="hidden">
              <a:xfrm>
                <a:off x="3091" y="2046"/>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26" name="Freeform 10"/>
              <p:cNvSpPr>
                <a:spLocks/>
              </p:cNvSpPr>
              <p:nvPr userDrawn="1"/>
            </p:nvSpPr>
            <p:spPr bwMode="hidden">
              <a:xfrm rot="3318475">
                <a:off x="2256" y="1877"/>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27" name="Freeform 11"/>
              <p:cNvSpPr>
                <a:spLocks/>
              </p:cNvSpPr>
              <p:nvPr userDrawn="1"/>
            </p:nvSpPr>
            <p:spPr bwMode="hidden">
              <a:xfrm rot="20976686" flipH="1">
                <a:off x="2958" y="3365"/>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28" name="Freeform 12"/>
              <p:cNvSpPr>
                <a:spLocks/>
              </p:cNvSpPr>
              <p:nvPr userDrawn="1"/>
            </p:nvSpPr>
            <p:spPr bwMode="hidden">
              <a:xfrm>
                <a:off x="1823" y="2983"/>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29" name="Freeform 13"/>
              <p:cNvSpPr>
                <a:spLocks/>
              </p:cNvSpPr>
              <p:nvPr userDrawn="1"/>
            </p:nvSpPr>
            <p:spPr bwMode="hidden">
              <a:xfrm rot="16244410" flipH="1">
                <a:off x="3617" y="3734"/>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30" name="Freeform 14"/>
              <p:cNvSpPr>
                <a:spLocks/>
              </p:cNvSpPr>
              <p:nvPr userDrawn="1"/>
            </p:nvSpPr>
            <p:spPr bwMode="hidden">
              <a:xfrm rot="6018034">
                <a:off x="1968" y="3558"/>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31" name="Freeform 15"/>
              <p:cNvSpPr>
                <a:spLocks/>
              </p:cNvSpPr>
              <p:nvPr userDrawn="1"/>
            </p:nvSpPr>
            <p:spPr bwMode="hidden">
              <a:xfrm rot="6284068">
                <a:off x="3402" y="304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32" name="Freeform 16"/>
              <p:cNvSpPr>
                <a:spLocks/>
              </p:cNvSpPr>
              <p:nvPr userDrawn="1"/>
            </p:nvSpPr>
            <p:spPr bwMode="hidden">
              <a:xfrm rot="19272242" flipV="1">
                <a:off x="3190" y="2247"/>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33" name="Freeform 17"/>
              <p:cNvSpPr>
                <a:spLocks/>
              </p:cNvSpPr>
              <p:nvPr userDrawn="1"/>
            </p:nvSpPr>
            <p:spPr bwMode="hidden">
              <a:xfrm rot="563450" flipH="1">
                <a:off x="1798" y="2341"/>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34" name="Freeform 18"/>
              <p:cNvSpPr>
                <a:spLocks/>
              </p:cNvSpPr>
              <p:nvPr userDrawn="1"/>
            </p:nvSpPr>
            <p:spPr bwMode="hidden">
              <a:xfrm>
                <a:off x="1229" y="2713"/>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35" name="Freeform 19"/>
              <p:cNvSpPr>
                <a:spLocks/>
              </p:cNvSpPr>
              <p:nvPr userDrawn="1"/>
            </p:nvSpPr>
            <p:spPr bwMode="hidden">
              <a:xfrm>
                <a:off x="115" y="2561"/>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36" name="Freeform 20"/>
              <p:cNvSpPr>
                <a:spLocks/>
              </p:cNvSpPr>
              <p:nvPr userDrawn="1"/>
            </p:nvSpPr>
            <p:spPr bwMode="hidden">
              <a:xfrm>
                <a:off x="155" y="2986"/>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37" name="Freeform 21"/>
              <p:cNvSpPr>
                <a:spLocks/>
              </p:cNvSpPr>
              <p:nvPr userDrawn="1"/>
            </p:nvSpPr>
            <p:spPr bwMode="hidden">
              <a:xfrm rot="-2130091">
                <a:off x="740" y="3725"/>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38" name="Freeform 22"/>
              <p:cNvSpPr>
                <a:spLocks/>
              </p:cNvSpPr>
              <p:nvPr userDrawn="1"/>
            </p:nvSpPr>
            <p:spPr bwMode="hidden">
              <a:xfrm>
                <a:off x="1823" y="1937"/>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39" name="Freeform 23"/>
              <p:cNvSpPr>
                <a:spLocks/>
              </p:cNvSpPr>
              <p:nvPr userDrawn="1"/>
            </p:nvSpPr>
            <p:spPr bwMode="hidden">
              <a:xfrm>
                <a:off x="1004" y="2038"/>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40" name="Freeform 24"/>
              <p:cNvSpPr>
                <a:spLocks/>
              </p:cNvSpPr>
              <p:nvPr userDrawn="1"/>
            </p:nvSpPr>
            <p:spPr bwMode="hidden">
              <a:xfrm rot="3318475">
                <a:off x="-71" y="198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41" name="Freeform 25"/>
              <p:cNvSpPr>
                <a:spLocks/>
              </p:cNvSpPr>
              <p:nvPr userDrawn="1"/>
            </p:nvSpPr>
            <p:spPr bwMode="hidden">
              <a:xfrm rot="20976686" flipH="1">
                <a:off x="871" y="3357"/>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42" name="Freeform 26"/>
              <p:cNvSpPr>
                <a:spLocks/>
              </p:cNvSpPr>
              <p:nvPr userDrawn="1"/>
            </p:nvSpPr>
            <p:spPr bwMode="hidden">
              <a:xfrm>
                <a:off x="-12" y="2939"/>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43" name="Freeform 27"/>
              <p:cNvSpPr>
                <a:spLocks/>
              </p:cNvSpPr>
              <p:nvPr userDrawn="1"/>
            </p:nvSpPr>
            <p:spPr bwMode="hidden">
              <a:xfrm rot="16244410" flipH="1">
                <a:off x="1518" y="3710"/>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44" name="Freeform 28"/>
              <p:cNvSpPr>
                <a:spLocks/>
              </p:cNvSpPr>
              <p:nvPr userDrawn="1"/>
            </p:nvSpPr>
            <p:spPr bwMode="hidden">
              <a:xfrm rot="5508134">
                <a:off x="-23" y="3503"/>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45" name="Freeform 29"/>
              <p:cNvSpPr>
                <a:spLocks/>
              </p:cNvSpPr>
              <p:nvPr userDrawn="1"/>
            </p:nvSpPr>
            <p:spPr bwMode="hidden">
              <a:xfrm rot="6284068">
                <a:off x="1171" y="2885"/>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46" name="Freeform 30"/>
              <p:cNvSpPr>
                <a:spLocks/>
              </p:cNvSpPr>
              <p:nvPr userDrawn="1"/>
            </p:nvSpPr>
            <p:spPr bwMode="hidden">
              <a:xfrm rot="19272242" flipV="1">
                <a:off x="947" y="202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47" name="Freeform 31"/>
              <p:cNvSpPr>
                <a:spLocks/>
              </p:cNvSpPr>
              <p:nvPr userDrawn="1"/>
            </p:nvSpPr>
            <p:spPr bwMode="hidden">
              <a:xfrm rot="563450" flipH="1">
                <a:off x="503" y="2201"/>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48" name="Freeform 32"/>
              <p:cNvSpPr>
                <a:spLocks/>
              </p:cNvSpPr>
              <p:nvPr userDrawn="1"/>
            </p:nvSpPr>
            <p:spPr bwMode="hidden">
              <a:xfrm>
                <a:off x="1212" y="853"/>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49" name="Freeform 33"/>
              <p:cNvSpPr>
                <a:spLocks/>
              </p:cNvSpPr>
              <p:nvPr userDrawn="1"/>
            </p:nvSpPr>
            <p:spPr bwMode="hidden">
              <a:xfrm>
                <a:off x="98" y="449"/>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50" name="Freeform 34"/>
              <p:cNvSpPr>
                <a:spLocks/>
              </p:cNvSpPr>
              <p:nvPr userDrawn="1"/>
            </p:nvSpPr>
            <p:spPr bwMode="hidden">
              <a:xfrm>
                <a:off x="-18" y="1102"/>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51" name="Freeform 35"/>
              <p:cNvSpPr>
                <a:spLocks/>
              </p:cNvSpPr>
              <p:nvPr userDrawn="1"/>
            </p:nvSpPr>
            <p:spPr bwMode="hidden">
              <a:xfrm>
                <a:off x="723" y="161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52" name="Freeform 36"/>
              <p:cNvSpPr>
                <a:spLocks/>
              </p:cNvSpPr>
              <p:nvPr userDrawn="1"/>
            </p:nvSpPr>
            <p:spPr bwMode="hidden">
              <a:xfrm>
                <a:off x="1806" y="-19"/>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53" name="Freeform 37"/>
              <p:cNvSpPr>
                <a:spLocks/>
              </p:cNvSpPr>
              <p:nvPr userDrawn="1"/>
            </p:nvSpPr>
            <p:spPr bwMode="hidden">
              <a:xfrm>
                <a:off x="987" y="82"/>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54" name="Freeform 38"/>
              <p:cNvSpPr>
                <a:spLocks/>
              </p:cNvSpPr>
              <p:nvPr userDrawn="1"/>
            </p:nvSpPr>
            <p:spPr bwMode="hidden">
              <a:xfrm rot="3318475">
                <a:off x="188" y="-111"/>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55" name="Freeform 39"/>
              <p:cNvSpPr>
                <a:spLocks/>
              </p:cNvSpPr>
              <p:nvPr userDrawn="1"/>
            </p:nvSpPr>
            <p:spPr bwMode="hidden">
              <a:xfrm rot="20976686" flipH="1">
                <a:off x="854" y="1245"/>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56" name="Freeform 40"/>
              <p:cNvSpPr>
                <a:spLocks/>
              </p:cNvSpPr>
              <p:nvPr userDrawn="1"/>
            </p:nvSpPr>
            <p:spPr bwMode="hidden">
              <a:xfrm>
                <a:off x="187" y="935"/>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57" name="Freeform 41"/>
              <p:cNvSpPr>
                <a:spLocks/>
              </p:cNvSpPr>
              <p:nvPr userDrawn="1"/>
            </p:nvSpPr>
            <p:spPr bwMode="hidden">
              <a:xfrm rot="16244410" flipH="1">
                <a:off x="1489" y="1446"/>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58" name="Freeform 42"/>
              <p:cNvSpPr>
                <a:spLocks/>
              </p:cNvSpPr>
              <p:nvPr userDrawn="1"/>
            </p:nvSpPr>
            <p:spPr bwMode="hidden">
              <a:xfrm rot="2428453">
                <a:off x="-160" y="1667"/>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59" name="Freeform 43"/>
              <p:cNvSpPr>
                <a:spLocks/>
              </p:cNvSpPr>
              <p:nvPr userDrawn="1"/>
            </p:nvSpPr>
            <p:spPr bwMode="hidden">
              <a:xfrm rot="6284068">
                <a:off x="1298" y="92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60" name="Freeform 44"/>
              <p:cNvSpPr>
                <a:spLocks/>
              </p:cNvSpPr>
              <p:nvPr userDrawn="1"/>
            </p:nvSpPr>
            <p:spPr bwMode="hidden">
              <a:xfrm rot="19272242" flipV="1">
                <a:off x="930" y="67"/>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61" name="Freeform 45"/>
              <p:cNvSpPr>
                <a:spLocks/>
              </p:cNvSpPr>
              <p:nvPr userDrawn="1"/>
            </p:nvSpPr>
            <p:spPr bwMode="hidden">
              <a:xfrm rot="563450" flipH="1">
                <a:off x="-18" y="221"/>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62" name="Freeform 46"/>
              <p:cNvSpPr>
                <a:spLocks/>
              </p:cNvSpPr>
              <p:nvPr userDrawn="1"/>
            </p:nvSpPr>
            <p:spPr bwMode="hidden">
              <a:xfrm>
                <a:off x="3307" y="853"/>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63" name="Freeform 47"/>
              <p:cNvSpPr>
                <a:spLocks/>
              </p:cNvSpPr>
              <p:nvPr userDrawn="1"/>
            </p:nvSpPr>
            <p:spPr bwMode="hidden">
              <a:xfrm>
                <a:off x="2193" y="449"/>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64" name="Freeform 48"/>
              <p:cNvSpPr>
                <a:spLocks/>
              </p:cNvSpPr>
              <p:nvPr userDrawn="1"/>
            </p:nvSpPr>
            <p:spPr bwMode="hidden">
              <a:xfrm>
                <a:off x="2077" y="1102"/>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65" name="Freeform 49"/>
              <p:cNvSpPr>
                <a:spLocks/>
              </p:cNvSpPr>
              <p:nvPr userDrawn="1"/>
            </p:nvSpPr>
            <p:spPr bwMode="hidden">
              <a:xfrm>
                <a:off x="2818" y="161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66" name="Freeform 50"/>
              <p:cNvSpPr>
                <a:spLocks/>
              </p:cNvSpPr>
              <p:nvPr userDrawn="1"/>
            </p:nvSpPr>
            <p:spPr bwMode="hidden">
              <a:xfrm>
                <a:off x="3901" y="-19"/>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67" name="Freeform 51"/>
              <p:cNvSpPr>
                <a:spLocks/>
              </p:cNvSpPr>
              <p:nvPr userDrawn="1"/>
            </p:nvSpPr>
            <p:spPr bwMode="hidden">
              <a:xfrm>
                <a:off x="3082" y="82"/>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68" name="Freeform 52"/>
              <p:cNvSpPr>
                <a:spLocks/>
              </p:cNvSpPr>
              <p:nvPr userDrawn="1"/>
            </p:nvSpPr>
            <p:spPr bwMode="hidden">
              <a:xfrm rot="3318475">
                <a:off x="2007" y="3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69" name="Freeform 53"/>
              <p:cNvSpPr>
                <a:spLocks/>
              </p:cNvSpPr>
              <p:nvPr userDrawn="1"/>
            </p:nvSpPr>
            <p:spPr bwMode="hidden">
              <a:xfrm rot="20976686" flipH="1">
                <a:off x="2949" y="1245"/>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70" name="Freeform 54"/>
              <p:cNvSpPr>
                <a:spLocks/>
              </p:cNvSpPr>
              <p:nvPr userDrawn="1"/>
            </p:nvSpPr>
            <p:spPr bwMode="hidden">
              <a:xfrm>
                <a:off x="1910" y="1055"/>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71" name="Freeform 55"/>
              <p:cNvSpPr>
                <a:spLocks/>
              </p:cNvSpPr>
              <p:nvPr userDrawn="1"/>
            </p:nvSpPr>
            <p:spPr bwMode="hidden">
              <a:xfrm rot="16244410" flipH="1">
                <a:off x="3584" y="1446"/>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72" name="Freeform 56"/>
              <p:cNvSpPr>
                <a:spLocks/>
              </p:cNvSpPr>
              <p:nvPr userDrawn="1"/>
            </p:nvSpPr>
            <p:spPr bwMode="hidden">
              <a:xfrm rot="2428453">
                <a:off x="1935" y="1667"/>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73" name="Freeform 57"/>
              <p:cNvSpPr>
                <a:spLocks/>
              </p:cNvSpPr>
              <p:nvPr userDrawn="1"/>
            </p:nvSpPr>
            <p:spPr bwMode="hidden">
              <a:xfrm rot="6284068">
                <a:off x="3393" y="92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74" name="Freeform 58"/>
              <p:cNvSpPr>
                <a:spLocks/>
              </p:cNvSpPr>
              <p:nvPr userDrawn="1"/>
            </p:nvSpPr>
            <p:spPr bwMode="hidden">
              <a:xfrm rot="19272242" flipV="1">
                <a:off x="3025" y="67"/>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75" name="Freeform 59"/>
              <p:cNvSpPr>
                <a:spLocks/>
              </p:cNvSpPr>
              <p:nvPr userDrawn="1"/>
            </p:nvSpPr>
            <p:spPr bwMode="hidden">
              <a:xfrm rot="563450" flipH="1">
                <a:off x="1849" y="221"/>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76" name="Freeform 60"/>
              <p:cNvSpPr>
                <a:spLocks/>
              </p:cNvSpPr>
              <p:nvPr userDrawn="1"/>
            </p:nvSpPr>
            <p:spPr bwMode="hidden">
              <a:xfrm flipH="1">
                <a:off x="5077" y="850"/>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77" name="Freeform 61"/>
              <p:cNvSpPr>
                <a:spLocks/>
              </p:cNvSpPr>
              <p:nvPr userDrawn="1"/>
            </p:nvSpPr>
            <p:spPr bwMode="hidden">
              <a:xfrm>
                <a:off x="4289" y="458"/>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78" name="Freeform 62"/>
              <p:cNvSpPr>
                <a:spLocks/>
              </p:cNvSpPr>
              <p:nvPr userDrawn="1"/>
            </p:nvSpPr>
            <p:spPr bwMode="hidden">
              <a:xfrm>
                <a:off x="4173" y="1111"/>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79" name="Freeform 63"/>
              <p:cNvSpPr>
                <a:spLocks/>
              </p:cNvSpPr>
              <p:nvPr userDrawn="1"/>
            </p:nvSpPr>
            <p:spPr bwMode="hidden">
              <a:xfrm>
                <a:off x="5094" y="1562"/>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80" name="Freeform 64"/>
              <p:cNvSpPr>
                <a:spLocks/>
              </p:cNvSpPr>
              <p:nvPr userDrawn="1"/>
            </p:nvSpPr>
            <p:spPr bwMode="hidden">
              <a:xfrm>
                <a:off x="4830" y="7"/>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81" name="Freeform 65"/>
              <p:cNvSpPr>
                <a:spLocks/>
              </p:cNvSpPr>
              <p:nvPr userDrawn="1"/>
            </p:nvSpPr>
            <p:spPr bwMode="hidden">
              <a:xfrm rot="3318475">
                <a:off x="4139" y="-65"/>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82" name="Freeform 66"/>
              <p:cNvSpPr>
                <a:spLocks/>
              </p:cNvSpPr>
              <p:nvPr userDrawn="1"/>
            </p:nvSpPr>
            <p:spPr bwMode="hidden">
              <a:xfrm rot="20976686" flipH="1">
                <a:off x="5045" y="1254"/>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83" name="Freeform 67"/>
              <p:cNvSpPr>
                <a:spLocks/>
              </p:cNvSpPr>
              <p:nvPr userDrawn="1"/>
            </p:nvSpPr>
            <p:spPr bwMode="hidden">
              <a:xfrm>
                <a:off x="4330" y="932"/>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84" name="Freeform 68"/>
              <p:cNvSpPr>
                <a:spLocks/>
              </p:cNvSpPr>
              <p:nvPr userDrawn="1"/>
            </p:nvSpPr>
            <p:spPr bwMode="hidden">
              <a:xfrm rot="16244410" flipH="1">
                <a:off x="5174" y="3195"/>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85" name="Freeform 69"/>
              <p:cNvSpPr>
                <a:spLocks/>
              </p:cNvSpPr>
              <p:nvPr userDrawn="1"/>
            </p:nvSpPr>
            <p:spPr bwMode="hidden">
              <a:xfrm rot="2428453">
                <a:off x="4163" y="1592"/>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86" name="Freeform 70"/>
              <p:cNvSpPr>
                <a:spLocks/>
              </p:cNvSpPr>
              <p:nvPr userDrawn="1"/>
            </p:nvSpPr>
            <p:spPr bwMode="hidden">
              <a:xfrm rot="6284068">
                <a:off x="4901" y="75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87" name="Freeform 71"/>
              <p:cNvSpPr>
                <a:spLocks/>
              </p:cNvSpPr>
              <p:nvPr userDrawn="1"/>
            </p:nvSpPr>
            <p:spPr bwMode="hidden">
              <a:xfrm rot="21011466" flipV="1">
                <a:off x="5124" y="-8"/>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88" name="Freeform 72"/>
              <p:cNvSpPr>
                <a:spLocks/>
              </p:cNvSpPr>
              <p:nvPr userDrawn="1"/>
            </p:nvSpPr>
            <p:spPr bwMode="hidden">
              <a:xfrm rot="563450" flipH="1">
                <a:off x="3825" y="446"/>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89" name="Freeform 73"/>
              <p:cNvSpPr>
                <a:spLocks/>
              </p:cNvSpPr>
              <p:nvPr userDrawn="1"/>
            </p:nvSpPr>
            <p:spPr bwMode="hidden">
              <a:xfrm rot="6521641">
                <a:off x="5099" y="2938"/>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90" name="Freeform 74"/>
              <p:cNvSpPr>
                <a:spLocks/>
              </p:cNvSpPr>
              <p:nvPr userDrawn="1"/>
            </p:nvSpPr>
            <p:spPr bwMode="hidden">
              <a:xfrm>
                <a:off x="4289" y="2570"/>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91" name="Freeform 75"/>
              <p:cNvSpPr>
                <a:spLocks/>
              </p:cNvSpPr>
              <p:nvPr userDrawn="1"/>
            </p:nvSpPr>
            <p:spPr bwMode="hidden">
              <a:xfrm>
                <a:off x="4173" y="3223"/>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92" name="Freeform 76"/>
              <p:cNvSpPr>
                <a:spLocks/>
              </p:cNvSpPr>
              <p:nvPr userDrawn="1"/>
            </p:nvSpPr>
            <p:spPr bwMode="hidden">
              <a:xfrm rot="5844778">
                <a:off x="5046" y="359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93" name="Freeform 77"/>
              <p:cNvSpPr>
                <a:spLocks/>
              </p:cNvSpPr>
              <p:nvPr userDrawn="1"/>
            </p:nvSpPr>
            <p:spPr bwMode="hidden">
              <a:xfrm>
                <a:off x="4854" y="2023"/>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94" name="Freeform 78"/>
              <p:cNvSpPr>
                <a:spLocks/>
              </p:cNvSpPr>
              <p:nvPr userDrawn="1"/>
            </p:nvSpPr>
            <p:spPr bwMode="hidden">
              <a:xfrm rot="3318475">
                <a:off x="4103" y="199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95" name="Freeform 79"/>
              <p:cNvSpPr>
                <a:spLocks/>
              </p:cNvSpPr>
              <p:nvPr userDrawn="1"/>
            </p:nvSpPr>
            <p:spPr bwMode="hidden">
              <a:xfrm rot="20976686" flipH="1">
                <a:off x="4925" y="3667"/>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96" name="Freeform 80"/>
              <p:cNvSpPr>
                <a:spLocks/>
              </p:cNvSpPr>
              <p:nvPr userDrawn="1"/>
            </p:nvSpPr>
            <p:spPr bwMode="hidden">
              <a:xfrm>
                <a:off x="4006" y="3176"/>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97" name="Freeform 81"/>
              <p:cNvSpPr>
                <a:spLocks/>
              </p:cNvSpPr>
              <p:nvPr userDrawn="1"/>
            </p:nvSpPr>
            <p:spPr bwMode="hidden">
              <a:xfrm rot="6820033">
                <a:off x="4163" y="3620"/>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98" name="Freeform 82"/>
              <p:cNvSpPr>
                <a:spLocks/>
              </p:cNvSpPr>
              <p:nvPr userDrawn="1"/>
            </p:nvSpPr>
            <p:spPr bwMode="hidden">
              <a:xfrm rot="6284068">
                <a:off x="4589" y="255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99" name="Freeform 83"/>
              <p:cNvSpPr>
                <a:spLocks/>
              </p:cNvSpPr>
              <p:nvPr userDrawn="1"/>
            </p:nvSpPr>
            <p:spPr bwMode="hidden">
              <a:xfrm rot="15949041" flipV="1">
                <a:off x="5118" y="209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900" name="Freeform 84"/>
              <p:cNvSpPr>
                <a:spLocks/>
              </p:cNvSpPr>
              <p:nvPr userDrawn="1"/>
            </p:nvSpPr>
            <p:spPr bwMode="hidden">
              <a:xfrm rot="563450" flipH="1">
                <a:off x="3981" y="2402"/>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grpSp>
        <p:grpSp>
          <p:nvGrpSpPr>
            <p:cNvPr id="74761" name="Group 85"/>
            <p:cNvGrpSpPr>
              <a:grpSpLocks/>
            </p:cNvGrpSpPr>
            <p:nvPr userDrawn="1"/>
          </p:nvGrpSpPr>
          <p:grpSpPr bwMode="auto">
            <a:xfrm>
              <a:off x="120" y="298"/>
              <a:ext cx="5509" cy="141"/>
              <a:chOff x="150" y="543"/>
              <a:chExt cx="5309" cy="200"/>
            </a:xfrm>
          </p:grpSpPr>
          <p:sp>
            <p:nvSpPr>
              <p:cNvPr id="290902" name="AutoShape 86"/>
              <p:cNvSpPr>
                <a:spLocks noChangeArrowheads="1"/>
              </p:cNvSpPr>
              <p:nvPr/>
            </p:nvSpPr>
            <p:spPr bwMode="ltGray">
              <a:xfrm>
                <a:off x="150" y="543"/>
                <a:ext cx="5309" cy="200"/>
              </a:xfrm>
              <a:prstGeom prst="roundRect">
                <a:avLst>
                  <a:gd name="adj" fmla="val 50000"/>
                </a:avLst>
              </a:prstGeom>
              <a:solidFill>
                <a:srgbClr val="808080">
                  <a:alpha val="50000"/>
                </a:srgbClr>
              </a:solidFill>
              <a:ln w="9525">
                <a:noFill/>
                <a:round/>
                <a:headEnd/>
                <a:tailEnd/>
              </a:ln>
              <a:effectLst/>
            </p:spPr>
            <p:txBody>
              <a:bodyPr wrap="none" anchor="ctr"/>
              <a:lstStyle/>
              <a:p>
                <a:pPr algn="l" eaLnBrk="0" hangingPunct="0"/>
                <a:endParaRPr lang="en-US" b="0">
                  <a:solidFill>
                    <a:srgbClr val="333333"/>
                  </a:solidFill>
                </a:endParaRPr>
              </a:p>
            </p:txBody>
          </p:sp>
          <p:sp>
            <p:nvSpPr>
              <p:cNvPr id="290903" name="Rectangle 87"/>
              <p:cNvSpPr>
                <a:spLocks noChangeArrowheads="1"/>
              </p:cNvSpPr>
              <p:nvPr/>
            </p:nvSpPr>
            <p:spPr bwMode="ltGray">
              <a:xfrm>
                <a:off x="175" y="600"/>
                <a:ext cx="5251" cy="50"/>
              </a:xfrm>
              <a:prstGeom prst="rect">
                <a:avLst/>
              </a:prstGeom>
              <a:solidFill>
                <a:srgbClr val="808080">
                  <a:alpha val="50000"/>
                </a:srgbClr>
              </a:solidFill>
              <a:ln w="9525">
                <a:noFill/>
                <a:miter lim="800000"/>
                <a:headEnd/>
                <a:tailEnd/>
              </a:ln>
              <a:effectLst/>
            </p:spPr>
            <p:txBody>
              <a:bodyPr wrap="none" anchor="ctr"/>
              <a:lstStyle/>
              <a:p>
                <a:pPr algn="l" eaLnBrk="0" hangingPunct="0"/>
                <a:endParaRPr lang="en-US" b="0">
                  <a:solidFill>
                    <a:srgbClr val="333333"/>
                  </a:solidFill>
                </a:endParaRPr>
              </a:p>
            </p:txBody>
          </p:sp>
        </p:grpSp>
        <p:grpSp>
          <p:nvGrpSpPr>
            <p:cNvPr id="74762" name="Group 88"/>
            <p:cNvGrpSpPr>
              <a:grpSpLocks/>
            </p:cNvGrpSpPr>
            <p:nvPr userDrawn="1"/>
          </p:nvGrpSpPr>
          <p:grpSpPr bwMode="auto">
            <a:xfrm>
              <a:off x="52" y="241"/>
              <a:ext cx="5509" cy="141"/>
              <a:chOff x="150" y="543"/>
              <a:chExt cx="5309" cy="200"/>
            </a:xfrm>
          </p:grpSpPr>
          <p:sp>
            <p:nvSpPr>
              <p:cNvPr id="290905" name="AutoShape 89"/>
              <p:cNvSpPr>
                <a:spLocks noChangeArrowheads="1"/>
              </p:cNvSpPr>
              <p:nvPr/>
            </p:nvSpPr>
            <p:spPr bwMode="auto">
              <a:xfrm>
                <a:off x="150" y="543"/>
                <a:ext cx="5309" cy="200"/>
              </a:xfrm>
              <a:prstGeom prst="roundRect">
                <a:avLst>
                  <a:gd name="adj" fmla="val 50000"/>
                </a:avLst>
              </a:prstGeom>
              <a:gradFill rotWithShape="0">
                <a:gsLst>
                  <a:gs pos="0">
                    <a:srgbClr val="B2B2B2">
                      <a:gamma/>
                      <a:shade val="46275"/>
                      <a:invGamma/>
                    </a:srgbClr>
                  </a:gs>
                  <a:gs pos="50000">
                    <a:srgbClr val="B2B2B2"/>
                  </a:gs>
                  <a:gs pos="100000">
                    <a:srgbClr val="B2B2B2">
                      <a:gamma/>
                      <a:shade val="46275"/>
                      <a:invGamma/>
                    </a:srgbClr>
                  </a:gs>
                </a:gsLst>
                <a:lin ang="5400000" scaled="1"/>
              </a:gradFill>
              <a:ln w="9525">
                <a:noFill/>
                <a:round/>
                <a:headEnd/>
                <a:tailEnd/>
              </a:ln>
              <a:effectLst/>
            </p:spPr>
            <p:txBody>
              <a:bodyPr wrap="none" anchor="ctr"/>
              <a:lstStyle/>
              <a:p>
                <a:pPr algn="l" eaLnBrk="0" hangingPunct="0"/>
                <a:endParaRPr lang="en-US" b="0">
                  <a:solidFill>
                    <a:srgbClr val="333333"/>
                  </a:solidFill>
                </a:endParaRPr>
              </a:p>
            </p:txBody>
          </p:sp>
          <p:sp>
            <p:nvSpPr>
              <p:cNvPr id="290906" name="Rectangle 90"/>
              <p:cNvSpPr>
                <a:spLocks noChangeArrowheads="1"/>
              </p:cNvSpPr>
              <p:nvPr/>
            </p:nvSpPr>
            <p:spPr bwMode="auto">
              <a:xfrm>
                <a:off x="175" y="600"/>
                <a:ext cx="5251" cy="50"/>
              </a:xfrm>
              <a:prstGeom prst="rect">
                <a:avLst/>
              </a:prstGeom>
              <a:gradFill rotWithShape="0">
                <a:gsLst>
                  <a:gs pos="0">
                    <a:srgbClr val="B2B2B2"/>
                  </a:gs>
                  <a:gs pos="50000">
                    <a:srgbClr val="B2B2B2">
                      <a:gamma/>
                      <a:tint val="27451"/>
                      <a:invGamma/>
                    </a:srgbClr>
                  </a:gs>
                  <a:gs pos="100000">
                    <a:srgbClr val="B2B2B2"/>
                  </a:gs>
                </a:gsLst>
                <a:lin ang="5400000" scaled="1"/>
              </a:gradFill>
              <a:ln w="9525">
                <a:noFill/>
                <a:miter lim="800000"/>
                <a:headEnd/>
                <a:tailEnd/>
              </a:ln>
              <a:effectLst/>
            </p:spPr>
            <p:txBody>
              <a:bodyPr wrap="none" anchor="ctr"/>
              <a:lstStyle/>
              <a:p>
                <a:pPr algn="l" eaLnBrk="0" hangingPunct="0"/>
                <a:endParaRPr lang="en-US" b="0">
                  <a:solidFill>
                    <a:srgbClr val="333333"/>
                  </a:solidFill>
                </a:endParaRPr>
              </a:p>
            </p:txBody>
          </p:sp>
        </p:grpSp>
        <p:sp>
          <p:nvSpPr>
            <p:cNvPr id="290907" name="Freeform 91"/>
            <p:cNvSpPr>
              <a:spLocks/>
            </p:cNvSpPr>
            <p:nvPr userDrawn="1"/>
          </p:nvSpPr>
          <p:spPr bwMode="ltGray">
            <a:xfrm>
              <a:off x="97" y="300"/>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rgbClr val="808080">
                <a:alpha val="50000"/>
              </a:srgbClr>
            </a:solidFill>
            <a:ln w="9525" cap="flat" cmpd="sng">
              <a:noFill/>
              <a:prstDash val="solid"/>
              <a:round/>
              <a:headEnd type="none" w="med" len="med"/>
              <a:tailEnd type="none" w="med" len="med"/>
            </a:ln>
            <a:effectLst/>
          </p:spPr>
          <p:txBody>
            <a:bodyPr wrap="none" anchor="ctr"/>
            <a:lstStyle/>
            <a:p>
              <a:pPr algn="l" eaLnBrk="0" hangingPunct="0"/>
              <a:endParaRPr lang="en-US" b="0">
                <a:solidFill>
                  <a:srgbClr val="333333"/>
                </a:solidFill>
              </a:endParaRPr>
            </a:p>
          </p:txBody>
        </p:sp>
        <p:grpSp>
          <p:nvGrpSpPr>
            <p:cNvPr id="74764" name="Group 92"/>
            <p:cNvGrpSpPr>
              <a:grpSpLocks/>
            </p:cNvGrpSpPr>
            <p:nvPr userDrawn="1"/>
          </p:nvGrpSpPr>
          <p:grpSpPr bwMode="auto">
            <a:xfrm>
              <a:off x="136" y="94"/>
              <a:ext cx="790" cy="737"/>
              <a:chOff x="138" y="104"/>
              <a:chExt cx="790" cy="737"/>
            </a:xfrm>
          </p:grpSpPr>
          <p:sp>
            <p:nvSpPr>
              <p:cNvPr id="290909" name="Freeform 93"/>
              <p:cNvSpPr>
                <a:spLocks/>
              </p:cNvSpPr>
              <p:nvPr/>
            </p:nvSpPr>
            <p:spPr bwMode="auto">
              <a:xfrm>
                <a:off x="138" y="115"/>
                <a:ext cx="790" cy="726"/>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chemeClr val="accent1"/>
              </a:solidFill>
              <a:ln w="12700" cmpd="sng">
                <a:noFill/>
                <a:round/>
                <a:headEnd/>
                <a:tailEnd/>
              </a:ln>
              <a:effectLst/>
            </p:spPr>
            <p:txBody>
              <a:bodyPr wrap="none" anchor="ctr"/>
              <a:lstStyle/>
              <a:p>
                <a:pPr algn="l" eaLnBrk="0" hangingPunct="0"/>
                <a:endParaRPr lang="en-US" b="0">
                  <a:solidFill>
                    <a:srgbClr val="333333"/>
                  </a:solidFill>
                </a:endParaRPr>
              </a:p>
            </p:txBody>
          </p:sp>
          <p:sp>
            <p:nvSpPr>
              <p:cNvPr id="290910" name="Freeform 94"/>
              <p:cNvSpPr>
                <a:spLocks/>
              </p:cNvSpPr>
              <p:nvPr/>
            </p:nvSpPr>
            <p:spPr bwMode="auto">
              <a:xfrm>
                <a:off x="150" y="119"/>
                <a:ext cx="181" cy="533"/>
              </a:xfrm>
              <a:custGeom>
                <a:avLst/>
                <a:gdLst/>
                <a:ahLst/>
                <a:cxnLst>
                  <a:cxn ang="0">
                    <a:pos x="60" y="12"/>
                  </a:cxn>
                  <a:cxn ang="0">
                    <a:pos x="2" y="153"/>
                  </a:cxn>
                  <a:cxn ang="0">
                    <a:pos x="63" y="366"/>
                  </a:cxn>
                  <a:cxn ang="0">
                    <a:pos x="146" y="512"/>
                  </a:cxn>
                  <a:cxn ang="0">
                    <a:pos x="156" y="489"/>
                  </a:cxn>
                  <a:cxn ang="0">
                    <a:pos x="74" y="294"/>
                  </a:cxn>
                  <a:cxn ang="0">
                    <a:pos x="63" y="155"/>
                  </a:cxn>
                  <a:cxn ang="0">
                    <a:pos x="98" y="53"/>
                  </a:cxn>
                  <a:cxn ang="0">
                    <a:pos x="135" y="32"/>
                  </a:cxn>
                  <a:cxn ang="0">
                    <a:pos x="179" y="16"/>
                  </a:cxn>
                  <a:cxn ang="0">
                    <a:pos x="146" y="2"/>
                  </a:cxn>
                  <a:cxn ang="0">
                    <a:pos x="93" y="2"/>
                  </a:cxn>
                  <a:cxn ang="0">
                    <a:pos x="60" y="12"/>
                  </a:cxn>
                </a:cxnLst>
                <a:rect l="0" t="0" r="r" b="b"/>
                <a:pathLst>
                  <a:path w="181" h="533">
                    <a:moveTo>
                      <a:pt x="60" y="12"/>
                    </a:moveTo>
                    <a:cubicBezTo>
                      <a:pt x="18" y="35"/>
                      <a:pt x="0" y="83"/>
                      <a:pt x="2" y="153"/>
                    </a:cubicBezTo>
                    <a:cubicBezTo>
                      <a:pt x="3" y="212"/>
                      <a:pt x="39" y="306"/>
                      <a:pt x="63" y="366"/>
                    </a:cubicBezTo>
                    <a:cubicBezTo>
                      <a:pt x="87" y="426"/>
                      <a:pt x="131" y="492"/>
                      <a:pt x="146" y="512"/>
                    </a:cubicBezTo>
                    <a:cubicBezTo>
                      <a:pt x="162" y="533"/>
                      <a:pt x="168" y="526"/>
                      <a:pt x="156" y="489"/>
                    </a:cubicBezTo>
                    <a:cubicBezTo>
                      <a:pt x="144" y="453"/>
                      <a:pt x="90" y="350"/>
                      <a:pt x="74" y="294"/>
                    </a:cubicBezTo>
                    <a:cubicBezTo>
                      <a:pt x="59" y="239"/>
                      <a:pt x="59" y="196"/>
                      <a:pt x="63" y="155"/>
                    </a:cubicBezTo>
                    <a:cubicBezTo>
                      <a:pt x="67" y="115"/>
                      <a:pt x="86" y="74"/>
                      <a:pt x="98" y="53"/>
                    </a:cubicBezTo>
                    <a:cubicBezTo>
                      <a:pt x="110" y="33"/>
                      <a:pt x="121" y="39"/>
                      <a:pt x="135" y="32"/>
                    </a:cubicBezTo>
                    <a:cubicBezTo>
                      <a:pt x="148" y="26"/>
                      <a:pt x="177" y="21"/>
                      <a:pt x="179" y="16"/>
                    </a:cubicBezTo>
                    <a:cubicBezTo>
                      <a:pt x="181" y="11"/>
                      <a:pt x="161" y="4"/>
                      <a:pt x="146" y="2"/>
                    </a:cubicBezTo>
                    <a:cubicBezTo>
                      <a:pt x="132" y="0"/>
                      <a:pt x="107" y="1"/>
                      <a:pt x="93" y="2"/>
                    </a:cubicBezTo>
                    <a:cubicBezTo>
                      <a:pt x="78" y="4"/>
                      <a:pt x="74" y="0"/>
                      <a:pt x="60" y="12"/>
                    </a:cubicBezTo>
                    <a:close/>
                  </a:path>
                </a:pathLst>
              </a:custGeom>
              <a:gradFill rotWithShape="0">
                <a:gsLst>
                  <a:gs pos="0">
                    <a:schemeClr val="accent1">
                      <a:gamma/>
                      <a:shade val="75686"/>
                      <a:invGamma/>
                    </a:schemeClr>
                  </a:gs>
                  <a:gs pos="100000">
                    <a:schemeClr val="accent1"/>
                  </a:gs>
                </a:gsLst>
                <a:lin ang="0" scaled="1"/>
              </a:gradFill>
              <a:ln w="9525" cap="flat" cmpd="sng">
                <a:noFill/>
                <a:prstDash val="solid"/>
                <a:round/>
                <a:headEnd type="none" w="med" len="med"/>
                <a:tailEnd type="none" w="med" len="med"/>
              </a:ln>
              <a:effectLst/>
            </p:spPr>
            <p:txBody>
              <a:bodyPr wrap="none" anchor="ctr"/>
              <a:lstStyle/>
              <a:p>
                <a:pPr algn="l" eaLnBrk="0" hangingPunct="0"/>
                <a:endParaRPr lang="en-US" b="0">
                  <a:solidFill>
                    <a:srgbClr val="333333"/>
                  </a:solidFill>
                </a:endParaRPr>
              </a:p>
            </p:txBody>
          </p:sp>
          <p:sp>
            <p:nvSpPr>
              <p:cNvPr id="290911" name="Freeform 95"/>
              <p:cNvSpPr>
                <a:spLocks/>
              </p:cNvSpPr>
              <p:nvPr/>
            </p:nvSpPr>
            <p:spPr bwMode="auto">
              <a:xfrm>
                <a:off x="190" y="104"/>
                <a:ext cx="666" cy="195"/>
              </a:xfrm>
              <a:custGeom>
                <a:avLst/>
                <a:gdLst/>
                <a:ahLst/>
                <a:cxnLst>
                  <a:cxn ang="0">
                    <a:pos x="10" y="32"/>
                  </a:cxn>
                  <a:cxn ang="0">
                    <a:pos x="72" y="3"/>
                  </a:cxn>
                  <a:cxn ang="0">
                    <a:pos x="214" y="16"/>
                  </a:cxn>
                  <a:cxn ang="0">
                    <a:pos x="440" y="74"/>
                  </a:cxn>
                  <a:cxn ang="0">
                    <a:pos x="604" y="140"/>
                  </a:cxn>
                  <a:cxn ang="0">
                    <a:pos x="653" y="182"/>
                  </a:cxn>
                  <a:cxn ang="0">
                    <a:pos x="638" y="186"/>
                  </a:cxn>
                  <a:cxn ang="0">
                    <a:pos x="483" y="129"/>
                  </a:cxn>
                  <a:cxn ang="0">
                    <a:pos x="244" y="64"/>
                  </a:cxn>
                  <a:cxn ang="0">
                    <a:pos x="107" y="51"/>
                  </a:cxn>
                  <a:cxn ang="0">
                    <a:pos x="55" y="74"/>
                  </a:cxn>
                  <a:cxn ang="0">
                    <a:pos x="10" y="50"/>
                  </a:cxn>
                  <a:cxn ang="0">
                    <a:pos x="10" y="32"/>
                  </a:cxn>
                </a:cxnLst>
                <a:rect l="0" t="0" r="r" b="b"/>
                <a:pathLst>
                  <a:path w="666" h="195">
                    <a:moveTo>
                      <a:pt x="10" y="32"/>
                    </a:moveTo>
                    <a:cubicBezTo>
                      <a:pt x="20" y="24"/>
                      <a:pt x="38" y="6"/>
                      <a:pt x="72" y="3"/>
                    </a:cubicBezTo>
                    <a:cubicBezTo>
                      <a:pt x="106" y="0"/>
                      <a:pt x="153" y="4"/>
                      <a:pt x="214" y="16"/>
                    </a:cubicBezTo>
                    <a:cubicBezTo>
                      <a:pt x="275" y="28"/>
                      <a:pt x="375" y="53"/>
                      <a:pt x="440" y="74"/>
                    </a:cubicBezTo>
                    <a:cubicBezTo>
                      <a:pt x="505" y="95"/>
                      <a:pt x="568" y="122"/>
                      <a:pt x="604" y="140"/>
                    </a:cubicBezTo>
                    <a:cubicBezTo>
                      <a:pt x="640" y="158"/>
                      <a:pt x="647" y="174"/>
                      <a:pt x="653" y="182"/>
                    </a:cubicBezTo>
                    <a:cubicBezTo>
                      <a:pt x="659" y="190"/>
                      <a:pt x="666" y="195"/>
                      <a:pt x="638" y="186"/>
                    </a:cubicBezTo>
                    <a:cubicBezTo>
                      <a:pt x="609" y="177"/>
                      <a:pt x="548" y="150"/>
                      <a:pt x="483" y="129"/>
                    </a:cubicBezTo>
                    <a:cubicBezTo>
                      <a:pt x="416" y="109"/>
                      <a:pt x="306" y="78"/>
                      <a:pt x="244" y="64"/>
                    </a:cubicBezTo>
                    <a:cubicBezTo>
                      <a:pt x="181" y="51"/>
                      <a:pt x="139" y="49"/>
                      <a:pt x="107" y="51"/>
                    </a:cubicBezTo>
                    <a:cubicBezTo>
                      <a:pt x="76" y="53"/>
                      <a:pt x="71" y="75"/>
                      <a:pt x="55" y="74"/>
                    </a:cubicBezTo>
                    <a:cubicBezTo>
                      <a:pt x="39" y="74"/>
                      <a:pt x="18" y="57"/>
                      <a:pt x="10" y="50"/>
                    </a:cubicBezTo>
                    <a:cubicBezTo>
                      <a:pt x="2" y="43"/>
                      <a:pt x="0" y="40"/>
                      <a:pt x="10" y="32"/>
                    </a:cubicBezTo>
                    <a:close/>
                  </a:path>
                </a:pathLst>
              </a:custGeom>
              <a:gradFill rotWithShape="0">
                <a:gsLst>
                  <a:gs pos="0">
                    <a:schemeClr val="accent1">
                      <a:gamma/>
                      <a:shade val="75686"/>
                      <a:invGamma/>
                    </a:schemeClr>
                  </a:gs>
                  <a:gs pos="100000">
                    <a:schemeClr val="accent1"/>
                  </a:gs>
                </a:gsLst>
                <a:lin ang="5400000" scaled="1"/>
              </a:gradFill>
              <a:ln w="9525">
                <a:noFill/>
                <a:round/>
                <a:headEnd/>
                <a:tailEnd/>
              </a:ln>
              <a:effectLst/>
            </p:spPr>
            <p:txBody>
              <a:bodyPr wrap="none" anchor="ctr"/>
              <a:lstStyle/>
              <a:p>
                <a:pPr algn="l" eaLnBrk="0" hangingPunct="0"/>
                <a:endParaRPr lang="en-US" b="0">
                  <a:solidFill>
                    <a:srgbClr val="333333"/>
                  </a:solidFill>
                </a:endParaRPr>
              </a:p>
            </p:txBody>
          </p:sp>
          <p:sp>
            <p:nvSpPr>
              <p:cNvPr id="290912" name="Freeform 96"/>
              <p:cNvSpPr>
                <a:spLocks/>
              </p:cNvSpPr>
              <p:nvPr/>
            </p:nvSpPr>
            <p:spPr bwMode="auto">
              <a:xfrm>
                <a:off x="369" y="300"/>
                <a:ext cx="430" cy="417"/>
              </a:xfrm>
              <a:custGeom>
                <a:avLst/>
                <a:gdLst/>
                <a:ahLst/>
                <a:cxnLst>
                  <a:cxn ang="0">
                    <a:pos x="54" y="275"/>
                  </a:cxn>
                  <a:cxn ang="0">
                    <a:pos x="388" y="33"/>
                  </a:cxn>
                  <a:cxn ang="0">
                    <a:pos x="1323" y="74"/>
                  </a:cxn>
                  <a:cxn ang="0">
                    <a:pos x="1448" y="149"/>
                  </a:cxn>
                  <a:cxn ang="0">
                    <a:pos x="730" y="108"/>
                  </a:cxn>
                  <a:cxn ang="0">
                    <a:pos x="305" y="216"/>
                  </a:cxn>
                  <a:cxn ang="0">
                    <a:pos x="146" y="525"/>
                  </a:cxn>
                  <a:cxn ang="0">
                    <a:pos x="246" y="1126"/>
                  </a:cxn>
                  <a:cxn ang="0">
                    <a:pos x="338" y="1435"/>
                  </a:cxn>
                  <a:cxn ang="0">
                    <a:pos x="280" y="1435"/>
                  </a:cxn>
                  <a:cxn ang="0">
                    <a:pos x="121" y="1034"/>
                  </a:cxn>
                  <a:cxn ang="0">
                    <a:pos x="38" y="617"/>
                  </a:cxn>
                  <a:cxn ang="0">
                    <a:pos x="54" y="275"/>
                  </a:cxn>
                </a:cxnLst>
                <a:rect l="0" t="0" r="r" b="b"/>
                <a:pathLst>
                  <a:path w="1547" h="1502">
                    <a:moveTo>
                      <a:pt x="54" y="275"/>
                    </a:moveTo>
                    <a:cubicBezTo>
                      <a:pt x="112" y="178"/>
                      <a:pt x="177" y="66"/>
                      <a:pt x="388" y="33"/>
                    </a:cubicBezTo>
                    <a:cubicBezTo>
                      <a:pt x="599" y="0"/>
                      <a:pt x="1146" y="55"/>
                      <a:pt x="1323" y="74"/>
                    </a:cubicBezTo>
                    <a:cubicBezTo>
                      <a:pt x="1500" y="93"/>
                      <a:pt x="1547" y="143"/>
                      <a:pt x="1448" y="149"/>
                    </a:cubicBezTo>
                    <a:cubicBezTo>
                      <a:pt x="1349" y="155"/>
                      <a:pt x="920" y="97"/>
                      <a:pt x="730" y="108"/>
                    </a:cubicBezTo>
                    <a:cubicBezTo>
                      <a:pt x="540" y="119"/>
                      <a:pt x="402" y="147"/>
                      <a:pt x="305" y="216"/>
                    </a:cubicBezTo>
                    <a:cubicBezTo>
                      <a:pt x="208" y="285"/>
                      <a:pt x="156" y="373"/>
                      <a:pt x="146" y="525"/>
                    </a:cubicBezTo>
                    <a:cubicBezTo>
                      <a:pt x="136" y="677"/>
                      <a:pt x="214" y="974"/>
                      <a:pt x="246" y="1126"/>
                    </a:cubicBezTo>
                    <a:cubicBezTo>
                      <a:pt x="278" y="1278"/>
                      <a:pt x="332" y="1383"/>
                      <a:pt x="338" y="1435"/>
                    </a:cubicBezTo>
                    <a:cubicBezTo>
                      <a:pt x="344" y="1487"/>
                      <a:pt x="316" y="1502"/>
                      <a:pt x="280" y="1435"/>
                    </a:cubicBezTo>
                    <a:cubicBezTo>
                      <a:pt x="244" y="1368"/>
                      <a:pt x="161" y="1170"/>
                      <a:pt x="121" y="1034"/>
                    </a:cubicBezTo>
                    <a:cubicBezTo>
                      <a:pt x="81" y="898"/>
                      <a:pt x="49" y="743"/>
                      <a:pt x="38" y="617"/>
                    </a:cubicBezTo>
                    <a:cubicBezTo>
                      <a:pt x="27" y="491"/>
                      <a:pt x="0" y="375"/>
                      <a:pt x="54" y="275"/>
                    </a:cubicBezTo>
                    <a:close/>
                  </a:path>
                </a:pathLst>
              </a:custGeom>
              <a:gradFill rotWithShape="0">
                <a:gsLst>
                  <a:gs pos="0">
                    <a:schemeClr val="accent1"/>
                  </a:gs>
                  <a:gs pos="50000">
                    <a:schemeClr val="accent1">
                      <a:gamma/>
                      <a:tint val="15294"/>
                      <a:invGamma/>
                    </a:schemeClr>
                  </a:gs>
                  <a:gs pos="100000">
                    <a:schemeClr val="accent1"/>
                  </a:gs>
                </a:gsLst>
                <a:lin ang="18900000" scaled="1"/>
              </a:gradFill>
              <a:ln w="9525">
                <a:noFill/>
                <a:round/>
                <a:headEnd/>
                <a:tailEnd/>
              </a:ln>
              <a:effectLst/>
            </p:spPr>
            <p:txBody>
              <a:bodyPr wrap="none" anchor="ctr"/>
              <a:lstStyle/>
              <a:p>
                <a:pPr algn="l" eaLnBrk="0" hangingPunct="0"/>
                <a:endParaRPr lang="en-US" b="0">
                  <a:solidFill>
                    <a:srgbClr val="333333"/>
                  </a:solidFill>
                </a:endParaRPr>
              </a:p>
            </p:txBody>
          </p:sp>
          <p:sp>
            <p:nvSpPr>
              <p:cNvPr id="290913" name="Freeform 97"/>
              <p:cNvSpPr>
                <a:spLocks/>
              </p:cNvSpPr>
              <p:nvPr/>
            </p:nvSpPr>
            <p:spPr bwMode="auto">
              <a:xfrm>
                <a:off x="309" y="249"/>
                <a:ext cx="256" cy="254"/>
              </a:xfrm>
              <a:custGeom>
                <a:avLst/>
                <a:gdLst/>
                <a:ahLst/>
                <a:cxnLst>
                  <a:cxn ang="0">
                    <a:pos x="14" y="164"/>
                  </a:cxn>
                  <a:cxn ang="0">
                    <a:pos x="216" y="33"/>
                  </a:cxn>
                  <a:cxn ang="0">
                    <a:pos x="871" y="217"/>
                  </a:cxn>
                  <a:cxn ang="0">
                    <a:pos x="613" y="258"/>
                  </a:cxn>
                  <a:cxn ang="0">
                    <a:pos x="396" y="400"/>
                  </a:cxn>
                  <a:cxn ang="0">
                    <a:pos x="287" y="576"/>
                  </a:cxn>
                  <a:cxn ang="0">
                    <a:pos x="262" y="843"/>
                  </a:cxn>
                  <a:cxn ang="0">
                    <a:pos x="14" y="164"/>
                  </a:cxn>
                </a:cxnLst>
                <a:rect l="0" t="0" r="r" b="b"/>
                <a:pathLst>
                  <a:path w="921" h="912">
                    <a:moveTo>
                      <a:pt x="14" y="164"/>
                    </a:moveTo>
                    <a:cubicBezTo>
                      <a:pt x="0" y="66"/>
                      <a:pt x="67" y="0"/>
                      <a:pt x="216" y="33"/>
                    </a:cubicBezTo>
                    <a:cubicBezTo>
                      <a:pt x="419" y="54"/>
                      <a:pt x="487" y="8"/>
                      <a:pt x="871" y="217"/>
                    </a:cubicBezTo>
                    <a:cubicBezTo>
                      <a:pt x="921" y="234"/>
                      <a:pt x="692" y="228"/>
                      <a:pt x="613" y="258"/>
                    </a:cubicBezTo>
                    <a:cubicBezTo>
                      <a:pt x="534" y="288"/>
                      <a:pt x="450" y="347"/>
                      <a:pt x="396" y="400"/>
                    </a:cubicBezTo>
                    <a:cubicBezTo>
                      <a:pt x="342" y="453"/>
                      <a:pt x="309" y="502"/>
                      <a:pt x="287" y="576"/>
                    </a:cubicBezTo>
                    <a:cubicBezTo>
                      <a:pt x="265" y="650"/>
                      <a:pt x="308" y="912"/>
                      <a:pt x="262" y="843"/>
                    </a:cubicBezTo>
                    <a:cubicBezTo>
                      <a:pt x="45" y="626"/>
                      <a:pt x="59" y="295"/>
                      <a:pt x="14" y="164"/>
                    </a:cubicBezTo>
                    <a:close/>
                  </a:path>
                </a:pathLst>
              </a:custGeom>
              <a:gradFill rotWithShape="0">
                <a:gsLst>
                  <a:gs pos="0">
                    <a:schemeClr val="accent1"/>
                  </a:gs>
                  <a:gs pos="100000">
                    <a:schemeClr val="accent1">
                      <a:gamma/>
                      <a:tint val="12157"/>
                      <a:invGamma/>
                    </a:schemeClr>
                  </a:gs>
                </a:gsLst>
                <a:lin ang="2700000" scaled="1"/>
              </a:gradFill>
              <a:ln w="9525">
                <a:noFill/>
                <a:round/>
                <a:headEnd/>
                <a:tailEnd/>
              </a:ln>
              <a:effectLst/>
            </p:spPr>
            <p:txBody>
              <a:bodyPr wrap="none" anchor="ctr"/>
              <a:lstStyle/>
              <a:p>
                <a:pPr algn="l" eaLnBrk="0" hangingPunct="0"/>
                <a:endParaRPr lang="en-US" b="0">
                  <a:solidFill>
                    <a:srgbClr val="333333"/>
                  </a:solidFill>
                </a:endParaRPr>
              </a:p>
            </p:txBody>
          </p:sp>
        </p:grpSp>
      </p:grpSp>
      <p:sp>
        <p:nvSpPr>
          <p:cNvPr id="74755" name="Rectangle 98"/>
          <p:cNvSpPr>
            <a:spLocks noGrp="1" noChangeArrowheads="1"/>
          </p:cNvSpPr>
          <p:nvPr>
            <p:ph type="title"/>
          </p:nvPr>
        </p:nvSpPr>
        <p:spPr bwMode="auto">
          <a:xfrm>
            <a:off x="838200" y="609600"/>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4756" name="Rectangle 9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0916" name="Rectangle 100"/>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defRPr>
            </a:lvl1pPr>
          </a:lstStyle>
          <a:p>
            <a:pPr algn="l"/>
            <a:endParaRPr lang="en-US" b="0">
              <a:solidFill>
                <a:srgbClr val="333333"/>
              </a:solidFill>
            </a:endParaRPr>
          </a:p>
        </p:txBody>
      </p:sp>
      <p:sp>
        <p:nvSpPr>
          <p:cNvPr id="290917" name="Rectangle 10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defRPr>
            </a:lvl1pPr>
          </a:lstStyle>
          <a:p>
            <a:endParaRPr lang="en-US" b="0">
              <a:solidFill>
                <a:srgbClr val="333333"/>
              </a:solidFill>
            </a:endParaRPr>
          </a:p>
        </p:txBody>
      </p:sp>
      <p:sp>
        <p:nvSpPr>
          <p:cNvPr id="290918" name="Rectangle 102"/>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fld id="{309E1DEC-1424-6343-B6D4-153482D70FDD}" type="slidenum">
              <a:rPr lang="en-US" b="0">
                <a:solidFill>
                  <a:srgbClr val="333333"/>
                </a:solidFill>
              </a:rPr>
              <a:pPr/>
              <a:t>‹#›</a:t>
            </a:fld>
            <a:endParaRPr lang="en-US" b="0">
              <a:solidFill>
                <a:srgbClr val="333333"/>
              </a:solidFill>
            </a:endParaRPr>
          </a:p>
        </p:txBody>
      </p:sp>
    </p:spTree>
    <p:extLst>
      <p:ext uri="{BB962C8B-B14F-4D97-AF65-F5344CB8AC3E}">
        <p14:creationId xmlns:p14="http://schemas.microsoft.com/office/powerpoint/2010/main" val="250212005"/>
      </p:ext>
    </p:extLst>
  </p:cSld>
  <p:clrMap bg1="lt1" tx1="dk1" bg2="lt2" tx2="dk2" accent1="accent1" accent2="accent2" accent3="accent3" accent4="accent4" accent5="accent5" accent6="accent6" hlink="hlink" folHlink="folHlink"/>
  <p:sldLayoutIdLst>
    <p:sldLayoutId id="2147485145" r:id="rId1"/>
    <p:sldLayoutId id="2147485146" r:id="rId2"/>
    <p:sldLayoutId id="2147485147" r:id="rId3"/>
    <p:sldLayoutId id="2147485148" r:id="rId4"/>
    <p:sldLayoutId id="2147485149" r:id="rId5"/>
    <p:sldLayoutId id="2147485150" r:id="rId6"/>
    <p:sldLayoutId id="2147485151" r:id="rId7"/>
    <p:sldLayoutId id="2147485152" r:id="rId8"/>
    <p:sldLayoutId id="2147485153" r:id="rId9"/>
    <p:sldLayoutId id="2147485154" r:id="rId10"/>
    <p:sldLayoutId id="2147485155" r:id="rId11"/>
  </p:sldLayoutIdLst>
  <p:txStyles>
    <p:titleStyle>
      <a:lvl1pPr algn="l" rtl="0" eaLnBrk="0" fontAlgn="base" hangingPunct="0">
        <a:spcBef>
          <a:spcPct val="0"/>
        </a:spcBef>
        <a:spcAft>
          <a:spcPct val="0"/>
        </a:spcAft>
        <a:defRPr sz="4400">
          <a:solidFill>
            <a:schemeClr val="folHlink"/>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folHlink"/>
          </a:solidFill>
          <a:latin typeface="Arial Narrow" pitchFamily="-111" charset="0"/>
          <a:ea typeface="ＭＳ Ｐゴシック" charset="0"/>
          <a:cs typeface="ＭＳ Ｐゴシック" charset="0"/>
        </a:defRPr>
      </a:lvl2pPr>
      <a:lvl3pPr algn="l" rtl="0" eaLnBrk="0" fontAlgn="base" hangingPunct="0">
        <a:spcBef>
          <a:spcPct val="0"/>
        </a:spcBef>
        <a:spcAft>
          <a:spcPct val="0"/>
        </a:spcAft>
        <a:defRPr sz="4400">
          <a:solidFill>
            <a:schemeClr val="folHlink"/>
          </a:solidFill>
          <a:latin typeface="Arial Narrow" pitchFamily="-111" charset="0"/>
          <a:ea typeface="ＭＳ Ｐゴシック" charset="0"/>
          <a:cs typeface="ＭＳ Ｐゴシック" charset="0"/>
        </a:defRPr>
      </a:lvl3pPr>
      <a:lvl4pPr algn="l" rtl="0" eaLnBrk="0" fontAlgn="base" hangingPunct="0">
        <a:spcBef>
          <a:spcPct val="0"/>
        </a:spcBef>
        <a:spcAft>
          <a:spcPct val="0"/>
        </a:spcAft>
        <a:defRPr sz="4400">
          <a:solidFill>
            <a:schemeClr val="folHlink"/>
          </a:solidFill>
          <a:latin typeface="Arial Narrow" pitchFamily="-111" charset="0"/>
          <a:ea typeface="ＭＳ Ｐゴシック" charset="0"/>
          <a:cs typeface="ＭＳ Ｐゴシック" charset="0"/>
        </a:defRPr>
      </a:lvl4pPr>
      <a:lvl5pPr algn="l" rtl="0" eaLnBrk="0" fontAlgn="base" hangingPunct="0">
        <a:spcBef>
          <a:spcPct val="0"/>
        </a:spcBef>
        <a:spcAft>
          <a:spcPct val="0"/>
        </a:spcAft>
        <a:defRPr sz="4400">
          <a:solidFill>
            <a:schemeClr val="folHlink"/>
          </a:solidFill>
          <a:latin typeface="Arial Narrow" pitchFamily="-111" charset="0"/>
          <a:ea typeface="ＭＳ Ｐゴシック" charset="0"/>
          <a:cs typeface="ＭＳ Ｐゴシック" charset="0"/>
        </a:defRPr>
      </a:lvl5pPr>
      <a:lvl6pPr marL="457200" algn="l" rtl="0" fontAlgn="base">
        <a:spcBef>
          <a:spcPct val="0"/>
        </a:spcBef>
        <a:spcAft>
          <a:spcPct val="0"/>
        </a:spcAft>
        <a:defRPr sz="4400">
          <a:solidFill>
            <a:schemeClr val="folHlink"/>
          </a:solidFill>
          <a:latin typeface="Arial Narrow" pitchFamily="-111" charset="0"/>
        </a:defRPr>
      </a:lvl6pPr>
      <a:lvl7pPr marL="914400" algn="l" rtl="0" fontAlgn="base">
        <a:spcBef>
          <a:spcPct val="0"/>
        </a:spcBef>
        <a:spcAft>
          <a:spcPct val="0"/>
        </a:spcAft>
        <a:defRPr sz="4400">
          <a:solidFill>
            <a:schemeClr val="folHlink"/>
          </a:solidFill>
          <a:latin typeface="Arial Narrow" pitchFamily="-111" charset="0"/>
        </a:defRPr>
      </a:lvl7pPr>
      <a:lvl8pPr marL="1371600" algn="l" rtl="0" fontAlgn="base">
        <a:spcBef>
          <a:spcPct val="0"/>
        </a:spcBef>
        <a:spcAft>
          <a:spcPct val="0"/>
        </a:spcAft>
        <a:defRPr sz="4400">
          <a:solidFill>
            <a:schemeClr val="folHlink"/>
          </a:solidFill>
          <a:latin typeface="Arial Narrow" pitchFamily="-111" charset="0"/>
        </a:defRPr>
      </a:lvl8pPr>
      <a:lvl9pPr marL="1828800" algn="l" rtl="0" fontAlgn="base">
        <a:spcBef>
          <a:spcPct val="0"/>
        </a:spcBef>
        <a:spcAft>
          <a:spcPct val="0"/>
        </a:spcAft>
        <a:defRPr sz="4400">
          <a:solidFill>
            <a:schemeClr val="folHlink"/>
          </a:solidFill>
          <a:latin typeface="Arial Narrow"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918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algn="ctr" rotWithShape="0">
              <a:srgbClr val="FFFFFF">
                <a:alpha val="74998"/>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91875" name="Rectangle 3"/>
          <p:cNvSpPr>
            <a:spLocks noGrp="1" noChangeArrowheads="1"/>
          </p:cNvSpPr>
          <p:nvPr>
            <p:ph type="body" idx="1"/>
          </p:nvPr>
        </p:nvSpPr>
        <p:spPr bwMode="auto">
          <a:xfrm>
            <a:off x="1295400" y="1981200"/>
            <a:ext cx="7162800" cy="4114800"/>
          </a:xfrm>
          <a:prstGeom prst="rect">
            <a:avLst/>
          </a:prstGeom>
          <a:noFill/>
          <a:ln w="9525">
            <a:noFill/>
            <a:miter lim="800000"/>
            <a:headEnd/>
            <a:tailEnd/>
          </a:ln>
          <a:effectLst>
            <a:outerShdw blurRad="381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18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opperplate Gothic Light" charset="0"/>
                <a:ea typeface="ヒラギノ角ゴ Pro W3" charset="0"/>
                <a:cs typeface="ヒラギノ角ゴ Pro W3" charset="0"/>
              </a:defRPr>
            </a:lvl1pPr>
          </a:lstStyle>
          <a:p>
            <a:pPr algn="l" eaLnBrk="0" hangingPunct="0"/>
            <a:endParaRPr lang="en-US" b="0">
              <a:solidFill>
                <a:srgbClr val="000000"/>
              </a:solidFill>
            </a:endParaRPr>
          </a:p>
        </p:txBody>
      </p:sp>
      <p:sp>
        <p:nvSpPr>
          <p:cNvPr id="5918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Copperplate Gothic Light" charset="0"/>
                <a:ea typeface="ヒラギノ角ゴ Pro W3" charset="0"/>
                <a:cs typeface="ヒラギノ角ゴ Pro W3" charset="0"/>
              </a:defRPr>
            </a:lvl1pPr>
          </a:lstStyle>
          <a:p>
            <a:pPr eaLnBrk="0" hangingPunct="0"/>
            <a:endParaRPr lang="en-US" b="0">
              <a:solidFill>
                <a:srgbClr val="000000"/>
              </a:solidFill>
            </a:endParaRPr>
          </a:p>
        </p:txBody>
      </p:sp>
      <p:sp>
        <p:nvSpPr>
          <p:cNvPr id="5918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opperplate Gothic Light" charset="0"/>
                <a:ea typeface="ヒラギノ角ゴ Pro W3" charset="0"/>
                <a:cs typeface="ヒラギノ角ゴ Pro W3" charset="0"/>
              </a:defRPr>
            </a:lvl1pPr>
          </a:lstStyle>
          <a:p>
            <a:pPr eaLnBrk="0" hangingPunct="0"/>
            <a:fld id="{61A06CA0-26F2-9246-8795-E1F4EEF870B6}" type="slidenum">
              <a:rPr lang="en-US" b="0">
                <a:solidFill>
                  <a:srgbClr val="000000"/>
                </a:solidFill>
              </a:rPr>
              <a:pPr eaLnBrk="0" hangingPunct="0"/>
              <a:t>‹#›</a:t>
            </a:fld>
            <a:endParaRPr lang="en-US" b="0">
              <a:solidFill>
                <a:srgbClr val="000000"/>
              </a:solidFill>
            </a:endParaRPr>
          </a:p>
        </p:txBody>
      </p:sp>
    </p:spTree>
    <p:extLst>
      <p:ext uri="{BB962C8B-B14F-4D97-AF65-F5344CB8AC3E}">
        <p14:creationId xmlns:p14="http://schemas.microsoft.com/office/powerpoint/2010/main" val="104740949"/>
      </p:ext>
    </p:extLst>
  </p:cSld>
  <p:clrMap bg1="lt1" tx1="dk1" bg2="lt2" tx2="dk2" accent1="accent1" accent2="accent2" accent3="accent3" accent4="accent4" accent5="accent5" accent6="accent6" hlink="hlink" folHlink="folHlink"/>
  <p:sldLayoutIdLst>
    <p:sldLayoutId id="2147485157" r:id="rId1"/>
    <p:sldLayoutId id="2147485158" r:id="rId2"/>
    <p:sldLayoutId id="2147485159" r:id="rId3"/>
    <p:sldLayoutId id="2147485160" r:id="rId4"/>
    <p:sldLayoutId id="2147485161" r:id="rId5"/>
    <p:sldLayoutId id="2147485162" r:id="rId6"/>
    <p:sldLayoutId id="2147485163" r:id="rId7"/>
    <p:sldLayoutId id="2147485164" r:id="rId8"/>
    <p:sldLayoutId id="2147485165" r:id="rId9"/>
    <p:sldLayoutId id="2147485166" r:id="rId10"/>
    <p:sldLayoutId id="2147485167" r:id="rId11"/>
  </p:sldLayoutIdLst>
  <p:txStyles>
    <p:title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2pPr>
      <a:lvl3pPr algn="l" rtl="0" eaLnBrk="0" fontAlgn="base" hangingPunct="0">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3pPr>
      <a:lvl4pPr algn="l" rtl="0" eaLnBrk="0" fontAlgn="base" hangingPunct="0">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4pPr>
      <a:lvl5pPr algn="l" rtl="0" eaLnBrk="0" fontAlgn="base" hangingPunct="0">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5pPr>
      <a:lvl6pPr marL="457200" algn="l" rtl="0" fontAlgn="base">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6pPr>
      <a:lvl7pPr marL="914400" algn="l" rtl="0" fontAlgn="base">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7pPr>
      <a:lvl8pPr marL="1371600" algn="l" rtl="0" fontAlgn="base">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8pPr>
      <a:lvl9pPr marL="1828800" algn="l" rtl="0" fontAlgn="base">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Wingdings" pitchFamily="-111" charset="2"/>
        <a:buChar char="§"/>
        <a:defRPr sz="2000">
          <a:solidFill>
            <a:schemeClr val="tx1"/>
          </a:solidFill>
          <a:latin typeface="+mn-lt"/>
          <a:ea typeface="+mn-ea"/>
          <a:cs typeface="+mn-cs"/>
        </a:defRPr>
      </a:lvl6pPr>
      <a:lvl7pPr marL="2971800" indent="-228600" algn="l" rtl="0" fontAlgn="base">
        <a:spcBef>
          <a:spcPct val="20000"/>
        </a:spcBef>
        <a:spcAft>
          <a:spcPct val="0"/>
        </a:spcAft>
        <a:buFont typeface="Wingdings" pitchFamily="-111" charset="2"/>
        <a:buChar char="§"/>
        <a:defRPr sz="2000">
          <a:solidFill>
            <a:schemeClr val="tx1"/>
          </a:solidFill>
          <a:latin typeface="+mn-lt"/>
          <a:ea typeface="+mn-ea"/>
          <a:cs typeface="+mn-cs"/>
        </a:defRPr>
      </a:lvl7pPr>
      <a:lvl8pPr marL="3429000" indent="-228600" algn="l" rtl="0" fontAlgn="base">
        <a:spcBef>
          <a:spcPct val="20000"/>
        </a:spcBef>
        <a:spcAft>
          <a:spcPct val="0"/>
        </a:spcAft>
        <a:buFont typeface="Wingdings" pitchFamily="-111" charset="2"/>
        <a:buChar char="§"/>
        <a:defRPr sz="2000">
          <a:solidFill>
            <a:schemeClr val="tx1"/>
          </a:solidFill>
          <a:latin typeface="+mn-lt"/>
          <a:ea typeface="+mn-ea"/>
          <a:cs typeface="+mn-cs"/>
        </a:defRPr>
      </a:lvl8pPr>
      <a:lvl9pPr marL="3886200" indent="-228600" algn="l" rtl="0" fontAlgn="base">
        <a:spcBef>
          <a:spcPct val="20000"/>
        </a:spcBef>
        <a:spcAft>
          <a:spcPct val="0"/>
        </a:spcAft>
        <a:buFont typeface="Wingdings" pitchFamily="-111"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25602"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3"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595972"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1400">
                <a:solidFill>
                  <a:schemeClr val="tx2"/>
                </a:solidFill>
              </a:defRPr>
            </a:lvl1pPr>
          </a:lstStyle>
          <a:p>
            <a:pPr algn="l"/>
            <a:endParaRPr lang="en-US" b="0">
              <a:solidFill>
                <a:srgbClr val="482400"/>
              </a:solidFill>
            </a:endParaRPr>
          </a:p>
        </p:txBody>
      </p:sp>
      <p:sp>
        <p:nvSpPr>
          <p:cNvPr id="595973"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eaLnBrk="1" hangingPunct="1">
              <a:defRPr sz="1400">
                <a:solidFill>
                  <a:schemeClr val="tx2"/>
                </a:solidFill>
              </a:defRPr>
            </a:lvl1pPr>
          </a:lstStyle>
          <a:p>
            <a:endParaRPr lang="en-US" b="0">
              <a:solidFill>
                <a:srgbClr val="482400"/>
              </a:solidFill>
            </a:endParaRPr>
          </a:p>
        </p:txBody>
      </p:sp>
      <p:sp>
        <p:nvSpPr>
          <p:cNvPr id="595974"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eaLnBrk="1" hangingPunct="1">
              <a:defRPr sz="1400">
                <a:solidFill>
                  <a:schemeClr val="tx2"/>
                </a:solidFill>
              </a:defRPr>
            </a:lvl1pPr>
          </a:lstStyle>
          <a:p>
            <a:fld id="{6D747555-44DA-A64E-A6DC-D535E2BFA85C}" type="slidenum">
              <a:rPr lang="en-US" b="0">
                <a:solidFill>
                  <a:srgbClr val="482400"/>
                </a:solidFill>
              </a:rPr>
              <a:pPr/>
              <a:t>‹#›</a:t>
            </a:fld>
            <a:endParaRPr lang="en-US" b="0">
              <a:solidFill>
                <a:srgbClr val="482400"/>
              </a:solidFill>
            </a:endParaRPr>
          </a:p>
        </p:txBody>
      </p:sp>
      <p:pic>
        <p:nvPicPr>
          <p:cNvPr id="25607"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8"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2750436"/>
      </p:ext>
    </p:extLst>
  </p:cSld>
  <p:clrMap bg1="lt1" tx1="dk1" bg2="lt2" tx2="dk2" accent1="accent1" accent2="accent2" accent3="accent3" accent4="accent4" accent5="accent5" accent6="accent6" hlink="hlink" folHlink="folHlink"/>
  <p:sldLayoutIdLst>
    <p:sldLayoutId id="2147485169" r:id="rId1"/>
    <p:sldLayoutId id="2147485170" r:id="rId2"/>
    <p:sldLayoutId id="2147485171" r:id="rId3"/>
    <p:sldLayoutId id="2147485172" r:id="rId4"/>
    <p:sldLayoutId id="2147485173" r:id="rId5"/>
    <p:sldLayoutId id="2147485174" r:id="rId6"/>
    <p:sldLayoutId id="2147485175" r:id="rId7"/>
    <p:sldLayoutId id="2147485176" r:id="rId8"/>
    <p:sldLayoutId id="2147485177" r:id="rId9"/>
    <p:sldLayoutId id="2147485178" r:id="rId10"/>
    <p:sldLayoutId id="2147485179"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path path="rect">
            <a:fillToRect r="100000" b="100000"/>
          </a:path>
        </a:gradFill>
        <a:effectLst/>
      </p:bgPr>
    </p:bg>
    <p:spTree>
      <p:nvGrpSpPr>
        <p:cNvPr id="1" name=""/>
        <p:cNvGrpSpPr/>
        <p:nvPr/>
      </p:nvGrpSpPr>
      <p:grpSpPr>
        <a:xfrm>
          <a:off x="0" y="0"/>
          <a:ext cx="0" cy="0"/>
          <a:chOff x="0" y="0"/>
          <a:chExt cx="0" cy="0"/>
        </a:xfrm>
      </p:grpSpPr>
      <p:sp>
        <p:nvSpPr>
          <p:cNvPr id="670722" name="Rectangle 2"/>
          <p:cNvSpPr>
            <a:spLocks noChangeArrowheads="1"/>
          </p:cNvSpPr>
          <p:nvPr/>
        </p:nvSpPr>
        <p:spPr bwMode="hidden">
          <a:xfrm>
            <a:off x="0" y="0"/>
            <a:ext cx="1752600" cy="6856413"/>
          </a:xfrm>
          <a:prstGeom prst="rect">
            <a:avLst/>
          </a:prstGeom>
          <a:gradFill rotWithShape="0">
            <a:gsLst>
              <a:gs pos="0">
                <a:schemeClr val="bg2"/>
              </a:gs>
              <a:gs pos="50000">
                <a:schemeClr val="bg1"/>
              </a:gs>
              <a:gs pos="100000">
                <a:schemeClr val="bg2"/>
              </a:gs>
            </a:gsLst>
            <a:lin ang="5400000" scaled="1"/>
          </a:gradFill>
          <a:ln w="9525">
            <a:noFill/>
            <a:miter lim="800000"/>
            <a:headEnd/>
            <a:tailEnd/>
          </a:ln>
          <a:effectLst/>
        </p:spPr>
        <p:txBody>
          <a:bodyPr/>
          <a:lstStyle/>
          <a:p>
            <a:pPr algn="l"/>
            <a:endParaRPr kumimoji="1" lang="en-US" b="0">
              <a:solidFill>
                <a:srgbClr val="EAEAEA"/>
              </a:solidFill>
              <a:latin typeface="Times New Roman" charset="0"/>
            </a:endParaRPr>
          </a:p>
        </p:txBody>
      </p:sp>
      <p:grpSp>
        <p:nvGrpSpPr>
          <p:cNvPr id="13315" name="Group 3"/>
          <p:cNvGrpSpPr>
            <a:grpSpLocks/>
          </p:cNvGrpSpPr>
          <p:nvPr/>
        </p:nvGrpSpPr>
        <p:grpSpPr bwMode="auto">
          <a:xfrm>
            <a:off x="152400" y="374650"/>
            <a:ext cx="1525588" cy="1227138"/>
            <a:chOff x="96" y="236"/>
            <a:chExt cx="961" cy="773"/>
          </a:xfrm>
        </p:grpSpPr>
        <p:sp>
          <p:nvSpPr>
            <p:cNvPr id="670724" name="Freeform 4"/>
            <p:cNvSpPr>
              <a:spLocks/>
            </p:cNvSpPr>
            <p:nvPr/>
          </p:nvSpPr>
          <p:spPr bwMode="auto">
            <a:xfrm>
              <a:off x="738" y="495"/>
              <a:ext cx="319" cy="319"/>
            </a:xfrm>
            <a:custGeom>
              <a:avLst/>
              <a:gdLst/>
              <a:ahLst/>
              <a:cxnLst>
                <a:cxn ang="0">
                  <a:pos x="318" y="198"/>
                </a:cxn>
                <a:cxn ang="0">
                  <a:pos x="318" y="318"/>
                </a:cxn>
                <a:cxn ang="0">
                  <a:pos x="1" y="99"/>
                </a:cxn>
                <a:cxn ang="0">
                  <a:pos x="0" y="108"/>
                </a:cxn>
                <a:cxn ang="0">
                  <a:pos x="46" y="0"/>
                </a:cxn>
                <a:cxn ang="0">
                  <a:pos x="318" y="198"/>
                </a:cxn>
              </a:cxnLst>
              <a:rect l="0" t="0" r="r" b="b"/>
              <a:pathLst>
                <a:path w="319" h="319">
                  <a:moveTo>
                    <a:pt x="318" y="198"/>
                  </a:moveTo>
                  <a:lnTo>
                    <a:pt x="318" y="318"/>
                  </a:lnTo>
                  <a:lnTo>
                    <a:pt x="1" y="99"/>
                  </a:lnTo>
                  <a:lnTo>
                    <a:pt x="0" y="108"/>
                  </a:lnTo>
                  <a:lnTo>
                    <a:pt x="46" y="0"/>
                  </a:lnTo>
                  <a:lnTo>
                    <a:pt x="318" y="198"/>
                  </a:lnTo>
                </a:path>
              </a:pathLst>
            </a:custGeom>
            <a:gradFill rotWithShape="0">
              <a:gsLst>
                <a:gs pos="0">
                  <a:schemeClr val="bg2"/>
                </a:gs>
                <a:gs pos="100000">
                  <a:schemeClr val="bg1"/>
                </a:gs>
              </a:gsLst>
              <a:lin ang="0" scaled="1"/>
            </a:gradFill>
            <a:ln w="9525">
              <a:noFill/>
              <a:round/>
              <a:headEnd type="none" w="sm" len="sm"/>
              <a:tailEnd type="none" w="sm" len="sm"/>
            </a:ln>
            <a:effectLst/>
          </p:spPr>
          <p:txBody>
            <a:bodyPr/>
            <a:lstStyle/>
            <a:p>
              <a:pPr algn="l" eaLnBrk="0" hangingPunct="0"/>
              <a:endParaRPr lang="en-US" b="0">
                <a:solidFill>
                  <a:srgbClr val="EAEAEA"/>
                </a:solidFill>
              </a:endParaRPr>
            </a:p>
          </p:txBody>
        </p:sp>
        <p:sp>
          <p:nvSpPr>
            <p:cNvPr id="670725" name="Freeform 5"/>
            <p:cNvSpPr>
              <a:spLocks/>
            </p:cNvSpPr>
            <p:nvPr/>
          </p:nvSpPr>
          <p:spPr bwMode="auto">
            <a:xfrm>
              <a:off x="96" y="495"/>
              <a:ext cx="319" cy="319"/>
            </a:xfrm>
            <a:custGeom>
              <a:avLst/>
              <a:gdLst/>
              <a:ahLst/>
              <a:cxnLst>
                <a:cxn ang="0">
                  <a:pos x="0" y="198"/>
                </a:cxn>
                <a:cxn ang="0">
                  <a:pos x="0" y="318"/>
                </a:cxn>
                <a:cxn ang="0">
                  <a:pos x="316" y="99"/>
                </a:cxn>
                <a:cxn ang="0">
                  <a:pos x="318" y="108"/>
                </a:cxn>
                <a:cxn ang="0">
                  <a:pos x="271" y="0"/>
                </a:cxn>
                <a:cxn ang="0">
                  <a:pos x="0" y="198"/>
                </a:cxn>
              </a:cxnLst>
              <a:rect l="0" t="0" r="r" b="b"/>
              <a:pathLst>
                <a:path w="319" h="319">
                  <a:moveTo>
                    <a:pt x="0" y="198"/>
                  </a:moveTo>
                  <a:lnTo>
                    <a:pt x="0" y="318"/>
                  </a:lnTo>
                  <a:lnTo>
                    <a:pt x="316" y="99"/>
                  </a:lnTo>
                  <a:lnTo>
                    <a:pt x="318" y="108"/>
                  </a:lnTo>
                  <a:lnTo>
                    <a:pt x="271" y="0"/>
                  </a:lnTo>
                  <a:lnTo>
                    <a:pt x="0" y="198"/>
                  </a:lnTo>
                </a:path>
              </a:pathLst>
            </a:custGeom>
            <a:gradFill rotWithShape="0">
              <a:gsLst>
                <a:gs pos="0">
                  <a:schemeClr val="bg1"/>
                </a:gs>
                <a:gs pos="100000">
                  <a:schemeClr val="bg2"/>
                </a:gs>
              </a:gsLst>
              <a:lin ang="0" scaled="1"/>
            </a:gradFill>
            <a:ln w="9525">
              <a:noFill/>
              <a:round/>
              <a:headEnd type="none" w="sm" len="sm"/>
              <a:tailEnd type="none" w="sm" len="sm"/>
            </a:ln>
            <a:effectLst/>
          </p:spPr>
          <p:txBody>
            <a:bodyPr/>
            <a:lstStyle/>
            <a:p>
              <a:pPr algn="l" eaLnBrk="0" hangingPunct="0"/>
              <a:endParaRPr lang="en-US" b="0">
                <a:solidFill>
                  <a:srgbClr val="EAEAEA"/>
                </a:solidFill>
              </a:endParaRPr>
            </a:p>
          </p:txBody>
        </p:sp>
        <p:grpSp>
          <p:nvGrpSpPr>
            <p:cNvPr id="13323" name="Group 6"/>
            <p:cNvGrpSpPr>
              <a:grpSpLocks/>
            </p:cNvGrpSpPr>
            <p:nvPr/>
          </p:nvGrpSpPr>
          <p:grpSpPr bwMode="auto">
            <a:xfrm>
              <a:off x="152" y="236"/>
              <a:ext cx="823" cy="773"/>
              <a:chOff x="152" y="236"/>
              <a:chExt cx="823" cy="773"/>
            </a:xfrm>
          </p:grpSpPr>
          <p:sp>
            <p:nvSpPr>
              <p:cNvPr id="670727" name="AutoShape 7" descr="Green marble"/>
              <p:cNvSpPr>
                <a:spLocks noChangeArrowheads="1"/>
              </p:cNvSpPr>
              <p:nvPr/>
            </p:nvSpPr>
            <p:spPr bwMode="auto">
              <a:xfrm rot="10800000" flipH="1">
                <a:off x="152" y="236"/>
                <a:ext cx="822" cy="772"/>
              </a:xfrm>
              <a:prstGeom prst="triangle">
                <a:avLst>
                  <a:gd name="adj" fmla="val 49995"/>
                </a:avLst>
              </a:prstGeom>
              <a:blipFill dpi="0" rotWithShape="0">
                <a:blip r:embed="rId13"/>
                <a:srcRect/>
                <a:tile tx="0" ty="0" sx="100000" sy="100000" flip="none" algn="tl"/>
              </a:blipFill>
              <a:ln w="12700" cap="sq">
                <a:solidFill>
                  <a:srgbClr val="006633"/>
                </a:solidFill>
                <a:miter lim="800000"/>
                <a:headEnd/>
                <a:tailEnd/>
              </a:ln>
              <a:effectLst/>
            </p:spPr>
            <p:txBody>
              <a:bodyPr/>
              <a:lstStyle/>
              <a:p>
                <a:pPr algn="l" eaLnBrk="0" hangingPunct="0"/>
                <a:endParaRPr lang="en-US" b="0">
                  <a:solidFill>
                    <a:srgbClr val="EAEAEA"/>
                  </a:solidFill>
                </a:endParaRPr>
              </a:p>
            </p:txBody>
          </p:sp>
          <p:sp>
            <p:nvSpPr>
              <p:cNvPr id="670728" name="Freeform 8"/>
              <p:cNvSpPr>
                <a:spLocks/>
              </p:cNvSpPr>
              <p:nvPr/>
            </p:nvSpPr>
            <p:spPr bwMode="auto">
              <a:xfrm>
                <a:off x="152" y="236"/>
                <a:ext cx="412" cy="773"/>
              </a:xfrm>
              <a:custGeom>
                <a:avLst/>
                <a:gdLst/>
                <a:ahLst/>
                <a:cxnLst>
                  <a:cxn ang="0">
                    <a:pos x="411" y="772"/>
                  </a:cxn>
                  <a:cxn ang="0">
                    <a:pos x="411" y="637"/>
                  </a:cxn>
                  <a:cxn ang="0">
                    <a:pos x="127" y="75"/>
                  </a:cxn>
                  <a:cxn ang="0">
                    <a:pos x="0" y="0"/>
                  </a:cxn>
                  <a:cxn ang="0">
                    <a:pos x="411" y="772"/>
                  </a:cxn>
                </a:cxnLst>
                <a:rect l="0" t="0" r="r" b="b"/>
                <a:pathLst>
                  <a:path w="412" h="773">
                    <a:moveTo>
                      <a:pt x="411" y="772"/>
                    </a:moveTo>
                    <a:lnTo>
                      <a:pt x="411" y="637"/>
                    </a:lnTo>
                    <a:lnTo>
                      <a:pt x="127" y="75"/>
                    </a:lnTo>
                    <a:lnTo>
                      <a:pt x="0" y="0"/>
                    </a:lnTo>
                    <a:lnTo>
                      <a:pt x="411" y="772"/>
                    </a:lnTo>
                  </a:path>
                </a:pathLst>
              </a:custGeom>
              <a:solidFill>
                <a:srgbClr val="002010">
                  <a:alpha val="50000"/>
                </a:srgbClr>
              </a:solidFill>
              <a:ln w="12700" cap="sq">
                <a:solidFill>
                  <a:srgbClr val="006633"/>
                </a:solidFill>
                <a:prstDash val="solid"/>
                <a:round/>
                <a:headEnd type="none" w="sm" len="sm"/>
                <a:tailEnd type="none" w="sm" len="sm"/>
              </a:ln>
              <a:effectLst/>
            </p:spPr>
            <p:txBody>
              <a:bodyPr/>
              <a:lstStyle/>
              <a:p>
                <a:pPr algn="l" eaLnBrk="0" hangingPunct="0"/>
                <a:endParaRPr lang="en-US" b="0">
                  <a:solidFill>
                    <a:srgbClr val="EAEAEA"/>
                  </a:solidFill>
                </a:endParaRPr>
              </a:p>
            </p:txBody>
          </p:sp>
          <p:sp>
            <p:nvSpPr>
              <p:cNvPr id="670729" name="Freeform 9"/>
              <p:cNvSpPr>
                <a:spLocks/>
              </p:cNvSpPr>
              <p:nvPr/>
            </p:nvSpPr>
            <p:spPr bwMode="auto">
              <a:xfrm>
                <a:off x="152" y="236"/>
                <a:ext cx="823" cy="77"/>
              </a:xfrm>
              <a:custGeom>
                <a:avLst/>
                <a:gdLst/>
                <a:ahLst/>
                <a:cxnLst>
                  <a:cxn ang="0">
                    <a:pos x="0" y="0"/>
                  </a:cxn>
                  <a:cxn ang="0">
                    <a:pos x="127" y="76"/>
                  </a:cxn>
                  <a:cxn ang="0">
                    <a:pos x="712" y="76"/>
                  </a:cxn>
                  <a:cxn ang="0">
                    <a:pos x="822" y="0"/>
                  </a:cxn>
                  <a:cxn ang="0">
                    <a:pos x="0" y="0"/>
                  </a:cxn>
                </a:cxnLst>
                <a:rect l="0" t="0" r="r" b="b"/>
                <a:pathLst>
                  <a:path w="823" h="77">
                    <a:moveTo>
                      <a:pt x="0" y="0"/>
                    </a:moveTo>
                    <a:lnTo>
                      <a:pt x="127" y="76"/>
                    </a:lnTo>
                    <a:lnTo>
                      <a:pt x="712" y="76"/>
                    </a:lnTo>
                    <a:lnTo>
                      <a:pt x="822" y="0"/>
                    </a:lnTo>
                    <a:lnTo>
                      <a:pt x="0" y="0"/>
                    </a:lnTo>
                  </a:path>
                </a:pathLst>
              </a:custGeom>
              <a:solidFill>
                <a:srgbClr val="71BB96">
                  <a:alpha val="50000"/>
                </a:srgbClr>
              </a:solidFill>
              <a:ln w="12700" cap="sq">
                <a:solidFill>
                  <a:srgbClr val="006633"/>
                </a:solidFill>
                <a:prstDash val="solid"/>
                <a:round/>
                <a:headEnd type="none" w="sm" len="sm"/>
                <a:tailEnd type="none" w="sm" len="sm"/>
              </a:ln>
              <a:effectLst/>
            </p:spPr>
            <p:txBody>
              <a:bodyPr/>
              <a:lstStyle/>
              <a:p>
                <a:pPr algn="l" eaLnBrk="0" hangingPunct="0"/>
                <a:endParaRPr lang="en-US" b="0">
                  <a:solidFill>
                    <a:srgbClr val="EAEAEA"/>
                  </a:solidFill>
                </a:endParaRPr>
              </a:p>
            </p:txBody>
          </p:sp>
          <p:sp>
            <p:nvSpPr>
              <p:cNvPr id="670730" name="Freeform 10"/>
              <p:cNvSpPr>
                <a:spLocks/>
              </p:cNvSpPr>
              <p:nvPr/>
            </p:nvSpPr>
            <p:spPr bwMode="auto">
              <a:xfrm>
                <a:off x="563" y="236"/>
                <a:ext cx="412" cy="773"/>
              </a:xfrm>
              <a:custGeom>
                <a:avLst/>
                <a:gdLst/>
                <a:ahLst/>
                <a:cxnLst>
                  <a:cxn ang="0">
                    <a:pos x="0" y="772"/>
                  </a:cxn>
                  <a:cxn ang="0">
                    <a:pos x="0" y="637"/>
                  </a:cxn>
                  <a:cxn ang="0">
                    <a:pos x="283" y="75"/>
                  </a:cxn>
                  <a:cxn ang="0">
                    <a:pos x="411" y="0"/>
                  </a:cxn>
                  <a:cxn ang="0">
                    <a:pos x="0" y="772"/>
                  </a:cxn>
                </a:cxnLst>
                <a:rect l="0" t="0" r="r" b="b"/>
                <a:pathLst>
                  <a:path w="412" h="773">
                    <a:moveTo>
                      <a:pt x="0" y="772"/>
                    </a:moveTo>
                    <a:lnTo>
                      <a:pt x="0" y="637"/>
                    </a:lnTo>
                    <a:lnTo>
                      <a:pt x="283" y="75"/>
                    </a:lnTo>
                    <a:lnTo>
                      <a:pt x="411" y="0"/>
                    </a:lnTo>
                    <a:lnTo>
                      <a:pt x="0" y="772"/>
                    </a:lnTo>
                  </a:path>
                </a:pathLst>
              </a:custGeom>
              <a:solidFill>
                <a:srgbClr val="006633">
                  <a:alpha val="50000"/>
                </a:srgbClr>
              </a:solidFill>
              <a:ln w="12700" cap="sq">
                <a:solidFill>
                  <a:srgbClr val="006633"/>
                </a:solidFill>
                <a:prstDash val="solid"/>
                <a:round/>
                <a:headEnd type="none" w="sm" len="sm"/>
                <a:tailEnd type="none" w="sm" len="sm"/>
              </a:ln>
              <a:effectLst/>
            </p:spPr>
            <p:txBody>
              <a:bodyPr/>
              <a:lstStyle/>
              <a:p>
                <a:pPr algn="l" eaLnBrk="0" hangingPunct="0"/>
                <a:endParaRPr lang="en-US" b="0">
                  <a:solidFill>
                    <a:srgbClr val="EAEAEA"/>
                  </a:solidFill>
                </a:endParaRPr>
              </a:p>
            </p:txBody>
          </p:sp>
        </p:grpSp>
        <p:sp>
          <p:nvSpPr>
            <p:cNvPr id="670731" name="Rectangle 11"/>
            <p:cNvSpPr>
              <a:spLocks noChangeArrowheads="1"/>
            </p:cNvSpPr>
            <p:nvPr/>
          </p:nvSpPr>
          <p:spPr bwMode="auto">
            <a:xfrm>
              <a:off x="96" y="704"/>
              <a:ext cx="959" cy="109"/>
            </a:xfrm>
            <a:prstGeom prst="rect">
              <a:avLst/>
            </a:prstGeom>
            <a:gradFill rotWithShape="0">
              <a:gsLst>
                <a:gs pos="0">
                  <a:schemeClr val="bg2"/>
                </a:gs>
                <a:gs pos="50000">
                  <a:schemeClr val="folHlink"/>
                </a:gs>
                <a:gs pos="100000">
                  <a:schemeClr val="bg2"/>
                </a:gs>
              </a:gsLst>
              <a:lin ang="0" scaled="1"/>
            </a:gradFill>
            <a:ln w="9525">
              <a:noFill/>
              <a:miter lim="800000"/>
              <a:headEnd/>
              <a:tailEnd/>
            </a:ln>
            <a:effectLst/>
          </p:spPr>
          <p:txBody>
            <a:bodyPr/>
            <a:lstStyle/>
            <a:p>
              <a:pPr algn="l" eaLnBrk="0" hangingPunct="0"/>
              <a:endParaRPr lang="en-US" b="0">
                <a:solidFill>
                  <a:srgbClr val="EAEAEA"/>
                </a:solidFill>
              </a:endParaRPr>
            </a:p>
          </p:txBody>
        </p:sp>
      </p:grpSp>
      <p:sp>
        <p:nvSpPr>
          <p:cNvPr id="13316" name="Rectangle 12"/>
          <p:cNvSpPr>
            <a:spLocks noGrp="1" noChangeArrowheads="1"/>
          </p:cNvSpPr>
          <p:nvPr>
            <p:ph type="title"/>
          </p:nvPr>
        </p:nvSpPr>
        <p:spPr bwMode="auto">
          <a:xfrm>
            <a:off x="1905000" y="228600"/>
            <a:ext cx="7086600" cy="144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3317" name="Rectangle 13"/>
          <p:cNvSpPr>
            <a:spLocks noGrp="1" noChangeArrowheads="1"/>
          </p:cNvSpPr>
          <p:nvPr>
            <p:ph type="body" idx="1"/>
          </p:nvPr>
        </p:nvSpPr>
        <p:spPr bwMode="auto">
          <a:xfrm>
            <a:off x="661988" y="19050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0734" name="Rectangle 14"/>
          <p:cNvSpPr>
            <a:spLocks noGrp="1" noChangeArrowheads="1"/>
          </p:cNvSpPr>
          <p:nvPr>
            <p:ph type="dt" sz="half" idx="2"/>
          </p:nvPr>
        </p:nvSpPr>
        <p:spPr bwMode="auto">
          <a:xfrm>
            <a:off x="685800" y="6399213"/>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Times New Roman" charset="0"/>
              </a:defRPr>
            </a:lvl1pPr>
          </a:lstStyle>
          <a:p>
            <a:pPr algn="l"/>
            <a:endParaRPr lang="en-US" b="0">
              <a:solidFill>
                <a:srgbClr val="EAEAEA"/>
              </a:solidFill>
            </a:endParaRPr>
          </a:p>
        </p:txBody>
      </p:sp>
      <p:sp>
        <p:nvSpPr>
          <p:cNvPr id="670735" name="Rectangle 15"/>
          <p:cNvSpPr>
            <a:spLocks noGrp="1" noChangeArrowheads="1"/>
          </p:cNvSpPr>
          <p:nvPr>
            <p:ph type="ftr" sz="quarter" idx="3"/>
          </p:nvPr>
        </p:nvSpPr>
        <p:spPr bwMode="auto">
          <a:xfrm>
            <a:off x="3124200" y="6399213"/>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Times New Roman" charset="0"/>
              </a:defRPr>
            </a:lvl1pPr>
          </a:lstStyle>
          <a:p>
            <a:endParaRPr lang="en-US" b="0">
              <a:solidFill>
                <a:srgbClr val="EAEAEA"/>
              </a:solidFill>
            </a:endParaRPr>
          </a:p>
        </p:txBody>
      </p:sp>
      <p:sp>
        <p:nvSpPr>
          <p:cNvPr id="670736" name="Rectangle 16"/>
          <p:cNvSpPr>
            <a:spLocks noGrp="1" noChangeArrowheads="1"/>
          </p:cNvSpPr>
          <p:nvPr>
            <p:ph type="sldNum" sz="quarter" idx="4"/>
          </p:nvPr>
        </p:nvSpPr>
        <p:spPr bwMode="auto">
          <a:xfrm>
            <a:off x="6553200" y="6399213"/>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a:latin typeface="Times New Roman" charset="0"/>
              </a:defRPr>
            </a:lvl1pPr>
          </a:lstStyle>
          <a:p>
            <a:fld id="{55974A36-55D8-8349-B8FF-EE1E0908312C}" type="slidenum">
              <a:rPr lang="en-US" b="0">
                <a:solidFill>
                  <a:srgbClr val="EAEAEA"/>
                </a:solidFill>
              </a:rPr>
              <a:pPr/>
              <a:t>‹#›</a:t>
            </a:fld>
            <a:endParaRPr lang="en-US" b="0">
              <a:solidFill>
                <a:srgbClr val="EAEAEA"/>
              </a:solidFill>
            </a:endParaRPr>
          </a:p>
        </p:txBody>
      </p:sp>
    </p:spTree>
    <p:extLst>
      <p:ext uri="{BB962C8B-B14F-4D97-AF65-F5344CB8AC3E}">
        <p14:creationId xmlns:p14="http://schemas.microsoft.com/office/powerpoint/2010/main" val="1844602179"/>
      </p:ext>
    </p:extLst>
  </p:cSld>
  <p:clrMap bg1="dk2" tx1="lt1" bg2="dk1" tx2="lt2" accent1="accent1" accent2="accent2" accent3="accent3" accent4="accent4" accent5="accent5" accent6="accent6" hlink="hlink" folHlink="folHlink"/>
  <p:sldLayoutIdLst>
    <p:sldLayoutId id="2147485181" r:id="rId1"/>
    <p:sldLayoutId id="2147485182" r:id="rId2"/>
    <p:sldLayoutId id="2147485183" r:id="rId3"/>
    <p:sldLayoutId id="2147485184" r:id="rId4"/>
    <p:sldLayoutId id="2147485185" r:id="rId5"/>
    <p:sldLayoutId id="2147485186" r:id="rId6"/>
    <p:sldLayoutId id="2147485187" r:id="rId7"/>
    <p:sldLayoutId id="2147485188" r:id="rId8"/>
    <p:sldLayoutId id="2147485189" r:id="rId9"/>
    <p:sldLayoutId id="2147485190" r:id="rId10"/>
    <p:sldLayoutId id="2147485191"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SzPct val="90000"/>
        <a:buFont typeface="Wingdings" charset="0"/>
        <a:buChar char="Ú"/>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5522" name="Group 6"/>
          <p:cNvGrpSpPr>
            <a:grpSpLocks/>
          </p:cNvGrpSpPr>
          <p:nvPr/>
        </p:nvGrpSpPr>
        <p:grpSpPr bwMode="auto">
          <a:xfrm>
            <a:off x="0" y="914400"/>
            <a:ext cx="8686800" cy="2514600"/>
            <a:chOff x="0" y="576"/>
            <a:chExt cx="5472" cy="1584"/>
          </a:xfrm>
        </p:grpSpPr>
        <p:sp>
          <p:nvSpPr>
            <p:cNvPr id="12" name="Oval 7"/>
            <p:cNvSpPr>
              <a:spLocks noChangeArrowheads="1"/>
            </p:cNvSpPr>
            <p:nvPr/>
          </p:nvSpPr>
          <p:spPr bwMode="auto">
            <a:xfrm>
              <a:off x="144" y="576"/>
              <a:ext cx="1584" cy="1584"/>
            </a:xfrm>
            <a:prstGeom prst="ellipse">
              <a:avLst/>
            </a:prstGeom>
            <a:noFill/>
            <a:ln w="12700">
              <a:solidFill>
                <a:schemeClr val="accent1"/>
              </a:solidFill>
              <a:round/>
              <a:headEnd/>
              <a:tailEnd/>
            </a:ln>
            <a:effectLst/>
          </p:spPr>
          <p:txBody>
            <a:bodyPr wrap="none" anchor="ctr"/>
            <a:lstStyle/>
            <a:p>
              <a:pPr>
                <a:defRPr/>
              </a:pPr>
              <a:endParaRPr lang="en-US" sz="1800" b="0">
                <a:solidFill>
                  <a:srgbClr val="292929"/>
                </a:solidFill>
                <a:ea typeface="ＭＳ Ｐゴシック" pitchFamily="8" charset="-128"/>
                <a:cs typeface="Arial" charset="0"/>
              </a:endParaRPr>
            </a:p>
          </p:txBody>
        </p:sp>
        <p:sp>
          <p:nvSpPr>
            <p:cNvPr id="13" name="Rectangle 8"/>
            <p:cNvSpPr>
              <a:spLocks noChangeArrowheads="1"/>
            </p:cNvSpPr>
            <p:nvPr/>
          </p:nvSpPr>
          <p:spPr bwMode="hidden">
            <a:xfrm>
              <a:off x="0" y="1056"/>
              <a:ext cx="2976" cy="720"/>
            </a:xfrm>
            <a:prstGeom prst="rect">
              <a:avLst/>
            </a:prstGeom>
            <a:solidFill>
              <a:schemeClr val="accent2"/>
            </a:solidFill>
            <a:ln w="9525">
              <a:noFill/>
              <a:miter lim="800000"/>
              <a:headEnd/>
              <a:tailEnd/>
            </a:ln>
            <a:effectLst/>
          </p:spPr>
          <p:txBody>
            <a:bodyPr wrap="none" anchor="ctr"/>
            <a:lstStyle/>
            <a:p>
              <a:pPr>
                <a:defRPr/>
              </a:pPr>
              <a:endParaRPr lang="en-US" b="0">
                <a:solidFill>
                  <a:srgbClr val="292929"/>
                </a:solidFill>
                <a:latin typeface="Times New Roman" pitchFamily="8" charset="0"/>
                <a:ea typeface="ＭＳ Ｐゴシック" pitchFamily="8" charset="-128"/>
                <a:cs typeface="Arial" charset="0"/>
              </a:endParaRPr>
            </a:p>
          </p:txBody>
        </p:sp>
        <p:sp>
          <p:nvSpPr>
            <p:cNvPr id="14" name="Rectangle 9"/>
            <p:cNvSpPr>
              <a:spLocks noChangeArrowheads="1"/>
            </p:cNvSpPr>
            <p:nvPr/>
          </p:nvSpPr>
          <p:spPr bwMode="hidden">
            <a:xfrm>
              <a:off x="2496" y="1056"/>
              <a:ext cx="2976" cy="720"/>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defRPr/>
              </a:pPr>
              <a:endParaRPr lang="en-US" b="0">
                <a:solidFill>
                  <a:srgbClr val="292929"/>
                </a:solidFill>
                <a:latin typeface="Times New Roman" pitchFamily="8" charset="0"/>
                <a:ea typeface="ＭＳ Ｐゴシック" pitchFamily="8" charset="-128"/>
                <a:cs typeface="Arial" charset="0"/>
              </a:endParaRPr>
            </a:p>
          </p:txBody>
        </p:sp>
        <p:sp>
          <p:nvSpPr>
            <p:cNvPr id="15" name="Freeform 10"/>
            <p:cNvSpPr>
              <a:spLocks noChangeArrowheads="1"/>
            </p:cNvSpPr>
            <p:nvPr/>
          </p:nvSpPr>
          <p:spPr bwMode="auto">
            <a:xfrm>
              <a:off x="384" y="960"/>
              <a:ext cx="144" cy="913"/>
            </a:xfrm>
            <a:custGeom>
              <a:avLst/>
              <a:gdLst/>
              <a:ahLst/>
              <a:cxnLst>
                <a:cxn ang="0">
                  <a:pos x="1000" y="1000"/>
                </a:cxn>
                <a:cxn ang="0">
                  <a:pos x="0" y="1000"/>
                </a:cxn>
                <a:cxn ang="0">
                  <a:pos x="0" y="0"/>
                </a:cxn>
                <a:cxn ang="0">
                  <a:pos x="1000" y="0"/>
                </a:cxn>
              </a:cxnLst>
              <a:rect l="0" t="0" r="r" b="b"/>
              <a:pathLst>
                <a:path w="1000" h="1000">
                  <a:moveTo>
                    <a:pt x="1000" y="1000"/>
                  </a:moveTo>
                  <a:lnTo>
                    <a:pt x="0" y="1000"/>
                  </a:lnTo>
                  <a:lnTo>
                    <a:pt x="0" y="0"/>
                  </a:lnTo>
                  <a:lnTo>
                    <a:pt x="1000" y="0"/>
                  </a:lnTo>
                </a:path>
              </a:pathLst>
            </a:custGeom>
            <a:noFill/>
            <a:ln w="76200" cmpd="sng">
              <a:solidFill>
                <a:schemeClr val="tx2"/>
              </a:solidFill>
              <a:miter lim="800000"/>
              <a:headEnd/>
              <a:tailEnd/>
            </a:ln>
          </p:spPr>
          <p:txBody>
            <a:bodyPr/>
            <a:lstStyle/>
            <a:p>
              <a:pPr algn="l" eaLnBrk="0" hangingPunct="0">
                <a:defRPr/>
              </a:pPr>
              <a:endParaRPr lang="en-US" b="0">
                <a:solidFill>
                  <a:srgbClr val="292929"/>
                </a:solidFill>
                <a:ea typeface="ＭＳ Ｐゴシック" pitchFamily="8" charset="-128"/>
                <a:cs typeface="Arial"/>
              </a:endParaRPr>
            </a:p>
          </p:txBody>
        </p:sp>
        <p:sp>
          <p:nvSpPr>
            <p:cNvPr id="16" name="Freeform 11"/>
            <p:cNvSpPr>
              <a:spLocks noChangeArrowheads="1"/>
            </p:cNvSpPr>
            <p:nvPr/>
          </p:nvSpPr>
          <p:spPr bwMode="auto">
            <a:xfrm>
              <a:off x="4944" y="762"/>
              <a:ext cx="165" cy="864"/>
            </a:xfrm>
            <a:custGeom>
              <a:avLst/>
              <a:gdLst/>
              <a:ahLst/>
              <a:cxnLst>
                <a:cxn ang="0">
                  <a:pos x="0" y="0"/>
                </a:cxn>
                <a:cxn ang="0">
                  <a:pos x="1000" y="0"/>
                </a:cxn>
                <a:cxn ang="0">
                  <a:pos x="1000" y="1000"/>
                </a:cxn>
                <a:cxn ang="0">
                  <a:pos x="0" y="1000"/>
                </a:cxn>
              </a:cxnLst>
              <a:rect l="0" t="0" r="r" b="b"/>
              <a:pathLst>
                <a:path w="1000" h="1000">
                  <a:moveTo>
                    <a:pt x="0" y="0"/>
                  </a:moveTo>
                  <a:lnTo>
                    <a:pt x="1000" y="0"/>
                  </a:lnTo>
                  <a:lnTo>
                    <a:pt x="1000" y="1000"/>
                  </a:lnTo>
                  <a:lnTo>
                    <a:pt x="0" y="1000"/>
                  </a:lnTo>
                </a:path>
              </a:pathLst>
            </a:custGeom>
            <a:noFill/>
            <a:ln w="76200" cap="flat" cmpd="sng">
              <a:solidFill>
                <a:schemeClr val="accent1"/>
              </a:solidFill>
              <a:prstDash val="solid"/>
              <a:miter lim="800000"/>
              <a:headEnd/>
              <a:tailEnd/>
            </a:ln>
          </p:spPr>
          <p:txBody>
            <a:bodyPr/>
            <a:lstStyle/>
            <a:p>
              <a:pPr algn="l" eaLnBrk="0" hangingPunct="0">
                <a:defRPr/>
              </a:pPr>
              <a:endParaRPr lang="en-US" b="0">
                <a:solidFill>
                  <a:srgbClr val="292929"/>
                </a:solidFill>
                <a:ea typeface="ＭＳ Ｐゴシック" pitchFamily="8" charset="-128"/>
                <a:cs typeface="Arial"/>
              </a:endParaRPr>
            </a:p>
          </p:txBody>
        </p:sp>
      </p:grpSp>
      <p:sp>
        <p:nvSpPr>
          <p:cNvPr id="235528" name="Rectangle 4"/>
          <p:cNvSpPr>
            <a:spLocks noGrp="1" noChangeArrowheads="1"/>
          </p:cNvSpPr>
          <p:nvPr>
            <p:ph type="title"/>
          </p:nvPr>
        </p:nvSpPr>
        <p:spPr bwMode="auto">
          <a:xfrm>
            <a:off x="931863" y="96838"/>
            <a:ext cx="7158037" cy="1412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GB"/>
              <a:t>Click to edit Master title style</a:t>
            </a:r>
          </a:p>
        </p:txBody>
      </p:sp>
      <p:sp>
        <p:nvSpPr>
          <p:cNvPr id="235529" name="Rectangle 5"/>
          <p:cNvSpPr>
            <a:spLocks noGrp="1" noChangeArrowheads="1"/>
          </p:cNvSpPr>
          <p:nvPr>
            <p:ph type="body" idx="1"/>
          </p:nvPr>
        </p:nvSpPr>
        <p:spPr bwMode="auto">
          <a:xfrm>
            <a:off x="949325" y="1981200"/>
            <a:ext cx="7661275"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7" name="Rectangle 3"/>
          <p:cNvSpPr>
            <a:spLocks noGrp="1" noChangeArrowheads="1"/>
          </p:cNvSpPr>
          <p:nvPr>
            <p:ph type="dt" sz="half" idx="2"/>
          </p:nvPr>
        </p:nvSpPr>
        <p:spPr bwMode="auto">
          <a:xfrm>
            <a:off x="685800" y="6248400"/>
            <a:ext cx="1905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eaLnBrk="1" hangingPunct="1">
              <a:defRPr sz="1000" smtClean="0">
                <a:ea typeface="+mn-ea"/>
                <a:cs typeface="+mn-cs"/>
              </a:defRPr>
            </a:lvl1pPr>
          </a:lstStyle>
          <a:p>
            <a:pPr algn="l">
              <a:defRPr/>
            </a:pPr>
            <a:endParaRPr lang="en-GB" b="0">
              <a:solidFill>
                <a:srgbClr val="292929"/>
              </a:solidFill>
              <a:ea typeface="ＭＳ Ｐゴシック"/>
              <a:cs typeface="Arial"/>
            </a:endParaRPr>
          </a:p>
        </p:txBody>
      </p:sp>
      <p:sp>
        <p:nvSpPr>
          <p:cNvPr id="18" name="Rectangle 4"/>
          <p:cNvSpPr>
            <a:spLocks noGrp="1" noChangeArrowheads="1"/>
          </p:cNvSpPr>
          <p:nvPr>
            <p:ph type="ftr" sz="quarter" idx="3"/>
          </p:nvPr>
        </p:nvSpPr>
        <p:spPr bwMode="auto">
          <a:xfrm>
            <a:off x="3124200" y="6248400"/>
            <a:ext cx="28956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ctr" eaLnBrk="1" hangingPunct="1">
              <a:defRPr sz="1000" smtClean="0">
                <a:ea typeface="+mn-ea"/>
                <a:cs typeface="+mn-cs"/>
              </a:defRPr>
            </a:lvl1pPr>
          </a:lstStyle>
          <a:p>
            <a:pPr>
              <a:defRPr/>
            </a:pPr>
            <a:endParaRPr lang="en-GB" b="0">
              <a:solidFill>
                <a:srgbClr val="292929"/>
              </a:solidFill>
              <a:ea typeface="ＭＳ Ｐゴシック"/>
              <a:cs typeface="Arial"/>
            </a:endParaRPr>
          </a:p>
        </p:txBody>
      </p:sp>
      <p:sp>
        <p:nvSpPr>
          <p:cNvPr id="19" name="Rectangle 5"/>
          <p:cNvSpPr>
            <a:spLocks noGrp="1" noChangeArrowheads="1"/>
          </p:cNvSpPr>
          <p:nvPr>
            <p:ph type="sldNum" sz="quarter" idx="4"/>
          </p:nvPr>
        </p:nvSpPr>
        <p:spPr bwMode="auto">
          <a:xfrm>
            <a:off x="6553200" y="6248400"/>
            <a:ext cx="1905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r" eaLnBrk="1" hangingPunct="1">
              <a:defRPr sz="1000">
                <a:cs typeface="+mn-cs"/>
              </a:defRPr>
            </a:lvl1pPr>
          </a:lstStyle>
          <a:p>
            <a:fld id="{3661CB3E-3406-3B49-86DB-A0134C95F814}" type="slidenum">
              <a:rPr lang="en-GB" b="0">
                <a:solidFill>
                  <a:srgbClr val="292929"/>
                </a:solidFill>
                <a:cs typeface="Arial"/>
              </a:rPr>
              <a:pPr/>
              <a:t>‹#›</a:t>
            </a:fld>
            <a:endParaRPr lang="en-GB" b="0">
              <a:solidFill>
                <a:srgbClr val="292929"/>
              </a:solidFill>
              <a:cs typeface="Arial"/>
            </a:endParaRPr>
          </a:p>
        </p:txBody>
      </p:sp>
    </p:spTree>
    <p:extLst>
      <p:ext uri="{BB962C8B-B14F-4D97-AF65-F5344CB8AC3E}">
        <p14:creationId xmlns:p14="http://schemas.microsoft.com/office/powerpoint/2010/main" val="2979456014"/>
      </p:ext>
    </p:extLst>
  </p:cSld>
  <p:clrMap bg1="lt1" tx1="dk1" bg2="lt2" tx2="dk2" accent1="accent1" accent2="accent2" accent3="accent3" accent4="accent4" accent5="accent5" accent6="accent6" hlink="hlink" folHlink="folHlink"/>
  <p:sldLayoutIdLst>
    <p:sldLayoutId id="2147485193" r:id="rId1"/>
    <p:sldLayoutId id="2147485194" r:id="rId2"/>
    <p:sldLayoutId id="2147485195" r:id="rId3"/>
    <p:sldLayoutId id="2147485196" r:id="rId4"/>
    <p:sldLayoutId id="2147485197" r:id="rId5"/>
    <p:sldLayoutId id="2147485198" r:id="rId6"/>
    <p:sldLayoutId id="2147485199" r:id="rId7"/>
    <p:sldLayoutId id="2147485200" r:id="rId8"/>
    <p:sldLayoutId id="2147485201" r:id="rId9"/>
    <p:sldLayoutId id="2147485202" r:id="rId10"/>
    <p:sldLayoutId id="2147485203" r:id="rId11"/>
  </p:sldLayoutIdLst>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ea typeface="ＭＳ Ｐゴシック" charset="0"/>
          <a:cs typeface="Arial" charset="0"/>
        </a:defRPr>
      </a:lvl2pPr>
      <a:lvl3pPr algn="l" rtl="0" eaLnBrk="0" fontAlgn="base" hangingPunct="0">
        <a:spcBef>
          <a:spcPct val="0"/>
        </a:spcBef>
        <a:spcAft>
          <a:spcPct val="0"/>
        </a:spcAft>
        <a:defRPr sz="4000">
          <a:solidFill>
            <a:schemeClr val="tx2"/>
          </a:solidFill>
          <a:latin typeface="Arial" charset="0"/>
          <a:ea typeface="ＭＳ Ｐゴシック" charset="0"/>
          <a:cs typeface="Arial" charset="0"/>
        </a:defRPr>
      </a:lvl3pPr>
      <a:lvl4pPr algn="l" rtl="0" eaLnBrk="0" fontAlgn="base" hangingPunct="0">
        <a:spcBef>
          <a:spcPct val="0"/>
        </a:spcBef>
        <a:spcAft>
          <a:spcPct val="0"/>
        </a:spcAft>
        <a:defRPr sz="4000">
          <a:solidFill>
            <a:schemeClr val="tx2"/>
          </a:solidFill>
          <a:latin typeface="Arial" charset="0"/>
          <a:ea typeface="ＭＳ Ｐゴシック" charset="0"/>
          <a:cs typeface="Arial" charset="0"/>
        </a:defRPr>
      </a:lvl4pPr>
      <a:lvl5pPr algn="l" rtl="0" eaLnBrk="0" fontAlgn="base" hangingPunct="0">
        <a:spcBef>
          <a:spcPct val="0"/>
        </a:spcBef>
        <a:spcAft>
          <a:spcPct val="0"/>
        </a:spcAft>
        <a:defRPr sz="4000">
          <a:solidFill>
            <a:schemeClr val="tx2"/>
          </a:solidFill>
          <a:latin typeface="Arial" charset="0"/>
          <a:ea typeface="ＭＳ Ｐゴシック" charset="0"/>
          <a:cs typeface="Arial" charset="0"/>
        </a:defRPr>
      </a:lvl5pPr>
      <a:lvl6pPr marL="457200" algn="l" rtl="0" eaLnBrk="0" fontAlgn="base" hangingPunct="0">
        <a:spcBef>
          <a:spcPct val="0"/>
        </a:spcBef>
        <a:spcAft>
          <a:spcPct val="0"/>
        </a:spcAft>
        <a:defRPr sz="4000">
          <a:solidFill>
            <a:schemeClr val="tx2"/>
          </a:solidFill>
          <a:latin typeface="Arial" charset="0"/>
          <a:ea typeface="ＭＳ Ｐゴシック" charset="0"/>
          <a:cs typeface="Arial" charset="0"/>
        </a:defRPr>
      </a:lvl6pPr>
      <a:lvl7pPr marL="914400" algn="l" rtl="0" eaLnBrk="0" fontAlgn="base" hangingPunct="0">
        <a:spcBef>
          <a:spcPct val="0"/>
        </a:spcBef>
        <a:spcAft>
          <a:spcPct val="0"/>
        </a:spcAft>
        <a:defRPr sz="4000">
          <a:solidFill>
            <a:schemeClr val="tx2"/>
          </a:solidFill>
          <a:latin typeface="Arial" charset="0"/>
          <a:ea typeface="ＭＳ Ｐゴシック" charset="0"/>
          <a:cs typeface="Arial" charset="0"/>
        </a:defRPr>
      </a:lvl7pPr>
      <a:lvl8pPr marL="1371600" algn="l" rtl="0" eaLnBrk="0" fontAlgn="base" hangingPunct="0">
        <a:spcBef>
          <a:spcPct val="0"/>
        </a:spcBef>
        <a:spcAft>
          <a:spcPct val="0"/>
        </a:spcAft>
        <a:defRPr sz="4000">
          <a:solidFill>
            <a:schemeClr val="tx2"/>
          </a:solidFill>
          <a:latin typeface="Arial" charset="0"/>
          <a:ea typeface="ＭＳ Ｐゴシック" charset="0"/>
          <a:cs typeface="Arial" charset="0"/>
        </a:defRPr>
      </a:lvl8pPr>
      <a:lvl9pPr marL="1828800" algn="l" rtl="0" eaLnBrk="0" fontAlgn="base" hangingPunct="0">
        <a:spcBef>
          <a:spcPct val="0"/>
        </a:spcBef>
        <a:spcAft>
          <a:spcPct val="0"/>
        </a:spcAft>
        <a:defRPr sz="4000">
          <a:solidFill>
            <a:schemeClr val="tx2"/>
          </a:solidFill>
          <a:latin typeface="Arial" charset="0"/>
          <a:ea typeface="ＭＳ Ｐゴシック" charset="0"/>
          <a:cs typeface="Arial" charset="0"/>
        </a:defRPr>
      </a:lvl9pPr>
    </p:titleStyle>
    <p:bodyStyle>
      <a:lvl1pPr marL="447675" indent="-447675" algn="l" rtl="0" eaLnBrk="0" fontAlgn="base" hangingPunct="0">
        <a:spcBef>
          <a:spcPct val="20000"/>
        </a:spcBef>
        <a:spcAft>
          <a:spcPct val="0"/>
        </a:spcAft>
        <a:buClr>
          <a:schemeClr val="accent1"/>
        </a:buClr>
        <a:buSzPct val="70000"/>
        <a:buFont typeface="Wingdings" charset="0"/>
        <a:buChar char="n"/>
        <a:defRPr sz="3200">
          <a:solidFill>
            <a:schemeClr val="tx1"/>
          </a:solidFill>
          <a:latin typeface="+mn-lt"/>
          <a:ea typeface="+mn-ea"/>
          <a:cs typeface="+mn-cs"/>
        </a:defRPr>
      </a:lvl1pPr>
      <a:lvl2pPr marL="889000" indent="-439738" algn="l" rtl="0" eaLnBrk="0" fontAlgn="base" hangingPunct="0">
        <a:spcBef>
          <a:spcPct val="20000"/>
        </a:spcBef>
        <a:spcAft>
          <a:spcPct val="0"/>
        </a:spcAft>
        <a:buClr>
          <a:schemeClr val="hlink"/>
        </a:buClr>
        <a:buSzPct val="65000"/>
        <a:buFont typeface="Wingdings" charset="0"/>
        <a:buChar char="¡"/>
        <a:defRPr sz="2800">
          <a:solidFill>
            <a:schemeClr val="tx1"/>
          </a:solidFill>
          <a:latin typeface="+mn-lt"/>
          <a:ea typeface="Arial" charset="0"/>
          <a:cs typeface="+mn-cs"/>
        </a:defRPr>
      </a:lvl2pPr>
      <a:lvl3pPr marL="1293813" indent="-403225" algn="l" rtl="0" eaLnBrk="0" fontAlgn="base" hangingPunct="0">
        <a:spcBef>
          <a:spcPct val="20000"/>
        </a:spcBef>
        <a:spcAft>
          <a:spcPct val="0"/>
        </a:spcAft>
        <a:buClr>
          <a:schemeClr val="accent1"/>
        </a:buClr>
        <a:buSzPct val="70000"/>
        <a:buFont typeface="Wingdings" charset="0"/>
        <a:buChar char="n"/>
        <a:defRPr sz="2400">
          <a:solidFill>
            <a:schemeClr val="tx1"/>
          </a:solidFill>
          <a:latin typeface="+mn-lt"/>
          <a:ea typeface="Arial" charset="0"/>
          <a:cs typeface="+mn-cs"/>
        </a:defRPr>
      </a:lvl3pPr>
      <a:lvl4pPr marL="1681163" indent="-385763" algn="l" rtl="0" eaLnBrk="0" fontAlgn="base" hangingPunct="0">
        <a:spcBef>
          <a:spcPct val="20000"/>
        </a:spcBef>
        <a:spcAft>
          <a:spcPct val="0"/>
        </a:spcAft>
        <a:buClr>
          <a:schemeClr val="hlink"/>
        </a:buClr>
        <a:buSzPct val="75000"/>
        <a:buFont typeface="Wingdings" charset="0"/>
        <a:buChar char="¡"/>
        <a:defRPr sz="2000">
          <a:solidFill>
            <a:schemeClr val="tx1"/>
          </a:solidFill>
          <a:latin typeface="+mn-lt"/>
          <a:ea typeface="Arial" charset="0"/>
          <a:cs typeface="+mn-cs"/>
        </a:defRPr>
      </a:lvl4pPr>
      <a:lvl5pPr marL="2070100" indent="-387350" algn="l" rtl="0" eaLnBrk="0" fontAlgn="base" hangingPunct="0">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5pPr>
      <a:lvl6pPr marL="2527300" indent="-387350" algn="l" rtl="0" eaLnBrk="0" fontAlgn="base" hangingPunct="0">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6pPr>
      <a:lvl7pPr marL="2984500" indent="-387350" algn="l" rtl="0" eaLnBrk="0" fontAlgn="base" hangingPunct="0">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7pPr>
      <a:lvl8pPr marL="3441700" indent="-387350" algn="l" rtl="0" eaLnBrk="0" fontAlgn="base" hangingPunct="0">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8pPr>
      <a:lvl9pPr marL="3898900" indent="-387350" algn="l" rtl="0" eaLnBrk="0" fontAlgn="base" hangingPunct="0">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2286000"/>
            <a:ext cx="9144000" cy="3581400"/>
            <a:chOff x="0" y="1968"/>
            <a:chExt cx="5760" cy="2256"/>
          </a:xfrm>
        </p:grpSpPr>
        <p:sp>
          <p:nvSpPr>
            <p:cNvPr id="5018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w="9525">
              <a:noFill/>
              <a:miter lim="800000"/>
              <a:headEnd/>
              <a:tailEnd/>
            </a:ln>
          </p:spPr>
          <p:txBody>
            <a:bodyPr wrap="none" anchor="ctr"/>
            <a:lstStyle/>
            <a:p>
              <a:pPr>
                <a:defRPr/>
              </a:pPr>
              <a:endParaRPr lang="en-US">
                <a:ea typeface="Osaka" charset="-128"/>
                <a:cs typeface="Osaka" charset="-128"/>
              </a:endParaRPr>
            </a:p>
          </p:txBody>
        </p:sp>
        <p:sp>
          <p:nvSpPr>
            <p:cNvPr id="5018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w="9525">
              <a:noFill/>
              <a:miter lim="800000"/>
              <a:headEnd/>
              <a:tailEnd/>
            </a:ln>
          </p:spPr>
          <p:txBody>
            <a:bodyPr wrap="none" anchor="ctr"/>
            <a:lstStyle/>
            <a:p>
              <a:pPr>
                <a:defRPr/>
              </a:pPr>
              <a:endParaRPr lang="en-US">
                <a:ea typeface="Osaka" charset="-128"/>
                <a:cs typeface="Osaka" charset="-128"/>
              </a:endParaRPr>
            </a:p>
          </p:txBody>
        </p:sp>
        <p:sp>
          <p:nvSpPr>
            <p:cNvPr id="50187" name="Rectangle 5"/>
            <p:cNvSpPr>
              <a:spLocks noChangeArrowheads="1"/>
            </p:cNvSpPr>
            <p:nvPr/>
          </p:nvSpPr>
          <p:spPr bwMode="auto">
            <a:xfrm>
              <a:off x="9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88" name="Rectangle 6"/>
            <p:cNvSpPr>
              <a:spLocks noChangeArrowheads="1"/>
            </p:cNvSpPr>
            <p:nvPr/>
          </p:nvSpPr>
          <p:spPr bwMode="auto">
            <a:xfrm>
              <a:off x="19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89" name="Rectangle 7"/>
            <p:cNvSpPr>
              <a:spLocks noChangeArrowheads="1"/>
            </p:cNvSpPr>
            <p:nvPr/>
          </p:nvSpPr>
          <p:spPr bwMode="auto">
            <a:xfrm>
              <a:off x="28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90" name="Rectangle 8"/>
            <p:cNvSpPr>
              <a:spLocks noChangeArrowheads="1"/>
            </p:cNvSpPr>
            <p:nvPr/>
          </p:nvSpPr>
          <p:spPr bwMode="auto">
            <a:xfrm>
              <a:off x="38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91" name="Rectangle 9"/>
            <p:cNvSpPr>
              <a:spLocks noChangeArrowheads="1"/>
            </p:cNvSpPr>
            <p:nvPr/>
          </p:nvSpPr>
          <p:spPr bwMode="auto">
            <a:xfrm>
              <a:off x="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92" name="Rectangle 10"/>
            <p:cNvSpPr>
              <a:spLocks noChangeArrowheads="1"/>
            </p:cNvSpPr>
            <p:nvPr/>
          </p:nvSpPr>
          <p:spPr bwMode="auto">
            <a:xfrm>
              <a:off x="48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93" name="Rectangle 11"/>
            <p:cNvSpPr>
              <a:spLocks noChangeArrowheads="1"/>
            </p:cNvSpPr>
            <p:nvPr/>
          </p:nvSpPr>
          <p:spPr bwMode="auto">
            <a:xfrm>
              <a:off x="57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94" name="Rectangle 12"/>
            <p:cNvSpPr>
              <a:spLocks noChangeArrowheads="1"/>
            </p:cNvSpPr>
            <p:nvPr/>
          </p:nvSpPr>
          <p:spPr bwMode="auto">
            <a:xfrm>
              <a:off x="67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95" name="Rectangle 13"/>
            <p:cNvSpPr>
              <a:spLocks noChangeArrowheads="1"/>
            </p:cNvSpPr>
            <p:nvPr/>
          </p:nvSpPr>
          <p:spPr bwMode="auto">
            <a:xfrm>
              <a:off x="76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96" name="Rectangle 14"/>
            <p:cNvSpPr>
              <a:spLocks noChangeArrowheads="1"/>
            </p:cNvSpPr>
            <p:nvPr/>
          </p:nvSpPr>
          <p:spPr bwMode="auto">
            <a:xfrm>
              <a:off x="86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97" name="Rectangle 15"/>
            <p:cNvSpPr>
              <a:spLocks noChangeArrowheads="1"/>
            </p:cNvSpPr>
            <p:nvPr/>
          </p:nvSpPr>
          <p:spPr bwMode="auto">
            <a:xfrm>
              <a:off x="96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98" name="Rectangle 16"/>
            <p:cNvSpPr>
              <a:spLocks noChangeArrowheads="1"/>
            </p:cNvSpPr>
            <p:nvPr/>
          </p:nvSpPr>
          <p:spPr bwMode="auto">
            <a:xfrm>
              <a:off x="105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99" name="Rectangle 17"/>
            <p:cNvSpPr>
              <a:spLocks noChangeArrowheads="1"/>
            </p:cNvSpPr>
            <p:nvPr/>
          </p:nvSpPr>
          <p:spPr bwMode="auto">
            <a:xfrm>
              <a:off x="115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00" name="Rectangle 18"/>
            <p:cNvSpPr>
              <a:spLocks noChangeArrowheads="1"/>
            </p:cNvSpPr>
            <p:nvPr/>
          </p:nvSpPr>
          <p:spPr bwMode="auto">
            <a:xfrm>
              <a:off x="124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01" name="Rectangle 19"/>
            <p:cNvSpPr>
              <a:spLocks noChangeArrowheads="1"/>
            </p:cNvSpPr>
            <p:nvPr/>
          </p:nvSpPr>
          <p:spPr bwMode="auto">
            <a:xfrm>
              <a:off x="134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02" name="Rectangle 20"/>
            <p:cNvSpPr>
              <a:spLocks noChangeArrowheads="1"/>
            </p:cNvSpPr>
            <p:nvPr/>
          </p:nvSpPr>
          <p:spPr bwMode="auto">
            <a:xfrm>
              <a:off x="144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03" name="Rectangle 21"/>
            <p:cNvSpPr>
              <a:spLocks noChangeArrowheads="1"/>
            </p:cNvSpPr>
            <p:nvPr/>
          </p:nvSpPr>
          <p:spPr bwMode="auto">
            <a:xfrm>
              <a:off x="153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04" name="Rectangle 22"/>
            <p:cNvSpPr>
              <a:spLocks noChangeArrowheads="1"/>
            </p:cNvSpPr>
            <p:nvPr/>
          </p:nvSpPr>
          <p:spPr bwMode="auto">
            <a:xfrm>
              <a:off x="1632" y="1968"/>
              <a:ext cx="96"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05" name="Rectangle 23"/>
            <p:cNvSpPr>
              <a:spLocks noChangeArrowheads="1"/>
            </p:cNvSpPr>
            <p:nvPr/>
          </p:nvSpPr>
          <p:spPr bwMode="auto">
            <a:xfrm>
              <a:off x="172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06" name="Rectangle 24"/>
            <p:cNvSpPr>
              <a:spLocks noChangeArrowheads="1"/>
            </p:cNvSpPr>
            <p:nvPr/>
          </p:nvSpPr>
          <p:spPr bwMode="auto">
            <a:xfrm>
              <a:off x="182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07" name="Rectangle 25"/>
            <p:cNvSpPr>
              <a:spLocks noChangeArrowheads="1"/>
            </p:cNvSpPr>
            <p:nvPr/>
          </p:nvSpPr>
          <p:spPr bwMode="auto">
            <a:xfrm>
              <a:off x="192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08" name="Rectangle 26"/>
            <p:cNvSpPr>
              <a:spLocks noChangeArrowheads="1"/>
            </p:cNvSpPr>
            <p:nvPr/>
          </p:nvSpPr>
          <p:spPr bwMode="auto">
            <a:xfrm>
              <a:off x="201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09" name="Rectangle 27"/>
            <p:cNvSpPr>
              <a:spLocks noChangeArrowheads="1"/>
            </p:cNvSpPr>
            <p:nvPr/>
          </p:nvSpPr>
          <p:spPr bwMode="auto">
            <a:xfrm>
              <a:off x="211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10" name="Rectangle 28"/>
            <p:cNvSpPr>
              <a:spLocks noChangeArrowheads="1"/>
            </p:cNvSpPr>
            <p:nvPr/>
          </p:nvSpPr>
          <p:spPr bwMode="auto">
            <a:xfrm>
              <a:off x="220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11" name="Rectangle 29"/>
            <p:cNvSpPr>
              <a:spLocks noChangeArrowheads="1"/>
            </p:cNvSpPr>
            <p:nvPr/>
          </p:nvSpPr>
          <p:spPr bwMode="auto">
            <a:xfrm>
              <a:off x="230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12" name="Rectangle 30"/>
            <p:cNvSpPr>
              <a:spLocks noChangeArrowheads="1"/>
            </p:cNvSpPr>
            <p:nvPr/>
          </p:nvSpPr>
          <p:spPr bwMode="auto">
            <a:xfrm>
              <a:off x="240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13" name="Rectangle 31"/>
            <p:cNvSpPr>
              <a:spLocks noChangeArrowheads="1"/>
            </p:cNvSpPr>
            <p:nvPr/>
          </p:nvSpPr>
          <p:spPr bwMode="auto">
            <a:xfrm>
              <a:off x="249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14" name="Rectangle 32"/>
            <p:cNvSpPr>
              <a:spLocks noChangeArrowheads="1"/>
            </p:cNvSpPr>
            <p:nvPr/>
          </p:nvSpPr>
          <p:spPr bwMode="auto">
            <a:xfrm>
              <a:off x="259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15" name="Rectangle 33"/>
            <p:cNvSpPr>
              <a:spLocks noChangeArrowheads="1"/>
            </p:cNvSpPr>
            <p:nvPr/>
          </p:nvSpPr>
          <p:spPr bwMode="auto">
            <a:xfrm>
              <a:off x="268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16" name="Rectangle 34"/>
            <p:cNvSpPr>
              <a:spLocks noChangeArrowheads="1"/>
            </p:cNvSpPr>
            <p:nvPr/>
          </p:nvSpPr>
          <p:spPr bwMode="auto">
            <a:xfrm>
              <a:off x="278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17" name="Rectangle 35"/>
            <p:cNvSpPr>
              <a:spLocks noChangeArrowheads="1"/>
            </p:cNvSpPr>
            <p:nvPr/>
          </p:nvSpPr>
          <p:spPr bwMode="auto">
            <a:xfrm>
              <a:off x="288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18" name="Rectangle 36"/>
            <p:cNvSpPr>
              <a:spLocks noChangeArrowheads="1"/>
            </p:cNvSpPr>
            <p:nvPr/>
          </p:nvSpPr>
          <p:spPr bwMode="auto">
            <a:xfrm>
              <a:off x="297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19" name="Rectangle 37"/>
            <p:cNvSpPr>
              <a:spLocks noChangeArrowheads="1"/>
            </p:cNvSpPr>
            <p:nvPr/>
          </p:nvSpPr>
          <p:spPr bwMode="auto">
            <a:xfrm>
              <a:off x="307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20" name="Rectangle 38"/>
            <p:cNvSpPr>
              <a:spLocks noChangeArrowheads="1"/>
            </p:cNvSpPr>
            <p:nvPr/>
          </p:nvSpPr>
          <p:spPr bwMode="auto">
            <a:xfrm>
              <a:off x="316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21" name="Rectangle 39"/>
            <p:cNvSpPr>
              <a:spLocks noChangeArrowheads="1"/>
            </p:cNvSpPr>
            <p:nvPr/>
          </p:nvSpPr>
          <p:spPr bwMode="auto">
            <a:xfrm>
              <a:off x="326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22" name="Rectangle 40"/>
            <p:cNvSpPr>
              <a:spLocks noChangeArrowheads="1"/>
            </p:cNvSpPr>
            <p:nvPr/>
          </p:nvSpPr>
          <p:spPr bwMode="auto">
            <a:xfrm>
              <a:off x="336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23" name="Rectangle 41"/>
            <p:cNvSpPr>
              <a:spLocks noChangeArrowheads="1"/>
            </p:cNvSpPr>
            <p:nvPr/>
          </p:nvSpPr>
          <p:spPr bwMode="auto">
            <a:xfrm>
              <a:off x="345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24" name="Rectangle 42"/>
            <p:cNvSpPr>
              <a:spLocks noChangeArrowheads="1"/>
            </p:cNvSpPr>
            <p:nvPr/>
          </p:nvSpPr>
          <p:spPr bwMode="auto">
            <a:xfrm>
              <a:off x="355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25" name="Rectangle 43"/>
            <p:cNvSpPr>
              <a:spLocks noChangeArrowheads="1"/>
            </p:cNvSpPr>
            <p:nvPr/>
          </p:nvSpPr>
          <p:spPr bwMode="auto">
            <a:xfrm>
              <a:off x="364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26" name="Rectangle 44"/>
            <p:cNvSpPr>
              <a:spLocks noChangeArrowheads="1"/>
            </p:cNvSpPr>
            <p:nvPr/>
          </p:nvSpPr>
          <p:spPr bwMode="auto">
            <a:xfrm>
              <a:off x="374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27" name="Rectangle 45"/>
            <p:cNvSpPr>
              <a:spLocks noChangeArrowheads="1"/>
            </p:cNvSpPr>
            <p:nvPr/>
          </p:nvSpPr>
          <p:spPr bwMode="auto">
            <a:xfrm>
              <a:off x="3792" y="1968"/>
              <a:ext cx="96"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28" name="Rectangle 46"/>
            <p:cNvSpPr>
              <a:spLocks noChangeArrowheads="1"/>
            </p:cNvSpPr>
            <p:nvPr/>
          </p:nvSpPr>
          <p:spPr bwMode="auto">
            <a:xfrm>
              <a:off x="393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29" name="Rectangle 47"/>
            <p:cNvSpPr>
              <a:spLocks noChangeArrowheads="1"/>
            </p:cNvSpPr>
            <p:nvPr/>
          </p:nvSpPr>
          <p:spPr bwMode="auto">
            <a:xfrm>
              <a:off x="403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30" name="Rectangle 48"/>
            <p:cNvSpPr>
              <a:spLocks noChangeArrowheads="1"/>
            </p:cNvSpPr>
            <p:nvPr/>
          </p:nvSpPr>
          <p:spPr bwMode="auto">
            <a:xfrm>
              <a:off x="412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31" name="Rectangle 49"/>
            <p:cNvSpPr>
              <a:spLocks noChangeArrowheads="1"/>
            </p:cNvSpPr>
            <p:nvPr/>
          </p:nvSpPr>
          <p:spPr bwMode="auto">
            <a:xfrm>
              <a:off x="422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32" name="Rectangle 50"/>
            <p:cNvSpPr>
              <a:spLocks noChangeArrowheads="1"/>
            </p:cNvSpPr>
            <p:nvPr/>
          </p:nvSpPr>
          <p:spPr bwMode="auto">
            <a:xfrm>
              <a:off x="432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33" name="Rectangle 51"/>
            <p:cNvSpPr>
              <a:spLocks noChangeArrowheads="1"/>
            </p:cNvSpPr>
            <p:nvPr/>
          </p:nvSpPr>
          <p:spPr bwMode="auto">
            <a:xfrm>
              <a:off x="441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34" name="Rectangle 52"/>
            <p:cNvSpPr>
              <a:spLocks noChangeArrowheads="1"/>
            </p:cNvSpPr>
            <p:nvPr/>
          </p:nvSpPr>
          <p:spPr bwMode="auto">
            <a:xfrm>
              <a:off x="451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35" name="Rectangle 53"/>
            <p:cNvSpPr>
              <a:spLocks noChangeArrowheads="1"/>
            </p:cNvSpPr>
            <p:nvPr/>
          </p:nvSpPr>
          <p:spPr bwMode="auto">
            <a:xfrm>
              <a:off x="460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36" name="Rectangle 54"/>
            <p:cNvSpPr>
              <a:spLocks noChangeArrowheads="1"/>
            </p:cNvSpPr>
            <p:nvPr/>
          </p:nvSpPr>
          <p:spPr bwMode="auto">
            <a:xfrm>
              <a:off x="470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37" name="Rectangle 55"/>
            <p:cNvSpPr>
              <a:spLocks noChangeArrowheads="1"/>
            </p:cNvSpPr>
            <p:nvPr/>
          </p:nvSpPr>
          <p:spPr bwMode="auto">
            <a:xfrm>
              <a:off x="480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38" name="Rectangle 56"/>
            <p:cNvSpPr>
              <a:spLocks noChangeArrowheads="1"/>
            </p:cNvSpPr>
            <p:nvPr/>
          </p:nvSpPr>
          <p:spPr bwMode="auto">
            <a:xfrm>
              <a:off x="489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39" name="Rectangle 57"/>
            <p:cNvSpPr>
              <a:spLocks noChangeArrowheads="1"/>
            </p:cNvSpPr>
            <p:nvPr/>
          </p:nvSpPr>
          <p:spPr bwMode="auto">
            <a:xfrm>
              <a:off x="499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40" name="Rectangle 58"/>
            <p:cNvSpPr>
              <a:spLocks noChangeArrowheads="1"/>
            </p:cNvSpPr>
            <p:nvPr/>
          </p:nvSpPr>
          <p:spPr bwMode="auto">
            <a:xfrm>
              <a:off x="508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41" name="Rectangle 59"/>
            <p:cNvSpPr>
              <a:spLocks noChangeArrowheads="1"/>
            </p:cNvSpPr>
            <p:nvPr/>
          </p:nvSpPr>
          <p:spPr bwMode="auto">
            <a:xfrm>
              <a:off x="518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42" name="Rectangle 60"/>
            <p:cNvSpPr>
              <a:spLocks noChangeArrowheads="1"/>
            </p:cNvSpPr>
            <p:nvPr/>
          </p:nvSpPr>
          <p:spPr bwMode="auto">
            <a:xfrm>
              <a:off x="528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43" name="Rectangle 61"/>
            <p:cNvSpPr>
              <a:spLocks noChangeArrowheads="1"/>
            </p:cNvSpPr>
            <p:nvPr/>
          </p:nvSpPr>
          <p:spPr bwMode="auto">
            <a:xfrm>
              <a:off x="537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44" name="Rectangle 62"/>
            <p:cNvSpPr>
              <a:spLocks noChangeArrowheads="1"/>
            </p:cNvSpPr>
            <p:nvPr/>
          </p:nvSpPr>
          <p:spPr bwMode="auto">
            <a:xfrm>
              <a:off x="547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45" name="Rectangle 63"/>
            <p:cNvSpPr>
              <a:spLocks noChangeArrowheads="1"/>
            </p:cNvSpPr>
            <p:nvPr/>
          </p:nvSpPr>
          <p:spPr bwMode="auto">
            <a:xfrm>
              <a:off x="556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46" name="Rectangle 64"/>
            <p:cNvSpPr>
              <a:spLocks noChangeArrowheads="1"/>
            </p:cNvSpPr>
            <p:nvPr/>
          </p:nvSpPr>
          <p:spPr bwMode="auto">
            <a:xfrm>
              <a:off x="566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47" name="Rectangle 65"/>
            <p:cNvSpPr>
              <a:spLocks noChangeArrowheads="1"/>
            </p:cNvSpPr>
            <p:nvPr/>
          </p:nvSpPr>
          <p:spPr bwMode="auto">
            <a:xfrm>
              <a:off x="0" y="2736"/>
              <a:ext cx="5760" cy="48"/>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grpSp>
      <p:sp>
        <p:nvSpPr>
          <p:cNvPr id="50179"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50180"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48548"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kumimoji="1" sz="1400" b="0">
                <a:latin typeface="Helvetica" charset="0"/>
                <a:ea typeface="+mn-ea"/>
                <a:cs typeface="+mn-cs"/>
              </a:defRPr>
            </a:lvl1pPr>
          </a:lstStyle>
          <a:p>
            <a:pPr>
              <a:defRPr/>
            </a:pPr>
            <a:endParaRPr lang="en-US" altLang="ja-JP"/>
          </a:p>
        </p:txBody>
      </p:sp>
      <p:sp>
        <p:nvSpPr>
          <p:cNvPr id="148549"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1" sz="1400" b="0">
                <a:latin typeface="Helvetica" charset="0"/>
                <a:ea typeface="+mn-ea"/>
                <a:cs typeface="+mn-cs"/>
              </a:defRPr>
            </a:lvl1pPr>
          </a:lstStyle>
          <a:p>
            <a:pPr>
              <a:defRPr/>
            </a:pPr>
            <a:endParaRPr lang="en-US" altLang="ja-JP"/>
          </a:p>
        </p:txBody>
      </p:sp>
      <p:sp>
        <p:nvSpPr>
          <p:cNvPr id="148550"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1" sz="1400" b="0">
                <a:latin typeface="Helvetica" charset="0"/>
                <a:ea typeface="Osaka" charset="0"/>
                <a:cs typeface="Osaka" charset="0"/>
              </a:defRPr>
            </a:lvl1pPr>
          </a:lstStyle>
          <a:p>
            <a:fld id="{0B5C7755-24B4-2A4B-BC25-81148F8A4469}" type="slidenum">
              <a:rPr lang="en-US" altLang="ja-JP"/>
              <a:pPr/>
              <a:t>‹#›</a:t>
            </a:fld>
            <a:endParaRPr lang="en-US" altLang="ja-JP"/>
          </a:p>
        </p:txBody>
      </p:sp>
      <p:pic>
        <p:nvPicPr>
          <p:cNvPr id="50184" name="Picture 71"/>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4987" r:id="rId1"/>
    <p:sldLayoutId id="2147484988" r:id="rId2"/>
    <p:sldLayoutId id="2147484989" r:id="rId3"/>
    <p:sldLayoutId id="2147484990" r:id="rId4"/>
    <p:sldLayoutId id="2147484991" r:id="rId5"/>
    <p:sldLayoutId id="2147484992" r:id="rId6"/>
    <p:sldLayoutId id="2147484993" r:id="rId7"/>
    <p:sldLayoutId id="2147484994" r:id="rId8"/>
    <p:sldLayoutId id="2147484995" r:id="rId9"/>
    <p:sldLayoutId id="2147484996" r:id="rId10"/>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2pPr>
      <a:lvl3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3pPr>
      <a:lvl4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4pPr>
      <a:lvl5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5pPr>
      <a:lvl6pPr marL="45720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6pPr>
      <a:lvl7pPr marL="91440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7pPr>
      <a:lvl8pPr marL="137160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8pPr>
      <a:lvl9pPr marL="182880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algn="l" eaLnBrk="0" hangingPunct="0"/>
            <a:endParaRPr lang="en-US" b="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eaLnBrk="0" hangingPunct="0"/>
            <a:endParaRPr lang="en-US" b="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eaLnBrk="0" hangingPunct="0"/>
            <a:fld id="{8017A9A4-F02D-A145-822A-93C68DE18CCB}" type="slidenum">
              <a:rPr lang="en-US" b="0">
                <a:solidFill>
                  <a:srgbClr val="000000"/>
                </a:solidFill>
              </a:rPr>
              <a:pPr eaLnBrk="0" hangingPunct="0"/>
              <a:t>‹#›</a:t>
            </a:fld>
            <a:endParaRPr lang="en-US" b="0">
              <a:solidFill>
                <a:srgbClr val="000000"/>
              </a:solidFill>
            </a:endParaRPr>
          </a:p>
        </p:txBody>
      </p:sp>
    </p:spTree>
    <p:extLst>
      <p:ext uri="{BB962C8B-B14F-4D97-AF65-F5344CB8AC3E}">
        <p14:creationId xmlns:p14="http://schemas.microsoft.com/office/powerpoint/2010/main" val="1960174286"/>
      </p:ext>
    </p:extLst>
  </p:cSld>
  <p:clrMap bg1="lt1" tx1="dk1" bg2="lt2" tx2="dk2" accent1="accent1" accent2="accent2" accent3="accent3" accent4="accent4" accent5="accent5" accent6="accent6" hlink="hlink" folHlink="folHlink"/>
  <p:sldLayoutIdLst>
    <p:sldLayoutId id="2147485205" r:id="rId1"/>
    <p:sldLayoutId id="2147485206" r:id="rId2"/>
    <p:sldLayoutId id="2147485207" r:id="rId3"/>
    <p:sldLayoutId id="2147485208" r:id="rId4"/>
    <p:sldLayoutId id="2147485209" r:id="rId5"/>
    <p:sldLayoutId id="2147485210" r:id="rId6"/>
    <p:sldLayoutId id="2147485211" r:id="rId7"/>
    <p:sldLayoutId id="2147485212" r:id="rId8"/>
    <p:sldLayoutId id="2147485213" r:id="rId9"/>
    <p:sldLayoutId id="2147485214" r:id="rId10"/>
    <p:sldLayoutId id="2147485215"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793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794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smtClean="0">
                <a:latin typeface="+mn-lt"/>
                <a:ea typeface="+mn-ea"/>
                <a:cs typeface="+mn-cs"/>
              </a:defRPr>
            </a:lvl1pPr>
          </a:lstStyle>
          <a:p>
            <a:pPr algn="l" eaLnBrk="0" hangingPunct="0">
              <a:defRPr/>
            </a:pPr>
            <a:endParaRPr lang="en-US" b="0">
              <a:solidFill>
                <a:srgbClr val="FFFF66"/>
              </a:solidFill>
              <a:latin typeface="Trebuchet MS"/>
              <a:ea typeface="Osaka"/>
              <a:cs typeface="Osaka"/>
            </a:endParaRPr>
          </a:p>
        </p:txBody>
      </p:sp>
      <p:sp>
        <p:nvSpPr>
          <p:cNvPr id="16794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smtClean="0">
                <a:latin typeface="+mn-lt"/>
                <a:ea typeface="+mn-ea"/>
                <a:cs typeface="+mn-cs"/>
              </a:defRPr>
            </a:lvl1pPr>
          </a:lstStyle>
          <a:p>
            <a:pPr eaLnBrk="0" hangingPunct="0">
              <a:defRPr/>
            </a:pPr>
            <a:endParaRPr lang="en-US" b="0">
              <a:solidFill>
                <a:srgbClr val="FFFF66"/>
              </a:solidFill>
              <a:latin typeface="Trebuchet MS"/>
              <a:ea typeface="Osaka"/>
              <a:cs typeface="Osaka"/>
            </a:endParaRPr>
          </a:p>
        </p:txBody>
      </p:sp>
      <p:sp>
        <p:nvSpPr>
          <p:cNvPr id="16794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latin typeface="+mn-lt"/>
                <a:ea typeface="+mn-ea"/>
                <a:cs typeface="+mn-cs"/>
              </a:defRPr>
            </a:lvl1pPr>
          </a:lstStyle>
          <a:p>
            <a:pPr eaLnBrk="0" hangingPunct="0"/>
            <a:fld id="{AB4BF9CA-D253-CC4B-934B-6A3CF85E95C6}" type="slidenum">
              <a:rPr lang="en-US" b="0">
                <a:solidFill>
                  <a:srgbClr val="FFFF66"/>
                </a:solidFill>
                <a:latin typeface="Trebuchet MS"/>
                <a:ea typeface="Osaka"/>
                <a:cs typeface="Osaka"/>
              </a:rPr>
              <a:pPr eaLnBrk="0" hangingPunct="0"/>
              <a:t>‹#›</a:t>
            </a:fld>
            <a:endParaRPr lang="en-US" b="0">
              <a:solidFill>
                <a:srgbClr val="FFFF66"/>
              </a:solidFill>
              <a:latin typeface="Trebuchet MS"/>
              <a:ea typeface="Osaka"/>
              <a:cs typeface="Osaka"/>
            </a:endParaRPr>
          </a:p>
        </p:txBody>
      </p:sp>
    </p:spTree>
    <p:extLst>
      <p:ext uri="{BB962C8B-B14F-4D97-AF65-F5344CB8AC3E}">
        <p14:creationId xmlns:p14="http://schemas.microsoft.com/office/powerpoint/2010/main" val="3697961943"/>
      </p:ext>
    </p:extLst>
  </p:cSld>
  <p:clrMap bg1="dk2" tx1="lt1" bg2="dk1" tx2="lt2" accent1="accent1" accent2="accent2" accent3="accent3" accent4="accent4" accent5="accent5" accent6="accent6" hlink="hlink" folHlink="folHlink"/>
  <p:sldLayoutIdLst>
    <p:sldLayoutId id="2147485217" r:id="rId1"/>
    <p:sldLayoutId id="2147485218" r:id="rId2"/>
    <p:sldLayoutId id="2147485219" r:id="rId3"/>
    <p:sldLayoutId id="2147485220" r:id="rId4"/>
    <p:sldLayoutId id="2147485221" r:id="rId5"/>
    <p:sldLayoutId id="2147485222" r:id="rId6"/>
    <p:sldLayoutId id="2147485223" r:id="rId7"/>
    <p:sldLayoutId id="2147485224" r:id="rId8"/>
    <p:sldLayoutId id="2147485225" r:id="rId9"/>
    <p:sldLayoutId id="2147485226" r:id="rId10"/>
    <p:sldLayoutId id="2147485227"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charset="0"/>
          <a:ea typeface="Osaka" charset="0"/>
          <a:cs typeface="Osaka" charset="0"/>
        </a:defRPr>
      </a:lvl2pPr>
      <a:lvl3pPr algn="ctr" rtl="0" eaLnBrk="0" fontAlgn="base" hangingPunct="0">
        <a:spcBef>
          <a:spcPct val="0"/>
        </a:spcBef>
        <a:spcAft>
          <a:spcPct val="0"/>
        </a:spcAft>
        <a:defRPr sz="4400" b="1">
          <a:solidFill>
            <a:schemeClr val="tx2"/>
          </a:solidFill>
          <a:latin typeface="Trebuchet MS" charset="0"/>
          <a:ea typeface="Osaka" charset="0"/>
          <a:cs typeface="Osaka" charset="0"/>
        </a:defRPr>
      </a:lvl3pPr>
      <a:lvl4pPr algn="ctr" rtl="0" eaLnBrk="0" fontAlgn="base" hangingPunct="0">
        <a:spcBef>
          <a:spcPct val="0"/>
        </a:spcBef>
        <a:spcAft>
          <a:spcPct val="0"/>
        </a:spcAft>
        <a:defRPr sz="4400" b="1">
          <a:solidFill>
            <a:schemeClr val="tx2"/>
          </a:solidFill>
          <a:latin typeface="Trebuchet MS" charset="0"/>
          <a:ea typeface="Osaka" charset="0"/>
          <a:cs typeface="Osaka" charset="0"/>
        </a:defRPr>
      </a:lvl4pPr>
      <a:lvl5pPr algn="ctr" rtl="0" eaLnBrk="0" fontAlgn="base" hangingPunct="0">
        <a:spcBef>
          <a:spcPct val="0"/>
        </a:spcBef>
        <a:spcAft>
          <a:spcPct val="0"/>
        </a:spcAft>
        <a:defRPr sz="4400" b="1">
          <a:solidFill>
            <a:schemeClr val="tx2"/>
          </a:solidFill>
          <a:latin typeface="Trebuchet MS" charset="0"/>
          <a:ea typeface="Osaka" charset="0"/>
          <a:cs typeface="Osaka" charset="0"/>
        </a:defRPr>
      </a:lvl5pPr>
      <a:lvl6pPr marL="457200" algn="ctr" rtl="0" eaLnBrk="0" fontAlgn="base" hangingPunct="0">
        <a:spcBef>
          <a:spcPct val="0"/>
        </a:spcBef>
        <a:spcAft>
          <a:spcPct val="0"/>
        </a:spcAft>
        <a:defRPr sz="4400" b="1">
          <a:solidFill>
            <a:schemeClr val="tx2"/>
          </a:solidFill>
          <a:latin typeface="Trebuchet MS" charset="0"/>
          <a:ea typeface="Osaka" charset="0"/>
          <a:cs typeface="Osaka" charset="0"/>
        </a:defRPr>
      </a:lvl6pPr>
      <a:lvl7pPr marL="914400" algn="ctr" rtl="0" eaLnBrk="0" fontAlgn="base" hangingPunct="0">
        <a:spcBef>
          <a:spcPct val="0"/>
        </a:spcBef>
        <a:spcAft>
          <a:spcPct val="0"/>
        </a:spcAft>
        <a:defRPr sz="4400" b="1">
          <a:solidFill>
            <a:schemeClr val="tx2"/>
          </a:solidFill>
          <a:latin typeface="Trebuchet MS" charset="0"/>
          <a:ea typeface="Osaka" charset="0"/>
          <a:cs typeface="Osaka" charset="0"/>
        </a:defRPr>
      </a:lvl7pPr>
      <a:lvl8pPr marL="1371600" algn="ctr" rtl="0" eaLnBrk="0" fontAlgn="base" hangingPunct="0">
        <a:spcBef>
          <a:spcPct val="0"/>
        </a:spcBef>
        <a:spcAft>
          <a:spcPct val="0"/>
        </a:spcAft>
        <a:defRPr sz="4400" b="1">
          <a:solidFill>
            <a:schemeClr val="tx2"/>
          </a:solidFill>
          <a:latin typeface="Trebuchet MS" charset="0"/>
          <a:ea typeface="Osaka" charset="0"/>
          <a:cs typeface="Osaka" charset="0"/>
        </a:defRPr>
      </a:lvl8pPr>
      <a:lvl9pPr marL="1828800" algn="ctr" rtl="0" eaLnBrk="0" fontAlgn="base" hangingPunct="0">
        <a:spcBef>
          <a:spcPct val="0"/>
        </a:spcBef>
        <a:spcAft>
          <a:spcPct val="0"/>
        </a:spcAft>
        <a:defRPr sz="4400" b="1">
          <a:solidFill>
            <a:schemeClr val="tx2"/>
          </a:solidFill>
          <a:latin typeface="Trebuchet MS" charset="0"/>
          <a:ea typeface="Osaka" charset="0"/>
          <a:cs typeface="Osaka" charset="0"/>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6pPr>
      <a:lvl7pPr marL="29718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7pPr>
      <a:lvl8pPr marL="34290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8pPr>
      <a:lvl9pPr marL="3886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Osaka" charset="0"/>
                <a:cs typeface="Osaka" charset="0"/>
              </a:defRPr>
            </a:lvl1pPr>
          </a:lstStyle>
          <a:p>
            <a:pPr algn="l" eaLnBrk="0" hangingPunct="0"/>
            <a:endParaRPr lang="en-US" b="0">
              <a:solidFill>
                <a:srgbClr val="000000"/>
              </a:solidFill>
            </a:endParaRPr>
          </a:p>
        </p:txBody>
      </p:sp>
      <p:sp>
        <p:nvSpPr>
          <p:cNvPr id="71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Osaka" charset="0"/>
                <a:cs typeface="Osaka" charset="0"/>
              </a:defRPr>
            </a:lvl1pPr>
          </a:lstStyle>
          <a:p>
            <a:pPr eaLnBrk="0" hangingPunct="0"/>
            <a:endParaRPr lang="en-US" b="0">
              <a:solidFill>
                <a:srgbClr val="000000"/>
              </a:solidFill>
            </a:endParaRPr>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Osaka" charset="0"/>
                <a:cs typeface="Osaka" charset="0"/>
              </a:defRPr>
            </a:lvl1pPr>
          </a:lstStyle>
          <a:p>
            <a:pPr eaLnBrk="0" hangingPunct="0"/>
            <a:fld id="{4B8775E0-57D6-954B-BEDF-FA94071E16A6}" type="slidenum">
              <a:rPr lang="en-US" b="0">
                <a:solidFill>
                  <a:srgbClr val="000000"/>
                </a:solidFill>
              </a:rPr>
              <a:pPr eaLnBrk="0" hangingPunct="0"/>
              <a:t>‹#›</a:t>
            </a:fld>
            <a:endParaRPr lang="en-US" b="0">
              <a:solidFill>
                <a:srgbClr val="000000"/>
              </a:solidFill>
            </a:endParaRPr>
          </a:p>
        </p:txBody>
      </p:sp>
    </p:spTree>
    <p:extLst>
      <p:ext uri="{BB962C8B-B14F-4D97-AF65-F5344CB8AC3E}">
        <p14:creationId xmlns:p14="http://schemas.microsoft.com/office/powerpoint/2010/main" val="1907187787"/>
      </p:ext>
    </p:extLst>
  </p:cSld>
  <p:clrMap bg1="lt1" tx1="dk1" bg2="lt2" tx2="dk2" accent1="accent1" accent2="accent2" accent3="accent3" accent4="accent4" accent5="accent5" accent6="accent6" hlink="hlink" folHlink="folHlink"/>
  <p:sldLayoutIdLst>
    <p:sldLayoutId id="2147485254" r:id="rId1"/>
    <p:sldLayoutId id="2147485255" r:id="rId2"/>
    <p:sldLayoutId id="2147485256" r:id="rId3"/>
    <p:sldLayoutId id="2147485257" r:id="rId4"/>
    <p:sldLayoutId id="2147485258" r:id="rId5"/>
    <p:sldLayoutId id="2147485259" r:id="rId6"/>
    <p:sldLayoutId id="2147485260" r:id="rId7"/>
    <p:sldLayoutId id="2147485261" r:id="rId8"/>
    <p:sldLayoutId id="2147485262" r:id="rId9"/>
    <p:sldLayoutId id="2147485263" r:id="rId10"/>
    <p:sldLayoutId id="214748526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87042"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3"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411652"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1400">
                <a:solidFill>
                  <a:schemeClr val="tx2"/>
                </a:solidFill>
              </a:defRPr>
            </a:lvl1pPr>
          </a:lstStyle>
          <a:p>
            <a:pPr algn="l"/>
            <a:endParaRPr lang="en-US" b="0">
              <a:solidFill>
                <a:srgbClr val="482400"/>
              </a:solidFill>
            </a:endParaRPr>
          </a:p>
        </p:txBody>
      </p:sp>
      <p:sp>
        <p:nvSpPr>
          <p:cNvPr id="411653"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eaLnBrk="1" hangingPunct="1">
              <a:defRPr sz="1400">
                <a:solidFill>
                  <a:schemeClr val="tx2"/>
                </a:solidFill>
              </a:defRPr>
            </a:lvl1pPr>
          </a:lstStyle>
          <a:p>
            <a:endParaRPr lang="en-US" b="0">
              <a:solidFill>
                <a:srgbClr val="482400"/>
              </a:solidFill>
            </a:endParaRPr>
          </a:p>
        </p:txBody>
      </p:sp>
      <p:sp>
        <p:nvSpPr>
          <p:cNvPr id="411654"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eaLnBrk="1" hangingPunct="1">
              <a:defRPr sz="1400">
                <a:solidFill>
                  <a:schemeClr val="tx2"/>
                </a:solidFill>
              </a:defRPr>
            </a:lvl1pPr>
          </a:lstStyle>
          <a:p>
            <a:fld id="{C730252F-EE03-0B4C-B374-BF978CB44CB2}" type="slidenum">
              <a:rPr lang="en-US" b="0">
                <a:solidFill>
                  <a:srgbClr val="482400"/>
                </a:solidFill>
              </a:rPr>
              <a:pPr/>
              <a:t>‹#›</a:t>
            </a:fld>
            <a:endParaRPr lang="en-US" b="0">
              <a:solidFill>
                <a:srgbClr val="482400"/>
              </a:solidFill>
            </a:endParaRPr>
          </a:p>
        </p:txBody>
      </p:sp>
      <p:pic>
        <p:nvPicPr>
          <p:cNvPr id="87047"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8"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2166984"/>
      </p:ext>
    </p:extLst>
  </p:cSld>
  <p:clrMap bg1="lt1" tx1="dk1" bg2="lt2" tx2="dk2" accent1="accent1" accent2="accent2" accent3="accent3" accent4="accent4" accent5="accent5" accent6="accent6" hlink="hlink" folHlink="folHlink"/>
  <p:sldLayoutIdLst>
    <p:sldLayoutId id="2147485266" r:id="rId1"/>
    <p:sldLayoutId id="2147485267" r:id="rId2"/>
    <p:sldLayoutId id="2147485268" r:id="rId3"/>
    <p:sldLayoutId id="2147485269" r:id="rId4"/>
    <p:sldLayoutId id="2147485270" r:id="rId5"/>
    <p:sldLayoutId id="2147485271" r:id="rId6"/>
    <p:sldLayoutId id="2147485272" r:id="rId7"/>
    <p:sldLayoutId id="2147485273" r:id="rId8"/>
    <p:sldLayoutId id="2147485274" r:id="rId9"/>
    <p:sldLayoutId id="2147485275" r:id="rId10"/>
    <p:sldLayoutId id="2147485276"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lgn="l"/>
            <a:endParaRPr lang="en-US" b="0">
              <a:solidFill>
                <a:srgbClr val="000000"/>
              </a:solidFill>
            </a:endParaRPr>
          </a:p>
        </p:txBody>
      </p:sp>
      <p:sp>
        <p:nvSpPr>
          <p:cNvPr id="5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endParaRPr lang="en-US" b="0">
              <a:solidFill>
                <a:srgbClr val="000000"/>
              </a:solidFill>
            </a:endParaRPr>
          </a:p>
        </p:txBody>
      </p:sp>
      <p:sp>
        <p:nvSpPr>
          <p:cNvPr id="51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47CA3D71-D531-4E47-8E6D-2B9F62E9BE76}" type="slidenum">
              <a:rPr lang="en-US" b="0">
                <a:solidFill>
                  <a:srgbClr val="000000"/>
                </a:solidFill>
              </a:rPr>
              <a:pPr/>
              <a:t>‹#›</a:t>
            </a:fld>
            <a:endParaRPr lang="en-US" b="0">
              <a:solidFill>
                <a:srgbClr val="000000"/>
              </a:solidFill>
            </a:endParaRPr>
          </a:p>
        </p:txBody>
      </p:sp>
    </p:spTree>
    <p:extLst>
      <p:ext uri="{BB962C8B-B14F-4D97-AF65-F5344CB8AC3E}">
        <p14:creationId xmlns:p14="http://schemas.microsoft.com/office/powerpoint/2010/main" val="623484285"/>
      </p:ext>
    </p:extLst>
  </p:cSld>
  <p:clrMap bg1="lt1" tx1="dk1" bg2="lt2" tx2="dk2" accent1="accent1" accent2="accent2" accent3="accent3" accent4="accent4" accent5="accent5" accent6="accent6" hlink="hlink" folHlink="folHlink"/>
  <p:sldLayoutIdLst>
    <p:sldLayoutId id="2147485278" r:id="rId1"/>
    <p:sldLayoutId id="2147485279" r:id="rId2"/>
    <p:sldLayoutId id="2147485280" r:id="rId3"/>
    <p:sldLayoutId id="2147485281" r:id="rId4"/>
    <p:sldLayoutId id="2147485282" r:id="rId5"/>
    <p:sldLayoutId id="2147485283" r:id="rId6"/>
    <p:sldLayoutId id="2147485284" r:id="rId7"/>
    <p:sldLayoutId id="2147485285" r:id="rId8"/>
    <p:sldLayoutId id="2147485286" r:id="rId9"/>
    <p:sldLayoutId id="2147485287" r:id="rId10"/>
    <p:sldLayoutId id="214748528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Osaka" charset="0"/>
                <a:cs typeface="Osaka" charset="0"/>
              </a:defRPr>
            </a:lvl1pPr>
          </a:lstStyle>
          <a:p>
            <a:pPr algn="l" eaLnBrk="0" hangingPunct="0"/>
            <a:endParaRPr lang="en-US" b="0">
              <a:solidFill>
                <a:srgbClr val="000000"/>
              </a:solidFill>
            </a:endParaRPr>
          </a:p>
        </p:txBody>
      </p:sp>
      <p:sp>
        <p:nvSpPr>
          <p:cNvPr id="71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Osaka" charset="0"/>
                <a:cs typeface="Osaka" charset="0"/>
              </a:defRPr>
            </a:lvl1pPr>
          </a:lstStyle>
          <a:p>
            <a:pPr eaLnBrk="0" hangingPunct="0"/>
            <a:endParaRPr lang="en-US" b="0">
              <a:solidFill>
                <a:srgbClr val="000000"/>
              </a:solidFill>
            </a:endParaRPr>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Osaka" charset="0"/>
                <a:cs typeface="Osaka" charset="0"/>
              </a:defRPr>
            </a:lvl1pPr>
          </a:lstStyle>
          <a:p>
            <a:pPr eaLnBrk="0" hangingPunct="0"/>
            <a:fld id="{4B8775E0-57D6-954B-BEDF-FA94071E16A6}" type="slidenum">
              <a:rPr lang="en-US" b="0">
                <a:solidFill>
                  <a:srgbClr val="000000"/>
                </a:solidFill>
              </a:rPr>
              <a:pPr eaLnBrk="0" hangingPunct="0"/>
              <a:t>‹#›</a:t>
            </a:fld>
            <a:endParaRPr lang="en-US" b="0">
              <a:solidFill>
                <a:srgbClr val="000000"/>
              </a:solidFill>
            </a:endParaRPr>
          </a:p>
        </p:txBody>
      </p:sp>
    </p:spTree>
    <p:extLst>
      <p:ext uri="{BB962C8B-B14F-4D97-AF65-F5344CB8AC3E}">
        <p14:creationId xmlns:p14="http://schemas.microsoft.com/office/powerpoint/2010/main" val="2240472066"/>
      </p:ext>
    </p:extLst>
  </p:cSld>
  <p:clrMap bg1="lt1" tx1="dk1" bg2="lt2" tx2="dk2" accent1="accent1" accent2="accent2" accent3="accent3" accent4="accent4" accent5="accent5" accent6="accent6" hlink="hlink" folHlink="folHlink"/>
  <p:sldLayoutIdLst>
    <p:sldLayoutId id="2147485290" r:id="rId1"/>
    <p:sldLayoutId id="2147485291" r:id="rId2"/>
    <p:sldLayoutId id="2147485292" r:id="rId3"/>
    <p:sldLayoutId id="2147485293" r:id="rId4"/>
    <p:sldLayoutId id="2147485294" r:id="rId5"/>
    <p:sldLayoutId id="2147485295" r:id="rId6"/>
    <p:sldLayoutId id="2147485296" r:id="rId7"/>
    <p:sldLayoutId id="2147485297" r:id="rId8"/>
    <p:sldLayoutId id="2147485298" r:id="rId9"/>
    <p:sldLayoutId id="2147485299" r:id="rId10"/>
    <p:sldLayoutId id="214748530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0"/>
            <a:ext cx="7242175" cy="1981200"/>
            <a:chOff x="0" y="0"/>
            <a:chExt cx="4562" cy="1248"/>
          </a:xfrm>
        </p:grpSpPr>
        <p:sp>
          <p:nvSpPr>
            <p:cNvPr id="526339"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lgn="l" eaLnBrk="0" hangingPunct="0"/>
              <a:endParaRPr lang="en-US" b="0">
                <a:solidFill>
                  <a:srgbClr val="FFFFFF"/>
                </a:solidFill>
              </a:endParaRPr>
            </a:p>
          </p:txBody>
        </p:sp>
        <p:sp>
          <p:nvSpPr>
            <p:cNvPr id="526340" name="Freeform 4"/>
            <p:cNvSpPr>
              <a:spLocks/>
            </p:cNvSpPr>
            <p:nvPr/>
          </p:nvSpPr>
          <p:spPr bwMode="hidden">
            <a:xfrm>
              <a:off x="0" y="0"/>
              <a:ext cx="4562" cy="1199"/>
            </a:xfrm>
            <a:custGeom>
              <a:avLst/>
              <a:gdLst/>
              <a:ahLst/>
              <a:cxnLst>
                <a:cxn ang="0">
                  <a:pos x="4560" y="932"/>
                </a:cxn>
                <a:cxn ang="0">
                  <a:pos x="0" y="1199"/>
                </a:cxn>
                <a:cxn ang="0">
                  <a:pos x="0" y="0"/>
                </a:cxn>
                <a:cxn ang="0">
                  <a:pos x="4562" y="0"/>
                </a:cxn>
                <a:cxn ang="0">
                  <a:pos x="4560" y="932"/>
                </a:cxn>
                <a:cxn ang="0">
                  <a:pos x="4560" y="932"/>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w="9525">
              <a:noFill/>
              <a:round/>
              <a:headEnd/>
              <a:tailEnd/>
            </a:ln>
          </p:spPr>
          <p:txBody>
            <a:bodyPr/>
            <a:lstStyle/>
            <a:p>
              <a:pPr algn="l" eaLnBrk="0" hangingPunct="0"/>
              <a:endParaRPr lang="en-US" b="0">
                <a:solidFill>
                  <a:srgbClr val="FFFFFF"/>
                </a:solidFill>
              </a:endParaRPr>
            </a:p>
          </p:txBody>
        </p:sp>
      </p:grpSp>
      <p:sp>
        <p:nvSpPr>
          <p:cNvPr id="526341"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26342"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26343"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Tahoma" charset="0"/>
              </a:defRPr>
            </a:lvl1pPr>
          </a:lstStyle>
          <a:p>
            <a:pPr algn="l"/>
            <a:endParaRPr lang="en-US" b="0">
              <a:solidFill>
                <a:srgbClr val="FFFFFF"/>
              </a:solidFill>
            </a:endParaRPr>
          </a:p>
        </p:txBody>
      </p:sp>
      <p:sp>
        <p:nvSpPr>
          <p:cNvPr id="526344"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Tahoma" charset="0"/>
              </a:defRPr>
            </a:lvl1pPr>
          </a:lstStyle>
          <a:p>
            <a:endParaRPr lang="en-US" b="0">
              <a:solidFill>
                <a:srgbClr val="FFFFFF"/>
              </a:solidFill>
            </a:endParaRPr>
          </a:p>
        </p:txBody>
      </p:sp>
      <p:sp>
        <p:nvSpPr>
          <p:cNvPr id="526345"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Tahoma" charset="0"/>
              </a:defRPr>
            </a:lvl1pPr>
          </a:lstStyle>
          <a:p>
            <a:fld id="{44A13FEE-0FC7-884B-8859-8F8C1883B195}" type="slidenum">
              <a:rPr lang="en-US" b="0">
                <a:solidFill>
                  <a:srgbClr val="FFFFFF"/>
                </a:solidFill>
              </a:rPr>
              <a:pPr/>
              <a:t>‹#›</a:t>
            </a:fld>
            <a:endParaRPr lang="en-US" b="0">
              <a:solidFill>
                <a:srgbClr val="FFFFFF"/>
              </a:solidFill>
            </a:endParaRPr>
          </a:p>
        </p:txBody>
      </p:sp>
    </p:spTree>
    <p:extLst>
      <p:ext uri="{BB962C8B-B14F-4D97-AF65-F5344CB8AC3E}">
        <p14:creationId xmlns:p14="http://schemas.microsoft.com/office/powerpoint/2010/main" val="664131462"/>
      </p:ext>
    </p:extLst>
  </p:cSld>
  <p:clrMap bg1="dk2" tx1="lt1" bg2="dk1" tx2="lt2" accent1="accent1" accent2="accent2" accent3="accent3" accent4="accent4" accent5="accent5" accent6="accent6" hlink="hlink" folHlink="folHlink"/>
  <p:sldLayoutIdLst>
    <p:sldLayoutId id="2147485302" r:id="rId1"/>
    <p:sldLayoutId id="2147485303" r:id="rId2"/>
    <p:sldLayoutId id="2147485304" r:id="rId3"/>
    <p:sldLayoutId id="2147485305" r:id="rId4"/>
    <p:sldLayoutId id="2147485306" r:id="rId5"/>
    <p:sldLayoutId id="2147485307" r:id="rId6"/>
    <p:sldLayoutId id="2147485308" r:id="rId7"/>
    <p:sldLayoutId id="2147485309" r:id="rId8"/>
    <p:sldLayoutId id="2147485310" r:id="rId9"/>
    <p:sldLayoutId id="2147485311" r:id="rId10"/>
    <p:sldLayoutId id="214748531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lgn="l"/>
            <a:endParaRPr lang="en-US" b="0">
              <a:solidFill>
                <a:srgbClr val="000000"/>
              </a:solidFill>
            </a:endParaRPr>
          </a:p>
        </p:txBody>
      </p:sp>
      <p:sp>
        <p:nvSpPr>
          <p:cNvPr id="5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endParaRPr lang="en-US" b="0">
              <a:solidFill>
                <a:srgbClr val="000000"/>
              </a:solidFill>
            </a:endParaRPr>
          </a:p>
        </p:txBody>
      </p:sp>
      <p:sp>
        <p:nvSpPr>
          <p:cNvPr id="51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47CA3D71-D531-4E47-8E6D-2B9F62E9BE76}" type="slidenum">
              <a:rPr lang="en-US" b="0">
                <a:solidFill>
                  <a:srgbClr val="000000"/>
                </a:solidFill>
              </a:rPr>
              <a:pPr/>
              <a:t>‹#›</a:t>
            </a:fld>
            <a:endParaRPr lang="en-US" b="0">
              <a:solidFill>
                <a:srgbClr val="000000"/>
              </a:solidFill>
            </a:endParaRPr>
          </a:p>
        </p:txBody>
      </p:sp>
    </p:spTree>
    <p:extLst>
      <p:ext uri="{BB962C8B-B14F-4D97-AF65-F5344CB8AC3E}">
        <p14:creationId xmlns:p14="http://schemas.microsoft.com/office/powerpoint/2010/main" val="696087490"/>
      </p:ext>
    </p:extLst>
  </p:cSld>
  <p:clrMap bg1="lt1" tx1="dk1" bg2="lt2" tx2="dk2" accent1="accent1" accent2="accent2" accent3="accent3" accent4="accent4" accent5="accent5" accent6="accent6" hlink="hlink" folHlink="folHlink"/>
  <p:sldLayoutIdLst>
    <p:sldLayoutId id="2147485314" r:id="rId1"/>
    <p:sldLayoutId id="2147485315" r:id="rId2"/>
    <p:sldLayoutId id="2147485316" r:id="rId3"/>
    <p:sldLayoutId id="2147485317" r:id="rId4"/>
    <p:sldLayoutId id="2147485318" r:id="rId5"/>
    <p:sldLayoutId id="2147485319" r:id="rId6"/>
    <p:sldLayoutId id="2147485320" r:id="rId7"/>
    <p:sldLayoutId id="2147485321" r:id="rId8"/>
    <p:sldLayoutId id="2147485322" r:id="rId9"/>
    <p:sldLayoutId id="2147485323" r:id="rId10"/>
    <p:sldLayoutId id="214748532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8839200" cy="6858000"/>
            <a:chOff x="0" y="0"/>
            <a:chExt cx="5568" cy="4320"/>
          </a:xfrm>
        </p:grpSpPr>
        <p:grpSp>
          <p:nvGrpSpPr>
            <p:cNvPr id="37896" name="Group 3"/>
            <p:cNvGrpSpPr>
              <a:grpSpLocks/>
            </p:cNvGrpSpPr>
            <p:nvPr userDrawn="1"/>
          </p:nvGrpSpPr>
          <p:grpSpPr bwMode="auto">
            <a:xfrm>
              <a:off x="0" y="0"/>
              <a:ext cx="3216" cy="3072"/>
              <a:chOff x="0" y="0"/>
              <a:chExt cx="2928" cy="2784"/>
            </a:xfrm>
          </p:grpSpPr>
          <p:sp>
            <p:nvSpPr>
              <p:cNvPr id="504836" name="Oval 4"/>
              <p:cNvSpPr>
                <a:spLocks noChangeArrowheads="1"/>
              </p:cNvSpPr>
              <p:nvPr userDrawn="1"/>
            </p:nvSpPr>
            <p:spPr bwMode="auto">
              <a:xfrm>
                <a:off x="0" y="0"/>
                <a:ext cx="2928" cy="278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37" name="Oval 5"/>
              <p:cNvSpPr>
                <a:spLocks noChangeArrowheads="1"/>
              </p:cNvSpPr>
              <p:nvPr userDrawn="1"/>
            </p:nvSpPr>
            <p:spPr bwMode="auto">
              <a:xfrm>
                <a:off x="240" y="240"/>
                <a:ext cx="2447" cy="230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38" name="Oval 6"/>
              <p:cNvSpPr>
                <a:spLocks noChangeArrowheads="1"/>
              </p:cNvSpPr>
              <p:nvPr userDrawn="1"/>
            </p:nvSpPr>
            <p:spPr bwMode="auto">
              <a:xfrm>
                <a:off x="480" y="480"/>
                <a:ext cx="1968" cy="1823"/>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39" name="Oval 7"/>
              <p:cNvSpPr>
                <a:spLocks noChangeArrowheads="1"/>
              </p:cNvSpPr>
              <p:nvPr userDrawn="1"/>
            </p:nvSpPr>
            <p:spPr bwMode="auto">
              <a:xfrm>
                <a:off x="720" y="720"/>
                <a:ext cx="1488" cy="1345"/>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40" name="Oval 8"/>
              <p:cNvSpPr>
                <a:spLocks noChangeArrowheads="1"/>
              </p:cNvSpPr>
              <p:nvPr userDrawn="1"/>
            </p:nvSpPr>
            <p:spPr bwMode="auto">
              <a:xfrm>
                <a:off x="912" y="912"/>
                <a:ext cx="1103" cy="961"/>
              </a:xfrm>
              <a:prstGeom prst="ellipse">
                <a:avLst/>
              </a:prstGeom>
              <a:noFill/>
              <a:ln w="9525">
                <a:solidFill>
                  <a:schemeClr val="accent1"/>
                </a:solidFill>
                <a:prstDash val="sysDot"/>
                <a:round/>
                <a:headEnd/>
                <a:tailEnd/>
              </a:ln>
              <a:effectLst/>
            </p:spPr>
            <p:txBody>
              <a:bodyPr wrap="none" anchor="ctr"/>
              <a:lstStyle/>
              <a:p>
                <a:pPr algn="l" eaLnBrk="0" hangingPunct="0"/>
                <a:endParaRPr lang="en-US" b="0">
                  <a:solidFill>
                    <a:srgbClr val="EAEAEA"/>
                  </a:solidFill>
                </a:endParaRPr>
              </a:p>
            </p:txBody>
          </p:sp>
        </p:grpSp>
        <p:grpSp>
          <p:nvGrpSpPr>
            <p:cNvPr id="37897" name="Group 9"/>
            <p:cNvGrpSpPr>
              <a:grpSpLocks/>
            </p:cNvGrpSpPr>
            <p:nvPr userDrawn="1"/>
          </p:nvGrpSpPr>
          <p:grpSpPr bwMode="auto">
            <a:xfrm>
              <a:off x="2016" y="2016"/>
              <a:ext cx="2448" cy="2304"/>
              <a:chOff x="0" y="0"/>
              <a:chExt cx="2928" cy="2784"/>
            </a:xfrm>
          </p:grpSpPr>
          <p:sp>
            <p:nvSpPr>
              <p:cNvPr id="504842" name="Oval 10"/>
              <p:cNvSpPr>
                <a:spLocks noChangeArrowheads="1"/>
              </p:cNvSpPr>
              <p:nvPr userDrawn="1"/>
            </p:nvSpPr>
            <p:spPr bwMode="auto">
              <a:xfrm>
                <a:off x="0" y="0"/>
                <a:ext cx="2928" cy="278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43"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44" name="Oval 12"/>
              <p:cNvSpPr>
                <a:spLocks noChangeArrowheads="1"/>
              </p:cNvSpPr>
              <p:nvPr userDrawn="1"/>
            </p:nvSpPr>
            <p:spPr bwMode="auto">
              <a:xfrm>
                <a:off x="480" y="480"/>
                <a:ext cx="1969" cy="1825"/>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45"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46" name="Oval 14"/>
              <p:cNvSpPr>
                <a:spLocks noChangeArrowheads="1"/>
              </p:cNvSpPr>
              <p:nvPr userDrawn="1"/>
            </p:nvSpPr>
            <p:spPr bwMode="auto">
              <a:xfrm>
                <a:off x="911" y="912"/>
                <a:ext cx="1105" cy="959"/>
              </a:xfrm>
              <a:prstGeom prst="ellipse">
                <a:avLst/>
              </a:prstGeom>
              <a:noFill/>
              <a:ln w="9525">
                <a:solidFill>
                  <a:schemeClr val="accent1"/>
                </a:solidFill>
                <a:prstDash val="sysDot"/>
                <a:round/>
                <a:headEnd/>
                <a:tailEnd/>
              </a:ln>
              <a:effectLst/>
            </p:spPr>
            <p:txBody>
              <a:bodyPr wrap="none" anchor="ctr"/>
              <a:lstStyle/>
              <a:p>
                <a:pPr algn="l" eaLnBrk="0" hangingPunct="0"/>
                <a:endParaRPr lang="en-US" b="0">
                  <a:solidFill>
                    <a:srgbClr val="EAEAEA"/>
                  </a:solidFill>
                </a:endParaRPr>
              </a:p>
            </p:txBody>
          </p:sp>
        </p:grpSp>
        <p:grpSp>
          <p:nvGrpSpPr>
            <p:cNvPr id="37898" name="Group 15"/>
            <p:cNvGrpSpPr>
              <a:grpSpLocks/>
            </p:cNvGrpSpPr>
            <p:nvPr userDrawn="1"/>
          </p:nvGrpSpPr>
          <p:grpSpPr bwMode="auto">
            <a:xfrm>
              <a:off x="2832" y="96"/>
              <a:ext cx="2736" cy="2592"/>
              <a:chOff x="0" y="0"/>
              <a:chExt cx="2928" cy="2784"/>
            </a:xfrm>
          </p:grpSpPr>
          <p:sp>
            <p:nvSpPr>
              <p:cNvPr id="504848" name="Oval 16"/>
              <p:cNvSpPr>
                <a:spLocks noChangeArrowheads="1"/>
              </p:cNvSpPr>
              <p:nvPr userDrawn="1"/>
            </p:nvSpPr>
            <p:spPr bwMode="auto">
              <a:xfrm>
                <a:off x="0" y="0"/>
                <a:ext cx="2928" cy="278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49" name="Oval 17"/>
              <p:cNvSpPr>
                <a:spLocks noChangeArrowheads="1"/>
              </p:cNvSpPr>
              <p:nvPr userDrawn="1"/>
            </p:nvSpPr>
            <p:spPr bwMode="auto">
              <a:xfrm>
                <a:off x="240" y="240"/>
                <a:ext cx="2449" cy="2305"/>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50"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51" name="Oval 19"/>
              <p:cNvSpPr>
                <a:spLocks noChangeArrowheads="1"/>
              </p:cNvSpPr>
              <p:nvPr userDrawn="1"/>
            </p:nvSpPr>
            <p:spPr bwMode="auto">
              <a:xfrm>
                <a:off x="720" y="720"/>
                <a:ext cx="1488" cy="1345"/>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52"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p:spPr>
            <p:txBody>
              <a:bodyPr wrap="none" anchor="ctr"/>
              <a:lstStyle/>
              <a:p>
                <a:pPr algn="l" eaLnBrk="0" hangingPunct="0"/>
                <a:endParaRPr lang="en-US" b="0">
                  <a:solidFill>
                    <a:srgbClr val="EAEAEA"/>
                  </a:solidFill>
                </a:endParaRPr>
              </a:p>
            </p:txBody>
          </p:sp>
        </p:grpSp>
      </p:grpSp>
      <p:sp>
        <p:nvSpPr>
          <p:cNvPr id="37891"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2"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4855"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a:latin typeface="Times New Roman" charset="0"/>
              </a:defRPr>
            </a:lvl1pPr>
          </a:lstStyle>
          <a:p>
            <a:pPr algn="l"/>
            <a:endParaRPr lang="en-US">
              <a:solidFill>
                <a:srgbClr val="EAEAEA"/>
              </a:solidFill>
            </a:endParaRPr>
          </a:p>
        </p:txBody>
      </p:sp>
      <p:sp>
        <p:nvSpPr>
          <p:cNvPr id="504856"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a:latin typeface="Times New Roman" charset="0"/>
              </a:defRPr>
            </a:lvl1pPr>
          </a:lstStyle>
          <a:p>
            <a:endParaRPr lang="en-US">
              <a:solidFill>
                <a:srgbClr val="EAEAEA"/>
              </a:solidFill>
            </a:endParaRPr>
          </a:p>
        </p:txBody>
      </p:sp>
      <p:sp>
        <p:nvSpPr>
          <p:cNvPr id="504857"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a:latin typeface="Times New Roman" charset="0"/>
              </a:defRPr>
            </a:lvl1pPr>
          </a:lstStyle>
          <a:p>
            <a:fld id="{7B7D12F7-055A-6E43-85E4-B47C8E3EE7A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349697176"/>
      </p:ext>
    </p:extLst>
  </p:cSld>
  <p:clrMap bg1="dk2" tx1="lt1" bg2="dk1" tx2="lt2" accent1="accent1" accent2="accent2" accent3="accent3" accent4="accent4" accent5="accent5" accent6="accent6" hlink="hlink" folHlink="folHlink"/>
  <p:sldLayoutIdLst>
    <p:sldLayoutId id="2147485326" r:id="rId1"/>
    <p:sldLayoutId id="2147485327" r:id="rId2"/>
    <p:sldLayoutId id="2147485328" r:id="rId3"/>
    <p:sldLayoutId id="2147485329" r:id="rId4"/>
    <p:sldLayoutId id="2147485330" r:id="rId5"/>
    <p:sldLayoutId id="2147485331" r:id="rId6"/>
    <p:sldLayoutId id="2147485332" r:id="rId7"/>
    <p:sldLayoutId id="2147485333" r:id="rId8"/>
    <p:sldLayoutId id="2147485334" r:id="rId9"/>
    <p:sldLayoutId id="2147485335" r:id="rId10"/>
    <p:sldLayoutId id="214748533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149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149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lgn="l"/>
            <a:fld id="{00ED357E-1B23-CC42-849D-CC0799D96B69}" type="datetimeFigureOut">
              <a:rPr lang="en-US" b="0" smtClean="0">
                <a:solidFill>
                  <a:srgbClr val="000000"/>
                </a:solidFill>
                <a:latin typeface="Arial"/>
                <a:cs typeface="+mn-cs"/>
              </a:rPr>
              <a:pPr algn="l"/>
              <a:t>2/26/26</a:t>
            </a:fld>
            <a:endParaRPr lang="en-US" b="0">
              <a:solidFill>
                <a:srgbClr val="000000"/>
              </a:solidFill>
              <a:latin typeface="Arial"/>
              <a:cs typeface="+mn-cs"/>
            </a:endParaRPr>
          </a:p>
        </p:txBody>
      </p:sp>
      <p:sp>
        <p:nvSpPr>
          <p:cNvPr id="19149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b="0">
              <a:solidFill>
                <a:srgbClr val="000000"/>
              </a:solidFill>
              <a:latin typeface="Arial"/>
              <a:cs typeface="+mn-cs"/>
            </a:endParaRPr>
          </a:p>
        </p:txBody>
      </p:sp>
      <p:sp>
        <p:nvSpPr>
          <p:cNvPr id="19149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fld id="{774807BB-DAC6-BA41-919B-40B57FF455EC}" type="slidenum">
              <a:rPr lang="en-US" b="0" smtClean="0">
                <a:solidFill>
                  <a:srgbClr val="000000"/>
                </a:solidFill>
                <a:latin typeface="Arial"/>
                <a:cs typeface="+mn-cs"/>
              </a:rPr>
              <a:pPr/>
              <a:t>‹#›</a:t>
            </a:fld>
            <a:endParaRPr lang="en-US" b="0">
              <a:solidFill>
                <a:srgbClr val="000000"/>
              </a:solidFill>
              <a:latin typeface="Arial"/>
              <a:cs typeface="+mn-cs"/>
            </a:endParaRPr>
          </a:p>
        </p:txBody>
      </p:sp>
    </p:spTree>
    <p:extLst>
      <p:ext uri="{BB962C8B-B14F-4D97-AF65-F5344CB8AC3E}">
        <p14:creationId xmlns:p14="http://schemas.microsoft.com/office/powerpoint/2010/main" val="3332615625"/>
      </p:ext>
    </p:extLst>
  </p:cSld>
  <p:clrMap bg1="lt1" tx1="dk1" bg2="lt2" tx2="dk2" accent1="accent1" accent2="accent2" accent3="accent3" accent4="accent4" accent5="accent5" accent6="accent6" hlink="hlink" folHlink="folHlink"/>
  <p:sldLayoutIdLst>
    <p:sldLayoutId id="2147485338" r:id="rId1"/>
    <p:sldLayoutId id="2147485339" r:id="rId2"/>
    <p:sldLayoutId id="2147485340" r:id="rId3"/>
    <p:sldLayoutId id="2147485341" r:id="rId4"/>
    <p:sldLayoutId id="2147485342" r:id="rId5"/>
    <p:sldLayoutId id="2147485343" r:id="rId6"/>
    <p:sldLayoutId id="2147485344" r:id="rId7"/>
    <p:sldLayoutId id="2147485345" r:id="rId8"/>
    <p:sldLayoutId id="2147485346" r:id="rId9"/>
    <p:sldLayoutId id="2147485347" r:id="rId10"/>
    <p:sldLayoutId id="2147485348"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61442" name="Group 2"/>
          <p:cNvGrpSpPr>
            <a:grpSpLocks/>
          </p:cNvGrpSpPr>
          <p:nvPr/>
        </p:nvGrpSpPr>
        <p:grpSpPr bwMode="auto">
          <a:xfrm>
            <a:off x="0" y="1422400"/>
            <a:ext cx="9147175" cy="5435600"/>
            <a:chOff x="0" y="896"/>
            <a:chExt cx="5762" cy="3424"/>
          </a:xfrm>
        </p:grpSpPr>
        <p:grpSp>
          <p:nvGrpSpPr>
            <p:cNvPr id="61448" name="Group 3"/>
            <p:cNvGrpSpPr>
              <a:grpSpLocks/>
            </p:cNvGrpSpPr>
            <p:nvPr userDrawn="1"/>
          </p:nvGrpSpPr>
          <p:grpSpPr bwMode="auto">
            <a:xfrm>
              <a:off x="20" y="896"/>
              <a:ext cx="5742" cy="3424"/>
              <a:chOff x="20" y="896"/>
              <a:chExt cx="5742" cy="3424"/>
            </a:xfrm>
          </p:grpSpPr>
          <p:sp>
            <p:nvSpPr>
              <p:cNvPr id="61585"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sp>
            <p:nvSpPr>
              <p:cNvPr id="61586"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sp>
            <p:nvSpPr>
              <p:cNvPr id="61587"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sp>
            <p:nvSpPr>
              <p:cNvPr id="61588"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sp>
            <p:nvSpPr>
              <p:cNvPr id="61589"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sp>
            <p:nvSpPr>
              <p:cNvPr id="61590"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sp>
            <p:nvSpPr>
              <p:cNvPr id="61591"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sp>
            <p:nvSpPr>
              <p:cNvPr id="61592"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sp>
            <p:nvSpPr>
              <p:cNvPr id="61593"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sp>
            <p:nvSpPr>
              <p:cNvPr id="61594"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sp>
            <p:nvSpPr>
              <p:cNvPr id="61595"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sp>
            <p:nvSpPr>
              <p:cNvPr id="61596"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sp>
            <p:nvSpPr>
              <p:cNvPr id="61597"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grpSp>
        <p:grpSp>
          <p:nvGrpSpPr>
            <p:cNvPr id="61449" name="Group 17"/>
            <p:cNvGrpSpPr>
              <a:grpSpLocks/>
            </p:cNvGrpSpPr>
            <p:nvPr userDrawn="1"/>
          </p:nvGrpSpPr>
          <p:grpSpPr bwMode="auto">
            <a:xfrm>
              <a:off x="0" y="2291"/>
              <a:ext cx="1385" cy="1702"/>
              <a:chOff x="0" y="2291"/>
              <a:chExt cx="1385" cy="1702"/>
            </a:xfrm>
          </p:grpSpPr>
          <p:sp>
            <p:nvSpPr>
              <p:cNvPr id="61450" name="Rectangle 18"/>
              <p:cNvSpPr>
                <a:spLocks noChangeArrowheads="1"/>
              </p:cNvSpPr>
              <p:nvPr userDrawn="1"/>
            </p:nvSpPr>
            <p:spPr bwMode="ltGray">
              <a:xfrm rot="6798887">
                <a:off x="63" y="3882"/>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51"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52" name="Rectangle 20"/>
              <p:cNvSpPr>
                <a:spLocks noChangeArrowheads="1"/>
              </p:cNvSpPr>
              <p:nvPr userDrawn="1"/>
            </p:nvSpPr>
            <p:spPr bwMode="ltGray">
              <a:xfrm rot="6798887">
                <a:off x="7" y="3874"/>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53"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54" name="Rectangle 22"/>
              <p:cNvSpPr>
                <a:spLocks noChangeArrowheads="1"/>
              </p:cNvSpPr>
              <p:nvPr userDrawn="1"/>
            </p:nvSpPr>
            <p:spPr bwMode="ltGray">
              <a:xfrm rot="5999912">
                <a:off x="183" y="3888"/>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55" name="Rectangle 23"/>
              <p:cNvSpPr>
                <a:spLocks noChangeArrowheads="1"/>
              </p:cNvSpPr>
              <p:nvPr userDrawn="1"/>
            </p:nvSpPr>
            <p:spPr bwMode="ltGray">
              <a:xfrm rot="6250138">
                <a:off x="153" y="3888"/>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56"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57" name="Rectangle 25"/>
              <p:cNvSpPr>
                <a:spLocks noChangeArrowheads="1"/>
              </p:cNvSpPr>
              <p:nvPr userDrawn="1"/>
            </p:nvSpPr>
            <p:spPr bwMode="ltGray">
              <a:xfrm rot="5380717">
                <a:off x="363" y="3868"/>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58" name="Rectangle 26"/>
              <p:cNvSpPr>
                <a:spLocks noChangeArrowheads="1"/>
              </p:cNvSpPr>
              <p:nvPr userDrawn="1"/>
            </p:nvSpPr>
            <p:spPr bwMode="ltGray">
              <a:xfrm rot="5380717">
                <a:off x="333" y="3872"/>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59" name="Rectangle 27"/>
              <p:cNvSpPr>
                <a:spLocks noChangeArrowheads="1"/>
              </p:cNvSpPr>
              <p:nvPr userDrawn="1"/>
            </p:nvSpPr>
            <p:spPr bwMode="ltGray">
              <a:xfrm rot="5583200">
                <a:off x="303" y="3876"/>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60" name="Rectangle 28"/>
              <p:cNvSpPr>
                <a:spLocks noChangeArrowheads="1"/>
              </p:cNvSpPr>
              <p:nvPr userDrawn="1"/>
            </p:nvSpPr>
            <p:spPr bwMode="ltGray">
              <a:xfrm rot="5737625">
                <a:off x="271" y="3882"/>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61" name="Rectangle 29"/>
              <p:cNvSpPr>
                <a:spLocks noChangeArrowheads="1"/>
              </p:cNvSpPr>
              <p:nvPr userDrawn="1"/>
            </p:nvSpPr>
            <p:spPr bwMode="ltGray">
              <a:xfrm rot="4715477">
                <a:off x="517" y="3828"/>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62"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63"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64" name="Rectangle 32"/>
              <p:cNvSpPr>
                <a:spLocks noChangeArrowheads="1"/>
              </p:cNvSpPr>
              <p:nvPr userDrawn="1"/>
            </p:nvSpPr>
            <p:spPr bwMode="ltGray">
              <a:xfrm rot="5041352">
                <a:off x="427" y="3850"/>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65"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66"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67" name="Rectangle 35"/>
              <p:cNvSpPr>
                <a:spLocks noChangeArrowheads="1"/>
              </p:cNvSpPr>
              <p:nvPr userDrawn="1"/>
            </p:nvSpPr>
            <p:spPr bwMode="ltGray">
              <a:xfrm rot="4104184">
                <a:off x="606" y="3790"/>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68"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69" name="Rectangle 37"/>
              <p:cNvSpPr>
                <a:spLocks noChangeArrowheads="1"/>
              </p:cNvSpPr>
              <p:nvPr userDrawn="1"/>
            </p:nvSpPr>
            <p:spPr bwMode="ltGray">
              <a:xfrm rot="3368036">
                <a:off x="800" y="3682"/>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70" name="Rectangle 38"/>
              <p:cNvSpPr>
                <a:spLocks noChangeArrowheads="1"/>
              </p:cNvSpPr>
              <p:nvPr userDrawn="1"/>
            </p:nvSpPr>
            <p:spPr bwMode="ltGray">
              <a:xfrm rot="3368036">
                <a:off x="772" y="3698"/>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71" name="Rectangle 39"/>
              <p:cNvSpPr>
                <a:spLocks noChangeArrowheads="1"/>
              </p:cNvSpPr>
              <p:nvPr userDrawn="1"/>
            </p:nvSpPr>
            <p:spPr bwMode="ltGray">
              <a:xfrm rot="3368036">
                <a:off x="746" y="3716"/>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72"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73"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74"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75"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76"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77"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78"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79"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80"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81"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82"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83"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84"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85"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86"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87"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88"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89"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90"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91"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92"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93"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94"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95"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96"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97"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98"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99"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00"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01"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02"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03"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04"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05"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06"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07"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08"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09"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10"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11"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12"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1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p:spPr>
            <p:txBody>
              <a:bodyPr/>
              <a:lstStyle/>
              <a:p>
                <a:pPr>
                  <a:defRPr/>
                </a:pPr>
                <a:endParaRPr lang="en-US">
                  <a:ea typeface="ＭＳ Ｐゴシック" charset="-128"/>
                  <a:cs typeface="ＭＳ Ｐゴシック" charset="-128"/>
                </a:endParaRPr>
              </a:p>
            </p:txBody>
          </p:sp>
          <p:sp>
            <p:nvSpPr>
              <p:cNvPr id="61514"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15"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16" name="Rectangle 84"/>
              <p:cNvSpPr>
                <a:spLocks noChangeArrowheads="1"/>
              </p:cNvSpPr>
              <p:nvPr userDrawn="1"/>
            </p:nvSpPr>
            <p:spPr bwMode="ltGray">
              <a:xfrm rot="-2957028">
                <a:off x="907" y="2472"/>
                <a:ext cx="8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17"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18"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19"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20"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21"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22" name="Rectangle 90"/>
              <p:cNvSpPr>
                <a:spLocks noChangeArrowheads="1"/>
              </p:cNvSpPr>
              <p:nvPr userDrawn="1"/>
            </p:nvSpPr>
            <p:spPr bwMode="ltGray">
              <a:xfrm rot="-3514633">
                <a:off x="837" y="2440"/>
                <a:ext cx="8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23" name="Rectangle 91"/>
              <p:cNvSpPr>
                <a:spLocks noChangeArrowheads="1"/>
              </p:cNvSpPr>
              <p:nvPr userDrawn="1"/>
            </p:nvSpPr>
            <p:spPr bwMode="ltGray">
              <a:xfrm rot="-3220799">
                <a:off x="862" y="2452"/>
                <a:ext cx="8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24"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25"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26" name="Rectangle 94"/>
              <p:cNvSpPr>
                <a:spLocks noChangeArrowheads="1"/>
              </p:cNvSpPr>
              <p:nvPr userDrawn="1"/>
            </p:nvSpPr>
            <p:spPr bwMode="ltGray">
              <a:xfrm rot="-4250359">
                <a:off x="708" y="2406"/>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27" name="Rectangle 95"/>
              <p:cNvSpPr>
                <a:spLocks noChangeArrowheads="1"/>
              </p:cNvSpPr>
              <p:nvPr userDrawn="1"/>
            </p:nvSpPr>
            <p:spPr bwMode="ltGray">
              <a:xfrm rot="-3989246">
                <a:off x="738" y="2410"/>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28" name="Rectangle 96"/>
              <p:cNvSpPr>
                <a:spLocks noChangeArrowheads="1"/>
              </p:cNvSpPr>
              <p:nvPr userDrawn="1"/>
            </p:nvSpPr>
            <p:spPr bwMode="ltGray">
              <a:xfrm rot="-4862215">
                <a:off x="503" y="2394"/>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29" name="Rectangle 97"/>
              <p:cNvSpPr>
                <a:spLocks noChangeArrowheads="1"/>
              </p:cNvSpPr>
              <p:nvPr userDrawn="1"/>
            </p:nvSpPr>
            <p:spPr bwMode="ltGray">
              <a:xfrm rot="-4673370">
                <a:off x="534" y="2392"/>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30"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31" name="Rectangle 99"/>
              <p:cNvSpPr>
                <a:spLocks noChangeArrowheads="1"/>
              </p:cNvSpPr>
              <p:nvPr userDrawn="1"/>
            </p:nvSpPr>
            <p:spPr bwMode="ltGray">
              <a:xfrm rot="-4580623">
                <a:off x="595" y="2390"/>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32"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33" name="Rectangle 101"/>
              <p:cNvSpPr>
                <a:spLocks noChangeArrowheads="1"/>
              </p:cNvSpPr>
              <p:nvPr userDrawn="1"/>
            </p:nvSpPr>
            <p:spPr bwMode="ltGray">
              <a:xfrm rot="-5360484">
                <a:off x="385" y="2408"/>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34" name="Rectangle 102"/>
              <p:cNvSpPr>
                <a:spLocks noChangeArrowheads="1"/>
              </p:cNvSpPr>
              <p:nvPr userDrawn="1"/>
            </p:nvSpPr>
            <p:spPr bwMode="ltGray">
              <a:xfrm rot="-5288939">
                <a:off x="419" y="2404"/>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35"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36"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37"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38"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39" name="Rectangle 107"/>
              <p:cNvSpPr>
                <a:spLocks noChangeArrowheads="1"/>
              </p:cNvSpPr>
              <p:nvPr userDrawn="1"/>
            </p:nvSpPr>
            <p:spPr bwMode="ltGray">
              <a:xfrm rot="-5919570">
                <a:off x="293" y="2426"/>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40" name="Rectangle 108"/>
              <p:cNvSpPr>
                <a:spLocks noChangeArrowheads="1"/>
              </p:cNvSpPr>
              <p:nvPr userDrawn="1"/>
            </p:nvSpPr>
            <p:spPr bwMode="ltGray">
              <a:xfrm rot="-7376291">
                <a:off x="6" y="2548"/>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41" name="Rectangle 109"/>
              <p:cNvSpPr>
                <a:spLocks noChangeArrowheads="1"/>
              </p:cNvSpPr>
              <p:nvPr userDrawn="1"/>
            </p:nvSpPr>
            <p:spPr bwMode="ltGray">
              <a:xfrm rot="-7168347">
                <a:off x="65" y="2516"/>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42"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43"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44"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45"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46"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47"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48"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49"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50"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51"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52"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53"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54"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55"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56"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57"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58"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59"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60"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61"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62"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63"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64"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65"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66"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67"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68"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69"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7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lstStyle/>
              <a:p>
                <a:pPr>
                  <a:defRPr/>
                </a:pPr>
                <a:endParaRPr lang="en-US">
                  <a:ea typeface="ＭＳ Ｐゴシック" charset="-128"/>
                  <a:cs typeface="ＭＳ Ｐゴシック" charset="-128"/>
                </a:endParaRPr>
              </a:p>
            </p:txBody>
          </p:sp>
          <p:sp>
            <p:nvSpPr>
              <p:cNvPr id="6157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lstStyle/>
              <a:p>
                <a:pPr>
                  <a:defRPr/>
                </a:pPr>
                <a:endParaRPr lang="en-US">
                  <a:ea typeface="ＭＳ Ｐゴシック" charset="-128"/>
                  <a:cs typeface="ＭＳ Ｐゴシック" charset="-128"/>
                </a:endParaRPr>
              </a:p>
            </p:txBody>
          </p:sp>
          <p:sp>
            <p:nvSpPr>
              <p:cNvPr id="6157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lstStyle/>
              <a:p>
                <a:pPr>
                  <a:defRPr/>
                </a:pPr>
                <a:endParaRPr lang="en-US">
                  <a:ea typeface="ＭＳ Ｐゴシック" charset="-128"/>
                  <a:cs typeface="ＭＳ Ｐゴシック" charset="-128"/>
                </a:endParaRPr>
              </a:p>
            </p:txBody>
          </p:sp>
          <p:sp>
            <p:nvSpPr>
              <p:cNvPr id="6157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lstStyle/>
              <a:p>
                <a:pPr>
                  <a:defRPr/>
                </a:pPr>
                <a:endParaRPr lang="en-US">
                  <a:ea typeface="ＭＳ Ｐゴシック" charset="-128"/>
                  <a:cs typeface="ＭＳ Ｐゴシック" charset="-128"/>
                </a:endParaRPr>
              </a:p>
            </p:txBody>
          </p:sp>
          <p:sp>
            <p:nvSpPr>
              <p:cNvPr id="6157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lstStyle/>
              <a:p>
                <a:pPr>
                  <a:defRPr/>
                </a:pPr>
                <a:endParaRPr lang="en-US">
                  <a:ea typeface="ＭＳ Ｐゴシック" charset="-128"/>
                  <a:cs typeface="ＭＳ Ｐゴシック" charset="-128"/>
                </a:endParaRPr>
              </a:p>
            </p:txBody>
          </p:sp>
          <p:sp>
            <p:nvSpPr>
              <p:cNvPr id="6157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lstStyle/>
              <a:p>
                <a:pPr>
                  <a:defRPr/>
                </a:pPr>
                <a:endParaRPr lang="en-US">
                  <a:ea typeface="ＭＳ Ｐゴシック" charset="-128"/>
                  <a:cs typeface="ＭＳ Ｐゴシック" charset="-128"/>
                </a:endParaRPr>
              </a:p>
            </p:txBody>
          </p:sp>
          <p:sp>
            <p:nvSpPr>
              <p:cNvPr id="6157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w="9525">
                <a:noFill/>
                <a:round/>
                <a:headEnd/>
                <a:tailEnd/>
              </a:ln>
            </p:spPr>
            <p:txBody>
              <a:bodyPr/>
              <a:lstStyle/>
              <a:p>
                <a:pPr>
                  <a:defRPr/>
                </a:pPr>
                <a:endParaRPr lang="en-US">
                  <a:ea typeface="ＭＳ Ｐゴシック" charset="-128"/>
                  <a:cs typeface="ＭＳ Ｐゴシック" charset="-128"/>
                </a:endParaRPr>
              </a:p>
            </p:txBody>
          </p:sp>
          <p:sp>
            <p:nvSpPr>
              <p:cNvPr id="6157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w="9525">
                <a:noFill/>
                <a:round/>
                <a:headEnd/>
                <a:tailEnd/>
              </a:ln>
            </p:spPr>
            <p:txBody>
              <a:bodyPr/>
              <a:lstStyle/>
              <a:p>
                <a:pPr>
                  <a:defRPr/>
                </a:pPr>
                <a:endParaRPr lang="en-US">
                  <a:ea typeface="ＭＳ Ｐゴシック" charset="-128"/>
                  <a:cs typeface="ＭＳ Ｐゴシック" charset="-128"/>
                </a:endParaRPr>
              </a:p>
            </p:txBody>
          </p:sp>
          <p:sp>
            <p:nvSpPr>
              <p:cNvPr id="6157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w="9525">
                <a:noFill/>
                <a:round/>
                <a:headEnd/>
                <a:tailEnd/>
              </a:ln>
            </p:spPr>
            <p:txBody>
              <a:bodyPr/>
              <a:lstStyle/>
              <a:p>
                <a:pPr>
                  <a:defRPr/>
                </a:pPr>
                <a:endParaRPr lang="en-US">
                  <a:ea typeface="ＭＳ Ｐゴシック" charset="-128"/>
                  <a:cs typeface="ＭＳ Ｐゴシック" charset="-128"/>
                </a:endParaRPr>
              </a:p>
            </p:txBody>
          </p:sp>
          <p:sp>
            <p:nvSpPr>
              <p:cNvPr id="61579"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80"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8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lstStyle/>
              <a:p>
                <a:pPr>
                  <a:defRPr/>
                </a:pPr>
                <a:endParaRPr lang="en-US">
                  <a:ea typeface="ＭＳ Ｐゴシック" charset="-128"/>
                  <a:cs typeface="ＭＳ Ｐゴシック" charset="-128"/>
                </a:endParaRPr>
              </a:p>
            </p:txBody>
          </p:sp>
          <p:sp>
            <p:nvSpPr>
              <p:cNvPr id="61582" name="Freeform 150"/>
              <p:cNvSpPr>
                <a:spLocks/>
              </p:cNvSpPr>
              <p:nvPr userDrawn="1"/>
            </p:nvSpPr>
            <p:spPr bwMode="ltGray">
              <a:xfrm rot="-2857037">
                <a:off x="619" y="3550"/>
                <a:ext cx="68" cy="69"/>
              </a:xfrm>
              <a:custGeom>
                <a:avLst/>
                <a:gdLst>
                  <a:gd name="T0" fmla="*/ 0 w 144"/>
                  <a:gd name="T1" fmla="*/ 46 h 154"/>
                  <a:gd name="T2" fmla="*/ 28 w 144"/>
                  <a:gd name="T3" fmla="*/ 69 h 154"/>
                  <a:gd name="T4" fmla="*/ 55 w 144"/>
                  <a:gd name="T5" fmla="*/ 54 h 154"/>
                  <a:gd name="T6" fmla="*/ 29 w 144"/>
                  <a:gd name="T7" fmla="*/ 25 h 154"/>
                  <a:gd name="T8" fmla="*/ 49 w 144"/>
                  <a:gd name="T9" fmla="*/ 15 h 154"/>
                  <a:gd name="T10" fmla="*/ 55 w 144"/>
                  <a:gd name="T11" fmla="*/ 24 h 154"/>
                  <a:gd name="T12" fmla="*/ 67 w 144"/>
                  <a:gd name="T13" fmla="*/ 21 h 154"/>
                  <a:gd name="T14" fmla="*/ 46 w 144"/>
                  <a:gd name="T15" fmla="*/ 1 h 154"/>
                  <a:gd name="T16" fmla="*/ 17 w 144"/>
                  <a:gd name="T17" fmla="*/ 15 h 154"/>
                  <a:gd name="T18" fmla="*/ 43 w 144"/>
                  <a:gd name="T19" fmla="*/ 48 h 154"/>
                  <a:gd name="T20" fmla="*/ 13 w 144"/>
                  <a:gd name="T21" fmla="*/ 45 h 154"/>
                  <a:gd name="T22" fmla="*/ 0 w 144"/>
                  <a:gd name="T23" fmla="*/ 46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lstStyle/>
              <a:p>
                <a:pPr>
                  <a:defRPr/>
                </a:pPr>
                <a:endParaRPr lang="en-US">
                  <a:ea typeface="ＭＳ Ｐゴシック" charset="-128"/>
                  <a:cs typeface="ＭＳ Ｐゴシック" charset="-128"/>
                </a:endParaRPr>
              </a:p>
            </p:txBody>
          </p:sp>
          <p:sp>
            <p:nvSpPr>
              <p:cNvPr id="1141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ea typeface="+mn-ea"/>
                  <a:cs typeface="+mn-cs"/>
                </a:endParaRPr>
              </a:p>
            </p:txBody>
          </p:sp>
          <p:sp>
            <p:nvSpPr>
              <p:cNvPr id="1141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ea typeface="+mn-ea"/>
                  <a:cs typeface="+mn-cs"/>
                </a:endParaRPr>
              </a:p>
            </p:txBody>
          </p:sp>
        </p:grpSp>
      </p:grpSp>
      <p:sp>
        <p:nvSpPr>
          <p:cNvPr id="1141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41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atin typeface="Arial" charset="0"/>
                <a:ea typeface="+mn-ea"/>
                <a:cs typeface="+mn-cs"/>
              </a:defRPr>
            </a:lvl1pPr>
          </a:lstStyle>
          <a:p>
            <a:pPr>
              <a:defRPr/>
            </a:pPr>
            <a:endParaRPr lang="en-US"/>
          </a:p>
        </p:txBody>
      </p:sp>
      <p:sp>
        <p:nvSpPr>
          <p:cNvPr id="11419"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atin typeface="Arial" charset="0"/>
                <a:ea typeface="+mn-ea"/>
                <a:cs typeface="+mn-cs"/>
              </a:defRPr>
            </a:lvl1pPr>
          </a:lstStyle>
          <a:p>
            <a:pPr>
              <a:defRPr/>
            </a:pPr>
            <a:endParaRPr lang="en-US"/>
          </a:p>
        </p:txBody>
      </p:sp>
      <p:sp>
        <p:nvSpPr>
          <p:cNvPr id="1142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fld id="{3B69C50D-BF85-EA4D-B9FC-E49B1EBF2EDE}" type="slidenum">
              <a:rPr lang="en-US"/>
              <a:pPr/>
              <a:t>‹#›</a:t>
            </a:fld>
            <a:endParaRPr lang="en-US"/>
          </a:p>
        </p:txBody>
      </p:sp>
      <p:sp>
        <p:nvSpPr>
          <p:cNvPr id="11421"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997"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5123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1235"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123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latin typeface="+mn-lt"/>
                <a:cs typeface="+mn-cs"/>
              </a:defRPr>
            </a:lvl1pPr>
          </a:lstStyle>
          <a:p>
            <a:pPr algn="l"/>
            <a:fld id="{CC539648-AB91-3440-8F16-A95E4083D57B}" type="datetimeFigureOut">
              <a:rPr lang="en-US" b="0" smtClean="0">
                <a:solidFill>
                  <a:srgbClr val="000000"/>
                </a:solidFill>
                <a:latin typeface="Tahoma"/>
                <a:cs typeface="ＭＳ Ｐゴシック"/>
              </a:rPr>
              <a:pPr algn="l"/>
              <a:t>2/26/26</a:t>
            </a:fld>
            <a:endParaRPr lang="en-US" b="0">
              <a:solidFill>
                <a:srgbClr val="000000"/>
              </a:solidFill>
              <a:latin typeface="Tahoma"/>
              <a:cs typeface="ＭＳ Ｐゴシック"/>
            </a:endParaRPr>
          </a:p>
        </p:txBody>
      </p:sp>
      <p:sp>
        <p:nvSpPr>
          <p:cNvPr id="35123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latin typeface="+mn-lt"/>
                <a:cs typeface="+mn-cs"/>
              </a:defRPr>
            </a:lvl1pPr>
          </a:lstStyle>
          <a:p>
            <a:endParaRPr lang="en-US" b="0">
              <a:solidFill>
                <a:srgbClr val="000000"/>
              </a:solidFill>
              <a:latin typeface="Tahoma"/>
              <a:cs typeface="ＭＳ Ｐゴシック"/>
            </a:endParaRPr>
          </a:p>
        </p:txBody>
      </p:sp>
      <p:sp>
        <p:nvSpPr>
          <p:cNvPr id="35123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latin typeface="+mn-lt"/>
                <a:cs typeface="+mn-cs"/>
              </a:defRPr>
            </a:lvl1pPr>
          </a:lstStyle>
          <a:p>
            <a:fld id="{2510E871-F0BA-3C4D-8414-9A58F9011B22}" type="slidenum">
              <a:rPr lang="en-US" b="0" smtClean="0">
                <a:solidFill>
                  <a:srgbClr val="000000"/>
                </a:solidFill>
                <a:latin typeface="Tahoma"/>
                <a:cs typeface="ＭＳ Ｐゴシック"/>
              </a:rPr>
              <a:pPr/>
              <a:t>‹#›</a:t>
            </a:fld>
            <a:endParaRPr lang="en-US" b="0">
              <a:solidFill>
                <a:srgbClr val="000000"/>
              </a:solidFill>
              <a:latin typeface="Tahoma"/>
              <a:cs typeface="ＭＳ Ｐゴシック"/>
            </a:endParaRPr>
          </a:p>
        </p:txBody>
      </p:sp>
    </p:spTree>
    <p:extLst>
      <p:ext uri="{BB962C8B-B14F-4D97-AF65-F5344CB8AC3E}">
        <p14:creationId xmlns:p14="http://schemas.microsoft.com/office/powerpoint/2010/main" val="1129001775"/>
      </p:ext>
    </p:extLst>
  </p:cSld>
  <p:clrMap bg1="lt1" tx1="dk1" bg2="lt2" tx2="dk2" accent1="accent1" accent2="accent2" accent3="accent3" accent4="accent4" accent5="accent5" accent6="accent6" hlink="hlink" folHlink="folHlink"/>
  <p:sldLayoutIdLst>
    <p:sldLayoutId id="2147485350" r:id="rId1"/>
    <p:sldLayoutId id="2147485351" r:id="rId2"/>
    <p:sldLayoutId id="2147485352" r:id="rId3"/>
    <p:sldLayoutId id="2147485353" r:id="rId4"/>
    <p:sldLayoutId id="2147485354" r:id="rId5"/>
    <p:sldLayoutId id="2147485355" r:id="rId6"/>
    <p:sldLayoutId id="2147485356" r:id="rId7"/>
    <p:sldLayoutId id="2147485357" r:id="rId8"/>
    <p:sldLayoutId id="2147485358" r:id="rId9"/>
    <p:sldLayoutId id="2147485359" r:id="rId10"/>
    <p:sldLayoutId id="2147485360" r:id="rId11"/>
  </p:sldLayoutIdLst>
  <p:txStyles>
    <p:titleStyle>
      <a:lvl1pPr algn="r" rtl="0" fontAlgn="base">
        <a:spcBef>
          <a:spcPct val="0"/>
        </a:spcBef>
        <a:spcAft>
          <a:spcPct val="0"/>
        </a:spcAft>
        <a:defRPr sz="4400" i="1">
          <a:solidFill>
            <a:schemeClr val="tx2"/>
          </a:solidFill>
          <a:latin typeface="+mj-lt"/>
          <a:ea typeface="+mj-ea"/>
          <a:cs typeface="+mj-cs"/>
        </a:defRPr>
      </a:lvl1pPr>
      <a:lvl2pPr algn="r" rtl="0" fontAlgn="base">
        <a:spcBef>
          <a:spcPct val="0"/>
        </a:spcBef>
        <a:spcAft>
          <a:spcPct val="0"/>
        </a:spcAft>
        <a:defRPr sz="4400" i="1">
          <a:solidFill>
            <a:schemeClr val="tx2"/>
          </a:solidFill>
          <a:latin typeface="Tahoma" charset="0"/>
          <a:ea typeface="ＭＳ Ｐゴシック" charset="0"/>
          <a:cs typeface="ＭＳ Ｐゴシック" charset="0"/>
        </a:defRPr>
      </a:lvl2pPr>
      <a:lvl3pPr algn="r" rtl="0" fontAlgn="base">
        <a:spcBef>
          <a:spcPct val="0"/>
        </a:spcBef>
        <a:spcAft>
          <a:spcPct val="0"/>
        </a:spcAft>
        <a:defRPr sz="4400" i="1">
          <a:solidFill>
            <a:schemeClr val="tx2"/>
          </a:solidFill>
          <a:latin typeface="Tahoma" charset="0"/>
          <a:ea typeface="ＭＳ Ｐゴシック" charset="0"/>
          <a:cs typeface="ＭＳ Ｐゴシック" charset="0"/>
        </a:defRPr>
      </a:lvl3pPr>
      <a:lvl4pPr algn="r" rtl="0" fontAlgn="base">
        <a:spcBef>
          <a:spcPct val="0"/>
        </a:spcBef>
        <a:spcAft>
          <a:spcPct val="0"/>
        </a:spcAft>
        <a:defRPr sz="4400" i="1">
          <a:solidFill>
            <a:schemeClr val="tx2"/>
          </a:solidFill>
          <a:latin typeface="Tahoma" charset="0"/>
          <a:ea typeface="ＭＳ Ｐゴシック" charset="0"/>
          <a:cs typeface="ＭＳ Ｐゴシック" charset="0"/>
        </a:defRPr>
      </a:lvl4pPr>
      <a:lvl5pPr algn="r" rtl="0" fontAlgn="base">
        <a:spcBef>
          <a:spcPct val="0"/>
        </a:spcBef>
        <a:spcAft>
          <a:spcPct val="0"/>
        </a:spcAft>
        <a:defRPr sz="4400" i="1">
          <a:solidFill>
            <a:schemeClr val="tx2"/>
          </a:solidFill>
          <a:latin typeface="Tahoma"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fontAlgn="base">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fontAlgn="base">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fontAlgn="base">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79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7940"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latin typeface="+mn-lt"/>
                <a:cs typeface="+mn-cs"/>
              </a:defRPr>
            </a:lvl1pPr>
          </a:lstStyle>
          <a:p>
            <a:pPr algn="l"/>
            <a:fld id="{8BA6D373-8BE0-3D42-BAFE-1BEA5E1A247A}" type="datetimeFigureOut">
              <a:rPr lang="en-US" b="0" smtClean="0">
                <a:solidFill>
                  <a:srgbClr val="000000"/>
                </a:solidFill>
                <a:latin typeface="Arial"/>
                <a:cs typeface="ＭＳ Ｐゴシック"/>
              </a:rPr>
              <a:pPr algn="l"/>
              <a:t>2/26/26</a:t>
            </a:fld>
            <a:endParaRPr lang="en-US" b="0">
              <a:solidFill>
                <a:srgbClr val="000000"/>
              </a:solidFill>
              <a:latin typeface="Arial"/>
              <a:cs typeface="ＭＳ Ｐゴシック"/>
            </a:endParaRPr>
          </a:p>
        </p:txBody>
      </p:sp>
      <p:sp>
        <p:nvSpPr>
          <p:cNvPr id="167941"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latin typeface="+mn-lt"/>
                <a:cs typeface="+mn-cs"/>
              </a:defRPr>
            </a:lvl1pPr>
          </a:lstStyle>
          <a:p>
            <a:endParaRPr lang="en-US" b="0">
              <a:solidFill>
                <a:srgbClr val="000000"/>
              </a:solidFill>
              <a:latin typeface="Arial"/>
              <a:cs typeface="ＭＳ Ｐゴシック"/>
            </a:endParaRPr>
          </a:p>
        </p:txBody>
      </p:sp>
      <p:sp>
        <p:nvSpPr>
          <p:cNvPr id="167942"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latin typeface="+mn-lt"/>
                <a:cs typeface="+mn-cs"/>
              </a:defRPr>
            </a:lvl1pPr>
          </a:lstStyle>
          <a:p>
            <a:fld id="{44304AD0-CBFA-C841-AA24-4A7DABF4A149}" type="slidenum">
              <a:rPr lang="en-US" b="0" smtClean="0">
                <a:solidFill>
                  <a:srgbClr val="000000"/>
                </a:solidFill>
                <a:latin typeface="Arial"/>
                <a:cs typeface="ＭＳ Ｐゴシック"/>
              </a:rPr>
              <a:pPr/>
              <a:t>‹#›</a:t>
            </a:fld>
            <a:endParaRPr lang="en-US" b="0">
              <a:solidFill>
                <a:srgbClr val="000000"/>
              </a:solidFill>
              <a:latin typeface="Arial"/>
              <a:cs typeface="ＭＳ Ｐゴシック"/>
            </a:endParaRPr>
          </a:p>
        </p:txBody>
      </p:sp>
    </p:spTree>
    <p:extLst>
      <p:ext uri="{BB962C8B-B14F-4D97-AF65-F5344CB8AC3E}">
        <p14:creationId xmlns:p14="http://schemas.microsoft.com/office/powerpoint/2010/main" val="1768472929"/>
      </p:ext>
    </p:extLst>
  </p:cSld>
  <p:clrMap bg1="lt1" tx1="dk1" bg2="lt2" tx2="dk2" accent1="accent1" accent2="accent2" accent3="accent3" accent4="accent4" accent5="accent5" accent6="accent6" hlink="hlink" folHlink="folHlink"/>
  <p:sldLayoutIdLst>
    <p:sldLayoutId id="2147485362" r:id="rId1"/>
    <p:sldLayoutId id="2147485363" r:id="rId2"/>
    <p:sldLayoutId id="2147485364" r:id="rId3"/>
    <p:sldLayoutId id="2147485365" r:id="rId4"/>
    <p:sldLayoutId id="2147485366" r:id="rId5"/>
    <p:sldLayoutId id="2147485367" r:id="rId6"/>
    <p:sldLayoutId id="2147485368" r:id="rId7"/>
    <p:sldLayoutId id="2147485369" r:id="rId8"/>
    <p:sldLayoutId id="2147485370" r:id="rId9"/>
    <p:sldLayoutId id="2147485371" r:id="rId10"/>
    <p:sldLayoutId id="2147485372"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10274" name="Rectangle 2"/>
          <p:cNvSpPr>
            <a:spLocks noGrp="1" noChangeArrowheads="1"/>
          </p:cNvSpPr>
          <p:nvPr>
            <p:ph type="title"/>
          </p:nvPr>
        </p:nvSpPr>
        <p:spPr bwMode="auto">
          <a:xfrm>
            <a:off x="685800" y="381000"/>
            <a:ext cx="7772400" cy="1219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310275" name="Rectangle 3"/>
          <p:cNvSpPr>
            <a:spLocks noGrp="1" noChangeArrowheads="1"/>
          </p:cNvSpPr>
          <p:nvPr>
            <p:ph type="dt" sz="half" idx="2"/>
          </p:nvPr>
        </p:nvSpPr>
        <p:spPr bwMode="auto">
          <a:xfrm>
            <a:off x="685800" y="6324600"/>
            <a:ext cx="1676400" cy="457200"/>
          </a:xfrm>
          <a:prstGeom prst="rect">
            <a:avLst/>
          </a:prstGeom>
          <a:noFill/>
          <a:ln>
            <a:noFill/>
          </a:ln>
          <a:effectLst>
            <a:outerShdw blurRad="6350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spcBef>
                <a:spcPct val="50000"/>
              </a:spcBef>
              <a:defRPr sz="1200" b="1">
                <a:latin typeface="+mn-lt"/>
              </a:defRPr>
            </a:lvl1pPr>
          </a:lstStyle>
          <a:p>
            <a:pPr algn="l"/>
            <a:fld id="{C028FD83-1C87-FF4C-A638-BCE5B165E080}" type="datetimeFigureOut">
              <a:rPr lang="en-US" smtClean="0">
                <a:solidFill>
                  <a:srgbClr val="000000"/>
                </a:solidFill>
                <a:latin typeface="Arial"/>
                <a:cs typeface="+mn-cs"/>
              </a:rPr>
              <a:pPr algn="l"/>
              <a:t>2/26/26</a:t>
            </a:fld>
            <a:endParaRPr lang="en-US">
              <a:solidFill>
                <a:srgbClr val="000000"/>
              </a:solidFill>
              <a:latin typeface="Arial"/>
              <a:cs typeface="+mn-cs"/>
            </a:endParaRPr>
          </a:p>
        </p:txBody>
      </p:sp>
      <p:sp>
        <p:nvSpPr>
          <p:cNvPr id="310276" name="Rectangle 4"/>
          <p:cNvSpPr>
            <a:spLocks noGrp="1" noChangeArrowheads="1"/>
          </p:cNvSpPr>
          <p:nvPr>
            <p:ph type="ftr" sz="quarter" idx="3"/>
          </p:nvPr>
        </p:nvSpPr>
        <p:spPr bwMode="auto">
          <a:xfrm>
            <a:off x="2743200" y="6324600"/>
            <a:ext cx="3429000" cy="457200"/>
          </a:xfrm>
          <a:prstGeom prst="rect">
            <a:avLst/>
          </a:prstGeom>
          <a:noFill/>
          <a:ln>
            <a:noFill/>
          </a:ln>
          <a:effectLst>
            <a:outerShdw blurRad="6858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spcBef>
                <a:spcPct val="50000"/>
              </a:spcBef>
              <a:defRPr sz="1200" b="1">
                <a:latin typeface="+mn-lt"/>
              </a:defRPr>
            </a:lvl1pPr>
          </a:lstStyle>
          <a:p>
            <a:endParaRPr lang="en-US">
              <a:solidFill>
                <a:srgbClr val="000000"/>
              </a:solidFill>
              <a:latin typeface="Arial"/>
              <a:cs typeface="+mn-cs"/>
            </a:endParaRPr>
          </a:p>
        </p:txBody>
      </p:sp>
      <p:sp>
        <p:nvSpPr>
          <p:cNvPr id="310277" name="Rectangle 5"/>
          <p:cNvSpPr>
            <a:spLocks noGrp="1" noChangeArrowheads="1"/>
          </p:cNvSpPr>
          <p:nvPr>
            <p:ph type="sldNum" sz="quarter" idx="4"/>
          </p:nvPr>
        </p:nvSpPr>
        <p:spPr bwMode="auto">
          <a:xfrm>
            <a:off x="6553200" y="63246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spcBef>
                <a:spcPct val="50000"/>
              </a:spcBef>
              <a:defRPr sz="1200" b="1">
                <a:latin typeface="+mn-lt"/>
              </a:defRPr>
            </a:lvl1pPr>
          </a:lstStyle>
          <a:p>
            <a:fld id="{7CFC9A5A-7D04-2A48-B7BF-DB5E21C5C841}" type="slidenum">
              <a:rPr lang="en-US" smtClean="0">
                <a:solidFill>
                  <a:srgbClr val="000000"/>
                </a:solidFill>
                <a:latin typeface="Arial"/>
                <a:cs typeface="+mn-cs"/>
              </a:rPr>
              <a:pPr/>
              <a:t>‹#›</a:t>
            </a:fld>
            <a:endParaRPr lang="en-US">
              <a:solidFill>
                <a:srgbClr val="000000"/>
              </a:solidFill>
              <a:latin typeface="Arial"/>
              <a:cs typeface="+mn-cs"/>
            </a:endParaRPr>
          </a:p>
        </p:txBody>
      </p:sp>
      <p:sp>
        <p:nvSpPr>
          <p:cNvPr id="310278" name="Rectangle 6"/>
          <p:cNvSpPr>
            <a:spLocks noGrp="1" noChangeArrowheads="1"/>
          </p:cNvSpPr>
          <p:nvPr>
            <p:ph type="body" idx="1"/>
          </p:nvPr>
        </p:nvSpPr>
        <p:spPr bwMode="auto">
          <a:xfrm>
            <a:off x="762000" y="1828800"/>
            <a:ext cx="7620000" cy="426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5237254"/>
      </p:ext>
    </p:extLst>
  </p:cSld>
  <p:clrMap bg1="lt1" tx1="dk1" bg2="lt2" tx2="dk2" accent1="accent1" accent2="accent2" accent3="accent3" accent4="accent4" accent5="accent5" accent6="accent6" hlink="hlink" folHlink="folHlink"/>
  <p:sldLayoutIdLst>
    <p:sldLayoutId id="2147485374" r:id="rId1"/>
    <p:sldLayoutId id="2147485375" r:id="rId2"/>
    <p:sldLayoutId id="2147485376" r:id="rId3"/>
    <p:sldLayoutId id="2147485377" r:id="rId4"/>
    <p:sldLayoutId id="2147485378" r:id="rId5"/>
    <p:sldLayoutId id="2147485379" r:id="rId6"/>
    <p:sldLayoutId id="2147485380" r:id="rId7"/>
    <p:sldLayoutId id="2147485381" r:id="rId8"/>
    <p:sldLayoutId id="2147485382" r:id="rId9"/>
    <p:sldLayoutId id="2147485383" r:id="rId10"/>
    <p:sldLayoutId id="2147485384" r:id="rId11"/>
  </p:sldLayoutIdLst>
  <p:txStyles>
    <p:titleStyle>
      <a:lvl1pPr algn="l" rtl="0" fontAlgn="base">
        <a:lnSpc>
          <a:spcPct val="90000"/>
        </a:lnSpc>
        <a:spcBef>
          <a:spcPct val="20000"/>
        </a:spcBef>
        <a:spcAft>
          <a:spcPct val="0"/>
        </a:spcAft>
        <a:defRPr sz="4400" b="1">
          <a:solidFill>
            <a:schemeClr val="tx2"/>
          </a:solidFill>
          <a:latin typeface="+mj-lt"/>
          <a:ea typeface="+mj-ea"/>
          <a:cs typeface="+mj-cs"/>
        </a:defRPr>
      </a:lvl1pPr>
      <a:lvl2pPr algn="l" rtl="0" fontAlgn="base">
        <a:lnSpc>
          <a:spcPct val="90000"/>
        </a:lnSpc>
        <a:spcBef>
          <a:spcPct val="20000"/>
        </a:spcBef>
        <a:spcAft>
          <a:spcPct val="0"/>
        </a:spcAft>
        <a:defRPr sz="4400" b="1">
          <a:solidFill>
            <a:schemeClr val="tx2"/>
          </a:solidFill>
          <a:latin typeface="Times New Roman" charset="0"/>
          <a:ea typeface="ＭＳ Ｐゴシック" charset="0"/>
        </a:defRPr>
      </a:lvl2pPr>
      <a:lvl3pPr algn="l" rtl="0" fontAlgn="base">
        <a:lnSpc>
          <a:spcPct val="90000"/>
        </a:lnSpc>
        <a:spcBef>
          <a:spcPct val="20000"/>
        </a:spcBef>
        <a:spcAft>
          <a:spcPct val="0"/>
        </a:spcAft>
        <a:defRPr sz="4400" b="1">
          <a:solidFill>
            <a:schemeClr val="tx2"/>
          </a:solidFill>
          <a:latin typeface="Times New Roman" charset="0"/>
          <a:ea typeface="ＭＳ Ｐゴシック" charset="0"/>
        </a:defRPr>
      </a:lvl3pPr>
      <a:lvl4pPr algn="l" rtl="0" fontAlgn="base">
        <a:lnSpc>
          <a:spcPct val="90000"/>
        </a:lnSpc>
        <a:spcBef>
          <a:spcPct val="20000"/>
        </a:spcBef>
        <a:spcAft>
          <a:spcPct val="0"/>
        </a:spcAft>
        <a:defRPr sz="4400" b="1">
          <a:solidFill>
            <a:schemeClr val="tx2"/>
          </a:solidFill>
          <a:latin typeface="Times New Roman" charset="0"/>
          <a:ea typeface="ＭＳ Ｐゴシック" charset="0"/>
        </a:defRPr>
      </a:lvl4pPr>
      <a:lvl5pPr algn="l" rtl="0" fontAlgn="base">
        <a:lnSpc>
          <a:spcPct val="90000"/>
        </a:lnSpc>
        <a:spcBef>
          <a:spcPct val="20000"/>
        </a:spcBef>
        <a:spcAft>
          <a:spcPct val="0"/>
        </a:spcAft>
        <a:defRPr sz="4400" b="1">
          <a:solidFill>
            <a:schemeClr val="tx2"/>
          </a:solidFill>
          <a:latin typeface="Times New Roman" charset="0"/>
          <a:ea typeface="ＭＳ Ｐゴシック" charset="0"/>
        </a:defRPr>
      </a:lvl5pPr>
      <a:lvl6pPr marL="457200" algn="l" rtl="0" fontAlgn="base">
        <a:lnSpc>
          <a:spcPct val="90000"/>
        </a:lnSpc>
        <a:spcBef>
          <a:spcPct val="20000"/>
        </a:spcBef>
        <a:spcAft>
          <a:spcPct val="0"/>
        </a:spcAft>
        <a:defRPr sz="4400" b="1">
          <a:solidFill>
            <a:schemeClr val="tx2"/>
          </a:solidFill>
          <a:latin typeface="Times New Roman" charset="0"/>
          <a:ea typeface="ＭＳ Ｐゴシック" charset="0"/>
        </a:defRPr>
      </a:lvl6pPr>
      <a:lvl7pPr marL="914400" algn="l" rtl="0" fontAlgn="base">
        <a:lnSpc>
          <a:spcPct val="90000"/>
        </a:lnSpc>
        <a:spcBef>
          <a:spcPct val="20000"/>
        </a:spcBef>
        <a:spcAft>
          <a:spcPct val="0"/>
        </a:spcAft>
        <a:defRPr sz="4400" b="1">
          <a:solidFill>
            <a:schemeClr val="tx2"/>
          </a:solidFill>
          <a:latin typeface="Times New Roman" charset="0"/>
          <a:ea typeface="ＭＳ Ｐゴシック" charset="0"/>
        </a:defRPr>
      </a:lvl7pPr>
      <a:lvl8pPr marL="1371600" algn="l" rtl="0" fontAlgn="base">
        <a:lnSpc>
          <a:spcPct val="90000"/>
        </a:lnSpc>
        <a:spcBef>
          <a:spcPct val="20000"/>
        </a:spcBef>
        <a:spcAft>
          <a:spcPct val="0"/>
        </a:spcAft>
        <a:defRPr sz="4400" b="1">
          <a:solidFill>
            <a:schemeClr val="tx2"/>
          </a:solidFill>
          <a:latin typeface="Times New Roman" charset="0"/>
          <a:ea typeface="ＭＳ Ｐゴシック" charset="0"/>
        </a:defRPr>
      </a:lvl8pPr>
      <a:lvl9pPr marL="1828800" algn="l" rtl="0" fontAlgn="base">
        <a:lnSpc>
          <a:spcPct val="90000"/>
        </a:lnSpc>
        <a:spcBef>
          <a:spcPct val="20000"/>
        </a:spcBef>
        <a:spcAft>
          <a:spcPct val="0"/>
        </a:spcAft>
        <a:defRPr sz="4400" b="1">
          <a:solidFill>
            <a:schemeClr val="tx2"/>
          </a:solidFill>
          <a:latin typeface="Times New Roman" charset="0"/>
          <a:ea typeface="ＭＳ Ｐゴシック" charset="0"/>
        </a:defRPr>
      </a:lvl9pPr>
    </p:titleStyle>
    <p:bodyStyle>
      <a:lvl1pPr marL="342900" indent="-342900" algn="l" rtl="0" fontAlgn="base">
        <a:lnSpc>
          <a:spcPct val="90000"/>
        </a:lnSpc>
        <a:spcBef>
          <a:spcPct val="20000"/>
        </a:spcBef>
        <a:spcAft>
          <a:spcPct val="0"/>
        </a:spcAft>
        <a:buClr>
          <a:schemeClr val="tx1"/>
        </a:buClr>
        <a:buSzPct val="80000"/>
        <a:buFont typeface="Wingdings" charset="0"/>
        <a:buChar char="l"/>
        <a:defRPr sz="3200">
          <a:solidFill>
            <a:schemeClr val="tx1"/>
          </a:solidFill>
          <a:latin typeface="+mn-lt"/>
          <a:ea typeface="+mn-ea"/>
          <a:cs typeface="+mn-cs"/>
        </a:defRPr>
      </a:lvl1pPr>
      <a:lvl2pPr marL="742950" indent="-285750" algn="l" rtl="0" fontAlgn="base">
        <a:lnSpc>
          <a:spcPct val="90000"/>
        </a:lnSpc>
        <a:spcBef>
          <a:spcPct val="20000"/>
        </a:spcBef>
        <a:spcAft>
          <a:spcPct val="0"/>
        </a:spcAft>
        <a:buClr>
          <a:schemeClr val="tx1"/>
        </a:buClr>
        <a:buSzPct val="80000"/>
        <a:buChar char="–"/>
        <a:defRPr sz="2800">
          <a:solidFill>
            <a:schemeClr val="tx1"/>
          </a:solidFill>
          <a:latin typeface="+mn-lt"/>
          <a:ea typeface="+mn-ea"/>
        </a:defRPr>
      </a:lvl2pPr>
      <a:lvl3pPr marL="1143000" indent="-228600" algn="l" rtl="0" fontAlgn="base">
        <a:lnSpc>
          <a:spcPct val="90000"/>
        </a:lnSpc>
        <a:spcBef>
          <a:spcPct val="20000"/>
        </a:spcBef>
        <a:spcAft>
          <a:spcPct val="0"/>
        </a:spcAft>
        <a:buClr>
          <a:schemeClr val="tx1"/>
        </a:buClr>
        <a:buSzPct val="80000"/>
        <a:buFont typeface="Wingdings" charset="0"/>
        <a:buChar char="l"/>
        <a:defRPr sz="2400">
          <a:solidFill>
            <a:schemeClr val="tx1"/>
          </a:solidFill>
          <a:latin typeface="+mn-lt"/>
          <a:ea typeface="+mn-ea"/>
        </a:defRPr>
      </a:lvl3pPr>
      <a:lvl4pPr marL="1600200" indent="-228600" algn="l" rtl="0" fontAlgn="base">
        <a:lnSpc>
          <a:spcPct val="90000"/>
        </a:lnSpc>
        <a:spcBef>
          <a:spcPct val="20000"/>
        </a:spcBef>
        <a:spcAft>
          <a:spcPct val="0"/>
        </a:spcAft>
        <a:buClr>
          <a:schemeClr val="tx1"/>
        </a:buClr>
        <a:buSzPct val="80000"/>
        <a:buChar char="–"/>
        <a:defRPr sz="2000">
          <a:solidFill>
            <a:schemeClr val="tx1"/>
          </a:solidFill>
          <a:latin typeface="+mn-lt"/>
          <a:ea typeface="+mn-ea"/>
        </a:defRPr>
      </a:lvl4pPr>
      <a:lvl5pPr marL="20574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5pPr>
      <a:lvl6pPr marL="25146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6pPr>
      <a:lvl7pPr marL="29718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7pPr>
      <a:lvl8pPr marL="34290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8pPr>
      <a:lvl9pPr marL="38862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en-US"/>
              <a:t>Click to edit Master title style</a:t>
            </a:r>
          </a:p>
        </p:txBody>
      </p:sp>
      <p:sp>
        <p:nvSpPr>
          <p:cNvPr id="5123" name="Text Placeholder 12"/>
          <p:cNvSpPr>
            <a:spLocks noGrp="1"/>
          </p:cNvSpPr>
          <p:nvPr>
            <p:ph type="body" idx="1"/>
          </p:nvPr>
        </p:nvSpPr>
        <p:spPr bwMode="auto">
          <a:xfrm>
            <a:off x="457200" y="1600200"/>
            <a:ext cx="8229600" cy="4708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latin typeface="Times New Roman" pitchFamily="8" charset="0"/>
                <a:ea typeface="+mn-ea"/>
              </a:defRPr>
            </a:lvl1pPr>
          </a:lstStyle>
          <a:p>
            <a:pPr>
              <a:defRPr/>
            </a:pPr>
            <a:endParaRPr lang="en-US" b="0">
              <a:solidFill>
                <a:prstClr val="white">
                  <a:shade val="50000"/>
                </a:prstClr>
              </a:solidFill>
              <a:cs typeface="+mn-cs"/>
            </a:endParaRPr>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latin typeface="Times New Roman" pitchFamily="8" charset="0"/>
                <a:ea typeface="+mn-ea"/>
              </a:defRPr>
            </a:lvl1pPr>
          </a:lstStyle>
          <a:p>
            <a:pPr>
              <a:defRPr/>
            </a:pPr>
            <a:endParaRPr lang="en-US" b="0">
              <a:solidFill>
                <a:prstClr val="white">
                  <a:shade val="50000"/>
                </a:prstClr>
              </a:solidFill>
              <a:cs typeface="+mn-cs"/>
            </a:endParaRP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wrap="square" lIns="0" tIns="45720" rIns="0" bIns="45720" numCol="1" anchor="b" anchorCtr="0" compatLnSpc="1">
            <a:prstTxWarp prst="textNoShape">
              <a:avLst/>
            </a:prstTxWarp>
          </a:bodyPr>
          <a:lstStyle>
            <a:lvl1pPr algn="r">
              <a:defRPr sz="1200">
                <a:solidFill>
                  <a:srgbClr val="BCBCBC"/>
                </a:solidFill>
              </a:defRPr>
            </a:lvl1pPr>
          </a:lstStyle>
          <a:p>
            <a:fld id="{06528D79-2219-094D-9FAD-353C6E2740B1}" type="slidenum">
              <a:rPr lang="en-US" b="0" smtClean="0">
                <a:latin typeface="Times New Roman" charset="0"/>
                <a:cs typeface="+mn-cs"/>
              </a:rPr>
              <a:pPr/>
              <a:t>‹#›</a:t>
            </a:fld>
            <a:endParaRPr lang="en-US" b="0">
              <a:latin typeface="Times New Roman" charset="0"/>
              <a:cs typeface="+mn-cs"/>
            </a:endParaRPr>
          </a:p>
        </p:txBody>
      </p:sp>
    </p:spTree>
    <p:extLst>
      <p:ext uri="{BB962C8B-B14F-4D97-AF65-F5344CB8AC3E}">
        <p14:creationId xmlns:p14="http://schemas.microsoft.com/office/powerpoint/2010/main" val="2624833807"/>
      </p:ext>
    </p:extLst>
  </p:cSld>
  <p:clrMap bg1="dk1" tx1="lt1" bg2="dk2" tx2="lt2" accent1="accent1" accent2="accent2" accent3="accent3" accent4="accent4" accent5="accent5" accent6="accent6" hlink="hlink" folHlink="folHlink"/>
  <p:sldLayoutIdLst>
    <p:sldLayoutId id="2147485386" r:id="rId1"/>
    <p:sldLayoutId id="2147485387" r:id="rId2"/>
    <p:sldLayoutId id="2147485388" r:id="rId3"/>
    <p:sldLayoutId id="2147485389" r:id="rId4"/>
    <p:sldLayoutId id="2147485390" r:id="rId5"/>
    <p:sldLayoutId id="2147485391" r:id="rId6"/>
    <p:sldLayoutId id="2147485392" r:id="rId7"/>
    <p:sldLayoutId id="2147485393" r:id="rId8"/>
    <p:sldLayoutId id="2147485394" r:id="rId9"/>
    <p:sldLayoutId id="2147485395" r:id="rId10"/>
  </p:sldLayoutIdLst>
  <p:txStyles>
    <p:titleStyle>
      <a:lvl1pPr algn="ctr" rtl="0" fontAlgn="base">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ＭＳ Ｐゴシック" charset="0"/>
          <a:cs typeface="+mj-cs"/>
        </a:defRPr>
      </a:lvl1pPr>
      <a:lvl2pPr algn="ctr" rtl="0" fontAlgn="base">
        <a:spcBef>
          <a:spcPct val="0"/>
        </a:spcBef>
        <a:spcAft>
          <a:spcPct val="0"/>
        </a:spcAft>
        <a:defRPr sz="4100" b="1">
          <a:solidFill>
            <a:schemeClr val="tx1"/>
          </a:solidFill>
          <a:latin typeface="Lucida Sans" charset="0"/>
          <a:ea typeface="ＭＳ Ｐゴシック" charset="0"/>
        </a:defRPr>
      </a:lvl2pPr>
      <a:lvl3pPr algn="ctr" rtl="0" fontAlgn="base">
        <a:spcBef>
          <a:spcPct val="0"/>
        </a:spcBef>
        <a:spcAft>
          <a:spcPct val="0"/>
        </a:spcAft>
        <a:defRPr sz="4100" b="1">
          <a:solidFill>
            <a:schemeClr val="tx1"/>
          </a:solidFill>
          <a:latin typeface="Lucida Sans" charset="0"/>
          <a:ea typeface="ＭＳ Ｐゴシック" charset="0"/>
        </a:defRPr>
      </a:lvl3pPr>
      <a:lvl4pPr algn="ctr" rtl="0" fontAlgn="base">
        <a:spcBef>
          <a:spcPct val="0"/>
        </a:spcBef>
        <a:spcAft>
          <a:spcPct val="0"/>
        </a:spcAft>
        <a:defRPr sz="4100" b="1">
          <a:solidFill>
            <a:schemeClr val="tx1"/>
          </a:solidFill>
          <a:latin typeface="Lucida Sans" charset="0"/>
          <a:ea typeface="ＭＳ Ｐゴシック" charset="0"/>
        </a:defRPr>
      </a:lvl4pPr>
      <a:lvl5pPr algn="ctr" rtl="0" fontAlgn="base">
        <a:spcBef>
          <a:spcPct val="0"/>
        </a:spcBef>
        <a:spcAft>
          <a:spcPct val="0"/>
        </a:spcAft>
        <a:defRPr sz="4100" b="1">
          <a:solidFill>
            <a:schemeClr val="tx1"/>
          </a:solidFill>
          <a:latin typeface="Lucida Sans" charset="0"/>
          <a:ea typeface="ＭＳ Ｐゴシック" charset="0"/>
        </a:defRPr>
      </a:lvl5pPr>
      <a:lvl6pPr marL="457200" algn="ctr" rtl="0" fontAlgn="base">
        <a:spcBef>
          <a:spcPct val="0"/>
        </a:spcBef>
        <a:spcAft>
          <a:spcPct val="0"/>
        </a:spcAft>
        <a:defRPr sz="4100" b="1">
          <a:solidFill>
            <a:schemeClr val="tx1"/>
          </a:solidFill>
          <a:latin typeface="Lucida Sans" charset="0"/>
          <a:ea typeface="ＭＳ Ｐゴシック" charset="0"/>
        </a:defRPr>
      </a:lvl6pPr>
      <a:lvl7pPr marL="914400" algn="ctr" rtl="0" fontAlgn="base">
        <a:spcBef>
          <a:spcPct val="0"/>
        </a:spcBef>
        <a:spcAft>
          <a:spcPct val="0"/>
        </a:spcAft>
        <a:defRPr sz="4100" b="1">
          <a:solidFill>
            <a:schemeClr val="tx1"/>
          </a:solidFill>
          <a:latin typeface="Lucida Sans" charset="0"/>
          <a:ea typeface="ＭＳ Ｐゴシック" charset="0"/>
        </a:defRPr>
      </a:lvl7pPr>
      <a:lvl8pPr marL="1371600" algn="ctr" rtl="0" fontAlgn="base">
        <a:spcBef>
          <a:spcPct val="0"/>
        </a:spcBef>
        <a:spcAft>
          <a:spcPct val="0"/>
        </a:spcAft>
        <a:defRPr sz="4100" b="1">
          <a:solidFill>
            <a:schemeClr val="tx1"/>
          </a:solidFill>
          <a:latin typeface="Lucida Sans" charset="0"/>
          <a:ea typeface="ＭＳ Ｐゴシック" charset="0"/>
        </a:defRPr>
      </a:lvl8pPr>
      <a:lvl9pPr marL="1828800" algn="ctr" rtl="0" fontAlgn="base">
        <a:spcBef>
          <a:spcPct val="0"/>
        </a:spcBef>
        <a:spcAft>
          <a:spcPct val="0"/>
        </a:spcAft>
        <a:defRPr sz="4100" b="1">
          <a:solidFill>
            <a:schemeClr val="tx1"/>
          </a:solidFill>
          <a:latin typeface="Lucida Sans" charset="0"/>
          <a:ea typeface="ＭＳ Ｐゴシック" charset="0"/>
        </a:defRPr>
      </a:lvl9pPr>
    </p:titleStyle>
    <p:bodyStyle>
      <a:lvl1pPr marL="547688" indent="-411163" algn="l" rtl="0" fontAlgn="base">
        <a:spcBef>
          <a:spcPct val="20000"/>
        </a:spcBef>
        <a:spcAft>
          <a:spcPct val="0"/>
        </a:spcAft>
        <a:buClr>
          <a:srgbClr val="F9F9F9"/>
        </a:buClr>
        <a:buSzPct val="65000"/>
        <a:buFont typeface="Wingdings 2" charset="0"/>
        <a:buChar char=""/>
        <a:defRPr sz="2800" kern="1200">
          <a:solidFill>
            <a:schemeClr val="tx1"/>
          </a:solidFill>
          <a:latin typeface="+mn-lt"/>
          <a:ea typeface="ＭＳ Ｐゴシック" charset="0"/>
          <a:cs typeface="+mn-cs"/>
        </a:defRPr>
      </a:lvl1pPr>
      <a:lvl2pPr marL="868363" indent="-282575" algn="l" rtl="0" fontAlgn="base">
        <a:spcBef>
          <a:spcPct val="20000"/>
        </a:spcBef>
        <a:spcAft>
          <a:spcPct val="0"/>
        </a:spcAft>
        <a:buClr>
          <a:schemeClr val="tx1"/>
        </a:buClr>
        <a:buSzPct val="80000"/>
        <a:buFont typeface="Wingdings 2" charset="0"/>
        <a:buChar char=""/>
        <a:defRPr sz="2400" kern="1200">
          <a:solidFill>
            <a:schemeClr val="tx1"/>
          </a:solidFill>
          <a:latin typeface="+mn-lt"/>
          <a:ea typeface="ＭＳ Ｐゴシック" charset="0"/>
          <a:cs typeface="+mn-cs"/>
        </a:defRPr>
      </a:lvl2pPr>
      <a:lvl3pPr marL="1133475" indent="-228600" algn="l" rtl="0" fontAlgn="base">
        <a:spcBef>
          <a:spcPct val="20000"/>
        </a:spcBef>
        <a:spcAft>
          <a:spcPct val="0"/>
        </a:spcAft>
        <a:buClr>
          <a:schemeClr val="tx1"/>
        </a:buClr>
        <a:buSzPct val="95000"/>
        <a:buFont typeface="Wingdings" charset="0"/>
        <a:buChar char=""/>
        <a:defRPr sz="2200" kern="1200">
          <a:solidFill>
            <a:schemeClr val="tx1"/>
          </a:solidFill>
          <a:latin typeface="+mn-lt"/>
          <a:ea typeface="ＭＳ Ｐゴシック" charset="0"/>
          <a:cs typeface="+mn-cs"/>
        </a:defRPr>
      </a:lvl3pPr>
      <a:lvl4pPr marL="1352550" indent="-182563" algn="l" rtl="0" fontAlgn="base">
        <a:spcBef>
          <a:spcPct val="20000"/>
        </a:spcBef>
        <a:spcAft>
          <a:spcPct val="0"/>
        </a:spcAft>
        <a:buClr>
          <a:schemeClr val="tx1"/>
        </a:buClr>
        <a:buSzPct val="100000"/>
        <a:buFont typeface="Wingdings 3" charset="0"/>
        <a:buChar char=""/>
        <a:defRPr sz="2000" kern="1200">
          <a:solidFill>
            <a:schemeClr val="tx1"/>
          </a:solidFill>
          <a:latin typeface="+mn-lt"/>
          <a:ea typeface="ＭＳ Ｐゴシック" charset="0"/>
          <a:cs typeface="+mn-cs"/>
        </a:defRPr>
      </a:lvl4pPr>
      <a:lvl5pPr marL="1544638" indent="-182563" algn="l" rtl="0" fontAlgn="base">
        <a:spcBef>
          <a:spcPct val="20000"/>
        </a:spcBef>
        <a:spcAft>
          <a:spcPct val="0"/>
        </a:spcAft>
        <a:buClr>
          <a:schemeClr val="tx1"/>
        </a:buClr>
        <a:buFont typeface="Wingdings 2" charset="0"/>
        <a:buChar char=""/>
        <a:defRPr sz="2000" kern="1200">
          <a:solidFill>
            <a:schemeClr val="tx1"/>
          </a:solidFill>
          <a:latin typeface="+mn-lt"/>
          <a:ea typeface="ＭＳ Ｐゴシック" charset="0"/>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3762" name="Rectangle 2"/>
          <p:cNvSpPr>
            <a:spLocks noGrp="1" noChangeArrowheads="1"/>
          </p:cNvSpPr>
          <p:nvPr>
            <p:ph type="title"/>
          </p:nvPr>
        </p:nvSpPr>
        <p:spPr bwMode="auto">
          <a:xfrm>
            <a:off x="304800" y="609600"/>
            <a:ext cx="7543800" cy="1143000"/>
          </a:xfrm>
          <a:prstGeom prst="rect">
            <a:avLst/>
          </a:prstGeom>
          <a:noFill/>
          <a:ln>
            <a:noFill/>
          </a:ln>
          <a:effectLst>
            <a:outerShdw blurRad="50800" dist="25399" dir="2700000" algn="ctr" rotWithShape="0">
              <a:srgbClr val="FFFFFF">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3763" name="Rectangle 3"/>
          <p:cNvSpPr>
            <a:spLocks noGrp="1" noChangeArrowheads="1"/>
          </p:cNvSpPr>
          <p:nvPr>
            <p:ph type="body" idx="1"/>
          </p:nvPr>
        </p:nvSpPr>
        <p:spPr bwMode="auto">
          <a:xfrm>
            <a:off x="304800" y="1981200"/>
            <a:ext cx="7543800" cy="4114800"/>
          </a:xfrm>
          <a:prstGeom prst="rect">
            <a:avLst/>
          </a:prstGeom>
          <a:noFill/>
          <a:ln>
            <a:noFill/>
          </a:ln>
          <a:effectLst>
            <a:outerShdw blurRad="50800" dist="25399" dir="2700000" algn="ctr" rotWithShape="0">
              <a:srgbClr val="FFFFFF">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3764" name="Rectangle 4"/>
          <p:cNvSpPr>
            <a:spLocks noGrp="1" noChangeArrowheads="1"/>
          </p:cNvSpPr>
          <p:nvPr>
            <p:ph type="dt" sz="half" idx="2"/>
          </p:nvPr>
        </p:nvSpPr>
        <p:spPr bwMode="auto">
          <a:xfrm>
            <a:off x="304800" y="6248400"/>
            <a:ext cx="1905000" cy="457200"/>
          </a:xfrm>
          <a:prstGeom prst="rect">
            <a:avLst/>
          </a:prstGeom>
          <a:noFill/>
          <a:ln>
            <a:noFill/>
          </a:ln>
          <a:effectLst>
            <a:outerShdw blurRad="38100" dist="12700" dir="2700000" algn="ctr" rotWithShape="0">
              <a:srgbClr val="FFFFFF">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latin typeface="Arial" charset="0"/>
                <a:cs typeface="+mn-cs"/>
              </a:defRPr>
            </a:lvl1pPr>
          </a:lstStyle>
          <a:p>
            <a:pPr algn="l"/>
            <a:fld id="{34378FA9-1454-D341-9990-AAAB3E58BF22}" type="datetimeFigureOut">
              <a:rPr lang="en-US" b="0" smtClean="0">
                <a:solidFill>
                  <a:srgbClr val="000000"/>
                </a:solidFill>
                <a:cs typeface="ＭＳ Ｐゴシック"/>
              </a:rPr>
              <a:pPr algn="l"/>
              <a:t>2/26/26</a:t>
            </a:fld>
            <a:endParaRPr lang="en-US" b="0">
              <a:solidFill>
                <a:srgbClr val="000000"/>
              </a:solidFill>
              <a:cs typeface="ＭＳ Ｐゴシック"/>
            </a:endParaRPr>
          </a:p>
        </p:txBody>
      </p:sp>
      <p:sp>
        <p:nvSpPr>
          <p:cNvPr id="373765" name="Rectangle 5"/>
          <p:cNvSpPr>
            <a:spLocks noGrp="1" noChangeArrowheads="1"/>
          </p:cNvSpPr>
          <p:nvPr>
            <p:ph type="ftr" sz="quarter" idx="3"/>
          </p:nvPr>
        </p:nvSpPr>
        <p:spPr bwMode="auto">
          <a:xfrm>
            <a:off x="2667000" y="6248400"/>
            <a:ext cx="2895600" cy="457200"/>
          </a:xfrm>
          <a:prstGeom prst="rect">
            <a:avLst/>
          </a:prstGeom>
          <a:noFill/>
          <a:ln>
            <a:noFill/>
          </a:ln>
          <a:effectLst>
            <a:outerShdw blurRad="38100" dist="12700" dir="2700000" algn="ctr" rotWithShape="0">
              <a:srgbClr val="FFFFFF">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latin typeface="Arial" charset="0"/>
                <a:cs typeface="+mn-cs"/>
              </a:defRPr>
            </a:lvl1pPr>
          </a:lstStyle>
          <a:p>
            <a:endParaRPr lang="en-US" b="0">
              <a:solidFill>
                <a:srgbClr val="000000"/>
              </a:solidFill>
              <a:cs typeface="ＭＳ Ｐゴシック"/>
            </a:endParaRPr>
          </a:p>
        </p:txBody>
      </p:sp>
      <p:sp>
        <p:nvSpPr>
          <p:cNvPr id="373766" name="Rectangle 6"/>
          <p:cNvSpPr>
            <a:spLocks noGrp="1" noChangeArrowheads="1"/>
          </p:cNvSpPr>
          <p:nvPr>
            <p:ph type="sldNum" sz="quarter" idx="4"/>
          </p:nvPr>
        </p:nvSpPr>
        <p:spPr bwMode="auto">
          <a:xfrm>
            <a:off x="5943600" y="6248400"/>
            <a:ext cx="1905000" cy="457200"/>
          </a:xfrm>
          <a:prstGeom prst="rect">
            <a:avLst/>
          </a:prstGeom>
          <a:noFill/>
          <a:ln>
            <a:noFill/>
          </a:ln>
          <a:effectLst>
            <a:outerShdw blurRad="38100" dist="12700" dir="2700000" algn="ctr" rotWithShape="0">
              <a:srgbClr val="FFFFFF">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latin typeface="Arial" charset="0"/>
                <a:cs typeface="+mn-cs"/>
              </a:defRPr>
            </a:lvl1pPr>
          </a:lstStyle>
          <a:p>
            <a:fld id="{9B7962D6-EC34-104E-AB56-619B8CD28453}" type="slidenum">
              <a:rPr lang="en-US" b="0" smtClean="0">
                <a:solidFill>
                  <a:srgbClr val="000000"/>
                </a:solidFill>
                <a:cs typeface="ＭＳ Ｐゴシック"/>
              </a:rPr>
              <a:pPr/>
              <a:t>‹#›</a:t>
            </a:fld>
            <a:endParaRPr lang="en-US" b="0">
              <a:solidFill>
                <a:srgbClr val="000000"/>
              </a:solidFill>
              <a:cs typeface="ＭＳ Ｐゴシック"/>
            </a:endParaRPr>
          </a:p>
        </p:txBody>
      </p:sp>
    </p:spTree>
    <p:extLst>
      <p:ext uri="{BB962C8B-B14F-4D97-AF65-F5344CB8AC3E}">
        <p14:creationId xmlns:p14="http://schemas.microsoft.com/office/powerpoint/2010/main" val="685230535"/>
      </p:ext>
    </p:extLst>
  </p:cSld>
  <p:clrMap bg1="lt1" tx1="dk1" bg2="lt2" tx2="dk2" accent1="accent1" accent2="accent2" accent3="accent3" accent4="accent4" accent5="accent5" accent6="accent6" hlink="hlink" folHlink="folHlink"/>
  <p:sldLayoutIdLst>
    <p:sldLayoutId id="2147485397" r:id="rId1"/>
    <p:sldLayoutId id="2147485398" r:id="rId2"/>
    <p:sldLayoutId id="2147485399" r:id="rId3"/>
    <p:sldLayoutId id="2147485400" r:id="rId4"/>
    <p:sldLayoutId id="2147485401" r:id="rId5"/>
    <p:sldLayoutId id="2147485402" r:id="rId6"/>
    <p:sldLayoutId id="2147485403" r:id="rId7"/>
    <p:sldLayoutId id="2147485404" r:id="rId8"/>
    <p:sldLayoutId id="2147485405" r:id="rId9"/>
    <p:sldLayoutId id="2147485406" r:id="rId10"/>
    <p:sldLayoutId id="2147485407"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Impact" charset="0"/>
          <a:ea typeface="ＭＳ Ｐゴシック" charset="0"/>
          <a:cs typeface="ＭＳ Ｐゴシック" charset="0"/>
        </a:defRPr>
      </a:lvl2pPr>
      <a:lvl3pPr algn="ctr" rtl="0" fontAlgn="base">
        <a:spcBef>
          <a:spcPct val="0"/>
        </a:spcBef>
        <a:spcAft>
          <a:spcPct val="0"/>
        </a:spcAft>
        <a:defRPr sz="4400">
          <a:solidFill>
            <a:schemeClr val="tx2"/>
          </a:solidFill>
          <a:latin typeface="Impact" charset="0"/>
          <a:ea typeface="ＭＳ Ｐゴシック" charset="0"/>
          <a:cs typeface="ＭＳ Ｐゴシック" charset="0"/>
        </a:defRPr>
      </a:lvl3pPr>
      <a:lvl4pPr algn="ctr" rtl="0" fontAlgn="base">
        <a:spcBef>
          <a:spcPct val="0"/>
        </a:spcBef>
        <a:spcAft>
          <a:spcPct val="0"/>
        </a:spcAft>
        <a:defRPr sz="4400">
          <a:solidFill>
            <a:schemeClr val="tx2"/>
          </a:solidFill>
          <a:latin typeface="Impact" charset="0"/>
          <a:ea typeface="ＭＳ Ｐゴシック" charset="0"/>
          <a:cs typeface="ＭＳ Ｐゴシック" charset="0"/>
        </a:defRPr>
      </a:lvl4pPr>
      <a:lvl5pPr algn="ctr" rtl="0" fontAlgn="base">
        <a:spcBef>
          <a:spcPct val="0"/>
        </a:spcBef>
        <a:spcAft>
          <a:spcPct val="0"/>
        </a:spcAft>
        <a:defRPr sz="4400">
          <a:solidFill>
            <a:schemeClr val="tx2"/>
          </a:solidFill>
          <a:latin typeface="Impact"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Impact"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Impact"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Impact"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Impact" charset="0"/>
          <a:ea typeface="ＭＳ Ｐゴシック" charset="0"/>
          <a:cs typeface="ＭＳ Ｐゴシック" charset="0"/>
        </a:defRPr>
      </a:lvl9pPr>
    </p:titleStyle>
    <p:bodyStyle>
      <a:lvl1pPr marL="342900" indent="-342900" algn="l" rtl="0" fontAlgn="base">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fontAlgn="base">
        <a:spcBef>
          <a:spcPct val="20000"/>
        </a:spcBef>
        <a:spcAft>
          <a:spcPct val="0"/>
        </a:spcAft>
        <a:buFont typeface="Wingdings" charset="0"/>
        <a:buChar char=""/>
        <a:defRPr sz="2800">
          <a:solidFill>
            <a:schemeClr val="tx1"/>
          </a:solidFill>
          <a:latin typeface="+mn-lt"/>
          <a:ea typeface="+mn-ea"/>
        </a:defRPr>
      </a:lvl2pPr>
      <a:lvl3pPr marL="1143000" indent="-228600" algn="l" rtl="0" fontAlgn="base">
        <a:spcBef>
          <a:spcPct val="20000"/>
        </a:spcBef>
        <a:spcAft>
          <a:spcPct val="0"/>
        </a:spcAft>
        <a:buFont typeface="Wingdings" charset="0"/>
        <a:buChar char=""/>
        <a:defRPr sz="2400">
          <a:solidFill>
            <a:schemeClr val="tx1"/>
          </a:solidFill>
          <a:latin typeface="+mn-lt"/>
          <a:ea typeface="+mn-ea"/>
        </a:defRPr>
      </a:lvl3pPr>
      <a:lvl4pPr marL="1600200" indent="-228600" algn="l" rtl="0" fontAlgn="base">
        <a:spcBef>
          <a:spcPct val="20000"/>
        </a:spcBef>
        <a:spcAft>
          <a:spcPct val="0"/>
        </a:spcAft>
        <a:buFont typeface="Wingdings" charset="0"/>
        <a:buChar char=""/>
        <a:defRPr sz="2000">
          <a:solidFill>
            <a:schemeClr val="tx1"/>
          </a:solidFill>
          <a:latin typeface="+mn-lt"/>
          <a:ea typeface="+mn-ea"/>
        </a:defRPr>
      </a:lvl4pPr>
      <a:lvl5pPr marL="2057400" indent="-228600" algn="l" rtl="0" fontAlgn="base">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b="0" smtClean="0">
                <a:latin typeface="+mn-lt"/>
                <a:cs typeface="+mn-cs"/>
              </a:defRPr>
            </a:lvl1pPr>
          </a:lstStyle>
          <a:p>
            <a:pPr>
              <a:defRPr/>
            </a:pPr>
            <a:endParaRPr lang="en-US">
              <a:solidFill>
                <a:srgbClr val="000000"/>
              </a:solidFill>
              <a:latin typeface="Times New Roman"/>
            </a:endParaRPr>
          </a:p>
        </p:txBody>
      </p:sp>
      <p:sp>
        <p:nvSpPr>
          <p:cNvPr id="80900" name="Rectangle 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b="0" smtClean="0">
                <a:latin typeface="+mn-lt"/>
                <a:cs typeface="+mn-cs"/>
              </a:defRPr>
            </a:lvl1pPr>
          </a:lstStyle>
          <a:p>
            <a:pPr>
              <a:defRPr/>
            </a:pPr>
            <a:endParaRPr lang="en-US">
              <a:solidFill>
                <a:srgbClr val="000000"/>
              </a:solidFill>
              <a:latin typeface="Times New Roman"/>
            </a:endParaRPr>
          </a:p>
        </p:txBody>
      </p:sp>
      <p:sp>
        <p:nvSpPr>
          <p:cNvPr id="80901" name="Rectangle 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0" smtClean="0">
                <a:latin typeface="+mn-lt"/>
                <a:cs typeface="+mn-cs"/>
              </a:defRPr>
            </a:lvl1pPr>
          </a:lstStyle>
          <a:p>
            <a:pPr>
              <a:defRPr/>
            </a:pPr>
            <a:fld id="{46A5D10F-E693-7C49-A38D-2B79A603C2D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963503425"/>
      </p:ext>
    </p:extLst>
  </p:cSld>
  <p:clrMap bg1="lt1" tx1="dk1" bg2="lt2" tx2="dk2" accent1="accent1" accent2="accent2" accent3="accent3" accent4="accent4" accent5="accent5" accent6="accent6" hlink="hlink" folHlink="folHlink"/>
  <p:sldLayoutIdLst>
    <p:sldLayoutId id="2147485409" r:id="rId1"/>
    <p:sldLayoutId id="2147485410" r:id="rId2"/>
    <p:sldLayoutId id="2147485411" r:id="rId3"/>
    <p:sldLayoutId id="2147485412" r:id="rId4"/>
    <p:sldLayoutId id="2147485413" r:id="rId5"/>
    <p:sldLayoutId id="2147485414" r:id="rId6"/>
    <p:sldLayoutId id="2147485415" r:id="rId7"/>
    <p:sldLayoutId id="2147485416" r:id="rId8"/>
    <p:sldLayoutId id="2147485417" r:id="rId9"/>
    <p:sldLayoutId id="2147485418" r:id="rId10"/>
    <p:sldLayoutId id="2147485419"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9395"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eaLnBrk="0" hangingPunct="0">
              <a:defRPr sz="1400" b="0" smtClean="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b="0" smtClean="0">
                <a:ea typeface="+mn-ea"/>
                <a:cs typeface="+mn-cs"/>
              </a:defRPr>
            </a:lvl1pPr>
          </a:lstStyle>
          <a:p>
            <a:pP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b="0" smtClean="0">
                <a:ea typeface="+mn-ea"/>
                <a:cs typeface="+mn-cs"/>
              </a:defRPr>
            </a:lvl1pPr>
          </a:lstStyle>
          <a:p>
            <a:pPr>
              <a:defRPr/>
            </a:pPr>
            <a:fld id="{F5754A69-D82F-2A47-96F0-FA99A4A99D39}"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2059028253"/>
      </p:ext>
    </p:extLst>
  </p:cSld>
  <p:clrMap bg1="lt1" tx1="dk1" bg2="lt2" tx2="dk2" accent1="accent1" accent2="accent2" accent3="accent3" accent4="accent4" accent5="accent5" accent6="accent6" hlink="hlink" folHlink="folHlink"/>
  <p:sldLayoutIdLst>
    <p:sldLayoutId id="2147485421" r:id="rId1"/>
    <p:sldLayoutId id="2147485422" r:id="rId2"/>
    <p:sldLayoutId id="2147485423" r:id="rId3"/>
    <p:sldLayoutId id="2147485424" r:id="rId4"/>
    <p:sldLayoutId id="2147485425" r:id="rId5"/>
    <p:sldLayoutId id="2147485426" r:id="rId6"/>
    <p:sldLayoutId id="2147485427" r:id="rId7"/>
    <p:sldLayoutId id="2147485428" r:id="rId8"/>
    <p:sldLayoutId id="2147485429" r:id="rId9"/>
    <p:sldLayoutId id="2147485430" r:id="rId10"/>
    <p:sldLayoutId id="214748543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7" name="Rectangle 3"/>
          <p:cNvSpPr>
            <a:spLocks noGrp="1" noChangeArrowheads="1"/>
          </p:cNvSpPr>
          <p:nvPr>
            <p:ph type="title"/>
          </p:nvPr>
        </p:nvSpPr>
        <p:spPr bwMode="auto">
          <a:xfrm>
            <a:off x="1066800" y="3810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1" compatLnSpc="1">
            <a:prstTxWarp prst="textNoShape">
              <a:avLst/>
            </a:prstTxWarp>
          </a:bodyPr>
          <a:lstStyle>
            <a:lvl1pPr algn="l">
              <a:defRPr sz="1400" b="0" smtClean="0">
                <a:solidFill>
                  <a:schemeClr val="tx2"/>
                </a:solidFill>
                <a:cs typeface="+mn-cs"/>
              </a:defRPr>
            </a:lvl1pPr>
          </a:lstStyle>
          <a:p>
            <a:pPr>
              <a:defRPr/>
            </a:pPr>
            <a:endParaRPr lang="en-US">
              <a:solidFill>
                <a:srgbClr val="482400"/>
              </a:solidFill>
            </a:endParaRPr>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1" compatLnSpc="1">
            <a:prstTxWarp prst="textNoShape">
              <a:avLst/>
            </a:prstTxWarp>
          </a:bodyPr>
          <a:lstStyle>
            <a:lvl1pPr>
              <a:defRPr sz="1400" b="0" smtClean="0">
                <a:solidFill>
                  <a:schemeClr val="tx2"/>
                </a:solidFill>
                <a:cs typeface="+mn-cs"/>
              </a:defRPr>
            </a:lvl1pPr>
          </a:lstStyle>
          <a:p>
            <a:pPr>
              <a:defRPr/>
            </a:pPr>
            <a:endParaRPr lang="en-US">
              <a:solidFill>
                <a:srgbClr val="482400"/>
              </a:solidFill>
            </a:endParaRPr>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1" compatLnSpc="1">
            <a:prstTxWarp prst="textNoShape">
              <a:avLst/>
            </a:prstTxWarp>
          </a:bodyPr>
          <a:lstStyle>
            <a:lvl1pPr algn="r">
              <a:defRPr sz="1400" b="0" smtClean="0">
                <a:solidFill>
                  <a:schemeClr val="tx2"/>
                </a:solidFill>
                <a:cs typeface="+mn-cs"/>
              </a:defRPr>
            </a:lvl1pPr>
          </a:lstStyle>
          <a:p>
            <a:pPr>
              <a:defRPr/>
            </a:pPr>
            <a:fld id="{21E9DFFD-206C-3843-B223-47A70CF33980}" type="slidenum">
              <a:rPr lang="en-US">
                <a:solidFill>
                  <a:srgbClr val="482400"/>
                </a:solidFill>
              </a:rPr>
              <a:pPr>
                <a:defRPr/>
              </a:pPr>
              <a:t>‹#›</a:t>
            </a:fld>
            <a:endParaRPr lang="en-US">
              <a:solidFill>
                <a:srgbClr val="482400"/>
              </a:solidFill>
            </a:endParaRPr>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52" name="Rectangle 8"/>
          <p:cNvSpPr>
            <a:spLocks noGrp="1" noChangeArrowheads="1"/>
          </p:cNvSpPr>
          <p:nvPr>
            <p:ph type="body" idx="1"/>
          </p:nvPr>
        </p:nvSpPr>
        <p:spPr bwMode="auto">
          <a:xfrm>
            <a:off x="1062038" y="1766888"/>
            <a:ext cx="7769225" cy="4113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1637079"/>
      </p:ext>
    </p:extLst>
  </p:cSld>
  <p:clrMap bg1="lt1" tx1="dk1" bg2="lt2" tx2="dk2" accent1="accent1" accent2="accent2" accent3="accent3" accent4="accent4" accent5="accent5" accent6="accent6" hlink="hlink" folHlink="folHlink"/>
  <p:sldLayoutIdLst>
    <p:sldLayoutId id="2147485433" r:id="rId1"/>
    <p:sldLayoutId id="2147485434" r:id="rId2"/>
    <p:sldLayoutId id="2147485435" r:id="rId3"/>
    <p:sldLayoutId id="2147485436" r:id="rId4"/>
    <p:sldLayoutId id="2147485437" r:id="rId5"/>
    <p:sldLayoutId id="2147485438" r:id="rId6"/>
    <p:sldLayoutId id="2147485439" r:id="rId7"/>
    <p:sldLayoutId id="2147485440" r:id="rId8"/>
    <p:sldLayoutId id="2147485441" r:id="rId9"/>
    <p:sldLayoutId id="2147485442" r:id="rId10"/>
    <p:sldLayoutId id="2147485443" r:id="rId11"/>
  </p:sldLayoutIdLst>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charset="0"/>
          <a:ea typeface="ＭＳ Ｐゴシック" charset="0"/>
        </a:defRPr>
      </a:lvl6pPr>
      <a:lvl7pPr marL="914400" algn="l" rtl="0" fontAlgn="base">
        <a:spcBef>
          <a:spcPct val="0"/>
        </a:spcBef>
        <a:spcAft>
          <a:spcPct val="0"/>
        </a:spcAft>
        <a:defRPr sz="4400">
          <a:solidFill>
            <a:schemeClr val="tx2"/>
          </a:solidFill>
          <a:latin typeface="Times New Roman" charset="0"/>
          <a:ea typeface="ＭＳ Ｐゴシック" charset="0"/>
        </a:defRPr>
      </a:lvl7pPr>
      <a:lvl8pPr marL="1371600" algn="l" rtl="0" fontAlgn="base">
        <a:spcBef>
          <a:spcPct val="0"/>
        </a:spcBef>
        <a:spcAft>
          <a:spcPct val="0"/>
        </a:spcAft>
        <a:defRPr sz="4400">
          <a:solidFill>
            <a:schemeClr val="tx2"/>
          </a:solidFill>
          <a:latin typeface="Times New Roman" charset="0"/>
          <a:ea typeface="ＭＳ Ｐゴシック" charset="0"/>
        </a:defRPr>
      </a:lvl8pPr>
      <a:lvl9pPr marL="1828800" algn="l"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defRPr>
      </a:lvl5pPr>
      <a:lvl6pPr marL="25146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6pPr>
      <a:lvl7pPr marL="29718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7pPr>
      <a:lvl8pPr marL="34290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8pPr>
      <a:lvl9pPr marL="38862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27650"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27651" name="Rectangle 3"/>
          <p:cNvSpPr>
            <a:spLocks noGrp="1" noChangeArrowheads="1"/>
          </p:cNvSpPr>
          <p:nvPr>
            <p:ph type="title"/>
          </p:nvPr>
        </p:nvSpPr>
        <p:spPr bwMode="auto">
          <a:xfrm>
            <a:off x="1066800" y="3810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7652" name="Rectangle 4"/>
          <p:cNvSpPr>
            <a:spLocks noGrp="1" noChangeArrowheads="1"/>
          </p:cNvSpPr>
          <p:nvPr>
            <p:ph type="dt" sz="half" idx="2"/>
          </p:nvPr>
        </p:nvSpPr>
        <p:spPr bwMode="auto">
          <a:xfrm>
            <a:off x="838200" y="64008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1" compatLnSpc="1">
            <a:prstTxWarp prst="textNoShape">
              <a:avLst/>
            </a:prstTxWarp>
          </a:bodyPr>
          <a:lstStyle>
            <a:lvl1pPr eaLnBrk="1" hangingPunct="1">
              <a:defRPr sz="1400">
                <a:solidFill>
                  <a:schemeClr val="tx2"/>
                </a:solidFill>
              </a:defRPr>
            </a:lvl1pPr>
          </a:lstStyle>
          <a:p>
            <a:pPr algn="l"/>
            <a:endParaRPr lang="en-US" b="0">
              <a:solidFill>
                <a:srgbClr val="482400"/>
              </a:solidFill>
            </a:endParaRPr>
          </a:p>
        </p:txBody>
      </p:sp>
      <p:sp>
        <p:nvSpPr>
          <p:cNvPr id="27653" name="Rectangle 5"/>
          <p:cNvSpPr>
            <a:spLocks noGrp="1" noChangeArrowheads="1"/>
          </p:cNvSpPr>
          <p:nvPr>
            <p:ph type="ftr" sz="quarter" idx="3"/>
          </p:nvPr>
        </p:nvSpPr>
        <p:spPr bwMode="auto">
          <a:xfrm>
            <a:off x="3429000" y="64008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1" compatLnSpc="1">
            <a:prstTxWarp prst="textNoShape">
              <a:avLst/>
            </a:prstTxWarp>
          </a:bodyPr>
          <a:lstStyle>
            <a:lvl1pPr algn="ctr" eaLnBrk="1" hangingPunct="1">
              <a:defRPr sz="1400">
                <a:solidFill>
                  <a:schemeClr val="tx2"/>
                </a:solidFill>
              </a:defRPr>
            </a:lvl1pPr>
          </a:lstStyle>
          <a:p>
            <a:endParaRPr lang="en-US" b="0">
              <a:solidFill>
                <a:srgbClr val="482400"/>
              </a:solidFill>
            </a:endParaRPr>
          </a:p>
        </p:txBody>
      </p:sp>
      <p:sp>
        <p:nvSpPr>
          <p:cNvPr id="27654" name="Rectangle 6"/>
          <p:cNvSpPr>
            <a:spLocks noGrp="1" noChangeArrowheads="1"/>
          </p:cNvSpPr>
          <p:nvPr>
            <p:ph type="sldNum" sz="quarter" idx="4"/>
          </p:nvPr>
        </p:nvSpPr>
        <p:spPr bwMode="auto">
          <a:xfrm>
            <a:off x="7010400" y="64008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1" compatLnSpc="1">
            <a:prstTxWarp prst="textNoShape">
              <a:avLst/>
            </a:prstTxWarp>
          </a:bodyPr>
          <a:lstStyle>
            <a:lvl1pPr algn="r" eaLnBrk="1" hangingPunct="1">
              <a:defRPr sz="1400">
                <a:solidFill>
                  <a:schemeClr val="tx2"/>
                </a:solidFill>
              </a:defRPr>
            </a:lvl1pPr>
          </a:lstStyle>
          <a:p>
            <a:fld id="{6A526385-7445-6F46-B492-46EC90D7C9DB}" type="slidenum">
              <a:rPr lang="en-US" b="0" smtClean="0">
                <a:solidFill>
                  <a:srgbClr val="482400"/>
                </a:solidFill>
              </a:rPr>
              <a:pPr/>
              <a:t>‹#›</a:t>
            </a:fld>
            <a:endParaRPr lang="en-US" b="0">
              <a:solidFill>
                <a:srgbClr val="482400"/>
              </a:solidFill>
            </a:endParaRPr>
          </a:p>
        </p:txBody>
      </p:sp>
      <p:pic>
        <p:nvPicPr>
          <p:cNvPr id="27655"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extLst>
            <a:ext uri="{909E8E84-426E-40dd-AFC4-6F175D3DCCD1}">
              <a14:hiddenFill xmlns="" xmlns:a14="http://schemas.microsoft.com/office/drawing/2010/main">
                <a:solidFill>
                  <a:srgbClr val="FFFFFF"/>
                </a:solidFill>
              </a14:hiddenFill>
            </a:ext>
          </a:extLst>
        </p:spPr>
      </p:pic>
      <p:sp>
        <p:nvSpPr>
          <p:cNvPr id="27656" name="Rectangle 8"/>
          <p:cNvSpPr>
            <a:spLocks noGrp="1" noChangeArrowheads="1"/>
          </p:cNvSpPr>
          <p:nvPr>
            <p:ph type="body" idx="1"/>
          </p:nvPr>
        </p:nvSpPr>
        <p:spPr bwMode="auto">
          <a:xfrm>
            <a:off x="1062038" y="1766888"/>
            <a:ext cx="7769225" cy="4113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6352475"/>
      </p:ext>
    </p:extLst>
  </p:cSld>
  <p:clrMap bg1="lt1" tx1="dk1" bg2="lt2" tx2="dk2" accent1="accent1" accent2="accent2" accent3="accent3" accent4="accent4" accent5="accent5" accent6="accent6" hlink="hlink" folHlink="folHlink"/>
  <p:sldLayoutIdLst>
    <p:sldLayoutId id="2147485457" r:id="rId1"/>
    <p:sldLayoutId id="2147485458" r:id="rId2"/>
    <p:sldLayoutId id="2147485459" r:id="rId3"/>
    <p:sldLayoutId id="2147485460" r:id="rId4"/>
    <p:sldLayoutId id="2147485461" r:id="rId5"/>
    <p:sldLayoutId id="2147485462" r:id="rId6"/>
    <p:sldLayoutId id="2147485463" r:id="rId7"/>
    <p:sldLayoutId id="2147485464" r:id="rId8"/>
    <p:sldLayoutId id="2147485465" r:id="rId9"/>
    <p:sldLayoutId id="2147485466" r:id="rId10"/>
    <p:sldLayoutId id="2147485467" r:id="rId11"/>
  </p:sldLayoutIdLst>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imes New Roman" charset="0"/>
          <a:ea typeface="ＭＳ Ｐゴシック" charset="0"/>
        </a:defRPr>
      </a:lvl2pPr>
      <a:lvl3pPr algn="l" rtl="0" fontAlgn="base">
        <a:spcBef>
          <a:spcPct val="0"/>
        </a:spcBef>
        <a:spcAft>
          <a:spcPct val="0"/>
        </a:spcAft>
        <a:defRPr sz="4400">
          <a:solidFill>
            <a:schemeClr val="tx2"/>
          </a:solidFill>
          <a:latin typeface="Times New Roman" charset="0"/>
          <a:ea typeface="ＭＳ Ｐゴシック" charset="0"/>
        </a:defRPr>
      </a:lvl3pPr>
      <a:lvl4pPr algn="l" rtl="0" fontAlgn="base">
        <a:spcBef>
          <a:spcPct val="0"/>
        </a:spcBef>
        <a:spcAft>
          <a:spcPct val="0"/>
        </a:spcAft>
        <a:defRPr sz="4400">
          <a:solidFill>
            <a:schemeClr val="tx2"/>
          </a:solidFill>
          <a:latin typeface="Times New Roman" charset="0"/>
          <a:ea typeface="ＭＳ Ｐゴシック" charset="0"/>
        </a:defRPr>
      </a:lvl4pPr>
      <a:lvl5pPr algn="l" rtl="0" fontAlgn="base">
        <a:spcBef>
          <a:spcPct val="0"/>
        </a:spcBef>
        <a:spcAft>
          <a:spcPct val="0"/>
        </a:spcAft>
        <a:defRPr sz="4400">
          <a:solidFill>
            <a:schemeClr val="tx2"/>
          </a:solidFill>
          <a:latin typeface="Times New Roman" charset="0"/>
          <a:ea typeface="ＭＳ Ｐゴシック" charset="0"/>
        </a:defRPr>
      </a:lvl5pPr>
      <a:lvl6pPr marL="457200" algn="l" rtl="0" fontAlgn="base">
        <a:spcBef>
          <a:spcPct val="0"/>
        </a:spcBef>
        <a:spcAft>
          <a:spcPct val="0"/>
        </a:spcAft>
        <a:defRPr sz="4400">
          <a:solidFill>
            <a:schemeClr val="tx2"/>
          </a:solidFill>
          <a:latin typeface="Times New Roman" charset="0"/>
          <a:ea typeface="ＭＳ Ｐゴシック" charset="0"/>
        </a:defRPr>
      </a:lvl6pPr>
      <a:lvl7pPr marL="914400" algn="l" rtl="0" fontAlgn="base">
        <a:spcBef>
          <a:spcPct val="0"/>
        </a:spcBef>
        <a:spcAft>
          <a:spcPct val="0"/>
        </a:spcAft>
        <a:defRPr sz="4400">
          <a:solidFill>
            <a:schemeClr val="tx2"/>
          </a:solidFill>
          <a:latin typeface="Times New Roman" charset="0"/>
          <a:ea typeface="ＭＳ Ｐゴシック" charset="0"/>
        </a:defRPr>
      </a:lvl7pPr>
      <a:lvl8pPr marL="1371600" algn="l" rtl="0" fontAlgn="base">
        <a:spcBef>
          <a:spcPct val="0"/>
        </a:spcBef>
        <a:spcAft>
          <a:spcPct val="0"/>
        </a:spcAft>
        <a:defRPr sz="4400">
          <a:solidFill>
            <a:schemeClr val="tx2"/>
          </a:solidFill>
          <a:latin typeface="Times New Roman" charset="0"/>
          <a:ea typeface="ＭＳ Ｐゴシック" charset="0"/>
        </a:defRPr>
      </a:lvl8pPr>
      <a:lvl9pPr marL="1828800" algn="l"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Blip>
          <a:blip r:embed="rId16"/>
        </a:buBlip>
        <a:defRPr sz="3200">
          <a:solidFill>
            <a:schemeClr val="tx1"/>
          </a:solidFill>
          <a:latin typeface="+mn-lt"/>
          <a:ea typeface="+mn-ea"/>
          <a:cs typeface="+mn-cs"/>
        </a:defRPr>
      </a:lvl1pPr>
      <a:lvl2pPr marL="742950" indent="-285750" algn="l" rtl="0" fontAlgn="base">
        <a:spcBef>
          <a:spcPct val="20000"/>
        </a:spcBef>
        <a:spcAft>
          <a:spcPct val="0"/>
        </a:spcAft>
        <a:buClr>
          <a:schemeClr val="accent2"/>
        </a:buClr>
        <a:buFont typeface="Wingdings" charset="0"/>
        <a:buBlip>
          <a:blip r:embed="rId17"/>
        </a:buBlip>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4pPr>
      <a:lvl5pPr marL="20574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5pPr>
      <a:lvl6pPr marL="25146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6pPr>
      <a:lvl7pPr marL="29718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7pPr>
      <a:lvl8pPr marL="34290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8pPr>
      <a:lvl9pPr marL="38862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lgn="l"/>
            <a:endParaRPr lang="en-US" b="0">
              <a:solidFill>
                <a:srgbClr val="000000"/>
              </a:solidFill>
              <a:latin typeface="Times New Roman"/>
            </a:endParaRPr>
          </a:p>
        </p:txBody>
      </p:sp>
      <p:sp>
        <p:nvSpPr>
          <p:cNvPr id="6148" name="Rectangle 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endParaRPr lang="en-US" b="0">
              <a:solidFill>
                <a:srgbClr val="000000"/>
              </a:solidFill>
              <a:latin typeface="Times New Roman"/>
            </a:endParaRPr>
          </a:p>
        </p:txBody>
      </p:sp>
      <p:sp>
        <p:nvSpPr>
          <p:cNvPr id="6149" name="Rectangle 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fld id="{07FEA87F-6331-4845-A09D-E238115BA71C}" type="slidenum">
              <a:rPr lang="en-US" b="0" smtClean="0">
                <a:solidFill>
                  <a:srgbClr val="000000"/>
                </a:solidFill>
                <a:latin typeface="Times New Roman"/>
              </a:rPr>
              <a:pPr/>
              <a:t>‹#›</a:t>
            </a:fld>
            <a:endParaRPr lang="en-US" b="0">
              <a:solidFill>
                <a:srgbClr val="000000"/>
              </a:solidFill>
              <a:latin typeface="Times New Roman"/>
            </a:endParaRPr>
          </a:p>
        </p:txBody>
      </p:sp>
    </p:spTree>
    <p:extLst>
      <p:ext uri="{BB962C8B-B14F-4D97-AF65-F5344CB8AC3E}">
        <p14:creationId xmlns:p14="http://schemas.microsoft.com/office/powerpoint/2010/main" val="2940871415"/>
      </p:ext>
    </p:extLst>
  </p:cSld>
  <p:clrMap bg1="lt1" tx1="dk1" bg2="lt2" tx2="dk2" accent1="accent1" accent2="accent2" accent3="accent3" accent4="accent4" accent5="accent5" accent6="accent6" hlink="hlink" folHlink="folHlink"/>
  <p:sldLayoutIdLst>
    <p:sldLayoutId id="2147485469" r:id="rId1"/>
    <p:sldLayoutId id="2147485470" r:id="rId2"/>
    <p:sldLayoutId id="2147485471" r:id="rId3"/>
    <p:sldLayoutId id="2147485472" r:id="rId4"/>
    <p:sldLayoutId id="2147485473" r:id="rId5"/>
    <p:sldLayoutId id="2147485474" r:id="rId6"/>
    <p:sldLayoutId id="2147485475" r:id="rId7"/>
    <p:sldLayoutId id="2147485476" r:id="rId8"/>
    <p:sldLayoutId id="2147485477" r:id="rId9"/>
    <p:sldLayoutId id="2147485478" r:id="rId10"/>
    <p:sldLayoutId id="2147485479" r:id="rId11"/>
  </p:sldLayoutIdLst>
  <p:transition spd="med">
    <p:randomBar dir="vert"/>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63490" name="Picture 2" descr="Expbann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491"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defRPr sz="1400" b="0">
                <a:solidFill>
                  <a:srgbClr val="482400"/>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defRPr sz="1400" b="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defRPr sz="1400" b="0">
                <a:solidFill>
                  <a:srgbClr val="482400"/>
                </a:solidFill>
              </a:defRPr>
            </a:lvl1pPr>
          </a:lstStyle>
          <a:p>
            <a:fld id="{A77697E1-5A90-C742-886C-37FE60A74294}" type="slidenum">
              <a:rPr lang="en-US"/>
              <a:pPr/>
              <a:t>‹#›</a:t>
            </a:fld>
            <a:endParaRPr lang="en-US"/>
          </a:p>
        </p:txBody>
      </p:sp>
      <p:pic>
        <p:nvPicPr>
          <p:cNvPr id="63495" name="Picture 7" descr="EXPHORSA"/>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496"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998" r:id="rId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Blip>
          <a:blip r:embed="rId6"/>
        </a:buBlip>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Font typeface="Wingdings" charset="0"/>
        <a:buBlip>
          <a:blip r:embed="rId7"/>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algn="l" eaLnBrk="0" hangingPunct="0"/>
            <a:endParaRPr lang="en-US" b="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eaLnBrk="0" hangingPunct="0"/>
            <a:endParaRPr lang="en-US" b="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eaLnBrk="0" hangingPunct="0"/>
            <a:fld id="{6D1085C6-4325-1E4E-92B8-5077761798CF}" type="slidenum">
              <a:rPr lang="en-US" b="0" smtClean="0">
                <a:solidFill>
                  <a:srgbClr val="000000"/>
                </a:solidFill>
              </a:rPr>
              <a:pPr eaLnBrk="0" hangingPunct="0"/>
              <a:t>‹#›</a:t>
            </a:fld>
            <a:endParaRPr lang="en-US" b="0">
              <a:solidFill>
                <a:srgbClr val="000000"/>
              </a:solidFill>
            </a:endParaRPr>
          </a:p>
        </p:txBody>
      </p:sp>
    </p:spTree>
    <p:extLst>
      <p:ext uri="{BB962C8B-B14F-4D97-AF65-F5344CB8AC3E}">
        <p14:creationId xmlns:p14="http://schemas.microsoft.com/office/powerpoint/2010/main" val="1886867950"/>
      </p:ext>
    </p:extLst>
  </p:cSld>
  <p:clrMap bg1="lt1" tx1="dk1" bg2="lt2" tx2="dk2" accent1="accent1" accent2="accent2" accent3="accent3" accent4="accent4" accent5="accent5" accent6="accent6" hlink="hlink" folHlink="folHlink"/>
  <p:sldLayoutIdLst>
    <p:sldLayoutId id="2147485481" r:id="rId1"/>
    <p:sldLayoutId id="2147485482" r:id="rId2"/>
    <p:sldLayoutId id="2147485483" r:id="rId3"/>
    <p:sldLayoutId id="2147485484" r:id="rId4"/>
    <p:sldLayoutId id="2147485485" r:id="rId5"/>
    <p:sldLayoutId id="2147485486" r:id="rId6"/>
    <p:sldLayoutId id="2147485487" r:id="rId7"/>
    <p:sldLayoutId id="2147485488" r:id="rId8"/>
    <p:sldLayoutId id="2147485489" r:id="rId9"/>
    <p:sldLayoutId id="2147485490" r:id="rId10"/>
    <p:sldLayoutId id="214748549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685800" y="609600"/>
            <a:ext cx="7772400" cy="11430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685800" y="1981200"/>
            <a:ext cx="7772400" cy="41148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24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2700000" algn="ctr" rotWithShape="0">
                    <a:schemeClr val="bg2">
                      <a:alpha val="99962"/>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lgn="l" eaLnBrk="0" hangingPunct="0"/>
            <a:endParaRPr lang="en-US" b="0">
              <a:solidFill>
                <a:srgbClr val="FFFFFF"/>
              </a:solidFill>
              <a:latin typeface="Tahoma"/>
            </a:endParaRPr>
          </a:p>
        </p:txBody>
      </p:sp>
      <p:sp>
        <p:nvSpPr>
          <p:cNvPr id="624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2700000" algn="ctr" rotWithShape="0">
                    <a:schemeClr val="bg2">
                      <a:alpha val="99962"/>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eaLnBrk="0" hangingPunct="0"/>
            <a:endParaRPr lang="en-US" b="0">
              <a:solidFill>
                <a:srgbClr val="FFFFFF"/>
              </a:solidFill>
              <a:latin typeface="Tahoma"/>
            </a:endParaRPr>
          </a:p>
        </p:txBody>
      </p:sp>
      <p:sp>
        <p:nvSpPr>
          <p:cNvPr id="624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2700000" algn="ctr" rotWithShape="0">
                    <a:schemeClr val="bg2">
                      <a:alpha val="99962"/>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eaLnBrk="0" hangingPunct="0"/>
            <a:fld id="{38C6C32E-3E88-CD4A-8F38-39C566250A16}" type="slidenum">
              <a:rPr lang="en-US" b="0" smtClean="0">
                <a:solidFill>
                  <a:srgbClr val="FFFFFF"/>
                </a:solidFill>
                <a:latin typeface="Tahoma"/>
              </a:rPr>
              <a:pPr eaLnBrk="0" hangingPunct="0"/>
              <a:t>‹#›</a:t>
            </a:fld>
            <a:endParaRPr lang="en-US" b="0">
              <a:solidFill>
                <a:srgbClr val="FFFFFF"/>
              </a:solidFill>
              <a:latin typeface="Tahoma"/>
            </a:endParaRPr>
          </a:p>
        </p:txBody>
      </p:sp>
    </p:spTree>
    <p:extLst>
      <p:ext uri="{BB962C8B-B14F-4D97-AF65-F5344CB8AC3E}">
        <p14:creationId xmlns:p14="http://schemas.microsoft.com/office/powerpoint/2010/main" val="989318467"/>
      </p:ext>
    </p:extLst>
  </p:cSld>
  <p:clrMap bg1="dk2" tx1="lt1" bg2="dk1" tx2="lt2" accent1="accent1" accent2="accent2" accent3="accent3" accent4="accent4" accent5="accent5" accent6="accent6" hlink="hlink" folHlink="folHlink"/>
  <p:sldLayoutIdLst>
    <p:sldLayoutId id="2147485493" r:id="rId1"/>
    <p:sldLayoutId id="2147485494" r:id="rId2"/>
    <p:sldLayoutId id="2147485495" r:id="rId3"/>
    <p:sldLayoutId id="2147485496" r:id="rId4"/>
    <p:sldLayoutId id="2147485497" r:id="rId5"/>
    <p:sldLayoutId id="2147485498" r:id="rId6"/>
    <p:sldLayoutId id="2147485499" r:id="rId7"/>
    <p:sldLayoutId id="2147485500" r:id="rId8"/>
    <p:sldLayoutId id="2147485501" r:id="rId9"/>
    <p:sldLayoutId id="2147485502" r:id="rId10"/>
    <p:sldLayoutId id="2147485503" r:id="rId11"/>
  </p:sldLayoutIdLst>
  <p:txStyles>
    <p:titleStyle>
      <a:lvl1pPr algn="ctr" rtl="0" fontAlgn="base">
        <a:spcBef>
          <a:spcPct val="0"/>
        </a:spcBef>
        <a:spcAft>
          <a:spcPct val="0"/>
        </a:spcAft>
        <a:defRPr sz="4400" i="1">
          <a:solidFill>
            <a:schemeClr val="tx2"/>
          </a:solidFill>
          <a:latin typeface="+mj-lt"/>
          <a:ea typeface="+mj-ea"/>
          <a:cs typeface="+mj-cs"/>
        </a:defRPr>
      </a:lvl1pPr>
      <a:lvl2pPr algn="ctr" rtl="0" fontAlgn="base">
        <a:spcBef>
          <a:spcPct val="0"/>
        </a:spcBef>
        <a:spcAft>
          <a:spcPct val="0"/>
        </a:spcAft>
        <a:defRPr sz="4400" i="1">
          <a:solidFill>
            <a:schemeClr val="tx2"/>
          </a:solidFill>
          <a:latin typeface="Tahoma" charset="0"/>
          <a:ea typeface="ＭＳ Ｐゴシック" charset="0"/>
          <a:cs typeface="ＭＳ Ｐゴシック" charset="0"/>
        </a:defRPr>
      </a:lvl2pPr>
      <a:lvl3pPr algn="ctr" rtl="0" fontAlgn="base">
        <a:spcBef>
          <a:spcPct val="0"/>
        </a:spcBef>
        <a:spcAft>
          <a:spcPct val="0"/>
        </a:spcAft>
        <a:defRPr sz="4400" i="1">
          <a:solidFill>
            <a:schemeClr val="tx2"/>
          </a:solidFill>
          <a:latin typeface="Tahoma" charset="0"/>
          <a:ea typeface="ＭＳ Ｐゴシック" charset="0"/>
          <a:cs typeface="ＭＳ Ｐゴシック" charset="0"/>
        </a:defRPr>
      </a:lvl3pPr>
      <a:lvl4pPr algn="ctr" rtl="0" fontAlgn="base">
        <a:spcBef>
          <a:spcPct val="0"/>
        </a:spcBef>
        <a:spcAft>
          <a:spcPct val="0"/>
        </a:spcAft>
        <a:defRPr sz="4400" i="1">
          <a:solidFill>
            <a:schemeClr val="tx2"/>
          </a:solidFill>
          <a:latin typeface="Tahoma" charset="0"/>
          <a:ea typeface="ＭＳ Ｐゴシック" charset="0"/>
          <a:cs typeface="ＭＳ Ｐゴシック" charset="0"/>
        </a:defRPr>
      </a:lvl4pPr>
      <a:lvl5pPr algn="ctr" rtl="0" fontAlgn="base">
        <a:spcBef>
          <a:spcPct val="0"/>
        </a:spcBef>
        <a:spcAft>
          <a:spcPct val="0"/>
        </a:spcAft>
        <a:defRPr sz="4400" i="1">
          <a:solidFill>
            <a:schemeClr val="tx2"/>
          </a:solidFill>
          <a:latin typeface="Tahoma" charset="0"/>
          <a:ea typeface="ＭＳ Ｐゴシック" charset="0"/>
          <a:cs typeface="ＭＳ Ｐゴシック" charset="0"/>
        </a:defRPr>
      </a:lvl5pPr>
      <a:lvl6pPr marL="457200" algn="ct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ct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ct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ct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fontAlgn="base">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fontAlgn="base">
        <a:spcBef>
          <a:spcPct val="20000"/>
        </a:spcBef>
        <a:spcAft>
          <a:spcPct val="0"/>
        </a:spcAft>
        <a:buFont typeface="Wingdings" charset="0"/>
        <a:buChar char=""/>
        <a:defRPr sz="2800">
          <a:solidFill>
            <a:schemeClr val="tx1"/>
          </a:solidFill>
          <a:latin typeface="+mn-lt"/>
          <a:ea typeface="+mn-ea"/>
        </a:defRPr>
      </a:lvl2pPr>
      <a:lvl3pPr marL="1143000" indent="-228600" algn="l" rtl="0" fontAlgn="base">
        <a:spcBef>
          <a:spcPct val="20000"/>
        </a:spcBef>
        <a:spcAft>
          <a:spcPct val="0"/>
        </a:spcAft>
        <a:buFont typeface="Wingdings" charset="0"/>
        <a:buChar char=""/>
        <a:defRPr sz="2400">
          <a:solidFill>
            <a:schemeClr val="tx1"/>
          </a:solidFill>
          <a:latin typeface="+mn-lt"/>
          <a:ea typeface="+mn-ea"/>
        </a:defRPr>
      </a:lvl3pPr>
      <a:lvl4pPr marL="1600200" indent="-228600" algn="l" rtl="0" fontAlgn="base">
        <a:spcBef>
          <a:spcPct val="20000"/>
        </a:spcBef>
        <a:spcAft>
          <a:spcPct val="0"/>
        </a:spcAft>
        <a:buFont typeface="Wingdings" charset="0"/>
        <a:buChar char=""/>
        <a:defRPr sz="2000">
          <a:solidFill>
            <a:schemeClr val="tx1"/>
          </a:solidFill>
          <a:latin typeface="+mn-lt"/>
          <a:ea typeface="+mn-ea"/>
        </a:defRPr>
      </a:lvl4pPr>
      <a:lvl5pPr marL="2057400" indent="-228600" algn="l" rtl="0" fontAlgn="base">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9010" name="Group 2"/>
          <p:cNvGrpSpPr>
            <a:grpSpLocks/>
          </p:cNvGrpSpPr>
          <p:nvPr/>
        </p:nvGrpSpPr>
        <p:grpSpPr bwMode="auto">
          <a:xfrm>
            <a:off x="685800" y="117475"/>
            <a:ext cx="8456613" cy="6738938"/>
            <a:chOff x="432" y="74"/>
            <a:chExt cx="5327" cy="4245"/>
          </a:xfrm>
        </p:grpSpPr>
        <p:sp>
          <p:nvSpPr>
            <p:cNvPr id="299011" name="Rectangle 3"/>
            <p:cNvSpPr>
              <a:spLocks noChangeArrowheads="1"/>
            </p:cNvSpPr>
            <p:nvPr/>
          </p:nvSpPr>
          <p:spPr bwMode="invGray">
            <a:xfrm>
              <a:off x="432" y="4176"/>
              <a:ext cx="2208" cy="143"/>
            </a:xfrm>
            <a:prstGeom prst="rect">
              <a:avLst/>
            </a:prstGeom>
            <a:solidFill>
              <a:schemeClr val="hlink"/>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grpSp>
          <p:nvGrpSpPr>
            <p:cNvPr id="299012" name="Group 4"/>
            <p:cNvGrpSpPr>
              <a:grpSpLocks/>
            </p:cNvGrpSpPr>
            <p:nvPr/>
          </p:nvGrpSpPr>
          <p:grpSpPr bwMode="auto">
            <a:xfrm>
              <a:off x="2859" y="4250"/>
              <a:ext cx="2729" cy="41"/>
              <a:chOff x="2859" y="4250"/>
              <a:chExt cx="2729" cy="41"/>
            </a:xfrm>
          </p:grpSpPr>
          <p:sp>
            <p:nvSpPr>
              <p:cNvPr id="299013" name="Oval 5"/>
              <p:cNvSpPr>
                <a:spLocks noChangeArrowheads="1"/>
              </p:cNvSpPr>
              <p:nvPr/>
            </p:nvSpPr>
            <p:spPr bwMode="invGray">
              <a:xfrm>
                <a:off x="2859" y="4250"/>
                <a:ext cx="42" cy="41"/>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299014" name="Oval 6"/>
              <p:cNvSpPr>
                <a:spLocks noChangeArrowheads="1"/>
              </p:cNvSpPr>
              <p:nvPr/>
            </p:nvSpPr>
            <p:spPr bwMode="invGray">
              <a:xfrm>
                <a:off x="3243" y="4250"/>
                <a:ext cx="42" cy="41"/>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299015" name="Oval 7"/>
              <p:cNvSpPr>
                <a:spLocks noChangeArrowheads="1"/>
              </p:cNvSpPr>
              <p:nvPr/>
            </p:nvSpPr>
            <p:spPr bwMode="invGray">
              <a:xfrm>
                <a:off x="3627" y="4250"/>
                <a:ext cx="41" cy="41"/>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299016" name="Oval 8"/>
              <p:cNvSpPr>
                <a:spLocks noChangeArrowheads="1"/>
              </p:cNvSpPr>
              <p:nvPr/>
            </p:nvSpPr>
            <p:spPr bwMode="invGray">
              <a:xfrm>
                <a:off x="4011" y="4250"/>
                <a:ext cx="41" cy="41"/>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299017" name="Oval 9"/>
              <p:cNvSpPr>
                <a:spLocks noChangeArrowheads="1"/>
              </p:cNvSpPr>
              <p:nvPr/>
            </p:nvSpPr>
            <p:spPr bwMode="invGray">
              <a:xfrm>
                <a:off x="4395" y="4250"/>
                <a:ext cx="42" cy="41"/>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299018" name="Oval 10"/>
              <p:cNvSpPr>
                <a:spLocks noChangeArrowheads="1"/>
              </p:cNvSpPr>
              <p:nvPr/>
            </p:nvSpPr>
            <p:spPr bwMode="invGray">
              <a:xfrm>
                <a:off x="4779" y="4250"/>
                <a:ext cx="42" cy="41"/>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299019" name="Oval 11"/>
              <p:cNvSpPr>
                <a:spLocks noChangeArrowheads="1"/>
              </p:cNvSpPr>
              <p:nvPr/>
            </p:nvSpPr>
            <p:spPr bwMode="invGray">
              <a:xfrm>
                <a:off x="5163" y="4250"/>
                <a:ext cx="42" cy="41"/>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299020" name="Oval 12"/>
              <p:cNvSpPr>
                <a:spLocks noChangeArrowheads="1"/>
              </p:cNvSpPr>
              <p:nvPr/>
            </p:nvSpPr>
            <p:spPr bwMode="invGray">
              <a:xfrm>
                <a:off x="5547" y="4250"/>
                <a:ext cx="41" cy="41"/>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grpSp>
        <p:sp>
          <p:nvSpPr>
            <p:cNvPr id="299021" name="Rectangle 13"/>
            <p:cNvSpPr>
              <a:spLocks noChangeArrowheads="1"/>
            </p:cNvSpPr>
            <p:nvPr/>
          </p:nvSpPr>
          <p:spPr bwMode="invGray">
            <a:xfrm>
              <a:off x="480" y="480"/>
              <a:ext cx="5279" cy="480"/>
            </a:xfrm>
            <a:prstGeom prst="rect">
              <a:avLst/>
            </a:prstGeom>
            <a:solidFill>
              <a:schemeClr val="hlink"/>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299022" name="Oval 14"/>
            <p:cNvSpPr>
              <a:spLocks noChangeArrowheads="1"/>
            </p:cNvSpPr>
            <p:nvPr/>
          </p:nvSpPr>
          <p:spPr bwMode="invGray">
            <a:xfrm>
              <a:off x="507" y="74"/>
              <a:ext cx="42" cy="42"/>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299023" name="Oval 15"/>
            <p:cNvSpPr>
              <a:spLocks noChangeArrowheads="1"/>
            </p:cNvSpPr>
            <p:nvPr/>
          </p:nvSpPr>
          <p:spPr bwMode="invGray">
            <a:xfrm>
              <a:off x="507" y="219"/>
              <a:ext cx="42" cy="41"/>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299024" name="Oval 16"/>
            <p:cNvSpPr>
              <a:spLocks noChangeArrowheads="1"/>
            </p:cNvSpPr>
            <p:nvPr/>
          </p:nvSpPr>
          <p:spPr bwMode="invGray">
            <a:xfrm>
              <a:off x="507" y="362"/>
              <a:ext cx="42" cy="41"/>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grpSp>
      <p:sp>
        <p:nvSpPr>
          <p:cNvPr id="299025" name="Rectangle 17"/>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99026" name="Rectangle 18"/>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9027" name="Rectangle 19"/>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spcBef>
                <a:spcPct val="50000"/>
              </a:spcBef>
              <a:defRPr sz="1400">
                <a:latin typeface="+mn-lt"/>
              </a:defRPr>
            </a:lvl1pPr>
          </a:lstStyle>
          <a:p>
            <a:pPr algn="l" eaLnBrk="0" hangingPunct="0"/>
            <a:endParaRPr lang="en-US" b="0">
              <a:solidFill>
                <a:srgbClr val="FFFFFF"/>
              </a:solidFill>
              <a:latin typeface="Times New Roman"/>
            </a:endParaRPr>
          </a:p>
        </p:txBody>
      </p:sp>
      <p:sp>
        <p:nvSpPr>
          <p:cNvPr id="299028" name="Rectangle 20"/>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spcBef>
                <a:spcPct val="50000"/>
              </a:spcBef>
              <a:defRPr sz="1400">
                <a:latin typeface="+mn-lt"/>
              </a:defRPr>
            </a:lvl1pPr>
          </a:lstStyle>
          <a:p>
            <a:pPr eaLnBrk="0" hangingPunct="0"/>
            <a:endParaRPr lang="en-US" b="0">
              <a:solidFill>
                <a:srgbClr val="FFFFFF"/>
              </a:solidFill>
              <a:latin typeface="Times New Roman"/>
            </a:endParaRPr>
          </a:p>
        </p:txBody>
      </p:sp>
      <p:sp>
        <p:nvSpPr>
          <p:cNvPr id="299029" name="Rectangle 21"/>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spcBef>
                <a:spcPct val="50000"/>
              </a:spcBef>
              <a:defRPr sz="1400">
                <a:latin typeface="+mn-lt"/>
              </a:defRPr>
            </a:lvl1pPr>
          </a:lstStyle>
          <a:p>
            <a:pPr eaLnBrk="0" hangingPunct="0"/>
            <a:fld id="{F6AEB4B7-28B4-DD41-9137-45C2521DBC27}" type="slidenum">
              <a:rPr lang="en-US" b="0" smtClean="0">
                <a:solidFill>
                  <a:srgbClr val="FFFFFF"/>
                </a:solidFill>
                <a:latin typeface="Times New Roman"/>
              </a:rPr>
              <a:pPr eaLnBrk="0" hangingPunct="0"/>
              <a:t>‹#›</a:t>
            </a:fld>
            <a:endParaRPr lang="en-US" b="0">
              <a:solidFill>
                <a:srgbClr val="FFFFFF"/>
              </a:solidFill>
              <a:latin typeface="Times New Roman"/>
            </a:endParaRPr>
          </a:p>
        </p:txBody>
      </p:sp>
    </p:spTree>
    <p:extLst>
      <p:ext uri="{BB962C8B-B14F-4D97-AF65-F5344CB8AC3E}">
        <p14:creationId xmlns:p14="http://schemas.microsoft.com/office/powerpoint/2010/main" val="4263473643"/>
      </p:ext>
    </p:extLst>
  </p:cSld>
  <p:clrMap bg1="dk2" tx1="lt1" bg2="dk1" tx2="lt2" accent1="accent1" accent2="accent2" accent3="accent3" accent4="accent4" accent5="accent5" accent6="accent6" hlink="hlink" folHlink="folHlink"/>
  <p:sldLayoutIdLst>
    <p:sldLayoutId id="2147485505" r:id="rId1"/>
    <p:sldLayoutId id="2147485506" r:id="rId2"/>
    <p:sldLayoutId id="2147485507" r:id="rId3"/>
    <p:sldLayoutId id="2147485508" r:id="rId4"/>
    <p:sldLayoutId id="2147485509" r:id="rId5"/>
    <p:sldLayoutId id="2147485510" r:id="rId6"/>
    <p:sldLayoutId id="2147485511" r:id="rId7"/>
    <p:sldLayoutId id="2147485512" r:id="rId8"/>
    <p:sldLayoutId id="2147485513" r:id="rId9"/>
    <p:sldLayoutId id="2147485514" r:id="rId10"/>
    <p:sldLayoutId id="2147485515"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charset="0"/>
          <a:ea typeface="ＭＳ Ｐゴシック" charset="0"/>
        </a:defRPr>
      </a:lvl2pPr>
      <a:lvl3pPr algn="ctr" rtl="0" eaLnBrk="0" fontAlgn="base" hangingPunct="0">
        <a:spcBef>
          <a:spcPct val="0"/>
        </a:spcBef>
        <a:spcAft>
          <a:spcPct val="0"/>
        </a:spcAft>
        <a:defRPr kumimoji="1" sz="4400">
          <a:solidFill>
            <a:schemeClr val="tx2"/>
          </a:solidFill>
          <a:latin typeface="Times New Roman" charset="0"/>
          <a:ea typeface="ＭＳ Ｐゴシック" charset="0"/>
        </a:defRPr>
      </a:lvl3pPr>
      <a:lvl4pPr algn="ctr" rtl="0" eaLnBrk="0" fontAlgn="base" hangingPunct="0">
        <a:spcBef>
          <a:spcPct val="0"/>
        </a:spcBef>
        <a:spcAft>
          <a:spcPct val="0"/>
        </a:spcAft>
        <a:defRPr kumimoji="1" sz="4400">
          <a:solidFill>
            <a:schemeClr val="tx2"/>
          </a:solidFill>
          <a:latin typeface="Times New Roman" charset="0"/>
          <a:ea typeface="ＭＳ Ｐゴシック" charset="0"/>
        </a:defRPr>
      </a:lvl4pPr>
      <a:lvl5pPr algn="ctr" rtl="0" eaLnBrk="0" fontAlgn="base" hangingPunct="0">
        <a:spcBef>
          <a:spcPct val="0"/>
        </a:spcBef>
        <a:spcAft>
          <a:spcPct val="0"/>
        </a:spcAft>
        <a:defRPr kumimoji="1" sz="4400">
          <a:solidFill>
            <a:schemeClr val="tx2"/>
          </a:solidFill>
          <a:latin typeface="Times New Roman" charset="0"/>
          <a:ea typeface="ＭＳ Ｐゴシック" charset="0"/>
        </a:defRPr>
      </a:lvl5pPr>
      <a:lvl6pPr marL="457200" algn="ctr" rtl="0" eaLnBrk="0" fontAlgn="base" hangingPunct="0">
        <a:spcBef>
          <a:spcPct val="0"/>
        </a:spcBef>
        <a:spcAft>
          <a:spcPct val="0"/>
        </a:spcAft>
        <a:defRPr kumimoji="1"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kumimoji="1"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kumimoji="1"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kumimoji="1"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eaLnBrk="0" fontAlgn="base" hangingPunct="0">
        <a:spcBef>
          <a:spcPct val="20000"/>
        </a:spcBef>
        <a:spcAft>
          <a:spcPct val="0"/>
        </a:spcAft>
        <a:buChar char="•"/>
        <a:defRPr kumimoji="1" sz="2000">
          <a:solidFill>
            <a:schemeClr val="tx1"/>
          </a:solidFill>
          <a:latin typeface="+mn-lt"/>
          <a:ea typeface="+mn-ea"/>
        </a:defRPr>
      </a:lvl6pPr>
      <a:lvl7pPr marL="2971800" indent="-228600" algn="l" rtl="0" eaLnBrk="0" fontAlgn="base" hangingPunct="0">
        <a:spcBef>
          <a:spcPct val="20000"/>
        </a:spcBef>
        <a:spcAft>
          <a:spcPct val="0"/>
        </a:spcAft>
        <a:buChar char="•"/>
        <a:defRPr kumimoji="1" sz="2000">
          <a:solidFill>
            <a:schemeClr val="tx1"/>
          </a:solidFill>
          <a:latin typeface="+mn-lt"/>
          <a:ea typeface="+mn-ea"/>
        </a:defRPr>
      </a:lvl7pPr>
      <a:lvl8pPr marL="3429000" indent="-228600" algn="l" rtl="0" eaLnBrk="0" fontAlgn="base" hangingPunct="0">
        <a:spcBef>
          <a:spcPct val="20000"/>
        </a:spcBef>
        <a:spcAft>
          <a:spcPct val="0"/>
        </a:spcAft>
        <a:buChar char="•"/>
        <a:defRPr kumimoji="1" sz="2000">
          <a:solidFill>
            <a:schemeClr val="tx1"/>
          </a:solidFill>
          <a:latin typeface="+mn-lt"/>
          <a:ea typeface="+mn-ea"/>
        </a:defRPr>
      </a:lvl8pPr>
      <a:lvl9pPr marL="3886200" indent="-228600" algn="l" rtl="0" eaLnBrk="0" fontAlgn="base" hangingPunct="0">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bwMode="auto">
          <a:xfrm>
            <a:off x="1676400" y="457200"/>
            <a:ext cx="7010400"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9379" name="Rectangle 3"/>
          <p:cNvSpPr>
            <a:spLocks noGrp="1" noChangeArrowheads="1"/>
          </p:cNvSpPr>
          <p:nvPr>
            <p:ph type="body" idx="1"/>
          </p:nvPr>
        </p:nvSpPr>
        <p:spPr bwMode="auto">
          <a:xfrm>
            <a:off x="1676400" y="1981200"/>
            <a:ext cx="7010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chemeClr val="tx2"/>
                </a:solidFill>
                <a:latin typeface="Arial" pitchFamily="-112" charset="0"/>
                <a:ea typeface="+mn-ea"/>
                <a:cs typeface="+mn-cs"/>
              </a:defRPr>
            </a:lvl1pPr>
          </a:lstStyle>
          <a:p>
            <a:pPr>
              <a:defRPr/>
            </a:pPr>
            <a:endParaRPr lang="en-US" b="0">
              <a:solidFill>
                <a:srgbClr val="FFFFFF"/>
              </a:solidFill>
            </a:endParaRPr>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2"/>
                </a:solidFill>
                <a:latin typeface="Arial" charset="0"/>
              </a:defRPr>
            </a:lvl1pPr>
          </a:lstStyle>
          <a:p>
            <a:pPr>
              <a:defRPr/>
            </a:pPr>
            <a:fld id="{47DF06A9-EE5A-C047-BD49-2AE2CA72F13A}" type="slidenum">
              <a:rPr lang="en-US" b="0">
                <a:solidFill>
                  <a:srgbClr val="FFFFFF"/>
                </a:solidFill>
                <a:ea typeface="ＭＳ Ｐゴシック" charset="-128"/>
                <a:cs typeface="ＭＳ Ｐゴシック" charset="-128"/>
              </a:rPr>
              <a:pPr>
                <a:defRPr/>
              </a:pPr>
              <a:t>‹#›</a:t>
            </a:fld>
            <a:endParaRPr lang="en-US" b="0">
              <a:solidFill>
                <a:srgbClr val="FFFFFF"/>
              </a:solidFill>
              <a:ea typeface="ＭＳ Ｐゴシック" charset="-128"/>
              <a:cs typeface="ＭＳ Ｐゴシック" charset="-128"/>
            </a:endParaRPr>
          </a:p>
        </p:txBody>
      </p:sp>
      <p:sp>
        <p:nvSpPr>
          <p:cNvPr id="195590" name="Line 6"/>
          <p:cNvSpPr>
            <a:spLocks noChangeShapeType="1"/>
          </p:cNvSpPr>
          <p:nvPr/>
        </p:nvSpPr>
        <p:spPr bwMode="auto">
          <a:xfrm>
            <a:off x="266700" y="6172200"/>
            <a:ext cx="8610600" cy="0"/>
          </a:xfrm>
          <a:prstGeom prst="line">
            <a:avLst/>
          </a:prstGeom>
          <a:noFill/>
          <a:ln w="12700">
            <a:solidFill>
              <a:schemeClr val="tx2"/>
            </a:solidFill>
            <a:round/>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591" name="Line 7"/>
          <p:cNvSpPr>
            <a:spLocks noChangeShapeType="1"/>
          </p:cNvSpPr>
          <p:nvPr/>
        </p:nvSpPr>
        <p:spPr bwMode="auto">
          <a:xfrm>
            <a:off x="228600" y="304800"/>
            <a:ext cx="8610600" cy="0"/>
          </a:xfrm>
          <a:prstGeom prst="line">
            <a:avLst/>
          </a:prstGeom>
          <a:noFill/>
          <a:ln w="76200">
            <a:solidFill>
              <a:schemeClr val="tx2"/>
            </a:solidFill>
            <a:round/>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grpSp>
        <p:nvGrpSpPr>
          <p:cNvPr id="229384" name="Group 8"/>
          <p:cNvGrpSpPr>
            <a:grpSpLocks/>
          </p:cNvGrpSpPr>
          <p:nvPr/>
        </p:nvGrpSpPr>
        <p:grpSpPr bwMode="auto">
          <a:xfrm>
            <a:off x="228600" y="457200"/>
            <a:ext cx="1246188" cy="1371600"/>
            <a:chOff x="144" y="288"/>
            <a:chExt cx="785" cy="864"/>
          </a:xfrm>
        </p:grpSpPr>
        <p:sp>
          <p:nvSpPr>
            <p:cNvPr id="195594" name="Rectangle 9"/>
            <p:cNvSpPr>
              <a:spLocks noChangeArrowheads="1"/>
            </p:cNvSpPr>
            <p:nvPr/>
          </p:nvSpPr>
          <p:spPr bwMode="auto">
            <a:xfrm>
              <a:off x="589" y="288"/>
              <a:ext cx="28" cy="534"/>
            </a:xfrm>
            <a:prstGeom prst="rect">
              <a:avLst/>
            </a:prstGeom>
            <a:solidFill>
              <a:schemeClr val="accent2"/>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595" name="Rectangle 10"/>
            <p:cNvSpPr>
              <a:spLocks noChangeArrowheads="1"/>
            </p:cNvSpPr>
            <p:nvPr/>
          </p:nvSpPr>
          <p:spPr bwMode="auto">
            <a:xfrm>
              <a:off x="526" y="288"/>
              <a:ext cx="28" cy="470"/>
            </a:xfrm>
            <a:prstGeom prst="rect">
              <a:avLst/>
            </a:prstGeom>
            <a:solidFill>
              <a:schemeClr val="bg2"/>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596" name="Rectangle 11"/>
            <p:cNvSpPr>
              <a:spLocks noChangeArrowheads="1"/>
            </p:cNvSpPr>
            <p:nvPr/>
          </p:nvSpPr>
          <p:spPr bwMode="auto">
            <a:xfrm>
              <a:off x="462" y="288"/>
              <a:ext cx="28" cy="401"/>
            </a:xfrm>
            <a:prstGeom prst="rect">
              <a:avLst/>
            </a:prstGeom>
            <a:solidFill>
              <a:schemeClr val="bg2"/>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597" name="Rectangle 12"/>
            <p:cNvSpPr>
              <a:spLocks noChangeArrowheads="1"/>
            </p:cNvSpPr>
            <p:nvPr/>
          </p:nvSpPr>
          <p:spPr bwMode="auto">
            <a:xfrm>
              <a:off x="398" y="288"/>
              <a:ext cx="28" cy="334"/>
            </a:xfrm>
            <a:prstGeom prst="rect">
              <a:avLst/>
            </a:prstGeom>
            <a:solidFill>
              <a:schemeClr val="bg2"/>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598" name="Rectangle 13"/>
            <p:cNvSpPr>
              <a:spLocks noChangeArrowheads="1"/>
            </p:cNvSpPr>
            <p:nvPr/>
          </p:nvSpPr>
          <p:spPr bwMode="auto">
            <a:xfrm>
              <a:off x="335" y="288"/>
              <a:ext cx="28" cy="269"/>
            </a:xfrm>
            <a:prstGeom prst="rect">
              <a:avLst/>
            </a:prstGeom>
            <a:solidFill>
              <a:schemeClr val="bg2"/>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599" name="Rectangle 14"/>
            <p:cNvSpPr>
              <a:spLocks noChangeArrowheads="1"/>
            </p:cNvSpPr>
            <p:nvPr/>
          </p:nvSpPr>
          <p:spPr bwMode="auto">
            <a:xfrm>
              <a:off x="271" y="288"/>
              <a:ext cx="28" cy="197"/>
            </a:xfrm>
            <a:prstGeom prst="rect">
              <a:avLst/>
            </a:prstGeom>
            <a:solidFill>
              <a:schemeClr val="bg2"/>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600" name="Rectangle 15"/>
            <p:cNvSpPr>
              <a:spLocks noChangeArrowheads="1"/>
            </p:cNvSpPr>
            <p:nvPr/>
          </p:nvSpPr>
          <p:spPr bwMode="auto">
            <a:xfrm>
              <a:off x="207" y="288"/>
              <a:ext cx="29" cy="136"/>
            </a:xfrm>
            <a:prstGeom prst="rect">
              <a:avLst/>
            </a:prstGeom>
            <a:solidFill>
              <a:schemeClr val="bg2"/>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601" name="Rectangle 16"/>
            <p:cNvSpPr>
              <a:spLocks noChangeArrowheads="1"/>
            </p:cNvSpPr>
            <p:nvPr/>
          </p:nvSpPr>
          <p:spPr bwMode="auto">
            <a:xfrm>
              <a:off x="144" y="288"/>
              <a:ext cx="28" cy="68"/>
            </a:xfrm>
            <a:prstGeom prst="rect">
              <a:avLst/>
            </a:prstGeom>
            <a:solidFill>
              <a:schemeClr val="bg2"/>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602" name="Rectangle 17"/>
            <p:cNvSpPr>
              <a:spLocks noChangeArrowheads="1"/>
            </p:cNvSpPr>
            <p:nvPr/>
          </p:nvSpPr>
          <p:spPr bwMode="auto">
            <a:xfrm>
              <a:off x="653" y="288"/>
              <a:ext cx="26" cy="599"/>
            </a:xfrm>
            <a:prstGeom prst="rect">
              <a:avLst/>
            </a:prstGeom>
            <a:solidFill>
              <a:schemeClr val="accent2"/>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603" name="Rectangle 18"/>
            <p:cNvSpPr>
              <a:spLocks noChangeArrowheads="1"/>
            </p:cNvSpPr>
            <p:nvPr/>
          </p:nvSpPr>
          <p:spPr bwMode="auto">
            <a:xfrm>
              <a:off x="715" y="288"/>
              <a:ext cx="26" cy="667"/>
            </a:xfrm>
            <a:prstGeom prst="rect">
              <a:avLst/>
            </a:prstGeom>
            <a:solidFill>
              <a:schemeClr val="accent2"/>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604" name="Rectangle 19"/>
            <p:cNvSpPr>
              <a:spLocks noChangeArrowheads="1"/>
            </p:cNvSpPr>
            <p:nvPr/>
          </p:nvSpPr>
          <p:spPr bwMode="auto">
            <a:xfrm>
              <a:off x="776" y="288"/>
              <a:ext cx="27" cy="731"/>
            </a:xfrm>
            <a:prstGeom prst="rect">
              <a:avLst/>
            </a:prstGeom>
            <a:solidFill>
              <a:schemeClr val="accent1"/>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605" name="Rectangle 20"/>
            <p:cNvSpPr>
              <a:spLocks noChangeArrowheads="1"/>
            </p:cNvSpPr>
            <p:nvPr/>
          </p:nvSpPr>
          <p:spPr bwMode="auto">
            <a:xfrm>
              <a:off x="839" y="288"/>
              <a:ext cx="28" cy="800"/>
            </a:xfrm>
            <a:prstGeom prst="rect">
              <a:avLst/>
            </a:prstGeom>
            <a:solidFill>
              <a:schemeClr val="accent1"/>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606" name="Rectangle 21"/>
            <p:cNvSpPr>
              <a:spLocks noChangeArrowheads="1"/>
            </p:cNvSpPr>
            <p:nvPr/>
          </p:nvSpPr>
          <p:spPr bwMode="auto">
            <a:xfrm>
              <a:off x="902" y="288"/>
              <a:ext cx="27" cy="864"/>
            </a:xfrm>
            <a:prstGeom prst="rect">
              <a:avLst/>
            </a:prstGeom>
            <a:solidFill>
              <a:schemeClr val="accent1"/>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2"/>
                </a:solidFill>
                <a:latin typeface="Arial" pitchFamily="-112" charset="0"/>
                <a:ea typeface="+mn-ea"/>
                <a:cs typeface="+mn-cs"/>
              </a:defRPr>
            </a:lvl1pPr>
          </a:lstStyle>
          <a:p>
            <a:pPr algn="l">
              <a:defRPr/>
            </a:pPr>
            <a:endParaRPr lang="en-US" b="0">
              <a:solidFill>
                <a:srgbClr val="FFFFFF"/>
              </a:solidFill>
            </a:endParaRPr>
          </a:p>
        </p:txBody>
      </p:sp>
    </p:spTree>
    <p:extLst>
      <p:ext uri="{BB962C8B-B14F-4D97-AF65-F5344CB8AC3E}">
        <p14:creationId xmlns:p14="http://schemas.microsoft.com/office/powerpoint/2010/main" val="1916971526"/>
      </p:ext>
    </p:extLst>
  </p:cSld>
  <p:clrMap bg1="dk2" tx1="lt1" bg2="dk1" tx2="lt2" accent1="accent1" accent2="accent2" accent3="accent3" accent4="accent4" accent5="accent5" accent6="accent6" hlink="hlink" folHlink="folHlink"/>
  <p:sldLayoutIdLst>
    <p:sldLayoutId id="2147485842" r:id="rId1"/>
    <p:sldLayoutId id="2147485843" r:id="rId2"/>
    <p:sldLayoutId id="2147485844" r:id="rId3"/>
    <p:sldLayoutId id="2147485845" r:id="rId4"/>
    <p:sldLayoutId id="2147485846" r:id="rId5"/>
    <p:sldLayoutId id="2147485847" r:id="rId6"/>
    <p:sldLayoutId id="2147485848" r:id="rId7"/>
    <p:sldLayoutId id="2147485849" r:id="rId8"/>
    <p:sldLayoutId id="2147485850" r:id="rId9"/>
    <p:sldLayoutId id="2147485851" r:id="rId10"/>
    <p:sldLayoutId id="2147485852" r:id="rId11"/>
    <p:sldLayoutId id="2147485853" r:id="rId12"/>
  </p:sldLayoutIdLst>
  <p:transition/>
  <p:txStyles>
    <p:titleStyle>
      <a:lvl1pPr algn="l" rtl="0" eaLnBrk="0" fontAlgn="base" hangingPunct="0">
        <a:spcBef>
          <a:spcPct val="0"/>
        </a:spcBef>
        <a:spcAft>
          <a:spcPct val="0"/>
        </a:spcAft>
        <a:defRPr sz="39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11" charset="0"/>
        </a:defRPr>
      </a:lvl6pPr>
      <a:lvl7pPr marL="914400" algn="l" rtl="0" fontAlgn="base">
        <a:spcBef>
          <a:spcPct val="0"/>
        </a:spcBef>
        <a:spcAft>
          <a:spcPct val="0"/>
        </a:spcAft>
        <a:defRPr sz="3900">
          <a:solidFill>
            <a:schemeClr val="tx2"/>
          </a:solidFill>
          <a:latin typeface="Arial" pitchFamily="-111" charset="0"/>
        </a:defRPr>
      </a:lvl7pPr>
      <a:lvl8pPr marL="1371600" algn="l" rtl="0" fontAlgn="base">
        <a:spcBef>
          <a:spcPct val="0"/>
        </a:spcBef>
        <a:spcAft>
          <a:spcPct val="0"/>
        </a:spcAft>
        <a:defRPr sz="3900">
          <a:solidFill>
            <a:schemeClr val="tx2"/>
          </a:solidFill>
          <a:latin typeface="Arial" pitchFamily="-111" charset="0"/>
        </a:defRPr>
      </a:lvl8pPr>
      <a:lvl9pPr marL="1828800" algn="l" rtl="0" fontAlgn="base">
        <a:spcBef>
          <a:spcPct val="0"/>
        </a:spcBef>
        <a:spcAft>
          <a:spcPct val="0"/>
        </a:spcAft>
        <a:defRPr sz="39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accent1"/>
        </a:buClr>
        <a:buSzPct val="85000"/>
        <a:buFont typeface="Wingdings" charset="2"/>
        <a:buChar char="o"/>
        <a:defRPr sz="2800">
          <a:solidFill>
            <a:schemeClr val="tx2"/>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0000"/>
        <a:buFont typeface="Wingdings" charset="2"/>
        <a:buChar char="n"/>
        <a:defRPr sz="2500">
          <a:solidFill>
            <a:schemeClr val="tx2"/>
          </a:solidFill>
          <a:latin typeface="+mn-lt"/>
          <a:ea typeface="ＭＳ Ｐゴシック" pitchFamily="-111" charset="-128"/>
        </a:defRPr>
      </a:lvl2pPr>
      <a:lvl3pPr marL="1143000" indent="-228600" algn="l" rtl="0" eaLnBrk="0" fontAlgn="base" hangingPunct="0">
        <a:spcBef>
          <a:spcPct val="20000"/>
        </a:spcBef>
        <a:spcAft>
          <a:spcPct val="0"/>
        </a:spcAft>
        <a:buClr>
          <a:schemeClr val="accent1"/>
        </a:buClr>
        <a:buSzPct val="70000"/>
        <a:buFont typeface="Wingdings" charset="2"/>
        <a:buChar char="p"/>
        <a:defRPr sz="2200">
          <a:solidFill>
            <a:schemeClr val="tx2"/>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accent1"/>
        </a:buClr>
        <a:buSzPct val="70000"/>
        <a:buFont typeface="Wingdings" charset="2"/>
        <a:buChar char="n"/>
        <a:defRPr sz="2000">
          <a:solidFill>
            <a:schemeClr val="tx2"/>
          </a:solidFill>
          <a:latin typeface="+mn-lt"/>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2"/>
        <a:buChar char="o"/>
        <a:defRPr sz="2000">
          <a:solidFill>
            <a:schemeClr val="tx2"/>
          </a:solidFill>
          <a:latin typeface="+mn-lt"/>
          <a:ea typeface="Geneva" charset="-128"/>
          <a:cs typeface="Geneva" charset="0"/>
        </a:defRPr>
      </a:lvl5pPr>
      <a:lvl6pPr marL="25146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718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90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62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0289690"/>
      </p:ext>
    </p:extLst>
  </p:cSld>
  <p:clrMap bg1="lt1" tx1="dk1" bg2="lt2" tx2="dk2" accent1="accent1" accent2="accent2" accent3="accent3" accent4="accent4" accent5="accent5" accent6="accent6" hlink="hlink" folHlink="folHlink"/>
  <p:sldLayoutIdLst>
    <p:sldLayoutId id="2147485855" r:id="rId1"/>
    <p:sldLayoutId id="2147485856" r:id="rId2"/>
    <p:sldLayoutId id="2147485857" r:id="rId3"/>
    <p:sldLayoutId id="2147485858" r:id="rId4"/>
    <p:sldLayoutId id="2147485859" r:id="rId5"/>
    <p:sldLayoutId id="2147485860" r:id="rId6"/>
    <p:sldLayoutId id="2147485861" r:id="rId7"/>
    <p:sldLayoutId id="2147485862" r:id="rId8"/>
    <p:sldLayoutId id="2147485863" r:id="rId9"/>
    <p:sldLayoutId id="2147485864" r:id="rId10"/>
    <p:sldLayoutId id="214748586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06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ea typeface="+mn-ea"/>
                <a:cs typeface="+mn-cs"/>
              </a:defRPr>
            </a:lvl1pPr>
          </a:lstStyle>
          <a:p>
            <a:pPr>
              <a:defRPr/>
            </a:pPr>
            <a:endParaRPr lang="en-US">
              <a:solidFill>
                <a:srgbClr val="000000"/>
              </a:solidFill>
              <a:ea typeface="Osaka"/>
              <a:cs typeface="Osaka"/>
            </a:endParaRPr>
          </a:p>
        </p:txBody>
      </p:sp>
      <p:sp>
        <p:nvSpPr>
          <p:cNvPr id="706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ea typeface="+mn-ea"/>
                <a:cs typeface="+mn-cs"/>
              </a:defRPr>
            </a:lvl1pPr>
          </a:lstStyle>
          <a:p>
            <a:pPr>
              <a:defRPr/>
            </a:pPr>
            <a:endParaRPr lang="en-US">
              <a:solidFill>
                <a:srgbClr val="000000"/>
              </a:solidFill>
              <a:ea typeface="Osaka"/>
              <a:cs typeface="Osaka"/>
            </a:endParaRPr>
          </a:p>
        </p:txBody>
      </p:sp>
      <p:sp>
        <p:nvSpPr>
          <p:cNvPr id="706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defRPr/>
            </a:pPr>
            <a:fld id="{E11C8D21-6F8C-3A4B-8C44-850E67FEA1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5077204"/>
      </p:ext>
    </p:extLst>
  </p:cSld>
  <p:clrMap bg1="lt1" tx1="dk1" bg2="lt2" tx2="dk2" accent1="accent1" accent2="accent2" accent3="accent3" accent4="accent4" accent5="accent5" accent6="accent6" hlink="hlink" folHlink="folHlink"/>
  <p:sldLayoutIdLst>
    <p:sldLayoutId id="2147485867" r:id="rId1"/>
    <p:sldLayoutId id="2147485868" r:id="rId2"/>
    <p:sldLayoutId id="2147485869" r:id="rId3"/>
    <p:sldLayoutId id="2147485870" r:id="rId4"/>
    <p:sldLayoutId id="2147485871" r:id="rId5"/>
    <p:sldLayoutId id="2147485872" r:id="rId6"/>
    <p:sldLayoutId id="2147485873" r:id="rId7"/>
    <p:sldLayoutId id="2147485874" r:id="rId8"/>
    <p:sldLayoutId id="2147485875" r:id="rId9"/>
    <p:sldLayoutId id="2147485876" r:id="rId10"/>
    <p:sldLayoutId id="214748587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128"/>
          <a:cs typeface="Osaka" charset="-128"/>
        </a:defRPr>
      </a:lvl2pPr>
      <a:lvl3pPr algn="ctr" rtl="0" eaLnBrk="0" fontAlgn="base" hangingPunct="0">
        <a:spcBef>
          <a:spcPct val="0"/>
        </a:spcBef>
        <a:spcAft>
          <a:spcPct val="0"/>
        </a:spcAft>
        <a:defRPr sz="4400">
          <a:solidFill>
            <a:schemeClr val="tx2"/>
          </a:solidFill>
          <a:latin typeface="Arial" charset="0"/>
          <a:ea typeface="Osaka" charset="-128"/>
          <a:cs typeface="Osaka" charset="-128"/>
        </a:defRPr>
      </a:lvl3pPr>
      <a:lvl4pPr algn="ctr" rtl="0" eaLnBrk="0" fontAlgn="base" hangingPunct="0">
        <a:spcBef>
          <a:spcPct val="0"/>
        </a:spcBef>
        <a:spcAft>
          <a:spcPct val="0"/>
        </a:spcAft>
        <a:defRPr sz="4400">
          <a:solidFill>
            <a:schemeClr val="tx2"/>
          </a:solidFill>
          <a:latin typeface="Arial" charset="0"/>
          <a:ea typeface="Osaka" charset="-128"/>
          <a:cs typeface="Osaka" charset="-128"/>
        </a:defRPr>
      </a:lvl4pPr>
      <a:lvl5pPr algn="ctr" rtl="0" eaLnBrk="0" fontAlgn="base" hangingPunct="0">
        <a:spcBef>
          <a:spcPct val="0"/>
        </a:spcBef>
        <a:spcAft>
          <a:spcPct val="0"/>
        </a:spcAft>
        <a:defRPr sz="4400">
          <a:solidFill>
            <a:schemeClr val="tx2"/>
          </a:solidFill>
          <a:latin typeface="Arial" charset="0"/>
          <a:ea typeface="Osaka" charset="-128"/>
          <a:cs typeface="Osaka" charset="-128"/>
        </a:defRPr>
      </a:lvl5pPr>
      <a:lvl6pPr marL="457200" algn="ctr" rtl="0" fontAlgn="base">
        <a:spcBef>
          <a:spcPct val="0"/>
        </a:spcBef>
        <a:spcAft>
          <a:spcPct val="0"/>
        </a:spcAft>
        <a:defRPr sz="4400">
          <a:solidFill>
            <a:schemeClr val="tx2"/>
          </a:solidFill>
          <a:latin typeface="Arial" charset="0"/>
          <a:ea typeface="Osaka" charset="-128"/>
          <a:cs typeface="Osaka" charset="-128"/>
        </a:defRPr>
      </a:lvl6pPr>
      <a:lvl7pPr marL="914400" algn="ctr" rtl="0" fontAlgn="base">
        <a:spcBef>
          <a:spcPct val="0"/>
        </a:spcBef>
        <a:spcAft>
          <a:spcPct val="0"/>
        </a:spcAft>
        <a:defRPr sz="4400">
          <a:solidFill>
            <a:schemeClr val="tx2"/>
          </a:solidFill>
          <a:latin typeface="Arial" charset="0"/>
          <a:ea typeface="Osaka" charset="-128"/>
          <a:cs typeface="Osaka" charset="-128"/>
        </a:defRPr>
      </a:lvl7pPr>
      <a:lvl8pPr marL="1371600" algn="ctr" rtl="0" fontAlgn="base">
        <a:spcBef>
          <a:spcPct val="0"/>
        </a:spcBef>
        <a:spcAft>
          <a:spcPct val="0"/>
        </a:spcAft>
        <a:defRPr sz="4400">
          <a:solidFill>
            <a:schemeClr val="tx2"/>
          </a:solidFill>
          <a:latin typeface="Arial" charset="0"/>
          <a:ea typeface="Osaka" charset="-128"/>
          <a:cs typeface="Osaka" charset="-128"/>
        </a:defRPr>
      </a:lvl8pPr>
      <a:lvl9pPr marL="1828800" algn="ctr" rtl="0" fontAlgn="base">
        <a:spcBef>
          <a:spcPct val="0"/>
        </a:spcBef>
        <a:spcAft>
          <a:spcPct val="0"/>
        </a:spcAft>
        <a:defRPr sz="4400">
          <a:solidFill>
            <a:schemeClr val="tx2"/>
          </a:solidFill>
          <a:latin typeface="Arial" charset="0"/>
          <a:ea typeface="Osaka" charset="-128"/>
          <a:cs typeface="Osaka"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smtClean="0">
                <a:ea typeface="+mn-ea"/>
                <a:cs typeface="+mn-cs"/>
              </a:defRPr>
            </a:lvl1pPr>
          </a:lstStyle>
          <a:p>
            <a:pPr algn="l" eaLnBrk="0" hangingPunct="0">
              <a:defRPr/>
            </a:pPr>
            <a:endParaRPr lang="en-US" b="0">
              <a:solidFill>
                <a:srgbClr val="000000"/>
              </a:solidFill>
              <a:ea typeface="Osaka"/>
              <a:cs typeface="Osaka"/>
            </a:endParaRPr>
          </a:p>
        </p:txBody>
      </p:sp>
      <p:sp>
        <p:nvSpPr>
          <p:cNvPr id="717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smtClean="0">
                <a:ea typeface="+mn-ea"/>
                <a:cs typeface="+mn-cs"/>
              </a:defRPr>
            </a:lvl1pPr>
          </a:lstStyle>
          <a:p>
            <a:pPr eaLnBrk="0" hangingPunct="0">
              <a:defRPr/>
            </a:pPr>
            <a:endParaRPr lang="en-US" b="0">
              <a:solidFill>
                <a:srgbClr val="000000"/>
              </a:solidFill>
              <a:ea typeface="Osaka"/>
              <a:cs typeface="Osaka"/>
            </a:endParaRPr>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smtClean="0">
                <a:ea typeface="+mn-ea"/>
                <a:cs typeface="+mn-cs"/>
              </a:defRPr>
            </a:lvl1pPr>
          </a:lstStyle>
          <a:p>
            <a:pPr eaLnBrk="0" hangingPunct="0">
              <a:defRPr/>
            </a:pPr>
            <a:fld id="{D7000F2D-400A-4542-9B4C-4B86C4FFCB13}" type="slidenum">
              <a:rPr lang="en-US" b="0">
                <a:solidFill>
                  <a:srgbClr val="000000"/>
                </a:solidFill>
                <a:ea typeface="Osaka"/>
                <a:cs typeface="Osaka"/>
              </a:rPr>
              <a:pPr eaLnBrk="0" hangingPunct="0">
                <a:defRPr/>
              </a:pPr>
              <a:t>‹#›</a:t>
            </a:fld>
            <a:endParaRPr lang="en-US" b="0">
              <a:solidFill>
                <a:srgbClr val="000000"/>
              </a:solidFill>
              <a:ea typeface="Osaka"/>
              <a:cs typeface="Osaka"/>
            </a:endParaRPr>
          </a:p>
        </p:txBody>
      </p:sp>
    </p:spTree>
    <p:extLst>
      <p:ext uri="{BB962C8B-B14F-4D97-AF65-F5344CB8AC3E}">
        <p14:creationId xmlns:p14="http://schemas.microsoft.com/office/powerpoint/2010/main" val="2061704536"/>
      </p:ext>
    </p:extLst>
  </p:cSld>
  <p:clrMap bg1="lt1" tx1="dk1" bg2="lt2" tx2="dk2" accent1="accent1" accent2="accent2" accent3="accent3" accent4="accent4" accent5="accent5" accent6="accent6" hlink="hlink" folHlink="folHlink"/>
  <p:sldLayoutIdLst>
    <p:sldLayoutId id="2147485879" r:id="rId1"/>
    <p:sldLayoutId id="2147485880" r:id="rId2"/>
    <p:sldLayoutId id="2147485881" r:id="rId3"/>
    <p:sldLayoutId id="2147485882" r:id="rId4"/>
    <p:sldLayoutId id="2147485883" r:id="rId5"/>
    <p:sldLayoutId id="2147485884" r:id="rId6"/>
    <p:sldLayoutId id="2147485885" r:id="rId7"/>
    <p:sldLayoutId id="2147485886" r:id="rId8"/>
    <p:sldLayoutId id="2147485887" r:id="rId9"/>
    <p:sldLayoutId id="2147485888" r:id="rId10"/>
    <p:sldLayoutId id="214748588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4754" name="Group 2"/>
          <p:cNvGrpSpPr>
            <a:grpSpLocks/>
          </p:cNvGrpSpPr>
          <p:nvPr/>
        </p:nvGrpSpPr>
        <p:grpSpPr bwMode="auto">
          <a:xfrm>
            <a:off x="-254000" y="-50800"/>
            <a:ext cx="9518650" cy="7229475"/>
            <a:chOff x="-160" y="-32"/>
            <a:chExt cx="5996" cy="4554"/>
          </a:xfrm>
        </p:grpSpPr>
        <p:grpSp>
          <p:nvGrpSpPr>
            <p:cNvPr id="74760" name="Group 3"/>
            <p:cNvGrpSpPr>
              <a:grpSpLocks/>
            </p:cNvGrpSpPr>
            <p:nvPr userDrawn="1"/>
          </p:nvGrpSpPr>
          <p:grpSpPr bwMode="auto">
            <a:xfrm>
              <a:off x="-160" y="-32"/>
              <a:ext cx="5996" cy="4554"/>
              <a:chOff x="-160" y="-32"/>
              <a:chExt cx="5996" cy="4554"/>
            </a:xfrm>
          </p:grpSpPr>
          <p:sp>
            <p:nvSpPr>
              <p:cNvPr id="74774" name="Freeform 4"/>
              <p:cNvSpPr>
                <a:spLocks/>
              </p:cNvSpPr>
              <p:nvPr userDrawn="1"/>
            </p:nvSpPr>
            <p:spPr bwMode="hidden">
              <a:xfrm>
                <a:off x="3316" y="297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75" name="Freeform 5"/>
              <p:cNvSpPr>
                <a:spLocks/>
              </p:cNvSpPr>
              <p:nvPr userDrawn="1"/>
            </p:nvSpPr>
            <p:spPr bwMode="hidden">
              <a:xfrm>
                <a:off x="2202" y="256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76" name="Freeform 6"/>
              <p:cNvSpPr>
                <a:spLocks/>
              </p:cNvSpPr>
              <p:nvPr userDrawn="1"/>
            </p:nvSpPr>
            <p:spPr bwMode="hidden">
              <a:xfrm>
                <a:off x="2290" y="3030"/>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77" name="Freeform 7"/>
              <p:cNvSpPr>
                <a:spLocks/>
              </p:cNvSpPr>
              <p:nvPr userDrawn="1"/>
            </p:nvSpPr>
            <p:spPr bwMode="hidden">
              <a:xfrm>
                <a:off x="2611" y="3541"/>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78" name="Freeform 8"/>
              <p:cNvSpPr>
                <a:spLocks/>
              </p:cNvSpPr>
              <p:nvPr userDrawn="1"/>
            </p:nvSpPr>
            <p:spPr bwMode="hidden">
              <a:xfrm>
                <a:off x="3982" y="181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79" name="Freeform 9"/>
              <p:cNvSpPr>
                <a:spLocks/>
              </p:cNvSpPr>
              <p:nvPr userDrawn="1"/>
            </p:nvSpPr>
            <p:spPr bwMode="hidden">
              <a:xfrm>
                <a:off x="3091" y="2046"/>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80" name="Freeform 10"/>
              <p:cNvSpPr>
                <a:spLocks/>
              </p:cNvSpPr>
              <p:nvPr userDrawn="1"/>
            </p:nvSpPr>
            <p:spPr bwMode="hidden">
              <a:xfrm rot="3318475">
                <a:off x="2256" y="187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81" name="Freeform 11"/>
              <p:cNvSpPr>
                <a:spLocks/>
              </p:cNvSpPr>
              <p:nvPr userDrawn="1"/>
            </p:nvSpPr>
            <p:spPr bwMode="hidden">
              <a:xfrm rot="20976686" flipH="1">
                <a:off x="2958" y="336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82" name="Freeform 12"/>
              <p:cNvSpPr>
                <a:spLocks/>
              </p:cNvSpPr>
              <p:nvPr userDrawn="1"/>
            </p:nvSpPr>
            <p:spPr bwMode="hidden">
              <a:xfrm>
                <a:off x="1823" y="2983"/>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83" name="Freeform 13"/>
              <p:cNvSpPr>
                <a:spLocks/>
              </p:cNvSpPr>
              <p:nvPr userDrawn="1"/>
            </p:nvSpPr>
            <p:spPr bwMode="hidden">
              <a:xfrm rot="16244410" flipH="1">
                <a:off x="3617" y="373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84" name="Freeform 14"/>
              <p:cNvSpPr>
                <a:spLocks/>
              </p:cNvSpPr>
              <p:nvPr userDrawn="1"/>
            </p:nvSpPr>
            <p:spPr bwMode="hidden">
              <a:xfrm rot="6018034">
                <a:off x="1968" y="3558"/>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85" name="Freeform 15"/>
              <p:cNvSpPr>
                <a:spLocks/>
              </p:cNvSpPr>
              <p:nvPr userDrawn="1"/>
            </p:nvSpPr>
            <p:spPr bwMode="hidden">
              <a:xfrm rot="6284068">
                <a:off x="3402" y="304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86" name="Freeform 16"/>
              <p:cNvSpPr>
                <a:spLocks/>
              </p:cNvSpPr>
              <p:nvPr userDrawn="1"/>
            </p:nvSpPr>
            <p:spPr bwMode="hidden">
              <a:xfrm rot="19272242" flipV="1">
                <a:off x="3190" y="224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87" name="Freeform 17"/>
              <p:cNvSpPr>
                <a:spLocks/>
              </p:cNvSpPr>
              <p:nvPr userDrawn="1"/>
            </p:nvSpPr>
            <p:spPr bwMode="hidden">
              <a:xfrm rot="563450" flipH="1">
                <a:off x="1798" y="234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88" name="Freeform 18"/>
              <p:cNvSpPr>
                <a:spLocks/>
              </p:cNvSpPr>
              <p:nvPr userDrawn="1"/>
            </p:nvSpPr>
            <p:spPr bwMode="hidden">
              <a:xfrm>
                <a:off x="1229" y="271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89" name="Freeform 19"/>
              <p:cNvSpPr>
                <a:spLocks/>
              </p:cNvSpPr>
              <p:nvPr userDrawn="1"/>
            </p:nvSpPr>
            <p:spPr bwMode="hidden">
              <a:xfrm>
                <a:off x="115" y="2561"/>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90" name="Freeform 20"/>
              <p:cNvSpPr>
                <a:spLocks/>
              </p:cNvSpPr>
              <p:nvPr userDrawn="1"/>
            </p:nvSpPr>
            <p:spPr bwMode="hidden">
              <a:xfrm>
                <a:off x="155" y="2986"/>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91" name="Freeform 21"/>
              <p:cNvSpPr>
                <a:spLocks/>
              </p:cNvSpPr>
              <p:nvPr userDrawn="1"/>
            </p:nvSpPr>
            <p:spPr bwMode="hidden">
              <a:xfrm rot="-2130091">
                <a:off x="740" y="372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92" name="Freeform 22"/>
              <p:cNvSpPr>
                <a:spLocks/>
              </p:cNvSpPr>
              <p:nvPr userDrawn="1"/>
            </p:nvSpPr>
            <p:spPr bwMode="hidden">
              <a:xfrm>
                <a:off x="1823" y="193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93" name="Freeform 23"/>
              <p:cNvSpPr>
                <a:spLocks/>
              </p:cNvSpPr>
              <p:nvPr userDrawn="1"/>
            </p:nvSpPr>
            <p:spPr bwMode="hidden">
              <a:xfrm>
                <a:off x="1004" y="2038"/>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94" name="Freeform 24"/>
              <p:cNvSpPr>
                <a:spLocks/>
              </p:cNvSpPr>
              <p:nvPr userDrawn="1"/>
            </p:nvSpPr>
            <p:spPr bwMode="hidden">
              <a:xfrm rot="3318475">
                <a:off x="-71" y="198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95" name="Freeform 25"/>
              <p:cNvSpPr>
                <a:spLocks/>
              </p:cNvSpPr>
              <p:nvPr userDrawn="1"/>
            </p:nvSpPr>
            <p:spPr bwMode="hidden">
              <a:xfrm rot="20976686" flipH="1">
                <a:off x="871" y="335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96" name="Freeform 26"/>
              <p:cNvSpPr>
                <a:spLocks/>
              </p:cNvSpPr>
              <p:nvPr userDrawn="1"/>
            </p:nvSpPr>
            <p:spPr bwMode="hidden">
              <a:xfrm>
                <a:off x="-12" y="2939"/>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97" name="Freeform 27"/>
              <p:cNvSpPr>
                <a:spLocks/>
              </p:cNvSpPr>
              <p:nvPr userDrawn="1"/>
            </p:nvSpPr>
            <p:spPr bwMode="hidden">
              <a:xfrm rot="16244410" flipH="1">
                <a:off x="1518" y="3710"/>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98" name="Freeform 28"/>
              <p:cNvSpPr>
                <a:spLocks/>
              </p:cNvSpPr>
              <p:nvPr userDrawn="1"/>
            </p:nvSpPr>
            <p:spPr bwMode="hidden">
              <a:xfrm rot="5508134">
                <a:off x="-23" y="3503"/>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99" name="Freeform 29"/>
              <p:cNvSpPr>
                <a:spLocks/>
              </p:cNvSpPr>
              <p:nvPr userDrawn="1"/>
            </p:nvSpPr>
            <p:spPr bwMode="hidden">
              <a:xfrm rot="6284068">
                <a:off x="1171" y="288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00" name="Freeform 30"/>
              <p:cNvSpPr>
                <a:spLocks/>
              </p:cNvSpPr>
              <p:nvPr userDrawn="1"/>
            </p:nvSpPr>
            <p:spPr bwMode="hidden">
              <a:xfrm rot="19272242" flipV="1">
                <a:off x="947" y="202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01" name="Freeform 31"/>
              <p:cNvSpPr>
                <a:spLocks/>
              </p:cNvSpPr>
              <p:nvPr userDrawn="1"/>
            </p:nvSpPr>
            <p:spPr bwMode="hidden">
              <a:xfrm rot="563450" flipH="1">
                <a:off x="503" y="220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02" name="Freeform 32"/>
              <p:cNvSpPr>
                <a:spLocks/>
              </p:cNvSpPr>
              <p:nvPr userDrawn="1"/>
            </p:nvSpPr>
            <p:spPr bwMode="hidden">
              <a:xfrm>
                <a:off x="1212" y="85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03" name="Freeform 33"/>
              <p:cNvSpPr>
                <a:spLocks/>
              </p:cNvSpPr>
              <p:nvPr userDrawn="1"/>
            </p:nvSpPr>
            <p:spPr bwMode="hidden">
              <a:xfrm>
                <a:off x="98" y="44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04" name="Freeform 34"/>
              <p:cNvSpPr>
                <a:spLocks/>
              </p:cNvSpPr>
              <p:nvPr userDrawn="1"/>
            </p:nvSpPr>
            <p:spPr bwMode="hidden">
              <a:xfrm>
                <a:off x="-18" y="1102"/>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05" name="Freeform 35"/>
              <p:cNvSpPr>
                <a:spLocks/>
              </p:cNvSpPr>
              <p:nvPr userDrawn="1"/>
            </p:nvSpPr>
            <p:spPr bwMode="hidden">
              <a:xfrm>
                <a:off x="723" y="161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06" name="Freeform 36"/>
              <p:cNvSpPr>
                <a:spLocks/>
              </p:cNvSpPr>
              <p:nvPr userDrawn="1"/>
            </p:nvSpPr>
            <p:spPr bwMode="hidden">
              <a:xfrm>
                <a:off x="1806" y="-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07" name="Freeform 37"/>
              <p:cNvSpPr>
                <a:spLocks/>
              </p:cNvSpPr>
              <p:nvPr userDrawn="1"/>
            </p:nvSpPr>
            <p:spPr bwMode="hidden">
              <a:xfrm>
                <a:off x="987" y="82"/>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08" name="Freeform 38"/>
              <p:cNvSpPr>
                <a:spLocks/>
              </p:cNvSpPr>
              <p:nvPr userDrawn="1"/>
            </p:nvSpPr>
            <p:spPr bwMode="hidden">
              <a:xfrm rot="3318475">
                <a:off x="188" y="-111"/>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09" name="Freeform 39"/>
              <p:cNvSpPr>
                <a:spLocks/>
              </p:cNvSpPr>
              <p:nvPr userDrawn="1"/>
            </p:nvSpPr>
            <p:spPr bwMode="hidden">
              <a:xfrm rot="20976686" flipH="1">
                <a:off x="854" y="124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10" name="Freeform 40"/>
              <p:cNvSpPr>
                <a:spLocks/>
              </p:cNvSpPr>
              <p:nvPr userDrawn="1"/>
            </p:nvSpPr>
            <p:spPr bwMode="hidden">
              <a:xfrm>
                <a:off x="187" y="935"/>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11" name="Freeform 41"/>
              <p:cNvSpPr>
                <a:spLocks/>
              </p:cNvSpPr>
              <p:nvPr userDrawn="1"/>
            </p:nvSpPr>
            <p:spPr bwMode="hidden">
              <a:xfrm rot="16244410" flipH="1">
                <a:off x="1489" y="1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12" name="Freeform 42"/>
              <p:cNvSpPr>
                <a:spLocks/>
              </p:cNvSpPr>
              <p:nvPr userDrawn="1"/>
            </p:nvSpPr>
            <p:spPr bwMode="hidden">
              <a:xfrm rot="2428453">
                <a:off x="-160" y="1667"/>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13" name="Freeform 43"/>
              <p:cNvSpPr>
                <a:spLocks/>
              </p:cNvSpPr>
              <p:nvPr userDrawn="1"/>
            </p:nvSpPr>
            <p:spPr bwMode="hidden">
              <a:xfrm rot="6284068">
                <a:off x="1298" y="92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14" name="Freeform 44"/>
              <p:cNvSpPr>
                <a:spLocks/>
              </p:cNvSpPr>
              <p:nvPr userDrawn="1"/>
            </p:nvSpPr>
            <p:spPr bwMode="hidden">
              <a:xfrm rot="19272242" flipV="1">
                <a:off x="930" y="6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15" name="Freeform 45"/>
              <p:cNvSpPr>
                <a:spLocks/>
              </p:cNvSpPr>
              <p:nvPr userDrawn="1"/>
            </p:nvSpPr>
            <p:spPr bwMode="hidden">
              <a:xfrm rot="563450" flipH="1">
                <a:off x="-18" y="22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16" name="Freeform 46"/>
              <p:cNvSpPr>
                <a:spLocks/>
              </p:cNvSpPr>
              <p:nvPr userDrawn="1"/>
            </p:nvSpPr>
            <p:spPr bwMode="hidden">
              <a:xfrm>
                <a:off x="3307" y="85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17" name="Freeform 47"/>
              <p:cNvSpPr>
                <a:spLocks/>
              </p:cNvSpPr>
              <p:nvPr userDrawn="1"/>
            </p:nvSpPr>
            <p:spPr bwMode="hidden">
              <a:xfrm>
                <a:off x="2193" y="44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18" name="Freeform 48"/>
              <p:cNvSpPr>
                <a:spLocks/>
              </p:cNvSpPr>
              <p:nvPr userDrawn="1"/>
            </p:nvSpPr>
            <p:spPr bwMode="hidden">
              <a:xfrm>
                <a:off x="2077" y="1102"/>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19" name="Freeform 49"/>
              <p:cNvSpPr>
                <a:spLocks/>
              </p:cNvSpPr>
              <p:nvPr userDrawn="1"/>
            </p:nvSpPr>
            <p:spPr bwMode="hidden">
              <a:xfrm>
                <a:off x="2818" y="161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20" name="Freeform 50"/>
              <p:cNvSpPr>
                <a:spLocks/>
              </p:cNvSpPr>
              <p:nvPr userDrawn="1"/>
            </p:nvSpPr>
            <p:spPr bwMode="hidden">
              <a:xfrm>
                <a:off x="3901" y="-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21" name="Freeform 51"/>
              <p:cNvSpPr>
                <a:spLocks/>
              </p:cNvSpPr>
              <p:nvPr userDrawn="1"/>
            </p:nvSpPr>
            <p:spPr bwMode="hidden">
              <a:xfrm>
                <a:off x="3082" y="82"/>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22" name="Freeform 52"/>
              <p:cNvSpPr>
                <a:spLocks/>
              </p:cNvSpPr>
              <p:nvPr userDrawn="1"/>
            </p:nvSpPr>
            <p:spPr bwMode="hidden">
              <a:xfrm rot="3318475">
                <a:off x="2007" y="3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23" name="Freeform 53"/>
              <p:cNvSpPr>
                <a:spLocks/>
              </p:cNvSpPr>
              <p:nvPr userDrawn="1"/>
            </p:nvSpPr>
            <p:spPr bwMode="hidden">
              <a:xfrm rot="20976686" flipH="1">
                <a:off x="2949" y="124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24" name="Freeform 54"/>
              <p:cNvSpPr>
                <a:spLocks/>
              </p:cNvSpPr>
              <p:nvPr userDrawn="1"/>
            </p:nvSpPr>
            <p:spPr bwMode="hidden">
              <a:xfrm>
                <a:off x="1910" y="1055"/>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25" name="Freeform 55"/>
              <p:cNvSpPr>
                <a:spLocks/>
              </p:cNvSpPr>
              <p:nvPr userDrawn="1"/>
            </p:nvSpPr>
            <p:spPr bwMode="hidden">
              <a:xfrm rot="16244410" flipH="1">
                <a:off x="3584" y="1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26" name="Freeform 56"/>
              <p:cNvSpPr>
                <a:spLocks/>
              </p:cNvSpPr>
              <p:nvPr userDrawn="1"/>
            </p:nvSpPr>
            <p:spPr bwMode="hidden">
              <a:xfrm rot="2428453">
                <a:off x="1935" y="1667"/>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27" name="Freeform 57"/>
              <p:cNvSpPr>
                <a:spLocks/>
              </p:cNvSpPr>
              <p:nvPr userDrawn="1"/>
            </p:nvSpPr>
            <p:spPr bwMode="hidden">
              <a:xfrm rot="6284068">
                <a:off x="3393" y="92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28" name="Freeform 58"/>
              <p:cNvSpPr>
                <a:spLocks/>
              </p:cNvSpPr>
              <p:nvPr userDrawn="1"/>
            </p:nvSpPr>
            <p:spPr bwMode="hidden">
              <a:xfrm rot="19272242" flipV="1">
                <a:off x="3025" y="6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29" name="Freeform 59"/>
              <p:cNvSpPr>
                <a:spLocks/>
              </p:cNvSpPr>
              <p:nvPr userDrawn="1"/>
            </p:nvSpPr>
            <p:spPr bwMode="hidden">
              <a:xfrm rot="563450" flipH="1">
                <a:off x="1849" y="22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30" name="Freeform 60"/>
              <p:cNvSpPr>
                <a:spLocks/>
              </p:cNvSpPr>
              <p:nvPr userDrawn="1"/>
            </p:nvSpPr>
            <p:spPr bwMode="hidden">
              <a:xfrm flipH="1">
                <a:off x="5077" y="85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31" name="Freeform 61"/>
              <p:cNvSpPr>
                <a:spLocks/>
              </p:cNvSpPr>
              <p:nvPr userDrawn="1"/>
            </p:nvSpPr>
            <p:spPr bwMode="hidden">
              <a:xfrm>
                <a:off x="4289" y="458"/>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32" name="Freeform 62"/>
              <p:cNvSpPr>
                <a:spLocks/>
              </p:cNvSpPr>
              <p:nvPr userDrawn="1"/>
            </p:nvSpPr>
            <p:spPr bwMode="hidden">
              <a:xfrm>
                <a:off x="4173" y="1111"/>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33" name="Freeform 63"/>
              <p:cNvSpPr>
                <a:spLocks/>
              </p:cNvSpPr>
              <p:nvPr userDrawn="1"/>
            </p:nvSpPr>
            <p:spPr bwMode="hidden">
              <a:xfrm>
                <a:off x="5094" y="1562"/>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34" name="Freeform 64"/>
              <p:cNvSpPr>
                <a:spLocks/>
              </p:cNvSpPr>
              <p:nvPr userDrawn="1"/>
            </p:nvSpPr>
            <p:spPr bwMode="hidden">
              <a:xfrm>
                <a:off x="4830" y="7"/>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35" name="Freeform 65"/>
              <p:cNvSpPr>
                <a:spLocks/>
              </p:cNvSpPr>
              <p:nvPr userDrawn="1"/>
            </p:nvSpPr>
            <p:spPr bwMode="hidden">
              <a:xfrm rot="3318475">
                <a:off x="4139" y="-6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36" name="Freeform 66"/>
              <p:cNvSpPr>
                <a:spLocks/>
              </p:cNvSpPr>
              <p:nvPr userDrawn="1"/>
            </p:nvSpPr>
            <p:spPr bwMode="hidden">
              <a:xfrm rot="20976686" flipH="1">
                <a:off x="5045" y="125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37" name="Freeform 67"/>
              <p:cNvSpPr>
                <a:spLocks/>
              </p:cNvSpPr>
              <p:nvPr userDrawn="1"/>
            </p:nvSpPr>
            <p:spPr bwMode="hidden">
              <a:xfrm>
                <a:off x="4330" y="932"/>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38" name="Freeform 68"/>
              <p:cNvSpPr>
                <a:spLocks/>
              </p:cNvSpPr>
              <p:nvPr userDrawn="1"/>
            </p:nvSpPr>
            <p:spPr bwMode="hidden">
              <a:xfrm rot="16244410" flipH="1">
                <a:off x="5174" y="319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39" name="Freeform 69"/>
              <p:cNvSpPr>
                <a:spLocks/>
              </p:cNvSpPr>
              <p:nvPr userDrawn="1"/>
            </p:nvSpPr>
            <p:spPr bwMode="hidden">
              <a:xfrm rot="2428453">
                <a:off x="4163" y="1592"/>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40" name="Freeform 70"/>
              <p:cNvSpPr>
                <a:spLocks/>
              </p:cNvSpPr>
              <p:nvPr userDrawn="1"/>
            </p:nvSpPr>
            <p:spPr bwMode="hidden">
              <a:xfrm rot="6284068">
                <a:off x="4901" y="75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41" name="Freeform 71"/>
              <p:cNvSpPr>
                <a:spLocks/>
              </p:cNvSpPr>
              <p:nvPr userDrawn="1"/>
            </p:nvSpPr>
            <p:spPr bwMode="hidden">
              <a:xfrm rot="21011466" flipV="1">
                <a:off x="5124" y="-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42" name="Freeform 72"/>
              <p:cNvSpPr>
                <a:spLocks/>
              </p:cNvSpPr>
              <p:nvPr userDrawn="1"/>
            </p:nvSpPr>
            <p:spPr bwMode="hidden">
              <a:xfrm rot="563450" flipH="1">
                <a:off x="3825" y="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43" name="Freeform 73"/>
              <p:cNvSpPr>
                <a:spLocks/>
              </p:cNvSpPr>
              <p:nvPr userDrawn="1"/>
            </p:nvSpPr>
            <p:spPr bwMode="hidden">
              <a:xfrm rot="6521641">
                <a:off x="5099" y="2938"/>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44" name="Freeform 74"/>
              <p:cNvSpPr>
                <a:spLocks/>
              </p:cNvSpPr>
              <p:nvPr userDrawn="1"/>
            </p:nvSpPr>
            <p:spPr bwMode="hidden">
              <a:xfrm>
                <a:off x="4289" y="2570"/>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45" name="Freeform 75"/>
              <p:cNvSpPr>
                <a:spLocks/>
              </p:cNvSpPr>
              <p:nvPr userDrawn="1"/>
            </p:nvSpPr>
            <p:spPr bwMode="hidden">
              <a:xfrm>
                <a:off x="4173" y="3223"/>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46" name="Freeform 76"/>
              <p:cNvSpPr>
                <a:spLocks/>
              </p:cNvSpPr>
              <p:nvPr userDrawn="1"/>
            </p:nvSpPr>
            <p:spPr bwMode="hidden">
              <a:xfrm rot="5844778">
                <a:off x="5046" y="359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47" name="Freeform 77"/>
              <p:cNvSpPr>
                <a:spLocks/>
              </p:cNvSpPr>
              <p:nvPr userDrawn="1"/>
            </p:nvSpPr>
            <p:spPr bwMode="hidden">
              <a:xfrm>
                <a:off x="4854" y="202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48" name="Freeform 78"/>
              <p:cNvSpPr>
                <a:spLocks/>
              </p:cNvSpPr>
              <p:nvPr userDrawn="1"/>
            </p:nvSpPr>
            <p:spPr bwMode="hidden">
              <a:xfrm rot="3318475">
                <a:off x="4103" y="199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49" name="Freeform 79"/>
              <p:cNvSpPr>
                <a:spLocks/>
              </p:cNvSpPr>
              <p:nvPr userDrawn="1"/>
            </p:nvSpPr>
            <p:spPr bwMode="hidden">
              <a:xfrm rot="20976686" flipH="1">
                <a:off x="4925" y="366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50" name="Freeform 80"/>
              <p:cNvSpPr>
                <a:spLocks/>
              </p:cNvSpPr>
              <p:nvPr userDrawn="1"/>
            </p:nvSpPr>
            <p:spPr bwMode="hidden">
              <a:xfrm>
                <a:off x="4006" y="3176"/>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51" name="Freeform 81"/>
              <p:cNvSpPr>
                <a:spLocks/>
              </p:cNvSpPr>
              <p:nvPr userDrawn="1"/>
            </p:nvSpPr>
            <p:spPr bwMode="hidden">
              <a:xfrm rot="6820033">
                <a:off x="4163" y="3620"/>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52" name="Freeform 82"/>
              <p:cNvSpPr>
                <a:spLocks/>
              </p:cNvSpPr>
              <p:nvPr userDrawn="1"/>
            </p:nvSpPr>
            <p:spPr bwMode="hidden">
              <a:xfrm rot="6284068">
                <a:off x="4589" y="255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53" name="Freeform 83"/>
              <p:cNvSpPr>
                <a:spLocks/>
              </p:cNvSpPr>
              <p:nvPr userDrawn="1"/>
            </p:nvSpPr>
            <p:spPr bwMode="hidden">
              <a:xfrm rot="15949041" flipV="1">
                <a:off x="5118" y="209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54" name="Freeform 84"/>
              <p:cNvSpPr>
                <a:spLocks/>
              </p:cNvSpPr>
              <p:nvPr userDrawn="1"/>
            </p:nvSpPr>
            <p:spPr bwMode="hidden">
              <a:xfrm rot="563450" flipH="1">
                <a:off x="3981" y="240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grpSp>
        <p:grpSp>
          <p:nvGrpSpPr>
            <p:cNvPr id="74761" name="Group 85"/>
            <p:cNvGrpSpPr>
              <a:grpSpLocks/>
            </p:cNvGrpSpPr>
            <p:nvPr userDrawn="1"/>
          </p:nvGrpSpPr>
          <p:grpSpPr bwMode="auto">
            <a:xfrm>
              <a:off x="120" y="298"/>
              <a:ext cx="5509" cy="141"/>
              <a:chOff x="150" y="543"/>
              <a:chExt cx="5309" cy="200"/>
            </a:xfrm>
          </p:grpSpPr>
          <p:sp>
            <p:nvSpPr>
              <p:cNvPr id="74772" name="AutoShape 86"/>
              <p:cNvSpPr>
                <a:spLocks noChangeArrowheads="1"/>
              </p:cNvSpPr>
              <p:nvPr/>
            </p:nvSpPr>
            <p:spPr bwMode="ltGray">
              <a:xfrm>
                <a:off x="150" y="543"/>
                <a:ext cx="5309" cy="200"/>
              </a:xfrm>
              <a:prstGeom prst="roundRect">
                <a:avLst>
                  <a:gd name="adj" fmla="val 50000"/>
                </a:avLst>
              </a:prstGeom>
              <a:solidFill>
                <a:srgbClr val="808080">
                  <a:alpha val="50195"/>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b="0">
                  <a:solidFill>
                    <a:srgbClr val="333333"/>
                  </a:solidFill>
                </a:endParaRPr>
              </a:p>
            </p:txBody>
          </p:sp>
          <p:sp>
            <p:nvSpPr>
              <p:cNvPr id="74773" name="Rectangle 87"/>
              <p:cNvSpPr>
                <a:spLocks noChangeArrowheads="1"/>
              </p:cNvSpPr>
              <p:nvPr/>
            </p:nvSpPr>
            <p:spPr bwMode="ltGray">
              <a:xfrm>
                <a:off x="175" y="600"/>
                <a:ext cx="5251" cy="50"/>
              </a:xfrm>
              <a:prstGeom prst="rect">
                <a:avLst/>
              </a:prstGeom>
              <a:solidFill>
                <a:srgbClr val="808080">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b="0">
                  <a:solidFill>
                    <a:srgbClr val="333333"/>
                  </a:solidFill>
                </a:endParaRPr>
              </a:p>
            </p:txBody>
          </p:sp>
        </p:grpSp>
        <p:grpSp>
          <p:nvGrpSpPr>
            <p:cNvPr id="74762" name="Group 88"/>
            <p:cNvGrpSpPr>
              <a:grpSpLocks/>
            </p:cNvGrpSpPr>
            <p:nvPr userDrawn="1"/>
          </p:nvGrpSpPr>
          <p:grpSpPr bwMode="auto">
            <a:xfrm>
              <a:off x="52" y="241"/>
              <a:ext cx="5509" cy="141"/>
              <a:chOff x="150" y="543"/>
              <a:chExt cx="5309" cy="200"/>
            </a:xfrm>
          </p:grpSpPr>
          <p:sp>
            <p:nvSpPr>
              <p:cNvPr id="74770" name="AutoShape 89"/>
              <p:cNvSpPr>
                <a:spLocks noChangeArrowheads="1"/>
              </p:cNvSpPr>
              <p:nvPr/>
            </p:nvSpPr>
            <p:spPr bwMode="auto">
              <a:xfrm>
                <a:off x="150" y="543"/>
                <a:ext cx="5309" cy="200"/>
              </a:xfrm>
              <a:prstGeom prst="roundRect">
                <a:avLst>
                  <a:gd name="adj" fmla="val 50000"/>
                </a:avLst>
              </a:prstGeom>
              <a:gradFill rotWithShape="0">
                <a:gsLst>
                  <a:gs pos="0">
                    <a:srgbClr val="525252"/>
                  </a:gs>
                  <a:gs pos="50000">
                    <a:srgbClr val="B2B2B2"/>
                  </a:gs>
                  <a:gs pos="100000">
                    <a:srgbClr val="52525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b="0">
                  <a:solidFill>
                    <a:srgbClr val="333333"/>
                  </a:solidFill>
                </a:endParaRPr>
              </a:p>
            </p:txBody>
          </p:sp>
          <p:sp>
            <p:nvSpPr>
              <p:cNvPr id="74771" name="Rectangle 90"/>
              <p:cNvSpPr>
                <a:spLocks noChangeArrowheads="1"/>
              </p:cNvSpPr>
              <p:nvPr/>
            </p:nvSpPr>
            <p:spPr bwMode="auto">
              <a:xfrm>
                <a:off x="175" y="600"/>
                <a:ext cx="5251" cy="50"/>
              </a:xfrm>
              <a:prstGeom prst="rect">
                <a:avLst/>
              </a:prstGeom>
              <a:gradFill rotWithShape="0">
                <a:gsLst>
                  <a:gs pos="0">
                    <a:srgbClr val="B2B2B2"/>
                  </a:gs>
                  <a:gs pos="50000">
                    <a:srgbClr val="EAEAEA"/>
                  </a:gs>
                  <a:gs pos="100000">
                    <a:srgbClr val="B2B2B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b="0">
                  <a:solidFill>
                    <a:srgbClr val="333333"/>
                  </a:solidFill>
                </a:endParaRPr>
              </a:p>
            </p:txBody>
          </p:sp>
        </p:grpSp>
        <p:sp>
          <p:nvSpPr>
            <p:cNvPr id="74763" name="Freeform 91"/>
            <p:cNvSpPr>
              <a:spLocks/>
            </p:cNvSpPr>
            <p:nvPr userDrawn="1"/>
          </p:nvSpPr>
          <p:spPr bwMode="ltGray">
            <a:xfrm>
              <a:off x="97" y="300"/>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rgbClr val="808080">
                <a:alpha val="50195"/>
              </a:srgbClr>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l" eaLnBrk="0" hangingPunct="0"/>
              <a:endParaRPr lang="en-US" b="0">
                <a:solidFill>
                  <a:srgbClr val="333333"/>
                </a:solidFill>
              </a:endParaRPr>
            </a:p>
          </p:txBody>
        </p:sp>
        <p:grpSp>
          <p:nvGrpSpPr>
            <p:cNvPr id="74764" name="Group 92"/>
            <p:cNvGrpSpPr>
              <a:grpSpLocks/>
            </p:cNvGrpSpPr>
            <p:nvPr userDrawn="1"/>
          </p:nvGrpSpPr>
          <p:grpSpPr bwMode="auto">
            <a:xfrm>
              <a:off x="136" y="94"/>
              <a:ext cx="790" cy="737"/>
              <a:chOff x="138" y="104"/>
              <a:chExt cx="790" cy="737"/>
            </a:xfrm>
          </p:grpSpPr>
          <p:sp>
            <p:nvSpPr>
              <p:cNvPr id="74765" name="Freeform 93"/>
              <p:cNvSpPr>
                <a:spLocks/>
              </p:cNvSpPr>
              <p:nvPr/>
            </p:nvSpPr>
            <p:spPr bwMode="auto">
              <a:xfrm>
                <a:off x="138" y="115"/>
                <a:ext cx="790" cy="726"/>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chemeClr val="accent1"/>
              </a:solidFill>
              <a:ln>
                <a:noFill/>
              </a:ln>
              <a:extLst>
                <a:ext uri="{91240B29-F687-4f45-9708-019B960494DF}">
                  <a14:hiddenLine xmlns="" xmlns:a14="http://schemas.microsoft.com/office/drawing/2010/main" w="12700" cmpd="sng">
                    <a:solidFill>
                      <a:srgbClr val="000000"/>
                    </a:solidFill>
                    <a:round/>
                    <a:headEnd/>
                    <a:tailEnd/>
                  </a14:hiddenLine>
                </a:ext>
              </a:extLst>
            </p:spPr>
            <p:txBody>
              <a:bodyPr wrap="none" anchor="ctr"/>
              <a:lstStyle/>
              <a:p>
                <a:pPr algn="l" eaLnBrk="0" hangingPunct="0"/>
                <a:endParaRPr lang="en-US" b="0">
                  <a:solidFill>
                    <a:srgbClr val="333333"/>
                  </a:solidFill>
                </a:endParaRPr>
              </a:p>
            </p:txBody>
          </p:sp>
          <p:sp>
            <p:nvSpPr>
              <p:cNvPr id="290910" name="Freeform 94"/>
              <p:cNvSpPr>
                <a:spLocks/>
              </p:cNvSpPr>
              <p:nvPr/>
            </p:nvSpPr>
            <p:spPr bwMode="auto">
              <a:xfrm>
                <a:off x="150" y="119"/>
                <a:ext cx="181" cy="533"/>
              </a:xfrm>
              <a:custGeom>
                <a:avLst/>
                <a:gdLst/>
                <a:ahLst/>
                <a:cxnLst>
                  <a:cxn ang="0">
                    <a:pos x="60" y="12"/>
                  </a:cxn>
                  <a:cxn ang="0">
                    <a:pos x="2" y="153"/>
                  </a:cxn>
                  <a:cxn ang="0">
                    <a:pos x="63" y="366"/>
                  </a:cxn>
                  <a:cxn ang="0">
                    <a:pos x="146" y="512"/>
                  </a:cxn>
                  <a:cxn ang="0">
                    <a:pos x="156" y="489"/>
                  </a:cxn>
                  <a:cxn ang="0">
                    <a:pos x="74" y="294"/>
                  </a:cxn>
                  <a:cxn ang="0">
                    <a:pos x="63" y="155"/>
                  </a:cxn>
                  <a:cxn ang="0">
                    <a:pos x="98" y="53"/>
                  </a:cxn>
                  <a:cxn ang="0">
                    <a:pos x="135" y="32"/>
                  </a:cxn>
                  <a:cxn ang="0">
                    <a:pos x="179" y="16"/>
                  </a:cxn>
                  <a:cxn ang="0">
                    <a:pos x="146" y="2"/>
                  </a:cxn>
                  <a:cxn ang="0">
                    <a:pos x="93" y="2"/>
                  </a:cxn>
                  <a:cxn ang="0">
                    <a:pos x="60" y="12"/>
                  </a:cxn>
                </a:cxnLst>
                <a:rect l="0" t="0" r="r" b="b"/>
                <a:pathLst>
                  <a:path w="181" h="533">
                    <a:moveTo>
                      <a:pt x="60" y="12"/>
                    </a:moveTo>
                    <a:cubicBezTo>
                      <a:pt x="18" y="35"/>
                      <a:pt x="0" y="83"/>
                      <a:pt x="2" y="153"/>
                    </a:cubicBezTo>
                    <a:cubicBezTo>
                      <a:pt x="3" y="212"/>
                      <a:pt x="39" y="306"/>
                      <a:pt x="63" y="366"/>
                    </a:cubicBezTo>
                    <a:cubicBezTo>
                      <a:pt x="87" y="426"/>
                      <a:pt x="131" y="492"/>
                      <a:pt x="146" y="512"/>
                    </a:cubicBezTo>
                    <a:cubicBezTo>
                      <a:pt x="162" y="533"/>
                      <a:pt x="168" y="526"/>
                      <a:pt x="156" y="489"/>
                    </a:cubicBezTo>
                    <a:cubicBezTo>
                      <a:pt x="144" y="453"/>
                      <a:pt x="90" y="350"/>
                      <a:pt x="74" y="294"/>
                    </a:cubicBezTo>
                    <a:cubicBezTo>
                      <a:pt x="59" y="239"/>
                      <a:pt x="59" y="196"/>
                      <a:pt x="63" y="155"/>
                    </a:cubicBezTo>
                    <a:cubicBezTo>
                      <a:pt x="67" y="115"/>
                      <a:pt x="86" y="74"/>
                      <a:pt x="98" y="53"/>
                    </a:cubicBezTo>
                    <a:cubicBezTo>
                      <a:pt x="110" y="33"/>
                      <a:pt x="121" y="39"/>
                      <a:pt x="135" y="32"/>
                    </a:cubicBezTo>
                    <a:cubicBezTo>
                      <a:pt x="148" y="26"/>
                      <a:pt x="177" y="21"/>
                      <a:pt x="179" y="16"/>
                    </a:cubicBezTo>
                    <a:cubicBezTo>
                      <a:pt x="181" y="11"/>
                      <a:pt x="161" y="4"/>
                      <a:pt x="146" y="2"/>
                    </a:cubicBezTo>
                    <a:cubicBezTo>
                      <a:pt x="132" y="0"/>
                      <a:pt x="107" y="1"/>
                      <a:pt x="93" y="2"/>
                    </a:cubicBezTo>
                    <a:cubicBezTo>
                      <a:pt x="78" y="4"/>
                      <a:pt x="74" y="0"/>
                      <a:pt x="60" y="12"/>
                    </a:cubicBezTo>
                    <a:close/>
                  </a:path>
                </a:pathLst>
              </a:custGeom>
              <a:gradFill rotWithShape="0">
                <a:gsLst>
                  <a:gs pos="0">
                    <a:schemeClr val="accent1">
                      <a:gamma/>
                      <a:shade val="75686"/>
                      <a:invGamma/>
                    </a:schemeClr>
                  </a:gs>
                  <a:gs pos="100000">
                    <a:schemeClr val="accent1"/>
                  </a:gs>
                </a:gsLst>
                <a:lin ang="0" scaled="1"/>
              </a:gradFill>
              <a:ln w="9525" cap="flat" cmpd="sng">
                <a:noFill/>
                <a:prstDash val="solid"/>
                <a:round/>
                <a:headEnd type="none" w="med" len="med"/>
                <a:tailEnd type="none" w="med" len="med"/>
              </a:ln>
              <a:effectLst/>
            </p:spPr>
            <p:txBody>
              <a:bodyPr wrap="none" anchor="ctr"/>
              <a:lstStyle/>
              <a:p>
                <a:pPr algn="l" eaLnBrk="0" hangingPunct="0">
                  <a:defRPr/>
                </a:pPr>
                <a:endParaRPr lang="en-US" b="0">
                  <a:solidFill>
                    <a:srgbClr val="333333"/>
                  </a:solidFill>
                </a:endParaRPr>
              </a:p>
            </p:txBody>
          </p:sp>
          <p:sp>
            <p:nvSpPr>
              <p:cNvPr id="290911" name="Freeform 95"/>
              <p:cNvSpPr>
                <a:spLocks/>
              </p:cNvSpPr>
              <p:nvPr/>
            </p:nvSpPr>
            <p:spPr bwMode="auto">
              <a:xfrm>
                <a:off x="190" y="104"/>
                <a:ext cx="666" cy="195"/>
              </a:xfrm>
              <a:custGeom>
                <a:avLst/>
                <a:gdLst/>
                <a:ahLst/>
                <a:cxnLst>
                  <a:cxn ang="0">
                    <a:pos x="10" y="32"/>
                  </a:cxn>
                  <a:cxn ang="0">
                    <a:pos x="72" y="3"/>
                  </a:cxn>
                  <a:cxn ang="0">
                    <a:pos x="214" y="16"/>
                  </a:cxn>
                  <a:cxn ang="0">
                    <a:pos x="440" y="74"/>
                  </a:cxn>
                  <a:cxn ang="0">
                    <a:pos x="604" y="140"/>
                  </a:cxn>
                  <a:cxn ang="0">
                    <a:pos x="653" y="182"/>
                  </a:cxn>
                  <a:cxn ang="0">
                    <a:pos x="638" y="186"/>
                  </a:cxn>
                  <a:cxn ang="0">
                    <a:pos x="483" y="129"/>
                  </a:cxn>
                  <a:cxn ang="0">
                    <a:pos x="244" y="64"/>
                  </a:cxn>
                  <a:cxn ang="0">
                    <a:pos x="107" y="51"/>
                  </a:cxn>
                  <a:cxn ang="0">
                    <a:pos x="55" y="74"/>
                  </a:cxn>
                  <a:cxn ang="0">
                    <a:pos x="10" y="50"/>
                  </a:cxn>
                  <a:cxn ang="0">
                    <a:pos x="10" y="32"/>
                  </a:cxn>
                </a:cxnLst>
                <a:rect l="0" t="0" r="r" b="b"/>
                <a:pathLst>
                  <a:path w="666" h="195">
                    <a:moveTo>
                      <a:pt x="10" y="32"/>
                    </a:moveTo>
                    <a:cubicBezTo>
                      <a:pt x="20" y="24"/>
                      <a:pt x="38" y="6"/>
                      <a:pt x="72" y="3"/>
                    </a:cubicBezTo>
                    <a:cubicBezTo>
                      <a:pt x="106" y="0"/>
                      <a:pt x="153" y="4"/>
                      <a:pt x="214" y="16"/>
                    </a:cubicBezTo>
                    <a:cubicBezTo>
                      <a:pt x="275" y="28"/>
                      <a:pt x="375" y="53"/>
                      <a:pt x="440" y="74"/>
                    </a:cubicBezTo>
                    <a:cubicBezTo>
                      <a:pt x="505" y="95"/>
                      <a:pt x="568" y="122"/>
                      <a:pt x="604" y="140"/>
                    </a:cubicBezTo>
                    <a:cubicBezTo>
                      <a:pt x="640" y="158"/>
                      <a:pt x="647" y="174"/>
                      <a:pt x="653" y="182"/>
                    </a:cubicBezTo>
                    <a:cubicBezTo>
                      <a:pt x="659" y="190"/>
                      <a:pt x="666" y="195"/>
                      <a:pt x="638" y="186"/>
                    </a:cubicBezTo>
                    <a:cubicBezTo>
                      <a:pt x="609" y="177"/>
                      <a:pt x="548" y="150"/>
                      <a:pt x="483" y="129"/>
                    </a:cubicBezTo>
                    <a:cubicBezTo>
                      <a:pt x="416" y="109"/>
                      <a:pt x="306" y="78"/>
                      <a:pt x="244" y="64"/>
                    </a:cubicBezTo>
                    <a:cubicBezTo>
                      <a:pt x="181" y="51"/>
                      <a:pt x="139" y="49"/>
                      <a:pt x="107" y="51"/>
                    </a:cubicBezTo>
                    <a:cubicBezTo>
                      <a:pt x="76" y="53"/>
                      <a:pt x="71" y="75"/>
                      <a:pt x="55" y="74"/>
                    </a:cubicBezTo>
                    <a:cubicBezTo>
                      <a:pt x="39" y="74"/>
                      <a:pt x="18" y="57"/>
                      <a:pt x="10" y="50"/>
                    </a:cubicBezTo>
                    <a:cubicBezTo>
                      <a:pt x="2" y="43"/>
                      <a:pt x="0" y="40"/>
                      <a:pt x="10" y="32"/>
                    </a:cubicBezTo>
                    <a:close/>
                  </a:path>
                </a:pathLst>
              </a:custGeom>
              <a:gradFill rotWithShape="0">
                <a:gsLst>
                  <a:gs pos="0">
                    <a:schemeClr val="accent1">
                      <a:gamma/>
                      <a:shade val="75686"/>
                      <a:invGamma/>
                    </a:schemeClr>
                  </a:gs>
                  <a:gs pos="100000">
                    <a:schemeClr val="accent1"/>
                  </a:gs>
                </a:gsLst>
                <a:lin ang="5400000" scaled="1"/>
              </a:gradFill>
              <a:ln w="9525">
                <a:noFill/>
                <a:round/>
                <a:headEnd/>
                <a:tailEnd/>
              </a:ln>
              <a:effectLst/>
            </p:spPr>
            <p:txBody>
              <a:bodyPr wrap="none" anchor="ctr"/>
              <a:lstStyle/>
              <a:p>
                <a:pPr algn="l" eaLnBrk="0" hangingPunct="0">
                  <a:defRPr/>
                </a:pPr>
                <a:endParaRPr lang="en-US" b="0">
                  <a:solidFill>
                    <a:srgbClr val="333333"/>
                  </a:solidFill>
                </a:endParaRPr>
              </a:p>
            </p:txBody>
          </p:sp>
          <p:sp>
            <p:nvSpPr>
              <p:cNvPr id="290912" name="Freeform 96"/>
              <p:cNvSpPr>
                <a:spLocks/>
              </p:cNvSpPr>
              <p:nvPr/>
            </p:nvSpPr>
            <p:spPr bwMode="auto">
              <a:xfrm>
                <a:off x="369" y="300"/>
                <a:ext cx="430" cy="417"/>
              </a:xfrm>
              <a:custGeom>
                <a:avLst/>
                <a:gdLst/>
                <a:ahLst/>
                <a:cxnLst>
                  <a:cxn ang="0">
                    <a:pos x="54" y="275"/>
                  </a:cxn>
                  <a:cxn ang="0">
                    <a:pos x="388" y="33"/>
                  </a:cxn>
                  <a:cxn ang="0">
                    <a:pos x="1323" y="74"/>
                  </a:cxn>
                  <a:cxn ang="0">
                    <a:pos x="1448" y="149"/>
                  </a:cxn>
                  <a:cxn ang="0">
                    <a:pos x="730" y="108"/>
                  </a:cxn>
                  <a:cxn ang="0">
                    <a:pos x="305" y="216"/>
                  </a:cxn>
                  <a:cxn ang="0">
                    <a:pos x="146" y="525"/>
                  </a:cxn>
                  <a:cxn ang="0">
                    <a:pos x="246" y="1126"/>
                  </a:cxn>
                  <a:cxn ang="0">
                    <a:pos x="338" y="1435"/>
                  </a:cxn>
                  <a:cxn ang="0">
                    <a:pos x="280" y="1435"/>
                  </a:cxn>
                  <a:cxn ang="0">
                    <a:pos x="121" y="1034"/>
                  </a:cxn>
                  <a:cxn ang="0">
                    <a:pos x="38" y="617"/>
                  </a:cxn>
                  <a:cxn ang="0">
                    <a:pos x="54" y="275"/>
                  </a:cxn>
                </a:cxnLst>
                <a:rect l="0" t="0" r="r" b="b"/>
                <a:pathLst>
                  <a:path w="1547" h="1502">
                    <a:moveTo>
                      <a:pt x="54" y="275"/>
                    </a:moveTo>
                    <a:cubicBezTo>
                      <a:pt x="112" y="178"/>
                      <a:pt x="177" y="66"/>
                      <a:pt x="388" y="33"/>
                    </a:cubicBezTo>
                    <a:cubicBezTo>
                      <a:pt x="599" y="0"/>
                      <a:pt x="1146" y="55"/>
                      <a:pt x="1323" y="74"/>
                    </a:cubicBezTo>
                    <a:cubicBezTo>
                      <a:pt x="1500" y="93"/>
                      <a:pt x="1547" y="143"/>
                      <a:pt x="1448" y="149"/>
                    </a:cubicBezTo>
                    <a:cubicBezTo>
                      <a:pt x="1349" y="155"/>
                      <a:pt x="920" y="97"/>
                      <a:pt x="730" y="108"/>
                    </a:cubicBezTo>
                    <a:cubicBezTo>
                      <a:pt x="540" y="119"/>
                      <a:pt x="402" y="147"/>
                      <a:pt x="305" y="216"/>
                    </a:cubicBezTo>
                    <a:cubicBezTo>
                      <a:pt x="208" y="285"/>
                      <a:pt x="156" y="373"/>
                      <a:pt x="146" y="525"/>
                    </a:cubicBezTo>
                    <a:cubicBezTo>
                      <a:pt x="136" y="677"/>
                      <a:pt x="214" y="974"/>
                      <a:pt x="246" y="1126"/>
                    </a:cubicBezTo>
                    <a:cubicBezTo>
                      <a:pt x="278" y="1278"/>
                      <a:pt x="332" y="1383"/>
                      <a:pt x="338" y="1435"/>
                    </a:cubicBezTo>
                    <a:cubicBezTo>
                      <a:pt x="344" y="1487"/>
                      <a:pt x="316" y="1502"/>
                      <a:pt x="280" y="1435"/>
                    </a:cubicBezTo>
                    <a:cubicBezTo>
                      <a:pt x="244" y="1368"/>
                      <a:pt x="161" y="1170"/>
                      <a:pt x="121" y="1034"/>
                    </a:cubicBezTo>
                    <a:cubicBezTo>
                      <a:pt x="81" y="898"/>
                      <a:pt x="49" y="743"/>
                      <a:pt x="38" y="617"/>
                    </a:cubicBezTo>
                    <a:cubicBezTo>
                      <a:pt x="27" y="491"/>
                      <a:pt x="0" y="375"/>
                      <a:pt x="54" y="275"/>
                    </a:cubicBezTo>
                    <a:close/>
                  </a:path>
                </a:pathLst>
              </a:custGeom>
              <a:gradFill rotWithShape="0">
                <a:gsLst>
                  <a:gs pos="0">
                    <a:schemeClr val="accent1"/>
                  </a:gs>
                  <a:gs pos="50000">
                    <a:schemeClr val="accent1">
                      <a:gamma/>
                      <a:tint val="15294"/>
                      <a:invGamma/>
                    </a:schemeClr>
                  </a:gs>
                  <a:gs pos="100000">
                    <a:schemeClr val="accent1"/>
                  </a:gs>
                </a:gsLst>
                <a:lin ang="18900000" scaled="1"/>
              </a:gradFill>
              <a:ln w="9525">
                <a:noFill/>
                <a:round/>
                <a:headEnd/>
                <a:tailEnd/>
              </a:ln>
              <a:effectLst/>
            </p:spPr>
            <p:txBody>
              <a:bodyPr wrap="none" anchor="ctr"/>
              <a:lstStyle/>
              <a:p>
                <a:pPr algn="l" eaLnBrk="0" hangingPunct="0">
                  <a:defRPr/>
                </a:pPr>
                <a:endParaRPr lang="en-US" b="0">
                  <a:solidFill>
                    <a:srgbClr val="333333"/>
                  </a:solidFill>
                </a:endParaRPr>
              </a:p>
            </p:txBody>
          </p:sp>
          <p:sp>
            <p:nvSpPr>
              <p:cNvPr id="290913" name="Freeform 97"/>
              <p:cNvSpPr>
                <a:spLocks/>
              </p:cNvSpPr>
              <p:nvPr/>
            </p:nvSpPr>
            <p:spPr bwMode="auto">
              <a:xfrm>
                <a:off x="309" y="249"/>
                <a:ext cx="256" cy="254"/>
              </a:xfrm>
              <a:custGeom>
                <a:avLst/>
                <a:gdLst/>
                <a:ahLst/>
                <a:cxnLst>
                  <a:cxn ang="0">
                    <a:pos x="14" y="164"/>
                  </a:cxn>
                  <a:cxn ang="0">
                    <a:pos x="216" y="33"/>
                  </a:cxn>
                  <a:cxn ang="0">
                    <a:pos x="871" y="217"/>
                  </a:cxn>
                  <a:cxn ang="0">
                    <a:pos x="613" y="258"/>
                  </a:cxn>
                  <a:cxn ang="0">
                    <a:pos x="396" y="400"/>
                  </a:cxn>
                  <a:cxn ang="0">
                    <a:pos x="287" y="576"/>
                  </a:cxn>
                  <a:cxn ang="0">
                    <a:pos x="262" y="843"/>
                  </a:cxn>
                  <a:cxn ang="0">
                    <a:pos x="14" y="164"/>
                  </a:cxn>
                </a:cxnLst>
                <a:rect l="0" t="0" r="r" b="b"/>
                <a:pathLst>
                  <a:path w="921" h="912">
                    <a:moveTo>
                      <a:pt x="14" y="164"/>
                    </a:moveTo>
                    <a:cubicBezTo>
                      <a:pt x="0" y="66"/>
                      <a:pt x="67" y="0"/>
                      <a:pt x="216" y="33"/>
                    </a:cubicBezTo>
                    <a:cubicBezTo>
                      <a:pt x="419" y="54"/>
                      <a:pt x="487" y="8"/>
                      <a:pt x="871" y="217"/>
                    </a:cubicBezTo>
                    <a:cubicBezTo>
                      <a:pt x="921" y="234"/>
                      <a:pt x="692" y="228"/>
                      <a:pt x="613" y="258"/>
                    </a:cubicBezTo>
                    <a:cubicBezTo>
                      <a:pt x="534" y="288"/>
                      <a:pt x="450" y="347"/>
                      <a:pt x="396" y="400"/>
                    </a:cubicBezTo>
                    <a:cubicBezTo>
                      <a:pt x="342" y="453"/>
                      <a:pt x="309" y="502"/>
                      <a:pt x="287" y="576"/>
                    </a:cubicBezTo>
                    <a:cubicBezTo>
                      <a:pt x="265" y="650"/>
                      <a:pt x="308" y="912"/>
                      <a:pt x="262" y="843"/>
                    </a:cubicBezTo>
                    <a:cubicBezTo>
                      <a:pt x="45" y="626"/>
                      <a:pt x="59" y="295"/>
                      <a:pt x="14" y="164"/>
                    </a:cubicBezTo>
                    <a:close/>
                  </a:path>
                </a:pathLst>
              </a:custGeom>
              <a:gradFill rotWithShape="0">
                <a:gsLst>
                  <a:gs pos="0">
                    <a:schemeClr val="accent1"/>
                  </a:gs>
                  <a:gs pos="100000">
                    <a:schemeClr val="accent1">
                      <a:gamma/>
                      <a:tint val="12157"/>
                      <a:invGamma/>
                    </a:schemeClr>
                  </a:gs>
                </a:gsLst>
                <a:lin ang="2700000" scaled="1"/>
              </a:gradFill>
              <a:ln w="9525">
                <a:noFill/>
                <a:round/>
                <a:headEnd/>
                <a:tailEnd/>
              </a:ln>
              <a:effectLst/>
            </p:spPr>
            <p:txBody>
              <a:bodyPr wrap="none" anchor="ctr"/>
              <a:lstStyle/>
              <a:p>
                <a:pPr algn="l" eaLnBrk="0" hangingPunct="0">
                  <a:defRPr/>
                </a:pPr>
                <a:endParaRPr lang="en-US" b="0">
                  <a:solidFill>
                    <a:srgbClr val="333333"/>
                  </a:solidFill>
                </a:endParaRPr>
              </a:p>
            </p:txBody>
          </p:sp>
        </p:grpSp>
      </p:grpSp>
      <p:sp>
        <p:nvSpPr>
          <p:cNvPr id="74755" name="Rectangle 98"/>
          <p:cNvSpPr>
            <a:spLocks noGrp="1" noChangeArrowheads="1"/>
          </p:cNvSpPr>
          <p:nvPr>
            <p:ph type="title"/>
          </p:nvPr>
        </p:nvSpPr>
        <p:spPr bwMode="auto">
          <a:xfrm>
            <a:off x="838200" y="609600"/>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4756" name="Rectangle 9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0916" name="Rectangle 100"/>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smtClean="0">
                <a:latin typeface="Times New Roman" charset="0"/>
              </a:defRPr>
            </a:lvl1pPr>
          </a:lstStyle>
          <a:p>
            <a:pPr algn="l">
              <a:defRPr/>
            </a:pPr>
            <a:endParaRPr lang="en-US" b="0">
              <a:solidFill>
                <a:srgbClr val="333333"/>
              </a:solidFill>
            </a:endParaRPr>
          </a:p>
        </p:txBody>
      </p:sp>
      <p:sp>
        <p:nvSpPr>
          <p:cNvPr id="290917" name="Rectangle 10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smtClean="0">
                <a:latin typeface="Times New Roman" charset="0"/>
              </a:defRPr>
            </a:lvl1pPr>
          </a:lstStyle>
          <a:p>
            <a:pPr>
              <a:defRPr/>
            </a:pPr>
            <a:endParaRPr lang="en-US" b="0">
              <a:solidFill>
                <a:srgbClr val="333333"/>
              </a:solidFill>
            </a:endParaRPr>
          </a:p>
        </p:txBody>
      </p:sp>
      <p:sp>
        <p:nvSpPr>
          <p:cNvPr id="290918" name="Rectangle 102"/>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atin typeface="Times New Roman" charset="0"/>
              </a:defRPr>
            </a:lvl1pPr>
          </a:lstStyle>
          <a:p>
            <a:pPr>
              <a:defRPr/>
            </a:pPr>
            <a:fld id="{5F442FF0-ED5A-AE4F-9F17-69FED9EA6179}" type="slidenum">
              <a:rPr lang="en-US" b="0">
                <a:solidFill>
                  <a:srgbClr val="333333"/>
                </a:solidFill>
              </a:rPr>
              <a:pPr>
                <a:defRPr/>
              </a:pPr>
              <a:t>‹#›</a:t>
            </a:fld>
            <a:endParaRPr lang="en-US" b="0">
              <a:solidFill>
                <a:srgbClr val="333333"/>
              </a:solidFill>
            </a:endParaRPr>
          </a:p>
        </p:txBody>
      </p:sp>
    </p:spTree>
    <p:extLst>
      <p:ext uri="{BB962C8B-B14F-4D97-AF65-F5344CB8AC3E}">
        <p14:creationId xmlns:p14="http://schemas.microsoft.com/office/powerpoint/2010/main" val="3308380433"/>
      </p:ext>
    </p:extLst>
  </p:cSld>
  <p:clrMap bg1="lt1" tx1="dk1" bg2="lt2" tx2="dk2" accent1="accent1" accent2="accent2" accent3="accent3" accent4="accent4" accent5="accent5" accent6="accent6" hlink="hlink" folHlink="folHlink"/>
  <p:sldLayoutIdLst>
    <p:sldLayoutId id="2147485891" r:id="rId1"/>
    <p:sldLayoutId id="2147485892" r:id="rId2"/>
    <p:sldLayoutId id="2147485893" r:id="rId3"/>
    <p:sldLayoutId id="2147485894" r:id="rId4"/>
    <p:sldLayoutId id="2147485895" r:id="rId5"/>
    <p:sldLayoutId id="2147485896" r:id="rId6"/>
    <p:sldLayoutId id="2147485897" r:id="rId7"/>
    <p:sldLayoutId id="2147485898" r:id="rId8"/>
    <p:sldLayoutId id="2147485899" r:id="rId9"/>
    <p:sldLayoutId id="2147485900" r:id="rId10"/>
    <p:sldLayoutId id="2147485901" r:id="rId11"/>
  </p:sldLayoutIdLst>
  <p:txStyles>
    <p:titleStyle>
      <a:lvl1pPr algn="l" rtl="0" eaLnBrk="0" fontAlgn="base" hangingPunct="0">
        <a:spcBef>
          <a:spcPct val="0"/>
        </a:spcBef>
        <a:spcAft>
          <a:spcPct val="0"/>
        </a:spcAft>
        <a:defRPr sz="4400">
          <a:solidFill>
            <a:schemeClr val="folHlink"/>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folHlink"/>
          </a:solidFill>
          <a:latin typeface="Arial Narrow" pitchFamily="-111" charset="0"/>
          <a:ea typeface="ＭＳ Ｐゴシック" charset="0"/>
          <a:cs typeface="ＭＳ Ｐゴシック" charset="0"/>
        </a:defRPr>
      </a:lvl2pPr>
      <a:lvl3pPr algn="l" rtl="0" eaLnBrk="0" fontAlgn="base" hangingPunct="0">
        <a:spcBef>
          <a:spcPct val="0"/>
        </a:spcBef>
        <a:spcAft>
          <a:spcPct val="0"/>
        </a:spcAft>
        <a:defRPr sz="4400">
          <a:solidFill>
            <a:schemeClr val="folHlink"/>
          </a:solidFill>
          <a:latin typeface="Arial Narrow" pitchFamily="-111" charset="0"/>
          <a:ea typeface="ＭＳ Ｐゴシック" charset="0"/>
          <a:cs typeface="ＭＳ Ｐゴシック" charset="0"/>
        </a:defRPr>
      </a:lvl3pPr>
      <a:lvl4pPr algn="l" rtl="0" eaLnBrk="0" fontAlgn="base" hangingPunct="0">
        <a:spcBef>
          <a:spcPct val="0"/>
        </a:spcBef>
        <a:spcAft>
          <a:spcPct val="0"/>
        </a:spcAft>
        <a:defRPr sz="4400">
          <a:solidFill>
            <a:schemeClr val="folHlink"/>
          </a:solidFill>
          <a:latin typeface="Arial Narrow" pitchFamily="-111" charset="0"/>
          <a:ea typeface="ＭＳ Ｐゴシック" charset="0"/>
          <a:cs typeface="ＭＳ Ｐゴシック" charset="0"/>
        </a:defRPr>
      </a:lvl4pPr>
      <a:lvl5pPr algn="l" rtl="0" eaLnBrk="0" fontAlgn="base" hangingPunct="0">
        <a:spcBef>
          <a:spcPct val="0"/>
        </a:spcBef>
        <a:spcAft>
          <a:spcPct val="0"/>
        </a:spcAft>
        <a:defRPr sz="4400">
          <a:solidFill>
            <a:schemeClr val="folHlink"/>
          </a:solidFill>
          <a:latin typeface="Arial Narrow" pitchFamily="-111" charset="0"/>
          <a:ea typeface="ＭＳ Ｐゴシック" charset="0"/>
          <a:cs typeface="ＭＳ Ｐゴシック" charset="0"/>
        </a:defRPr>
      </a:lvl5pPr>
      <a:lvl6pPr marL="457200" algn="l" rtl="0" fontAlgn="base">
        <a:spcBef>
          <a:spcPct val="0"/>
        </a:spcBef>
        <a:spcAft>
          <a:spcPct val="0"/>
        </a:spcAft>
        <a:defRPr sz="4400">
          <a:solidFill>
            <a:schemeClr val="folHlink"/>
          </a:solidFill>
          <a:latin typeface="Arial Narrow" pitchFamily="-111" charset="0"/>
        </a:defRPr>
      </a:lvl6pPr>
      <a:lvl7pPr marL="914400" algn="l" rtl="0" fontAlgn="base">
        <a:spcBef>
          <a:spcPct val="0"/>
        </a:spcBef>
        <a:spcAft>
          <a:spcPct val="0"/>
        </a:spcAft>
        <a:defRPr sz="4400">
          <a:solidFill>
            <a:schemeClr val="folHlink"/>
          </a:solidFill>
          <a:latin typeface="Arial Narrow" pitchFamily="-111" charset="0"/>
        </a:defRPr>
      </a:lvl7pPr>
      <a:lvl8pPr marL="1371600" algn="l" rtl="0" fontAlgn="base">
        <a:spcBef>
          <a:spcPct val="0"/>
        </a:spcBef>
        <a:spcAft>
          <a:spcPct val="0"/>
        </a:spcAft>
        <a:defRPr sz="4400">
          <a:solidFill>
            <a:schemeClr val="folHlink"/>
          </a:solidFill>
          <a:latin typeface="Arial Narrow" pitchFamily="-111" charset="0"/>
        </a:defRPr>
      </a:lvl8pPr>
      <a:lvl9pPr marL="1828800" algn="l" rtl="0" fontAlgn="base">
        <a:spcBef>
          <a:spcPct val="0"/>
        </a:spcBef>
        <a:spcAft>
          <a:spcPct val="0"/>
        </a:spcAft>
        <a:defRPr sz="4400">
          <a:solidFill>
            <a:schemeClr val="folHlink"/>
          </a:solidFill>
          <a:latin typeface="Arial Narrow"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smtClean="0"/>
            </a:lvl1pPr>
          </a:lstStyle>
          <a:p>
            <a:pPr algn="l" eaLnBrk="0" hangingPunct="0">
              <a:defRPr/>
            </a:pPr>
            <a:endParaRPr lang="en-US" b="0">
              <a:solidFill>
                <a:srgbClr val="000000"/>
              </a:solidFill>
            </a:endParaRPr>
          </a:p>
        </p:txBody>
      </p:sp>
      <p:sp>
        <p:nvSpPr>
          <p:cNvPr id="112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smtClean="0"/>
            </a:lvl1pPr>
          </a:lstStyle>
          <a:p>
            <a:pPr eaLnBrk="0" hangingPunct="0">
              <a:defRPr/>
            </a:pPr>
            <a:endParaRPr lang="en-US" b="0">
              <a:solidFill>
                <a:srgbClr val="000000"/>
              </a:solidFill>
            </a:endParaRPr>
          </a:p>
        </p:txBody>
      </p:sp>
      <p:sp>
        <p:nvSpPr>
          <p:cNvPr id="112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vl1pPr>
          </a:lstStyle>
          <a:p>
            <a:pPr eaLnBrk="0" hangingPunct="0">
              <a:defRPr/>
            </a:pPr>
            <a:fld id="{31B03D28-1D0B-524D-835C-308A3CBCE763}" type="slidenum">
              <a:rPr lang="en-US" b="0">
                <a:solidFill>
                  <a:srgbClr val="000000"/>
                </a:solidFill>
              </a:rPr>
              <a:pPr eaLnBrk="0" hangingPunct="0">
                <a:defRPr/>
              </a:pPr>
              <a:t>‹#›</a:t>
            </a:fld>
            <a:endParaRPr lang="en-US" b="0">
              <a:solidFill>
                <a:srgbClr val="000000"/>
              </a:solidFill>
            </a:endParaRPr>
          </a:p>
        </p:txBody>
      </p:sp>
    </p:spTree>
    <p:extLst>
      <p:ext uri="{BB962C8B-B14F-4D97-AF65-F5344CB8AC3E}">
        <p14:creationId xmlns:p14="http://schemas.microsoft.com/office/powerpoint/2010/main" val="3417720005"/>
      </p:ext>
    </p:extLst>
  </p:cSld>
  <p:clrMap bg1="lt1" tx1="dk1" bg2="lt2" tx2="dk2" accent1="accent1" accent2="accent2" accent3="accent3" accent4="accent4" accent5="accent5" accent6="accent6" hlink="hlink" folHlink="folHlink"/>
  <p:sldLayoutIdLst>
    <p:sldLayoutId id="2147485903" r:id="rId1"/>
    <p:sldLayoutId id="2147485904" r:id="rId2"/>
    <p:sldLayoutId id="2147485905" r:id="rId3"/>
    <p:sldLayoutId id="2147485906" r:id="rId4"/>
    <p:sldLayoutId id="2147485907" r:id="rId5"/>
    <p:sldLayoutId id="2147485908" r:id="rId6"/>
    <p:sldLayoutId id="2147485909" r:id="rId7"/>
    <p:sldLayoutId id="2147485910" r:id="rId8"/>
    <p:sldLayoutId id="2147485911" r:id="rId9"/>
    <p:sldLayoutId id="2147485912" r:id="rId10"/>
    <p:sldLayoutId id="214748591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5"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lgn="l" eaLnBrk="0" hangingPunct="0">
              <a:defRPr/>
            </a:pPr>
            <a:endParaRPr lang="en-US" b="0">
              <a:solidFill>
                <a:srgbClr val="000000"/>
              </a:solidFill>
              <a:latin typeface="Tahoma"/>
            </a:endParaRPr>
          </a:p>
        </p:txBody>
      </p:sp>
      <p:sp>
        <p:nvSpPr>
          <p:cNvPr id="1843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eaLnBrk="0" hangingPunct="0">
              <a:defRPr/>
            </a:pPr>
            <a:endParaRPr lang="en-US" b="0">
              <a:solidFill>
                <a:srgbClr val="000000"/>
              </a:solidFill>
              <a:latin typeface="Tahoma"/>
            </a:endParaRPr>
          </a:p>
        </p:txBody>
      </p:sp>
      <p:sp>
        <p:nvSpPr>
          <p:cNvPr id="1843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eaLnBrk="0" hangingPunct="0">
              <a:defRPr/>
            </a:pPr>
            <a:fld id="{807F9DF9-8CC9-2F4A-B98C-E70A2EDCC6AE}" type="slidenum">
              <a:rPr lang="en-US" b="0">
                <a:solidFill>
                  <a:srgbClr val="000000"/>
                </a:solidFill>
                <a:latin typeface="Tahoma"/>
              </a:rPr>
              <a:pPr eaLnBrk="0" hangingPunct="0">
                <a:defRPr/>
              </a:pPr>
              <a:t>‹#›</a:t>
            </a:fld>
            <a:endParaRPr lang="en-US" b="0">
              <a:solidFill>
                <a:srgbClr val="000000"/>
              </a:solidFill>
              <a:latin typeface="Tahoma"/>
            </a:endParaRPr>
          </a:p>
        </p:txBody>
      </p:sp>
    </p:spTree>
    <p:extLst>
      <p:ext uri="{BB962C8B-B14F-4D97-AF65-F5344CB8AC3E}">
        <p14:creationId xmlns:p14="http://schemas.microsoft.com/office/powerpoint/2010/main" val="4001752749"/>
      </p:ext>
    </p:extLst>
  </p:cSld>
  <p:clrMap bg1="lt1" tx1="dk1" bg2="lt2" tx2="dk2" accent1="accent1" accent2="accent2" accent3="accent3" accent4="accent4" accent5="accent5" accent6="accent6" hlink="hlink" folHlink="folHlink"/>
  <p:sldLayoutIdLst>
    <p:sldLayoutId id="2147485915" r:id="rId1"/>
    <p:sldLayoutId id="2147485916" r:id="rId2"/>
    <p:sldLayoutId id="2147485917" r:id="rId3"/>
    <p:sldLayoutId id="2147485918" r:id="rId4"/>
    <p:sldLayoutId id="2147485919" r:id="rId5"/>
    <p:sldLayoutId id="2147485920" r:id="rId6"/>
    <p:sldLayoutId id="2147485921" r:id="rId7"/>
    <p:sldLayoutId id="2147485922" r:id="rId8"/>
    <p:sldLayoutId id="2147485923" r:id="rId9"/>
    <p:sldLayoutId id="2147485924" r:id="rId10"/>
    <p:sldLayoutId id="2147485925"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pic>
        <p:nvPicPr>
          <p:cNvPr id="65538" name="Picture 2" descr="Expbanna"/>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539"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defRPr sz="1400" b="0">
                <a:solidFill>
                  <a:srgbClr val="482400"/>
                </a:solidFill>
              </a:defRPr>
            </a:lvl1pPr>
          </a:lstStyle>
          <a:p>
            <a:fld id="{B2672C52-51BC-D94E-9D46-F6796117C434}" type="datetime1">
              <a:rPr lang="en-US"/>
              <a:pPr/>
              <a:t>2/26/26</a:t>
            </a:fld>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defRPr sz="1400" b="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defRPr sz="1400" b="0">
                <a:solidFill>
                  <a:srgbClr val="482400"/>
                </a:solidFill>
              </a:defRPr>
            </a:lvl1pPr>
          </a:lstStyle>
          <a:p>
            <a:fld id="{4BDBA322-116F-F641-A1F2-D52DB8943263}" type="slidenum">
              <a:rPr lang="en-US"/>
              <a:pPr/>
              <a:t>‹#›</a:t>
            </a:fld>
            <a:endParaRPr lang="en-US"/>
          </a:p>
        </p:txBody>
      </p:sp>
      <p:pic>
        <p:nvPicPr>
          <p:cNvPr id="65543" name="Picture 7" descr="EXPHORSA"/>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544"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999" r:id="rId1"/>
    <p:sldLayoutId id="2147485013" r:id="rId2"/>
  </p:sldLayoutIdLst>
  <p:hf hdr="0" ftr="0" dt="0"/>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8" charset="0"/>
        </a:defRPr>
      </a:lvl6pPr>
      <a:lvl7pPr marL="914400" algn="l" rtl="0" fontAlgn="base">
        <a:spcBef>
          <a:spcPct val="0"/>
        </a:spcBef>
        <a:spcAft>
          <a:spcPct val="0"/>
        </a:spcAft>
        <a:defRPr sz="4400">
          <a:solidFill>
            <a:schemeClr val="tx2"/>
          </a:solidFill>
          <a:latin typeface="Times New Roman" pitchFamily="8" charset="0"/>
        </a:defRPr>
      </a:lvl7pPr>
      <a:lvl8pPr marL="1371600" algn="l" rtl="0" fontAlgn="base">
        <a:spcBef>
          <a:spcPct val="0"/>
        </a:spcBef>
        <a:spcAft>
          <a:spcPct val="0"/>
        </a:spcAft>
        <a:defRPr sz="4400">
          <a:solidFill>
            <a:schemeClr val="tx2"/>
          </a:solidFill>
          <a:latin typeface="Times New Roman" pitchFamily="8" charset="0"/>
        </a:defRPr>
      </a:lvl8pPr>
      <a:lvl9pPr marL="1828800" algn="l" rtl="0" fontAlgn="base">
        <a:spcBef>
          <a:spcPct val="0"/>
        </a:spcBef>
        <a:spcAft>
          <a:spcPct val="0"/>
        </a:spcAft>
        <a:defRPr sz="4400">
          <a:solidFill>
            <a:schemeClr val="tx2"/>
          </a:solidFill>
          <a:latin typeface="Times New Roman" pitchFamily="8" charset="0"/>
        </a:defRPr>
      </a:lvl9pPr>
    </p:titleStyle>
    <p:bodyStyle>
      <a:lvl1pPr marL="342900" indent="-342900" algn="l" rtl="0" eaLnBrk="0" fontAlgn="base" hangingPunct="0">
        <a:spcBef>
          <a:spcPct val="20000"/>
        </a:spcBef>
        <a:spcAft>
          <a:spcPct val="0"/>
        </a:spcAft>
        <a:buBlip>
          <a:blip r:embed="rId7"/>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8"/>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pitchFamily="8"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8"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8"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8"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smtClean="0"/>
            </a:lvl1pPr>
          </a:lstStyle>
          <a:p>
            <a:pPr algn="l">
              <a:defRPr/>
            </a:pPr>
            <a:endParaRPr lang="en-US" b="0">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smtClean="0"/>
            </a:lvl1pPr>
          </a:lstStyle>
          <a:p>
            <a:pPr>
              <a:defRPr/>
            </a:pPr>
            <a:endParaRPr lang="en-US" b="0">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673A5920-463F-8A4B-AB2E-5D90C1B9769B}" type="slidenum">
              <a:rPr lang="en-US" b="0">
                <a:solidFill>
                  <a:srgbClr val="000000"/>
                </a:solidFill>
              </a:rPr>
              <a:pPr>
                <a:defRPr/>
              </a:pPr>
              <a:t>‹#›</a:t>
            </a:fld>
            <a:endParaRPr lang="en-US" b="0">
              <a:solidFill>
                <a:srgbClr val="000000"/>
              </a:solidFill>
            </a:endParaRPr>
          </a:p>
        </p:txBody>
      </p:sp>
    </p:spTree>
    <p:extLst>
      <p:ext uri="{BB962C8B-B14F-4D97-AF65-F5344CB8AC3E}">
        <p14:creationId xmlns:p14="http://schemas.microsoft.com/office/powerpoint/2010/main" val="1990623453"/>
      </p:ext>
    </p:extLst>
  </p:cSld>
  <p:clrMap bg1="lt1" tx1="dk1" bg2="lt2" tx2="dk2" accent1="accent1" accent2="accent2" accent3="accent3" accent4="accent4" accent5="accent5" accent6="accent6" hlink="hlink" folHlink="folHlink"/>
  <p:sldLayoutIdLst>
    <p:sldLayoutId id="2147485927" r:id="rId1"/>
    <p:sldLayoutId id="2147485928" r:id="rId2"/>
    <p:sldLayoutId id="2147485929" r:id="rId3"/>
    <p:sldLayoutId id="2147485930" r:id="rId4"/>
    <p:sldLayoutId id="2147485931" r:id="rId5"/>
    <p:sldLayoutId id="2147485932" r:id="rId6"/>
    <p:sldLayoutId id="2147485933" r:id="rId7"/>
    <p:sldLayoutId id="2147485934" r:id="rId8"/>
    <p:sldLayoutId id="2147485935" r:id="rId9"/>
    <p:sldLayoutId id="2147485936" r:id="rId10"/>
    <p:sldLayoutId id="2147485937"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lgn="l"/>
            <a:endParaRPr lang="en-US" b="0">
              <a:solidFill>
                <a:srgbClr val="000000"/>
              </a:solidFill>
            </a:endParaRPr>
          </a:p>
        </p:txBody>
      </p:sp>
      <p:sp>
        <p:nvSpPr>
          <p:cNvPr id="5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endParaRPr lang="en-US" b="0">
              <a:solidFill>
                <a:srgbClr val="000000"/>
              </a:solidFill>
            </a:endParaRPr>
          </a:p>
        </p:txBody>
      </p:sp>
      <p:sp>
        <p:nvSpPr>
          <p:cNvPr id="51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E387D32E-533E-4949-B449-2C31D7A5BF72}" type="slidenum">
              <a:rPr lang="en-US" b="0" smtClean="0">
                <a:solidFill>
                  <a:srgbClr val="000000"/>
                </a:solidFill>
              </a:rPr>
              <a:pPr/>
              <a:t>‹#›</a:t>
            </a:fld>
            <a:endParaRPr lang="en-US" b="0">
              <a:solidFill>
                <a:srgbClr val="000000"/>
              </a:solidFill>
            </a:endParaRPr>
          </a:p>
        </p:txBody>
      </p:sp>
    </p:spTree>
    <p:extLst>
      <p:ext uri="{BB962C8B-B14F-4D97-AF65-F5344CB8AC3E}">
        <p14:creationId xmlns:p14="http://schemas.microsoft.com/office/powerpoint/2010/main" val="4150376096"/>
      </p:ext>
    </p:extLst>
  </p:cSld>
  <p:clrMap bg1="lt1" tx1="dk1" bg2="lt2" tx2="dk2" accent1="accent1" accent2="accent2" accent3="accent3" accent4="accent4" accent5="accent5" accent6="accent6" hlink="hlink" folHlink="folHlink"/>
  <p:sldLayoutIdLst>
    <p:sldLayoutId id="2147485939" r:id="rId1"/>
    <p:sldLayoutId id="2147485940" r:id="rId2"/>
    <p:sldLayoutId id="2147485941" r:id="rId3"/>
    <p:sldLayoutId id="2147485942" r:id="rId4"/>
    <p:sldLayoutId id="2147485943" r:id="rId5"/>
    <p:sldLayoutId id="2147485944" r:id="rId6"/>
    <p:sldLayoutId id="2147485945" r:id="rId7"/>
    <p:sldLayoutId id="2147485946" r:id="rId8"/>
    <p:sldLayoutId id="2147485947" r:id="rId9"/>
    <p:sldLayoutId id="2147485948" r:id="rId10"/>
    <p:sldLayoutId id="214748594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smtClean="0"/>
            </a:lvl1pPr>
          </a:lstStyle>
          <a:p>
            <a:pPr algn="l" eaLnBrk="0" hangingPunct="0">
              <a:defRPr/>
            </a:pPr>
            <a:endParaRPr lang="en-US" b="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smtClean="0"/>
            </a:lvl1pPr>
          </a:lstStyle>
          <a:p>
            <a:pPr eaLnBrk="0" hangingPunct="0">
              <a:defRPr/>
            </a:pPr>
            <a:endParaRPr lang="en-US" b="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smtClean="0"/>
            </a:lvl1pPr>
          </a:lstStyle>
          <a:p>
            <a:pPr eaLnBrk="0" hangingPunct="0">
              <a:defRPr/>
            </a:pPr>
            <a:fld id="{D4B3E191-D90E-6742-83CC-C5457DF7B7B1}" type="slidenum">
              <a:rPr lang="en-US" b="0">
                <a:solidFill>
                  <a:srgbClr val="000000"/>
                </a:solidFill>
              </a:rPr>
              <a:pPr eaLnBrk="0" hangingPunct="0">
                <a:defRPr/>
              </a:pPr>
              <a:t>‹#›</a:t>
            </a:fld>
            <a:endParaRPr lang="en-US" b="0">
              <a:solidFill>
                <a:srgbClr val="000000"/>
              </a:solidFill>
            </a:endParaRPr>
          </a:p>
        </p:txBody>
      </p:sp>
    </p:spTree>
    <p:extLst>
      <p:ext uri="{BB962C8B-B14F-4D97-AF65-F5344CB8AC3E}">
        <p14:creationId xmlns:p14="http://schemas.microsoft.com/office/powerpoint/2010/main" val="3910950614"/>
      </p:ext>
    </p:extLst>
  </p:cSld>
  <p:clrMap bg1="lt1" tx1="dk1" bg2="lt2" tx2="dk2" accent1="accent1" accent2="accent2" accent3="accent3" accent4="accent4" accent5="accent5" accent6="accent6" hlink="hlink" folHlink="folHlink"/>
  <p:sldLayoutIdLst>
    <p:sldLayoutId id="2147485951" r:id="rId1"/>
    <p:sldLayoutId id="2147485952" r:id="rId2"/>
    <p:sldLayoutId id="2147485953" r:id="rId3"/>
    <p:sldLayoutId id="2147485954" r:id="rId4"/>
    <p:sldLayoutId id="2147485955" r:id="rId5"/>
    <p:sldLayoutId id="2147485956" r:id="rId6"/>
    <p:sldLayoutId id="2147485957" r:id="rId7"/>
    <p:sldLayoutId id="2147485958" r:id="rId8"/>
    <p:sldLayoutId id="2147485959" r:id="rId9"/>
    <p:sldLayoutId id="2147485960" r:id="rId10"/>
    <p:sldLayoutId id="214748596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smtClean="0"/>
            </a:lvl1pPr>
          </a:lstStyle>
          <a:p>
            <a:pPr algn="l">
              <a:defRPr/>
            </a:pPr>
            <a:endParaRPr lang="en-US" b="0">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smtClean="0"/>
            </a:lvl1pPr>
          </a:lstStyle>
          <a:p>
            <a:pPr>
              <a:defRPr/>
            </a:pPr>
            <a:endParaRPr lang="en-US" b="0">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67E5A253-E8E9-D145-853F-09854723D9B2}" type="slidenum">
              <a:rPr lang="en-US" b="0">
                <a:solidFill>
                  <a:srgbClr val="000000"/>
                </a:solidFill>
              </a:rPr>
              <a:pPr>
                <a:defRPr/>
              </a:pPr>
              <a:t>‹#›</a:t>
            </a:fld>
            <a:endParaRPr lang="en-US" b="0">
              <a:solidFill>
                <a:srgbClr val="000000"/>
              </a:solidFill>
            </a:endParaRPr>
          </a:p>
        </p:txBody>
      </p:sp>
    </p:spTree>
    <p:extLst>
      <p:ext uri="{BB962C8B-B14F-4D97-AF65-F5344CB8AC3E}">
        <p14:creationId xmlns:p14="http://schemas.microsoft.com/office/powerpoint/2010/main" val="3318952522"/>
      </p:ext>
    </p:extLst>
  </p:cSld>
  <p:clrMap bg1="lt1" tx1="dk1" bg2="lt2" tx2="dk2" accent1="accent1" accent2="accent2" accent3="accent3" accent4="accent4" accent5="accent5" accent6="accent6" hlink="hlink" folHlink="folHlink"/>
  <p:sldLayoutIdLst>
    <p:sldLayoutId id="2147485963" r:id="rId1"/>
    <p:sldLayoutId id="2147485964" r:id="rId2"/>
    <p:sldLayoutId id="2147485965" r:id="rId3"/>
    <p:sldLayoutId id="2147485966" r:id="rId4"/>
    <p:sldLayoutId id="2147485967" r:id="rId5"/>
    <p:sldLayoutId id="2147485968" r:id="rId6"/>
    <p:sldLayoutId id="2147485969" r:id="rId7"/>
    <p:sldLayoutId id="2147485970" r:id="rId8"/>
    <p:sldLayoutId id="2147485971" r:id="rId9"/>
    <p:sldLayoutId id="2147485972" r:id="rId10"/>
    <p:sldLayoutId id="2147485973"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smtClean="0"/>
            </a:lvl1pPr>
          </a:lstStyle>
          <a:p>
            <a:pPr algn="l" eaLnBrk="0" hangingPunct="0">
              <a:defRPr/>
            </a:pPr>
            <a:endParaRPr lang="en-US" b="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smtClean="0"/>
            </a:lvl1pPr>
          </a:lstStyle>
          <a:p>
            <a:pPr eaLnBrk="0" hangingPunct="0">
              <a:defRPr/>
            </a:pPr>
            <a:endParaRPr lang="en-US" b="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smtClean="0"/>
            </a:lvl1pPr>
          </a:lstStyle>
          <a:p>
            <a:pPr eaLnBrk="0" hangingPunct="0">
              <a:defRPr/>
            </a:pPr>
            <a:fld id="{D4B3E191-D90E-6742-83CC-C5457DF7B7B1}" type="slidenum">
              <a:rPr lang="en-US" b="0">
                <a:solidFill>
                  <a:srgbClr val="000000"/>
                </a:solidFill>
              </a:rPr>
              <a:pPr eaLnBrk="0" hangingPunct="0">
                <a:defRPr/>
              </a:pPr>
              <a:t>‹#›</a:t>
            </a:fld>
            <a:endParaRPr lang="en-US" b="0">
              <a:solidFill>
                <a:srgbClr val="000000"/>
              </a:solidFill>
            </a:endParaRPr>
          </a:p>
        </p:txBody>
      </p:sp>
    </p:spTree>
    <p:extLst>
      <p:ext uri="{BB962C8B-B14F-4D97-AF65-F5344CB8AC3E}">
        <p14:creationId xmlns:p14="http://schemas.microsoft.com/office/powerpoint/2010/main" val="1718607291"/>
      </p:ext>
    </p:extLst>
  </p:cSld>
  <p:clrMap bg1="lt1" tx1="dk1" bg2="lt2" tx2="dk2" accent1="accent1" accent2="accent2" accent3="accent3" accent4="accent4" accent5="accent5" accent6="accent6" hlink="hlink" folHlink="folHlink"/>
  <p:sldLayoutIdLst>
    <p:sldLayoutId id="2147485975" r:id="rId1"/>
    <p:sldLayoutId id="2147485976" r:id="rId2"/>
    <p:sldLayoutId id="2147485977" r:id="rId3"/>
    <p:sldLayoutId id="2147485978" r:id="rId4"/>
    <p:sldLayoutId id="2147485979" r:id="rId5"/>
    <p:sldLayoutId id="2147485980" r:id="rId6"/>
    <p:sldLayoutId id="2147485981" r:id="rId7"/>
    <p:sldLayoutId id="2147485982" r:id="rId8"/>
    <p:sldLayoutId id="2147485983" r:id="rId9"/>
    <p:sldLayoutId id="2147485984" r:id="rId10"/>
    <p:sldLayoutId id="214748598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26726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726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411652"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1400">
                <a:solidFill>
                  <a:srgbClr val="482400"/>
                </a:solidFill>
              </a:defRPr>
            </a:lvl1pPr>
          </a:lstStyle>
          <a:p>
            <a:pPr algn="l">
              <a:defRPr/>
            </a:pPr>
            <a:endParaRPr lang="en-US" b="0"/>
          </a:p>
        </p:txBody>
      </p:sp>
      <p:sp>
        <p:nvSpPr>
          <p:cNvPr id="411653"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eaLnBrk="1" hangingPunct="1">
              <a:defRPr sz="1400">
                <a:solidFill>
                  <a:srgbClr val="482400"/>
                </a:solidFill>
              </a:defRPr>
            </a:lvl1pPr>
          </a:lstStyle>
          <a:p>
            <a:pPr>
              <a:defRPr/>
            </a:pPr>
            <a:endParaRPr lang="en-US" b="0"/>
          </a:p>
        </p:txBody>
      </p:sp>
      <p:sp>
        <p:nvSpPr>
          <p:cNvPr id="411654"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eaLnBrk="1" hangingPunct="1">
              <a:defRPr sz="1400">
                <a:solidFill>
                  <a:srgbClr val="482400"/>
                </a:solidFill>
              </a:defRPr>
            </a:lvl1pPr>
          </a:lstStyle>
          <a:p>
            <a:pPr>
              <a:defRPr/>
            </a:pPr>
            <a:fld id="{150CE5F5-FAB0-BB4E-8190-5738395836FC}" type="slidenum">
              <a:rPr lang="en-US" b="0"/>
              <a:pPr>
                <a:defRPr/>
              </a:pPr>
              <a:t>‹#›</a:t>
            </a:fld>
            <a:endParaRPr lang="en-US" b="0"/>
          </a:p>
        </p:txBody>
      </p:sp>
      <p:pic>
        <p:nvPicPr>
          <p:cNvPr id="26727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727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3345849"/>
      </p:ext>
    </p:extLst>
  </p:cSld>
  <p:clrMap bg1="lt1" tx1="dk1" bg2="lt2" tx2="dk2" accent1="accent1" accent2="accent2" accent3="accent3" accent4="accent4" accent5="accent5" accent6="accent6" hlink="hlink" folHlink="folHlink"/>
  <p:sldLayoutIdLst>
    <p:sldLayoutId id="2147485987" r:id="rId1"/>
    <p:sldLayoutId id="2147485988" r:id="rId2"/>
    <p:sldLayoutId id="2147485989" r:id="rId3"/>
    <p:sldLayoutId id="2147485990" r:id="rId4"/>
    <p:sldLayoutId id="2147485991" r:id="rId5"/>
    <p:sldLayoutId id="2147485992" r:id="rId6"/>
    <p:sldLayoutId id="2147485993" r:id="rId7"/>
    <p:sldLayoutId id="2147485994" r:id="rId8"/>
    <p:sldLayoutId id="2147485995" r:id="rId9"/>
    <p:sldLayoutId id="2147485996" r:id="rId10"/>
    <p:sldLayoutId id="2147485997"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ea typeface="Osaka" charset="0"/>
                <a:cs typeface="Osaka" charset="0"/>
              </a:defRPr>
            </a:lvl1pPr>
          </a:lstStyle>
          <a:p>
            <a:pPr algn="l" eaLnBrk="0" hangingPunct="0">
              <a:defRPr/>
            </a:pPr>
            <a:endParaRPr lang="en-US" b="0">
              <a:solidFill>
                <a:srgbClr val="000000"/>
              </a:solidFill>
            </a:endParaRPr>
          </a:p>
        </p:txBody>
      </p:sp>
      <p:sp>
        <p:nvSpPr>
          <p:cNvPr id="71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ea typeface="Osaka" charset="0"/>
                <a:cs typeface="Osaka" charset="0"/>
              </a:defRPr>
            </a:lvl1pPr>
          </a:lstStyle>
          <a:p>
            <a:pPr eaLnBrk="0" hangingPunct="0">
              <a:defRPr/>
            </a:pPr>
            <a:endParaRPr lang="en-US" b="0">
              <a:solidFill>
                <a:srgbClr val="000000"/>
              </a:solidFill>
            </a:endParaRPr>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ea typeface="Osaka" charset="0"/>
                <a:cs typeface="Osaka" charset="0"/>
              </a:defRPr>
            </a:lvl1pPr>
          </a:lstStyle>
          <a:p>
            <a:pPr eaLnBrk="0" hangingPunct="0">
              <a:defRPr/>
            </a:pPr>
            <a:fld id="{F4480561-82A3-5141-8800-88D7308B0981}" type="slidenum">
              <a:rPr lang="en-US" b="0">
                <a:solidFill>
                  <a:srgbClr val="000000"/>
                </a:solidFill>
              </a:rPr>
              <a:pPr eaLnBrk="0" hangingPunct="0">
                <a:defRPr/>
              </a:pPr>
              <a:t>‹#›</a:t>
            </a:fld>
            <a:endParaRPr lang="en-US" b="0">
              <a:solidFill>
                <a:srgbClr val="000000"/>
              </a:solidFill>
            </a:endParaRPr>
          </a:p>
        </p:txBody>
      </p:sp>
    </p:spTree>
    <p:extLst>
      <p:ext uri="{BB962C8B-B14F-4D97-AF65-F5344CB8AC3E}">
        <p14:creationId xmlns:p14="http://schemas.microsoft.com/office/powerpoint/2010/main" val="893895387"/>
      </p:ext>
    </p:extLst>
  </p:cSld>
  <p:clrMap bg1="lt1" tx1="dk1" bg2="lt2" tx2="dk2" accent1="accent1" accent2="accent2" accent3="accent3" accent4="accent4" accent5="accent5" accent6="accent6" hlink="hlink" folHlink="folHlink"/>
  <p:sldLayoutIdLst>
    <p:sldLayoutId id="2147485999" r:id="rId1"/>
    <p:sldLayoutId id="2147486000" r:id="rId2"/>
    <p:sldLayoutId id="2147486001" r:id="rId3"/>
    <p:sldLayoutId id="2147486002" r:id="rId4"/>
    <p:sldLayoutId id="2147486003" r:id="rId5"/>
    <p:sldLayoutId id="2147486004" r:id="rId6"/>
    <p:sldLayoutId id="2147486005" r:id="rId7"/>
    <p:sldLayoutId id="2147486006" r:id="rId8"/>
    <p:sldLayoutId id="2147486007" r:id="rId9"/>
    <p:sldLayoutId id="2147486008" r:id="rId10"/>
    <p:sldLayoutId id="214748600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lvl1pPr>
          </a:lstStyle>
          <a:p>
            <a:pPr algn="l">
              <a:defRPr/>
            </a:pPr>
            <a:endParaRPr lang="en-US" b="0">
              <a:solidFill>
                <a:srgbClr val="000000"/>
              </a:solidFill>
            </a:endParaRPr>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b="0">
              <a:solidFill>
                <a:srgbClr val="000000"/>
              </a:solidFill>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B8B3D5B2-25A4-AD47-B3E8-F2D296ADB66C}" type="slidenum">
              <a:rPr lang="en-US" b="0">
                <a:solidFill>
                  <a:srgbClr val="000000"/>
                </a:solidFill>
              </a:rPr>
              <a:pPr>
                <a:defRPr/>
              </a:pPr>
              <a:t>‹#›</a:t>
            </a:fld>
            <a:endParaRPr lang="en-US" b="0">
              <a:solidFill>
                <a:srgbClr val="000000"/>
              </a:solidFill>
            </a:endParaRPr>
          </a:p>
        </p:txBody>
      </p:sp>
    </p:spTree>
    <p:extLst>
      <p:ext uri="{BB962C8B-B14F-4D97-AF65-F5344CB8AC3E}">
        <p14:creationId xmlns:p14="http://schemas.microsoft.com/office/powerpoint/2010/main" val="209975318"/>
      </p:ext>
    </p:extLst>
  </p:cSld>
  <p:clrMap bg1="lt1" tx1="dk1" bg2="lt2" tx2="dk2" accent1="accent1" accent2="accent2" accent3="accent3" accent4="accent4" accent5="accent5" accent6="accent6" hlink="hlink" folHlink="folHlink"/>
  <p:sldLayoutIdLst>
    <p:sldLayoutId id="2147486036" r:id="rId1"/>
    <p:sldLayoutId id="2147486037" r:id="rId2"/>
    <p:sldLayoutId id="2147486038" r:id="rId3"/>
    <p:sldLayoutId id="2147486039" r:id="rId4"/>
    <p:sldLayoutId id="2147486040" r:id="rId5"/>
    <p:sldLayoutId id="2147486041" r:id="rId6"/>
    <p:sldLayoutId id="2147486042" r:id="rId7"/>
    <p:sldLayoutId id="2147486043" r:id="rId8"/>
    <p:sldLayoutId id="2147486044" r:id="rId9"/>
    <p:sldLayoutId id="2147486045" r:id="rId10"/>
    <p:sldLayoutId id="2147486046"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algn="l" eaLnBrk="0" hangingPunct="0">
              <a:defRPr/>
            </a:pPr>
            <a:endParaRPr lang="en-US" b="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eaLnBrk="0" hangingPunct="0">
              <a:defRPr/>
            </a:pPr>
            <a:endParaRPr lang="en-US" b="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eaLnBrk="0" hangingPunct="0">
              <a:defRPr/>
            </a:pPr>
            <a:fld id="{1542F1FD-7181-C947-A143-4C59555362CB}" type="slidenum">
              <a:rPr lang="en-US" b="0">
                <a:solidFill>
                  <a:srgbClr val="000000"/>
                </a:solidFill>
              </a:rPr>
              <a:pPr eaLnBrk="0" hangingPunct="0">
                <a:defRPr/>
              </a:pPr>
              <a:t>‹#›</a:t>
            </a:fld>
            <a:endParaRPr lang="en-US" b="0">
              <a:solidFill>
                <a:srgbClr val="000000"/>
              </a:solidFill>
            </a:endParaRPr>
          </a:p>
        </p:txBody>
      </p:sp>
    </p:spTree>
    <p:extLst>
      <p:ext uri="{BB962C8B-B14F-4D97-AF65-F5344CB8AC3E}">
        <p14:creationId xmlns:p14="http://schemas.microsoft.com/office/powerpoint/2010/main" val="568139387"/>
      </p:ext>
    </p:extLst>
  </p:cSld>
  <p:clrMap bg1="lt1" tx1="dk1" bg2="lt2" tx2="dk2" accent1="accent1" accent2="accent2" accent3="accent3" accent4="accent4" accent5="accent5" accent6="accent6" hlink="hlink" folHlink="folHlink"/>
  <p:sldLayoutIdLst>
    <p:sldLayoutId id="2147486048" r:id="rId1"/>
    <p:sldLayoutId id="2147486049" r:id="rId2"/>
    <p:sldLayoutId id="2147486050" r:id="rId3"/>
    <p:sldLayoutId id="2147486051" r:id="rId4"/>
    <p:sldLayoutId id="2147486052" r:id="rId5"/>
    <p:sldLayoutId id="2147486053" r:id="rId6"/>
    <p:sldLayoutId id="2147486054" r:id="rId7"/>
    <p:sldLayoutId id="2147486055" r:id="rId8"/>
    <p:sldLayoutId id="2147486056" r:id="rId9"/>
    <p:sldLayoutId id="2147486057" r:id="rId10"/>
    <p:sldLayoutId id="214748605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37090" name="Rectangle 2"/>
          <p:cNvSpPr>
            <a:spLocks noGrp="1" noChangeArrowheads="1"/>
          </p:cNvSpPr>
          <p:nvPr>
            <p:ph type="body" idx="1"/>
          </p:nvPr>
        </p:nvSpPr>
        <p:spPr bwMode="auto">
          <a:xfrm>
            <a:off x="1295400" y="2819400"/>
            <a:ext cx="7086600" cy="3352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37091" name="Rectangle 3"/>
          <p:cNvSpPr>
            <a:spLocks noChangeArrowheads="1"/>
          </p:cNvSpPr>
          <p:nvPr/>
        </p:nvSpPr>
        <p:spPr bwMode="auto">
          <a:xfrm>
            <a:off x="0" y="2286000"/>
            <a:ext cx="533400" cy="533400"/>
          </a:xfrm>
          <a:prstGeom prst="rect">
            <a:avLst/>
          </a:prstGeom>
          <a:noFill/>
          <a:ln w="57150">
            <a:solidFill>
              <a:schemeClr val="hlink"/>
            </a:solidFill>
            <a:miter lim="800000"/>
            <a:headEnd/>
            <a:tailEnd/>
          </a:ln>
          <a:effectLst/>
          <a:extLst>
            <a:ext uri="{909E8E84-426E-40dd-AFC4-6F175D3DCCD1}">
              <a14:hiddenFill xmlns="" xmlns:a14="http://schemas.microsoft.com/office/drawing/2010/main">
                <a:solidFill>
                  <a:srgbClr val="CCCC00"/>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kumimoji="1" lang="en-US" b="0">
              <a:solidFill>
                <a:srgbClr val="FFFFFF"/>
              </a:solidFill>
            </a:endParaRPr>
          </a:p>
        </p:txBody>
      </p:sp>
      <p:sp>
        <p:nvSpPr>
          <p:cNvPr id="2137092" name="Rectangle 4"/>
          <p:cNvSpPr>
            <a:spLocks noChangeArrowheads="1"/>
          </p:cNvSpPr>
          <p:nvPr/>
        </p:nvSpPr>
        <p:spPr bwMode="auto">
          <a:xfrm>
            <a:off x="533400" y="2819400"/>
            <a:ext cx="533400" cy="533400"/>
          </a:xfrm>
          <a:prstGeom prst="rect">
            <a:avLst/>
          </a:prstGeom>
          <a:noFill/>
          <a:ln w="57150">
            <a:solidFill>
              <a:schemeClr val="hlink"/>
            </a:solidFill>
            <a:miter lim="800000"/>
            <a:headEnd/>
            <a:tailEnd/>
          </a:ln>
          <a:effectLst/>
          <a:extLst>
            <a:ext uri="{909E8E84-426E-40dd-AFC4-6F175D3DCCD1}">
              <a14:hiddenFill xmlns="" xmlns:a14="http://schemas.microsoft.com/office/drawing/2010/main">
                <a:solidFill>
                  <a:srgbClr val="CC0000"/>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kumimoji="1" lang="en-US" b="0">
              <a:solidFill>
                <a:srgbClr val="FFFFFF"/>
              </a:solidFill>
            </a:endParaRPr>
          </a:p>
        </p:txBody>
      </p:sp>
      <p:sp>
        <p:nvSpPr>
          <p:cNvPr id="2137093" name="Rectangle 5"/>
          <p:cNvSpPr>
            <a:spLocks noChangeArrowheads="1"/>
          </p:cNvSpPr>
          <p:nvPr/>
        </p:nvSpPr>
        <p:spPr bwMode="auto">
          <a:xfrm>
            <a:off x="1981200" y="533400"/>
            <a:ext cx="381000" cy="381000"/>
          </a:xfrm>
          <a:prstGeom prst="rect">
            <a:avLst/>
          </a:prstGeom>
          <a:noFill/>
          <a:ln w="57150">
            <a:solidFill>
              <a:schemeClr val="hlink"/>
            </a:solidFill>
            <a:miter lim="800000"/>
            <a:headEnd/>
            <a:tailEnd/>
          </a:ln>
          <a:effectLst/>
          <a:extLst>
            <a:ext uri="{909E8E84-426E-40dd-AFC4-6F175D3DCCD1}">
              <a14:hiddenFill xmlns="" xmlns:a14="http://schemas.microsoft.com/office/drawing/2010/main">
                <a:solidFill>
                  <a:srgbClr val="0000CC"/>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kumimoji="1" lang="en-US" b="0">
              <a:solidFill>
                <a:srgbClr val="FFFFFF"/>
              </a:solidFill>
            </a:endParaRPr>
          </a:p>
        </p:txBody>
      </p:sp>
      <p:sp>
        <p:nvSpPr>
          <p:cNvPr id="2137094" name="Rectangle 6"/>
          <p:cNvSpPr>
            <a:spLocks noChangeArrowheads="1"/>
          </p:cNvSpPr>
          <p:nvPr/>
        </p:nvSpPr>
        <p:spPr bwMode="auto">
          <a:xfrm>
            <a:off x="762000" y="1066800"/>
            <a:ext cx="381000" cy="381000"/>
          </a:xfrm>
          <a:prstGeom prst="rect">
            <a:avLst/>
          </a:prstGeom>
          <a:noFill/>
          <a:ln w="57150">
            <a:solidFill>
              <a:schemeClr val="hlink"/>
            </a:solidFill>
            <a:miter lim="800000"/>
            <a:headEnd/>
            <a:tailEnd/>
          </a:ln>
          <a:effectLst/>
          <a:extLst>
            <a:ext uri="{909E8E84-426E-40dd-AFC4-6F175D3DCCD1}">
              <a14:hiddenFill xmlns="" xmlns:a14="http://schemas.microsoft.com/office/drawing/2010/main">
                <a:solidFill>
                  <a:srgbClr val="0000CC"/>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kumimoji="1" lang="en-US" b="0">
              <a:solidFill>
                <a:srgbClr val="FFFFFF"/>
              </a:solidFill>
            </a:endParaRPr>
          </a:p>
        </p:txBody>
      </p:sp>
      <p:sp>
        <p:nvSpPr>
          <p:cNvPr id="2137095" name="Rectangle 7"/>
          <p:cNvSpPr>
            <a:spLocks noChangeArrowheads="1"/>
          </p:cNvSpPr>
          <p:nvPr/>
        </p:nvSpPr>
        <p:spPr bwMode="auto">
          <a:xfrm>
            <a:off x="1143000" y="685800"/>
            <a:ext cx="381000" cy="381000"/>
          </a:xfrm>
          <a:prstGeom prst="rect">
            <a:avLst/>
          </a:prstGeom>
          <a:noFill/>
          <a:ln w="57150">
            <a:solidFill>
              <a:schemeClr val="hlink"/>
            </a:solidFill>
            <a:miter lim="800000"/>
            <a:headEnd/>
            <a:tailEnd/>
          </a:ln>
          <a:effectLst/>
          <a:extLst>
            <a:ext uri="{909E8E84-426E-40dd-AFC4-6F175D3DCCD1}">
              <a14:hiddenFill xmlns="" xmlns:a14="http://schemas.microsoft.com/office/drawing/2010/main">
                <a:solidFill>
                  <a:srgbClr val="009900"/>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kumimoji="1" lang="en-US" b="0">
              <a:solidFill>
                <a:srgbClr val="FFFFFF"/>
              </a:solidFill>
            </a:endParaRPr>
          </a:p>
        </p:txBody>
      </p:sp>
      <p:sp>
        <p:nvSpPr>
          <p:cNvPr id="2137096" name="Rectangle 8"/>
          <p:cNvSpPr>
            <a:spLocks noChangeArrowheads="1"/>
          </p:cNvSpPr>
          <p:nvPr/>
        </p:nvSpPr>
        <p:spPr bwMode="auto">
          <a:xfrm>
            <a:off x="2362200" y="152400"/>
            <a:ext cx="381000" cy="381000"/>
          </a:xfrm>
          <a:prstGeom prst="rect">
            <a:avLst/>
          </a:prstGeom>
          <a:noFill/>
          <a:ln w="57150">
            <a:solidFill>
              <a:schemeClr val="hlink"/>
            </a:solidFill>
            <a:miter lim="800000"/>
            <a:headEnd/>
            <a:tailEnd/>
          </a:ln>
          <a:effectLst/>
          <a:extLst>
            <a:ext uri="{909E8E84-426E-40dd-AFC4-6F175D3DCCD1}">
              <a14:hiddenFill xmlns="" xmlns:a14="http://schemas.microsoft.com/office/drawing/2010/main">
                <a:solidFill>
                  <a:srgbClr val="CC0000"/>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kumimoji="1" lang="en-US" b="0">
              <a:solidFill>
                <a:srgbClr val="FFFFFF"/>
              </a:solidFill>
            </a:endParaRPr>
          </a:p>
        </p:txBody>
      </p:sp>
      <p:sp>
        <p:nvSpPr>
          <p:cNvPr id="2137097" name="Rectangle 9"/>
          <p:cNvSpPr>
            <a:spLocks noChangeArrowheads="1"/>
          </p:cNvSpPr>
          <p:nvPr/>
        </p:nvSpPr>
        <p:spPr bwMode="auto">
          <a:xfrm>
            <a:off x="0" y="755650"/>
            <a:ext cx="5867400" cy="76200"/>
          </a:xfrm>
          <a:prstGeom prst="rect">
            <a:avLst/>
          </a:prstGeom>
          <a:noFill/>
          <a:ln w="57150">
            <a:solidFill>
              <a:schemeClr val="hlink"/>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kumimoji="1" lang="en-US" b="0">
              <a:solidFill>
                <a:srgbClr val="FFFFFF"/>
              </a:solidFill>
            </a:endParaRPr>
          </a:p>
        </p:txBody>
      </p:sp>
      <p:sp>
        <p:nvSpPr>
          <p:cNvPr id="2137098" name="Rectangle 10"/>
          <p:cNvSpPr>
            <a:spLocks noChangeArrowheads="1"/>
          </p:cNvSpPr>
          <p:nvPr/>
        </p:nvSpPr>
        <p:spPr bwMode="auto">
          <a:xfrm>
            <a:off x="5715000" y="609600"/>
            <a:ext cx="304800" cy="304800"/>
          </a:xfrm>
          <a:prstGeom prst="rect">
            <a:avLst/>
          </a:prstGeom>
          <a:solidFill>
            <a:schemeClr val="accent2"/>
          </a:solidFill>
          <a:ln w="57150">
            <a:solidFill>
              <a:schemeClr val="hlink"/>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kumimoji="1" lang="en-US" b="0">
              <a:solidFill>
                <a:srgbClr val="FFFFFF"/>
              </a:solidFill>
            </a:endParaRPr>
          </a:p>
        </p:txBody>
      </p:sp>
      <p:sp>
        <p:nvSpPr>
          <p:cNvPr id="2137099" name="Rectangle 11"/>
          <p:cNvSpPr>
            <a:spLocks noChangeArrowheads="1"/>
          </p:cNvSpPr>
          <p:nvPr/>
        </p:nvSpPr>
        <p:spPr bwMode="auto">
          <a:xfrm>
            <a:off x="5562600" y="457200"/>
            <a:ext cx="304800" cy="304800"/>
          </a:xfrm>
          <a:prstGeom prst="rect">
            <a:avLst/>
          </a:prstGeom>
          <a:solidFill>
            <a:schemeClr val="accent1"/>
          </a:solidFill>
          <a:ln w="57150">
            <a:solidFill>
              <a:schemeClr val="hlink"/>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kumimoji="1" lang="en-US" b="0">
              <a:solidFill>
                <a:srgbClr val="FFFFFF"/>
              </a:solidFill>
            </a:endParaRPr>
          </a:p>
        </p:txBody>
      </p:sp>
      <p:sp>
        <p:nvSpPr>
          <p:cNvPr id="2137100" name="Rectangle 12"/>
          <p:cNvSpPr>
            <a:spLocks noChangeArrowheads="1"/>
          </p:cNvSpPr>
          <p:nvPr/>
        </p:nvSpPr>
        <p:spPr bwMode="auto">
          <a:xfrm>
            <a:off x="8458200" y="3962400"/>
            <a:ext cx="381000" cy="381000"/>
          </a:xfrm>
          <a:prstGeom prst="rect">
            <a:avLst/>
          </a:prstGeom>
          <a:solidFill>
            <a:schemeClr val="accent2"/>
          </a:solidFill>
          <a:ln w="57150">
            <a:solidFill>
              <a:schemeClr val="hlink"/>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kumimoji="1" lang="en-US" b="0">
              <a:solidFill>
                <a:srgbClr val="FFFFFF"/>
              </a:solidFill>
            </a:endParaRPr>
          </a:p>
        </p:txBody>
      </p:sp>
      <p:sp>
        <p:nvSpPr>
          <p:cNvPr id="2137101" name="Rectangle 13"/>
          <p:cNvSpPr>
            <a:spLocks noChangeArrowheads="1"/>
          </p:cNvSpPr>
          <p:nvPr/>
        </p:nvSpPr>
        <p:spPr bwMode="auto">
          <a:xfrm>
            <a:off x="8686800" y="3657600"/>
            <a:ext cx="381000" cy="381000"/>
          </a:xfrm>
          <a:prstGeom prst="rect">
            <a:avLst/>
          </a:prstGeom>
          <a:solidFill>
            <a:schemeClr val="bg2"/>
          </a:solidFill>
          <a:ln w="57150">
            <a:solidFill>
              <a:schemeClr val="hlink"/>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kumimoji="1" lang="en-US" b="0">
              <a:solidFill>
                <a:srgbClr val="FFFFFF"/>
              </a:solidFill>
            </a:endParaRPr>
          </a:p>
        </p:txBody>
      </p:sp>
      <p:grpSp>
        <p:nvGrpSpPr>
          <p:cNvPr id="2137102" name="Group 14"/>
          <p:cNvGrpSpPr>
            <a:grpSpLocks/>
          </p:cNvGrpSpPr>
          <p:nvPr/>
        </p:nvGrpSpPr>
        <p:grpSpPr bwMode="auto">
          <a:xfrm>
            <a:off x="0" y="2286000"/>
            <a:ext cx="1066800" cy="1066800"/>
            <a:chOff x="0" y="2496"/>
            <a:chExt cx="672" cy="672"/>
          </a:xfrm>
        </p:grpSpPr>
        <p:sp>
          <p:nvSpPr>
            <p:cNvPr id="2137103" name="Rectangle 15"/>
            <p:cNvSpPr>
              <a:spLocks noChangeArrowheads="1"/>
            </p:cNvSpPr>
            <p:nvPr/>
          </p:nvSpPr>
          <p:spPr bwMode="auto">
            <a:xfrm>
              <a:off x="0" y="2496"/>
              <a:ext cx="336" cy="336"/>
            </a:xfrm>
            <a:prstGeom prst="rect">
              <a:avLst/>
            </a:prstGeom>
            <a:solidFill>
              <a:schemeClr val="accent1"/>
            </a:solidFill>
            <a:ln w="57150">
              <a:solidFill>
                <a:schemeClr val="hlink"/>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2137104" name="Rectangle 16"/>
            <p:cNvSpPr>
              <a:spLocks noChangeArrowheads="1"/>
            </p:cNvSpPr>
            <p:nvPr/>
          </p:nvSpPr>
          <p:spPr bwMode="auto">
            <a:xfrm>
              <a:off x="336" y="2832"/>
              <a:ext cx="336" cy="336"/>
            </a:xfrm>
            <a:prstGeom prst="rect">
              <a:avLst/>
            </a:prstGeom>
            <a:solidFill>
              <a:schemeClr val="bg2"/>
            </a:solidFill>
            <a:ln w="57150">
              <a:solidFill>
                <a:schemeClr val="hlink"/>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grpSp>
      <p:sp>
        <p:nvSpPr>
          <p:cNvPr id="2137105" name="Rectangle 17"/>
          <p:cNvSpPr>
            <a:spLocks noGrp="1" noChangeArrowheads="1"/>
          </p:cNvSpPr>
          <p:nvPr>
            <p:ph type="title"/>
          </p:nvPr>
        </p:nvSpPr>
        <p:spPr bwMode="auto">
          <a:xfrm>
            <a:off x="1295400" y="1219200"/>
            <a:ext cx="7086600" cy="1447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37106" name="Rectangle 18"/>
          <p:cNvSpPr>
            <a:spLocks noGrp="1" noChangeArrowheads="1"/>
          </p:cNvSpPr>
          <p:nvPr>
            <p:ph type="dt" sz="half" idx="2"/>
          </p:nvPr>
        </p:nvSpPr>
        <p:spPr bwMode="auto">
          <a:xfrm>
            <a:off x="6553200" y="6507163"/>
            <a:ext cx="182880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spAutoFit/>
          </a:bodyPr>
          <a:lstStyle>
            <a:lvl1pPr algn="r" eaLnBrk="1" hangingPunct="1">
              <a:defRPr sz="1200">
                <a:solidFill>
                  <a:schemeClr val="folHlink"/>
                </a:solidFill>
                <a:latin typeface="+mn-lt"/>
              </a:defRPr>
            </a:lvl1pPr>
          </a:lstStyle>
          <a:p>
            <a:pPr>
              <a:defRPr/>
            </a:pPr>
            <a:endParaRPr lang="en-US" b="0">
              <a:solidFill>
                <a:srgbClr val="B2B2B2"/>
              </a:solidFill>
              <a:latin typeface="Helvetica"/>
            </a:endParaRPr>
          </a:p>
        </p:txBody>
      </p:sp>
      <p:sp>
        <p:nvSpPr>
          <p:cNvPr id="2137107" name="Rectangle 19"/>
          <p:cNvSpPr>
            <a:spLocks noGrp="1" noChangeArrowheads="1"/>
          </p:cNvSpPr>
          <p:nvPr>
            <p:ph type="ftr" sz="quarter" idx="3"/>
          </p:nvPr>
        </p:nvSpPr>
        <p:spPr bwMode="auto">
          <a:xfrm>
            <a:off x="1295400" y="6507163"/>
            <a:ext cx="289560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spAutoFit/>
          </a:bodyPr>
          <a:lstStyle>
            <a:lvl1pPr eaLnBrk="1" hangingPunct="1">
              <a:defRPr sz="1200">
                <a:solidFill>
                  <a:schemeClr val="folHlink"/>
                </a:solidFill>
                <a:latin typeface="+mn-lt"/>
              </a:defRPr>
            </a:lvl1pPr>
          </a:lstStyle>
          <a:p>
            <a:pPr algn="l">
              <a:defRPr/>
            </a:pPr>
            <a:endParaRPr lang="en-US" b="0">
              <a:solidFill>
                <a:srgbClr val="B2B2B2"/>
              </a:solidFill>
              <a:latin typeface="Helvetica"/>
            </a:endParaRPr>
          </a:p>
        </p:txBody>
      </p:sp>
      <p:sp>
        <p:nvSpPr>
          <p:cNvPr id="2137108" name="Rectangle 20"/>
          <p:cNvSpPr>
            <a:spLocks noGrp="1" noChangeArrowheads="1"/>
          </p:cNvSpPr>
          <p:nvPr>
            <p:ph type="sldNum" sz="quarter" idx="4"/>
          </p:nvPr>
        </p:nvSpPr>
        <p:spPr bwMode="auto">
          <a:xfrm>
            <a:off x="5791200" y="6172200"/>
            <a:ext cx="762000" cy="609600"/>
          </a:xfrm>
          <a:prstGeom prst="rect">
            <a:avLst/>
          </a:prstGeom>
          <a:solidFill>
            <a:schemeClr val="accent1"/>
          </a:solidFill>
          <a:ln w="57150">
            <a:solidFill>
              <a:schemeClr val="hlink"/>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1" hangingPunct="1">
              <a:defRPr sz="2800" b="1">
                <a:solidFill>
                  <a:schemeClr val="bg1"/>
                </a:solidFill>
              </a:defRPr>
            </a:lvl1pPr>
          </a:lstStyle>
          <a:p>
            <a:pPr>
              <a:defRPr/>
            </a:pPr>
            <a:fld id="{15DE67BF-0D34-894A-BFE9-BFB2AC6B2D3B}" type="slidenum">
              <a:rPr lang="en-US">
                <a:solidFill>
                  <a:srgbClr val="000066"/>
                </a:solidFill>
              </a:rPr>
              <a:pPr>
                <a:defRPr/>
              </a:pPr>
              <a:t>‹#›</a:t>
            </a:fld>
            <a:endParaRPr lang="en-US">
              <a:solidFill>
                <a:srgbClr val="000066"/>
              </a:solidFill>
            </a:endParaRPr>
          </a:p>
        </p:txBody>
      </p:sp>
      <p:grpSp>
        <p:nvGrpSpPr>
          <p:cNvPr id="2137109" name="Group 21"/>
          <p:cNvGrpSpPr>
            <a:grpSpLocks/>
          </p:cNvGrpSpPr>
          <p:nvPr/>
        </p:nvGrpSpPr>
        <p:grpSpPr bwMode="auto">
          <a:xfrm>
            <a:off x="762000" y="152400"/>
            <a:ext cx="1981200" cy="1295400"/>
            <a:chOff x="3888" y="96"/>
            <a:chExt cx="1248" cy="816"/>
          </a:xfrm>
        </p:grpSpPr>
        <p:sp>
          <p:nvSpPr>
            <p:cNvPr id="2137110" name="Rectangle 22"/>
            <p:cNvSpPr>
              <a:spLocks noChangeArrowheads="1"/>
            </p:cNvSpPr>
            <p:nvPr/>
          </p:nvSpPr>
          <p:spPr bwMode="auto">
            <a:xfrm>
              <a:off x="4656" y="336"/>
              <a:ext cx="240" cy="240"/>
            </a:xfrm>
            <a:prstGeom prst="rect">
              <a:avLst/>
            </a:prstGeom>
            <a:solidFill>
              <a:schemeClr val="accent2"/>
            </a:solidFill>
            <a:ln w="57150">
              <a:solidFill>
                <a:schemeClr val="hlink"/>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2137111" name="Rectangle 23"/>
            <p:cNvSpPr>
              <a:spLocks noChangeArrowheads="1"/>
            </p:cNvSpPr>
            <p:nvPr/>
          </p:nvSpPr>
          <p:spPr bwMode="auto">
            <a:xfrm>
              <a:off x="3888" y="672"/>
              <a:ext cx="240" cy="240"/>
            </a:xfrm>
            <a:prstGeom prst="rect">
              <a:avLst/>
            </a:prstGeom>
            <a:solidFill>
              <a:schemeClr val="accent2"/>
            </a:solidFill>
            <a:ln w="57150">
              <a:solidFill>
                <a:schemeClr val="hlink"/>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2137112" name="Rectangle 24"/>
            <p:cNvSpPr>
              <a:spLocks noChangeArrowheads="1"/>
            </p:cNvSpPr>
            <p:nvPr/>
          </p:nvSpPr>
          <p:spPr bwMode="auto">
            <a:xfrm>
              <a:off x="4128" y="432"/>
              <a:ext cx="240" cy="240"/>
            </a:xfrm>
            <a:prstGeom prst="rect">
              <a:avLst/>
            </a:prstGeom>
            <a:solidFill>
              <a:schemeClr val="tx2"/>
            </a:solidFill>
            <a:ln w="57150">
              <a:solidFill>
                <a:schemeClr val="hlink"/>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2137113" name="Rectangle 25"/>
            <p:cNvSpPr>
              <a:spLocks noChangeArrowheads="1"/>
            </p:cNvSpPr>
            <p:nvPr/>
          </p:nvSpPr>
          <p:spPr bwMode="auto">
            <a:xfrm>
              <a:off x="4896" y="96"/>
              <a:ext cx="240" cy="240"/>
            </a:xfrm>
            <a:prstGeom prst="rect">
              <a:avLst/>
            </a:prstGeom>
            <a:solidFill>
              <a:schemeClr val="bg2"/>
            </a:solidFill>
            <a:ln w="57150">
              <a:solidFill>
                <a:schemeClr val="hlink"/>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grpSp>
    </p:spTree>
    <p:extLst>
      <p:ext uri="{BB962C8B-B14F-4D97-AF65-F5344CB8AC3E}">
        <p14:creationId xmlns:p14="http://schemas.microsoft.com/office/powerpoint/2010/main" val="3929191602"/>
      </p:ext>
    </p:extLst>
  </p:cSld>
  <p:clrMap bg1="dk2" tx1="lt1" bg2="dk1" tx2="lt2" accent1="accent1" accent2="accent2" accent3="accent3" accent4="accent4" accent5="accent5" accent6="accent6" hlink="hlink" folHlink="folHlink"/>
  <p:sldLayoutIdLst>
    <p:sldLayoutId id="2147486060" r:id="rId1"/>
    <p:sldLayoutId id="2147486061" r:id="rId2"/>
    <p:sldLayoutId id="2147486062" r:id="rId3"/>
    <p:sldLayoutId id="2147486063" r:id="rId4"/>
    <p:sldLayoutId id="2147486064" r:id="rId5"/>
    <p:sldLayoutId id="2147486065" r:id="rId6"/>
    <p:sldLayoutId id="2147486066" r:id="rId7"/>
    <p:sldLayoutId id="2147486067" r:id="rId8"/>
    <p:sldLayoutId id="2147486068" r:id="rId9"/>
    <p:sldLayoutId id="2147486069" r:id="rId10"/>
    <p:sldLayoutId id="2147486070"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2137109"/>
                                        </p:tgtEl>
                                        <p:attrNameLst>
                                          <p:attrName>style.visibility</p:attrName>
                                        </p:attrNameLst>
                                      </p:cBhvr>
                                      <p:to>
                                        <p:strVal val="visible"/>
                                      </p:to>
                                    </p:set>
                                    <p:animEffect transition="in" filter="wipe(up)">
                                      <p:cBhvr>
                                        <p:cTn id="7" dur="500"/>
                                        <p:tgtEl>
                                          <p:spTgt spid="2137109"/>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2137102"/>
                                        </p:tgtEl>
                                        <p:attrNameLst>
                                          <p:attrName>style.visibility</p:attrName>
                                        </p:attrNameLst>
                                      </p:cBhvr>
                                      <p:to>
                                        <p:strVal val="visible"/>
                                      </p:to>
                                    </p:set>
                                    <p:animEffect transition="in" filter="wipe(up)">
                                      <p:cBhvr>
                                        <p:cTn id="11" dur="500"/>
                                        <p:tgtEl>
                                          <p:spTgt spid="2137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4000">
          <a:solidFill>
            <a:schemeClr val="tx1"/>
          </a:solidFill>
          <a:latin typeface="+mj-lt"/>
          <a:ea typeface="+mj-ea"/>
          <a:cs typeface="ＭＳ Ｐゴシック" charset="0"/>
        </a:defRPr>
      </a:lvl1pPr>
      <a:lvl2pPr algn="l" rtl="0" eaLnBrk="0" fontAlgn="base" hangingPunct="0">
        <a:spcBef>
          <a:spcPct val="0"/>
        </a:spcBef>
        <a:spcAft>
          <a:spcPct val="0"/>
        </a:spcAft>
        <a:defRPr sz="4000">
          <a:solidFill>
            <a:schemeClr val="tx1"/>
          </a:solidFill>
          <a:latin typeface="Helvetica" charset="0"/>
          <a:ea typeface="ＭＳ Ｐゴシック" charset="0"/>
          <a:cs typeface="ＭＳ Ｐゴシック" charset="0"/>
        </a:defRPr>
      </a:lvl2pPr>
      <a:lvl3pPr algn="l" rtl="0" eaLnBrk="0" fontAlgn="base" hangingPunct="0">
        <a:spcBef>
          <a:spcPct val="0"/>
        </a:spcBef>
        <a:spcAft>
          <a:spcPct val="0"/>
        </a:spcAft>
        <a:defRPr sz="4000">
          <a:solidFill>
            <a:schemeClr val="tx1"/>
          </a:solidFill>
          <a:latin typeface="Helvetica" charset="0"/>
          <a:ea typeface="ＭＳ Ｐゴシック" charset="0"/>
          <a:cs typeface="ＭＳ Ｐゴシック" charset="0"/>
        </a:defRPr>
      </a:lvl3pPr>
      <a:lvl4pPr algn="l" rtl="0" eaLnBrk="0" fontAlgn="base" hangingPunct="0">
        <a:spcBef>
          <a:spcPct val="0"/>
        </a:spcBef>
        <a:spcAft>
          <a:spcPct val="0"/>
        </a:spcAft>
        <a:defRPr sz="4000">
          <a:solidFill>
            <a:schemeClr val="tx1"/>
          </a:solidFill>
          <a:latin typeface="Helvetica" charset="0"/>
          <a:ea typeface="ＭＳ Ｐゴシック" charset="0"/>
          <a:cs typeface="ＭＳ Ｐゴシック" charset="0"/>
        </a:defRPr>
      </a:lvl4pPr>
      <a:lvl5pPr algn="l" rtl="0" eaLnBrk="0" fontAlgn="base" hangingPunct="0">
        <a:spcBef>
          <a:spcPct val="0"/>
        </a:spcBef>
        <a:spcAft>
          <a:spcPct val="0"/>
        </a:spcAft>
        <a:defRPr sz="4000">
          <a:solidFill>
            <a:schemeClr val="tx1"/>
          </a:solidFill>
          <a:latin typeface="Helvetica" charset="0"/>
          <a:ea typeface="ＭＳ Ｐゴシック" charset="0"/>
          <a:cs typeface="ＭＳ Ｐゴシック" charset="0"/>
        </a:defRPr>
      </a:lvl5pPr>
      <a:lvl6pPr marL="457200" algn="l" rtl="0" fontAlgn="base">
        <a:spcBef>
          <a:spcPct val="0"/>
        </a:spcBef>
        <a:spcAft>
          <a:spcPct val="0"/>
        </a:spcAft>
        <a:defRPr sz="4000">
          <a:solidFill>
            <a:schemeClr val="tx1"/>
          </a:solidFill>
          <a:latin typeface="Helvetica" charset="0"/>
          <a:ea typeface="ＭＳ Ｐゴシック" charset="0"/>
        </a:defRPr>
      </a:lvl6pPr>
      <a:lvl7pPr marL="914400" algn="l" rtl="0" fontAlgn="base">
        <a:spcBef>
          <a:spcPct val="0"/>
        </a:spcBef>
        <a:spcAft>
          <a:spcPct val="0"/>
        </a:spcAft>
        <a:defRPr sz="4000">
          <a:solidFill>
            <a:schemeClr val="tx1"/>
          </a:solidFill>
          <a:latin typeface="Helvetica" charset="0"/>
          <a:ea typeface="ＭＳ Ｐゴシック" charset="0"/>
        </a:defRPr>
      </a:lvl7pPr>
      <a:lvl8pPr marL="1371600" algn="l" rtl="0" fontAlgn="base">
        <a:spcBef>
          <a:spcPct val="0"/>
        </a:spcBef>
        <a:spcAft>
          <a:spcPct val="0"/>
        </a:spcAft>
        <a:defRPr sz="4000">
          <a:solidFill>
            <a:schemeClr val="tx1"/>
          </a:solidFill>
          <a:latin typeface="Helvetica" charset="0"/>
          <a:ea typeface="ＭＳ Ｐゴシック" charset="0"/>
        </a:defRPr>
      </a:lvl8pPr>
      <a:lvl9pPr marL="1828800" algn="l" rtl="0" fontAlgn="base">
        <a:spcBef>
          <a:spcPct val="0"/>
        </a:spcBef>
        <a:spcAft>
          <a:spcPct val="0"/>
        </a:spcAft>
        <a:defRPr sz="4000">
          <a:solidFill>
            <a:schemeClr val="tx1"/>
          </a:solidFill>
          <a:latin typeface="Helvetica"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28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tx1"/>
        </a:buClr>
        <a:buSzPct val="75000"/>
        <a:buFont typeface="Wingdings" charset="0"/>
        <a:buChar char="n"/>
        <a:defRPr sz="2400">
          <a:solidFill>
            <a:schemeClr val="tx1"/>
          </a:solidFill>
          <a:latin typeface="+mn-lt"/>
          <a:ea typeface="+mn-ea"/>
        </a:defRPr>
      </a:lvl2pPr>
      <a:lvl3pPr marL="1143000" indent="-228600" algn="l" rtl="0" eaLnBrk="0" fontAlgn="base" hangingPunct="0">
        <a:spcBef>
          <a:spcPct val="20000"/>
        </a:spcBef>
        <a:spcAft>
          <a:spcPct val="0"/>
        </a:spcAft>
        <a:buClr>
          <a:schemeClr val="bg2"/>
        </a:buClr>
        <a:buSzPct val="75000"/>
        <a:buFont typeface="Wingdings" charset="0"/>
        <a:buChar char="n"/>
        <a:defRPr sz="2000">
          <a:solidFill>
            <a:schemeClr val="tx1"/>
          </a:solidFill>
          <a:latin typeface="+mn-lt"/>
          <a:ea typeface="+mn-ea"/>
        </a:defRPr>
      </a:lvl3pPr>
      <a:lvl4pPr marL="1600200" indent="-228600" algn="l" rtl="0" eaLnBrk="0" fontAlgn="base" hangingPunct="0">
        <a:spcBef>
          <a:spcPct val="20000"/>
        </a:spcBef>
        <a:spcAft>
          <a:spcPct val="0"/>
        </a:spcAft>
        <a:buClr>
          <a:schemeClr val="tx2"/>
        </a:buClr>
        <a:buSzPct val="75000"/>
        <a:buFont typeface="Wingdings" charset="0"/>
        <a:buChar char="n"/>
        <a:defRPr>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75000"/>
        <a:buFont typeface="Wingdings" charset="0"/>
        <a:buChar char="n"/>
        <a:defRPr>
          <a:solidFill>
            <a:schemeClr val="tx1"/>
          </a:solidFill>
          <a:latin typeface="+mn-lt"/>
          <a:ea typeface="+mn-ea"/>
        </a:defRPr>
      </a:lvl5pPr>
      <a:lvl6pPr marL="2514600" indent="-228600" algn="l" rtl="0" fontAlgn="base">
        <a:spcBef>
          <a:spcPct val="20000"/>
        </a:spcBef>
        <a:spcAft>
          <a:spcPct val="0"/>
        </a:spcAft>
        <a:buClr>
          <a:schemeClr val="accent1"/>
        </a:buClr>
        <a:buSzPct val="75000"/>
        <a:buFont typeface="Wingdings" charset="0"/>
        <a:buChar char="n"/>
        <a:defRPr>
          <a:solidFill>
            <a:schemeClr val="tx1"/>
          </a:solidFill>
          <a:latin typeface="+mn-lt"/>
          <a:ea typeface="+mn-ea"/>
        </a:defRPr>
      </a:lvl6pPr>
      <a:lvl7pPr marL="2971800" indent="-228600" algn="l" rtl="0" fontAlgn="base">
        <a:spcBef>
          <a:spcPct val="20000"/>
        </a:spcBef>
        <a:spcAft>
          <a:spcPct val="0"/>
        </a:spcAft>
        <a:buClr>
          <a:schemeClr val="accent1"/>
        </a:buClr>
        <a:buSzPct val="75000"/>
        <a:buFont typeface="Wingdings" charset="0"/>
        <a:buChar char="n"/>
        <a:defRPr>
          <a:solidFill>
            <a:schemeClr val="tx1"/>
          </a:solidFill>
          <a:latin typeface="+mn-lt"/>
          <a:ea typeface="+mn-ea"/>
        </a:defRPr>
      </a:lvl7pPr>
      <a:lvl8pPr marL="3429000" indent="-228600" algn="l" rtl="0" fontAlgn="base">
        <a:spcBef>
          <a:spcPct val="20000"/>
        </a:spcBef>
        <a:spcAft>
          <a:spcPct val="0"/>
        </a:spcAft>
        <a:buClr>
          <a:schemeClr val="accent1"/>
        </a:buClr>
        <a:buSzPct val="75000"/>
        <a:buFont typeface="Wingdings" charset="0"/>
        <a:buChar char="n"/>
        <a:defRPr>
          <a:solidFill>
            <a:schemeClr val="tx1"/>
          </a:solidFill>
          <a:latin typeface="+mn-lt"/>
          <a:ea typeface="+mn-ea"/>
        </a:defRPr>
      </a:lvl8pPr>
      <a:lvl9pPr marL="3886200" indent="-228600" algn="l" rtl="0" fontAlgn="base">
        <a:spcBef>
          <a:spcPct val="20000"/>
        </a:spcBef>
        <a:spcAft>
          <a:spcPct val="0"/>
        </a:spcAft>
        <a:buClr>
          <a:schemeClr val="accent1"/>
        </a:buClr>
        <a:buSzPct val="75000"/>
        <a:buFont typeface="Wingdings" charset="0"/>
        <a:buChar char="n"/>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74754" name="Picture 2" descr="Expbann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755"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defRPr sz="1400" b="0">
                <a:solidFill>
                  <a:srgbClr val="482400"/>
                </a:solidFill>
              </a:defRPr>
            </a:lvl1pPr>
          </a:lstStyle>
          <a:p>
            <a:fld id="{F2242899-247F-7745-BDAE-1172AA0E68EE}" type="datetime1">
              <a:rPr lang="en-US"/>
              <a:pPr/>
              <a:t>2/26/26</a:t>
            </a:fld>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defRPr sz="1400" b="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defRPr sz="1400" b="0">
                <a:solidFill>
                  <a:srgbClr val="482400"/>
                </a:solidFill>
              </a:defRPr>
            </a:lvl1pPr>
          </a:lstStyle>
          <a:p>
            <a:fld id="{54C1DD03-B3C0-DA48-965C-6EFEB75CD8AF}" type="slidenum">
              <a:rPr lang="en-US"/>
              <a:pPr/>
              <a:t>‹#›</a:t>
            </a:fld>
            <a:endParaRPr lang="en-US"/>
          </a:p>
        </p:txBody>
      </p:sp>
      <p:pic>
        <p:nvPicPr>
          <p:cNvPr id="74759" name="Picture 7" descr="EXPHORSA"/>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76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5003" r:id="rId1"/>
  </p:sldLayoutIdLst>
  <p:hf hdr="0" ftr="0" dt="0"/>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8" charset="0"/>
        </a:defRPr>
      </a:lvl6pPr>
      <a:lvl7pPr marL="914400" algn="l" rtl="0" fontAlgn="base">
        <a:spcBef>
          <a:spcPct val="0"/>
        </a:spcBef>
        <a:spcAft>
          <a:spcPct val="0"/>
        </a:spcAft>
        <a:defRPr sz="4400">
          <a:solidFill>
            <a:schemeClr val="tx2"/>
          </a:solidFill>
          <a:latin typeface="Times New Roman" pitchFamily="8" charset="0"/>
        </a:defRPr>
      </a:lvl7pPr>
      <a:lvl8pPr marL="1371600" algn="l" rtl="0" fontAlgn="base">
        <a:spcBef>
          <a:spcPct val="0"/>
        </a:spcBef>
        <a:spcAft>
          <a:spcPct val="0"/>
        </a:spcAft>
        <a:defRPr sz="4400">
          <a:solidFill>
            <a:schemeClr val="tx2"/>
          </a:solidFill>
          <a:latin typeface="Times New Roman" pitchFamily="8" charset="0"/>
        </a:defRPr>
      </a:lvl8pPr>
      <a:lvl9pPr marL="1828800" algn="l" rtl="0" fontAlgn="base">
        <a:spcBef>
          <a:spcPct val="0"/>
        </a:spcBef>
        <a:spcAft>
          <a:spcPct val="0"/>
        </a:spcAft>
        <a:defRPr sz="4400">
          <a:solidFill>
            <a:schemeClr val="tx2"/>
          </a:solidFill>
          <a:latin typeface="Times New Roman" pitchFamily="8" charset="0"/>
        </a:defRPr>
      </a:lvl9pPr>
    </p:titleStyle>
    <p:bodyStyle>
      <a:lvl1pPr marL="342900" indent="-342900" algn="l" rtl="0" eaLnBrk="0" fontAlgn="base" hangingPunct="0">
        <a:spcBef>
          <a:spcPct val="20000"/>
        </a:spcBef>
        <a:spcAft>
          <a:spcPct val="0"/>
        </a:spcAft>
        <a:buBlip>
          <a:blip r:embed="rId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pitchFamily="8"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8"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8"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8"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lvl1pPr>
          </a:lstStyle>
          <a:p>
            <a:pPr algn="l">
              <a:defRPr/>
            </a:pPr>
            <a:endParaRPr lang="en-US" b="0">
              <a:solidFill>
                <a:srgbClr val="000000"/>
              </a:solidFill>
            </a:endParaRPr>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b="0">
              <a:solidFill>
                <a:srgbClr val="000000"/>
              </a:solidFill>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B8B3D5B2-25A4-AD47-B3E8-F2D296ADB66C}" type="slidenum">
              <a:rPr lang="en-US" b="0">
                <a:solidFill>
                  <a:srgbClr val="000000"/>
                </a:solidFill>
              </a:rPr>
              <a:pPr>
                <a:defRPr/>
              </a:pPr>
              <a:t>‹#›</a:t>
            </a:fld>
            <a:endParaRPr lang="en-US" b="0">
              <a:solidFill>
                <a:srgbClr val="000000"/>
              </a:solidFill>
            </a:endParaRPr>
          </a:p>
        </p:txBody>
      </p:sp>
    </p:spTree>
    <p:extLst>
      <p:ext uri="{BB962C8B-B14F-4D97-AF65-F5344CB8AC3E}">
        <p14:creationId xmlns:p14="http://schemas.microsoft.com/office/powerpoint/2010/main" val="204976229"/>
      </p:ext>
    </p:extLst>
  </p:cSld>
  <p:clrMap bg1="lt1" tx1="dk1" bg2="lt2" tx2="dk2" accent1="accent1" accent2="accent2" accent3="accent3" accent4="accent4" accent5="accent5" accent6="accent6" hlink="hlink" folHlink="folHlink"/>
  <p:sldLayoutIdLst>
    <p:sldLayoutId id="2147486072" r:id="rId1"/>
    <p:sldLayoutId id="2147486073" r:id="rId2"/>
    <p:sldLayoutId id="2147486074" r:id="rId3"/>
    <p:sldLayoutId id="2147486075" r:id="rId4"/>
    <p:sldLayoutId id="2147486076" r:id="rId5"/>
    <p:sldLayoutId id="2147486077" r:id="rId6"/>
    <p:sldLayoutId id="2147486078" r:id="rId7"/>
    <p:sldLayoutId id="2147486079" r:id="rId8"/>
    <p:sldLayoutId id="2147486080" r:id="rId9"/>
    <p:sldLayoutId id="2147486081" r:id="rId10"/>
    <p:sldLayoutId id="2147486082"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pPr algn="l">
              <a:defRPr/>
            </a:pPr>
            <a:endParaRPr lang="en-US" b="0"/>
          </a:p>
        </p:txBody>
      </p:sp>
      <p:sp>
        <p:nvSpPr>
          <p:cNvPr id="5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a:defRPr/>
            </a:pPr>
            <a:endParaRPr lang="en-US" b="0"/>
          </a:p>
        </p:txBody>
      </p:sp>
      <p:sp>
        <p:nvSpPr>
          <p:cNvPr id="51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A8175A60-6E48-3442-A68E-03A5F95DB622}" type="slidenum">
              <a:rPr lang="en-US" b="0"/>
              <a:pPr>
                <a:defRPr/>
              </a:pPr>
              <a:t>‹#›</a:t>
            </a:fld>
            <a:endParaRPr lang="en-US" b="0"/>
          </a:p>
        </p:txBody>
      </p:sp>
    </p:spTree>
    <p:extLst>
      <p:ext uri="{BB962C8B-B14F-4D97-AF65-F5344CB8AC3E}">
        <p14:creationId xmlns:p14="http://schemas.microsoft.com/office/powerpoint/2010/main" val="941086974"/>
      </p:ext>
    </p:extLst>
  </p:cSld>
  <p:clrMap bg1="lt1" tx1="dk1" bg2="lt2" tx2="dk2" accent1="accent1" accent2="accent2" accent3="accent3" accent4="accent4" accent5="accent5" accent6="accent6" hlink="hlink" folHlink="folHlink"/>
  <p:sldLayoutIdLst>
    <p:sldLayoutId id="2147486084" r:id="rId1"/>
    <p:sldLayoutId id="2147486085" r:id="rId2"/>
    <p:sldLayoutId id="2147486086" r:id="rId3"/>
    <p:sldLayoutId id="2147486087" r:id="rId4"/>
    <p:sldLayoutId id="2147486088" r:id="rId5"/>
    <p:sldLayoutId id="2147486089" r:id="rId6"/>
    <p:sldLayoutId id="2147486090" r:id="rId7"/>
    <p:sldLayoutId id="2147486091" r:id="rId8"/>
    <p:sldLayoutId id="2147486092" r:id="rId9"/>
    <p:sldLayoutId id="2147486093" r:id="rId10"/>
    <p:sldLayoutId id="214748609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1139" name="Rectangle 3"/>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40" name="Rectangle 4"/>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1141" name="Rectangle 5"/>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kumimoji="1" sz="1400">
                <a:latin typeface="+mn-lt"/>
              </a:defRPr>
            </a:lvl1pPr>
          </a:lstStyle>
          <a:p>
            <a:pPr algn="l">
              <a:defRPr/>
            </a:pPr>
            <a:endParaRPr lang="en-US" b="0">
              <a:solidFill>
                <a:srgbClr val="BBE0E3"/>
              </a:solidFill>
              <a:latin typeface="Helvetica"/>
            </a:endParaRPr>
          </a:p>
        </p:txBody>
      </p:sp>
      <p:sp>
        <p:nvSpPr>
          <p:cNvPr id="91142" name="Rectangle 6"/>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kumimoji="1" sz="1400">
                <a:latin typeface="+mn-lt"/>
              </a:defRPr>
            </a:lvl1pPr>
          </a:lstStyle>
          <a:p>
            <a:pPr>
              <a:defRPr/>
            </a:pPr>
            <a:endParaRPr lang="en-US" b="0">
              <a:solidFill>
                <a:srgbClr val="BBE0E3"/>
              </a:solidFill>
              <a:latin typeface="Helvetica"/>
            </a:endParaRPr>
          </a:p>
        </p:txBody>
      </p:sp>
      <p:sp>
        <p:nvSpPr>
          <p:cNvPr id="91143" name="Rectangle 7"/>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kumimoji="1" sz="1400">
                <a:latin typeface="+mn-lt"/>
              </a:defRPr>
            </a:lvl1pPr>
          </a:lstStyle>
          <a:p>
            <a:pPr>
              <a:defRPr/>
            </a:pPr>
            <a:fld id="{094A841E-0BE7-4B46-B76B-853CF2A035E5}" type="slidenum">
              <a:rPr lang="en-US" b="0">
                <a:solidFill>
                  <a:srgbClr val="BBE0E3"/>
                </a:solidFill>
                <a:latin typeface="Helvetica"/>
              </a:rPr>
              <a:pPr>
                <a:defRPr/>
              </a:pPr>
              <a:t>‹#›</a:t>
            </a:fld>
            <a:endParaRPr lang="en-US" b="0">
              <a:solidFill>
                <a:srgbClr val="BBE0E3"/>
              </a:solidFill>
              <a:latin typeface="Helvetica"/>
            </a:endParaRPr>
          </a:p>
        </p:txBody>
      </p:sp>
    </p:spTree>
    <p:extLst>
      <p:ext uri="{BB962C8B-B14F-4D97-AF65-F5344CB8AC3E}">
        <p14:creationId xmlns:p14="http://schemas.microsoft.com/office/powerpoint/2010/main" val="3703501576"/>
      </p:ext>
    </p:extLst>
  </p:cSld>
  <p:clrMap bg1="dk2" tx1="lt1" bg2="dk1" tx2="lt2" accent1="accent1" accent2="accent2" accent3="accent3" accent4="accent4" accent5="accent5" accent6="accent6" hlink="hlink" folHlink="folHlink"/>
  <p:sldLayoutIdLst>
    <p:sldLayoutId id="2147486096" r:id="rId1"/>
    <p:sldLayoutId id="2147486097" r:id="rId2"/>
    <p:sldLayoutId id="2147486098" r:id="rId3"/>
    <p:sldLayoutId id="2147486099" r:id="rId4"/>
    <p:sldLayoutId id="2147486100" r:id="rId5"/>
    <p:sldLayoutId id="2147486101" r:id="rId6"/>
    <p:sldLayoutId id="2147486102" r:id="rId7"/>
    <p:sldLayoutId id="2147486103" r:id="rId8"/>
    <p:sldLayoutId id="2147486104" r:id="rId9"/>
    <p:sldLayoutId id="2147486105" r:id="rId10"/>
    <p:sldLayoutId id="2147486106" r:id="rId11"/>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1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1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1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4"/>
        </a:buBlip>
        <a:defRPr kumimoji="1" sz="2000">
          <a:solidFill>
            <a:schemeClr val="tx1"/>
          </a:solidFill>
          <a:latin typeface="+mn-lt"/>
          <a:ea typeface="+mn-ea"/>
        </a:defRPr>
      </a:lvl5pPr>
      <a:lvl6pPr marL="2514600" indent="-228600" algn="l" rtl="0" fontAlgn="base">
        <a:spcBef>
          <a:spcPct val="20000"/>
        </a:spcBef>
        <a:spcAft>
          <a:spcPct val="0"/>
        </a:spcAft>
        <a:buBlip>
          <a:blip r:embed="rId14"/>
        </a:buBlip>
        <a:defRPr kumimoji="1" sz="2000">
          <a:solidFill>
            <a:schemeClr val="tx1"/>
          </a:solidFill>
          <a:latin typeface="+mn-lt"/>
          <a:ea typeface="+mn-ea"/>
        </a:defRPr>
      </a:lvl6pPr>
      <a:lvl7pPr marL="2971800" indent="-228600" algn="l" rtl="0" fontAlgn="base">
        <a:spcBef>
          <a:spcPct val="20000"/>
        </a:spcBef>
        <a:spcAft>
          <a:spcPct val="0"/>
        </a:spcAft>
        <a:buBlip>
          <a:blip r:embed="rId14"/>
        </a:buBlip>
        <a:defRPr kumimoji="1" sz="2000">
          <a:solidFill>
            <a:schemeClr val="tx1"/>
          </a:solidFill>
          <a:latin typeface="+mn-lt"/>
          <a:ea typeface="+mn-ea"/>
        </a:defRPr>
      </a:lvl7pPr>
      <a:lvl8pPr marL="3429000" indent="-228600" algn="l" rtl="0" fontAlgn="base">
        <a:spcBef>
          <a:spcPct val="20000"/>
        </a:spcBef>
        <a:spcAft>
          <a:spcPct val="0"/>
        </a:spcAft>
        <a:buBlip>
          <a:blip r:embed="rId14"/>
        </a:buBlip>
        <a:defRPr kumimoji="1" sz="2000">
          <a:solidFill>
            <a:schemeClr val="tx1"/>
          </a:solidFill>
          <a:latin typeface="+mn-lt"/>
          <a:ea typeface="+mn-ea"/>
        </a:defRPr>
      </a:lvl8pPr>
      <a:lvl9pPr marL="3886200" indent="-228600" algn="l" rtl="0" fontAlgn="base">
        <a:spcBef>
          <a:spcPct val="20000"/>
        </a:spcBef>
        <a:spcAft>
          <a:spcPct val="0"/>
        </a:spcAft>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algn="l" eaLnBrk="0" hangingPunct="0">
              <a:defRPr/>
            </a:pPr>
            <a:endParaRPr lang="en-US" b="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eaLnBrk="0" hangingPunct="0">
              <a:defRPr/>
            </a:pPr>
            <a:endParaRPr lang="en-US" b="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eaLnBrk="0" hangingPunct="0">
              <a:defRPr/>
            </a:pPr>
            <a:fld id="{1542F1FD-7181-C947-A143-4C59555362CB}" type="slidenum">
              <a:rPr lang="en-US" b="0">
                <a:solidFill>
                  <a:srgbClr val="000000"/>
                </a:solidFill>
              </a:rPr>
              <a:pPr eaLnBrk="0" hangingPunct="0">
                <a:defRPr/>
              </a:pPr>
              <a:t>‹#›</a:t>
            </a:fld>
            <a:endParaRPr lang="en-US" b="0">
              <a:solidFill>
                <a:srgbClr val="000000"/>
              </a:solidFill>
            </a:endParaRPr>
          </a:p>
        </p:txBody>
      </p:sp>
    </p:spTree>
    <p:extLst>
      <p:ext uri="{BB962C8B-B14F-4D97-AF65-F5344CB8AC3E}">
        <p14:creationId xmlns:p14="http://schemas.microsoft.com/office/powerpoint/2010/main" val="4016756418"/>
      </p:ext>
    </p:extLst>
  </p:cSld>
  <p:clrMap bg1="lt1" tx1="dk1" bg2="lt2" tx2="dk2" accent1="accent1" accent2="accent2" accent3="accent3" accent4="accent4" accent5="accent5" accent6="accent6" hlink="hlink" folHlink="folHlink"/>
  <p:sldLayoutIdLst>
    <p:sldLayoutId id="2147486108" r:id="rId1"/>
    <p:sldLayoutId id="2147486109" r:id="rId2"/>
    <p:sldLayoutId id="2147486110" r:id="rId3"/>
    <p:sldLayoutId id="2147486111" r:id="rId4"/>
    <p:sldLayoutId id="2147486112" r:id="rId5"/>
    <p:sldLayoutId id="2147486113" r:id="rId6"/>
    <p:sldLayoutId id="2147486114" r:id="rId7"/>
    <p:sldLayoutId id="2147486115" r:id="rId8"/>
    <p:sldLayoutId id="2147486116" r:id="rId9"/>
    <p:sldLayoutId id="2147486117" r:id="rId10"/>
    <p:sldLayoutId id="214748611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lvl1pPr>
          </a:lstStyle>
          <a:p>
            <a:pPr algn="l">
              <a:defRPr/>
            </a:pPr>
            <a:endParaRPr lang="en-US" b="0">
              <a:solidFill>
                <a:srgbClr val="000000"/>
              </a:solidFill>
            </a:endParaRPr>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b="0">
              <a:solidFill>
                <a:srgbClr val="000000"/>
              </a:solidFill>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B8B3D5B2-25A4-AD47-B3E8-F2D296ADB66C}" type="slidenum">
              <a:rPr lang="en-US" b="0">
                <a:solidFill>
                  <a:srgbClr val="000000"/>
                </a:solidFill>
              </a:rPr>
              <a:pPr>
                <a:defRPr/>
              </a:pPr>
              <a:t>‹#›</a:t>
            </a:fld>
            <a:endParaRPr lang="en-US" b="0">
              <a:solidFill>
                <a:srgbClr val="000000"/>
              </a:solidFill>
            </a:endParaRPr>
          </a:p>
        </p:txBody>
      </p:sp>
    </p:spTree>
    <p:extLst>
      <p:ext uri="{BB962C8B-B14F-4D97-AF65-F5344CB8AC3E}">
        <p14:creationId xmlns:p14="http://schemas.microsoft.com/office/powerpoint/2010/main" val="833595640"/>
      </p:ext>
    </p:extLst>
  </p:cSld>
  <p:clrMap bg1="lt1" tx1="dk1" bg2="lt2" tx2="dk2" accent1="accent1" accent2="accent2" accent3="accent3" accent4="accent4" accent5="accent5" accent6="accent6" hlink="hlink" folHlink="folHlink"/>
  <p:sldLayoutIdLst>
    <p:sldLayoutId id="2147486120" r:id="rId1"/>
    <p:sldLayoutId id="2147486121" r:id="rId2"/>
    <p:sldLayoutId id="2147486122" r:id="rId3"/>
    <p:sldLayoutId id="2147486123" r:id="rId4"/>
    <p:sldLayoutId id="2147486124" r:id="rId5"/>
    <p:sldLayoutId id="2147486125" r:id="rId6"/>
    <p:sldLayoutId id="2147486126" r:id="rId7"/>
    <p:sldLayoutId id="2147486127" r:id="rId8"/>
    <p:sldLayoutId id="2147486128" r:id="rId9"/>
    <p:sldLayoutId id="2147486129" r:id="rId10"/>
    <p:sldLayoutId id="2147486130"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algn="l" eaLnBrk="0" hangingPunct="0">
              <a:defRPr/>
            </a:pPr>
            <a:endParaRPr lang="en-US" b="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eaLnBrk="0" hangingPunct="0">
              <a:defRPr/>
            </a:pPr>
            <a:endParaRPr lang="en-US" b="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eaLnBrk="0" hangingPunct="0">
              <a:defRPr/>
            </a:pPr>
            <a:fld id="{1542F1FD-7181-C947-A143-4C59555362CB}" type="slidenum">
              <a:rPr lang="en-US" b="0">
                <a:solidFill>
                  <a:srgbClr val="000000"/>
                </a:solidFill>
              </a:rPr>
              <a:pPr eaLnBrk="0" hangingPunct="0">
                <a:defRPr/>
              </a:pPr>
              <a:t>‹#›</a:t>
            </a:fld>
            <a:endParaRPr lang="en-US" b="0">
              <a:solidFill>
                <a:srgbClr val="000000"/>
              </a:solidFill>
            </a:endParaRPr>
          </a:p>
        </p:txBody>
      </p:sp>
    </p:spTree>
    <p:extLst>
      <p:ext uri="{BB962C8B-B14F-4D97-AF65-F5344CB8AC3E}">
        <p14:creationId xmlns:p14="http://schemas.microsoft.com/office/powerpoint/2010/main" val="1602285725"/>
      </p:ext>
    </p:extLst>
  </p:cSld>
  <p:clrMap bg1="lt1" tx1="dk1" bg2="lt2" tx2="dk2" accent1="accent1" accent2="accent2" accent3="accent3" accent4="accent4" accent5="accent5" accent6="accent6" hlink="hlink" folHlink="folHlink"/>
  <p:sldLayoutIdLst>
    <p:sldLayoutId id="2147486132" r:id="rId1"/>
    <p:sldLayoutId id="2147486133" r:id="rId2"/>
    <p:sldLayoutId id="2147486134" r:id="rId3"/>
    <p:sldLayoutId id="2147486135" r:id="rId4"/>
    <p:sldLayoutId id="2147486136" r:id="rId5"/>
    <p:sldLayoutId id="2147486137" r:id="rId6"/>
    <p:sldLayoutId id="2147486138" r:id="rId7"/>
    <p:sldLayoutId id="2147486139" r:id="rId8"/>
    <p:sldLayoutId id="2147486140" r:id="rId9"/>
    <p:sldLayoutId id="2147486141" r:id="rId10"/>
    <p:sldLayoutId id="214748614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ea typeface="+mn-ea"/>
                <a:cs typeface="+mn-cs"/>
              </a:defRPr>
            </a:lvl1pPr>
          </a:lstStyle>
          <a:p>
            <a:pPr algn="l" fontAlgn="auto">
              <a:spcBef>
                <a:spcPts val="0"/>
              </a:spcBef>
              <a:spcAft>
                <a:spcPts val="0"/>
              </a:spcAft>
            </a:pPr>
            <a:fld id="{56D77D81-8AE1-4EFE-A1FA-5DB8AA5D2EEC}" type="datetimeFigureOut">
              <a:rPr lang="en-US" b="0" smtClean="0">
                <a:solidFill>
                  <a:srgbClr val="000000"/>
                </a:solidFill>
                <a:latin typeface="Arial"/>
                <a:ea typeface="Osaka"/>
                <a:cs typeface="Osaka"/>
              </a:rPr>
              <a:pPr algn="l" fontAlgn="auto">
                <a:spcBef>
                  <a:spcPts val="0"/>
                </a:spcBef>
                <a:spcAft>
                  <a:spcPts val="0"/>
                </a:spcAft>
              </a:pPr>
              <a:t>2/26/26</a:t>
            </a:fld>
            <a:endParaRPr lang="en-US" b="0">
              <a:solidFill>
                <a:srgbClr val="000000"/>
              </a:solidFill>
              <a:latin typeface="Arial"/>
              <a:ea typeface="Osaka"/>
              <a:cs typeface="Osaka"/>
            </a:endParaRPr>
          </a:p>
        </p:txBody>
      </p:sp>
      <p:sp>
        <p:nvSpPr>
          <p:cNvPr id="717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ea typeface="+mn-ea"/>
                <a:cs typeface="+mn-cs"/>
              </a:defRPr>
            </a:lvl1pPr>
          </a:lstStyle>
          <a:p>
            <a:pPr fontAlgn="auto">
              <a:spcBef>
                <a:spcPts val="0"/>
              </a:spcBef>
              <a:spcAft>
                <a:spcPts val="0"/>
              </a:spcAft>
            </a:pPr>
            <a:endParaRPr lang="en-US" b="0">
              <a:solidFill>
                <a:srgbClr val="000000"/>
              </a:solidFill>
              <a:latin typeface="Arial"/>
              <a:ea typeface="Osaka"/>
              <a:cs typeface="Osaka"/>
            </a:endParaRPr>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ea typeface="+mn-ea"/>
                <a:cs typeface="+mn-cs"/>
              </a:defRPr>
            </a:lvl1pPr>
          </a:lstStyle>
          <a:p>
            <a:pPr fontAlgn="auto">
              <a:spcBef>
                <a:spcPts val="0"/>
              </a:spcBef>
              <a:spcAft>
                <a:spcPts val="0"/>
              </a:spcAft>
            </a:pPr>
            <a:fld id="{64981791-0A95-4238-8259-EE84C24EE427}" type="slidenum">
              <a:rPr lang="en-US" b="0" smtClean="0">
                <a:solidFill>
                  <a:srgbClr val="000000"/>
                </a:solidFill>
                <a:latin typeface="Arial"/>
                <a:ea typeface="Osaka"/>
                <a:cs typeface="Osaka"/>
              </a:rPr>
              <a:pPr fontAlgn="auto">
                <a:spcBef>
                  <a:spcPts val="0"/>
                </a:spcBef>
                <a:spcAft>
                  <a:spcPts val="0"/>
                </a:spcAft>
              </a:pPr>
              <a:t>‹#›</a:t>
            </a:fld>
            <a:endParaRPr lang="en-US" b="0">
              <a:solidFill>
                <a:srgbClr val="000000"/>
              </a:solidFill>
              <a:latin typeface="Arial"/>
              <a:ea typeface="Osaka"/>
              <a:cs typeface="Osaka"/>
            </a:endParaRPr>
          </a:p>
        </p:txBody>
      </p:sp>
    </p:spTree>
    <p:extLst>
      <p:ext uri="{BB962C8B-B14F-4D97-AF65-F5344CB8AC3E}">
        <p14:creationId xmlns:p14="http://schemas.microsoft.com/office/powerpoint/2010/main" val="2781903028"/>
      </p:ext>
    </p:extLst>
  </p:cSld>
  <p:clrMap bg1="lt1" tx1="dk1" bg2="lt2" tx2="dk2" accent1="accent1" accent2="accent2" accent3="accent3" accent4="accent4" accent5="accent5" accent6="accent6" hlink="hlink" folHlink="folHlink"/>
  <p:sldLayoutIdLst>
    <p:sldLayoutId id="2147486144" r:id="rId1"/>
    <p:sldLayoutId id="2147486145" r:id="rId2"/>
    <p:sldLayoutId id="2147486146" r:id="rId3"/>
    <p:sldLayoutId id="2147486147" r:id="rId4"/>
    <p:sldLayoutId id="2147486148" r:id="rId5"/>
    <p:sldLayoutId id="2147486149" r:id="rId6"/>
    <p:sldLayoutId id="2147486150" r:id="rId7"/>
    <p:sldLayoutId id="2147486151" r:id="rId8"/>
    <p:sldLayoutId id="2147486152" r:id="rId9"/>
    <p:sldLayoutId id="2147486153" r:id="rId10"/>
    <p:sldLayoutId id="2147486154"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Osaka" charset="0"/>
          <a:cs typeface="Osaka" charset="0"/>
        </a:defRPr>
      </a:lvl2pPr>
      <a:lvl3pPr algn="ctr" rtl="0" fontAlgn="base">
        <a:spcBef>
          <a:spcPct val="0"/>
        </a:spcBef>
        <a:spcAft>
          <a:spcPct val="0"/>
        </a:spcAft>
        <a:defRPr sz="4400">
          <a:solidFill>
            <a:schemeClr val="tx2"/>
          </a:solidFill>
          <a:latin typeface="Arial" charset="0"/>
          <a:ea typeface="Osaka" charset="0"/>
          <a:cs typeface="Osaka" charset="0"/>
        </a:defRPr>
      </a:lvl3pPr>
      <a:lvl4pPr algn="ctr" rtl="0" fontAlgn="base">
        <a:spcBef>
          <a:spcPct val="0"/>
        </a:spcBef>
        <a:spcAft>
          <a:spcPct val="0"/>
        </a:spcAft>
        <a:defRPr sz="4400">
          <a:solidFill>
            <a:schemeClr val="tx2"/>
          </a:solidFill>
          <a:latin typeface="Arial" charset="0"/>
          <a:ea typeface="Osaka" charset="0"/>
          <a:cs typeface="Osaka" charset="0"/>
        </a:defRPr>
      </a:lvl4pPr>
      <a:lvl5pPr algn="ctr" rtl="0" fontAlgn="base">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cs typeface="+mn-cs"/>
        </a:defRPr>
      </a:lvl2pPr>
      <a:lvl3pPr marL="1143000" indent="-228600" algn="l" rtl="0" fontAlgn="base">
        <a:spcBef>
          <a:spcPct val="20000"/>
        </a:spcBef>
        <a:spcAft>
          <a:spcPct val="0"/>
        </a:spcAft>
        <a:buChar char="•"/>
        <a:defRPr sz="2400">
          <a:solidFill>
            <a:schemeClr val="tx1"/>
          </a:solidFill>
          <a:latin typeface="+mn-lt"/>
          <a:ea typeface="+mn-ea"/>
          <a:cs typeface="+mn-cs"/>
        </a:defRPr>
      </a:lvl3pPr>
      <a:lvl4pPr marL="1600200" indent="-228600" algn="l" rtl="0" fontAlgn="base">
        <a:spcBef>
          <a:spcPct val="20000"/>
        </a:spcBef>
        <a:spcAft>
          <a:spcPct val="0"/>
        </a:spcAft>
        <a:buChar char="–"/>
        <a:defRPr sz="2000">
          <a:solidFill>
            <a:schemeClr val="tx1"/>
          </a:solidFill>
          <a:latin typeface="+mn-lt"/>
          <a:ea typeface="+mn-ea"/>
          <a:cs typeface="+mn-cs"/>
        </a:defRPr>
      </a:lvl4pPr>
      <a:lvl5pPr marL="2057400" indent="-228600" algn="l" rtl="0" fontAlgn="base">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4505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solidFill>
                  <a:srgbClr val="000000"/>
                </a:solidFill>
                <a:latin typeface="Times New Roman" pitchFamily="-112" charset="0"/>
                <a:ea typeface="Times New Roman" charset="0"/>
                <a:cs typeface="Times New Roman" charset="0"/>
              </a:defRPr>
            </a:lvl1pPr>
          </a:lstStyle>
          <a:p>
            <a:pPr algn="l">
              <a:defRPr/>
            </a:pPr>
            <a:endParaRPr lang="en-US" b="0"/>
          </a:p>
        </p:txBody>
      </p:sp>
      <p:sp>
        <p:nvSpPr>
          <p:cNvPr id="4506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000000"/>
                </a:solidFill>
                <a:latin typeface="Times New Roman" pitchFamily="-112" charset="0"/>
                <a:ea typeface="Times New Roman" charset="0"/>
                <a:cs typeface="Times New Roman" charset="0"/>
              </a:defRPr>
            </a:lvl1pPr>
          </a:lstStyle>
          <a:p>
            <a:pPr>
              <a:defRPr/>
            </a:pPr>
            <a:endParaRPr lang="en-US" b="0"/>
          </a:p>
        </p:txBody>
      </p:sp>
      <p:sp>
        <p:nvSpPr>
          <p:cNvPr id="4506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000000"/>
                </a:solidFill>
                <a:cs typeface="Times New Roman" charset="0"/>
              </a:defRPr>
            </a:lvl1pPr>
          </a:lstStyle>
          <a:p>
            <a:pPr>
              <a:defRPr/>
            </a:pPr>
            <a:fld id="{3592D86D-E5B0-F846-AB9E-12617EACDAA7}" type="slidenum">
              <a:rPr lang="en-US" b="0">
                <a:latin typeface="Times New Roman" charset="0"/>
              </a:rPr>
              <a:pPr>
                <a:defRPr/>
              </a:pPr>
              <a:t>‹#›</a:t>
            </a:fld>
            <a:endParaRPr lang="en-US" b="0">
              <a:latin typeface="Times New Roman" charset="0"/>
            </a:endParaRPr>
          </a:p>
        </p:txBody>
      </p:sp>
      <p:pic>
        <p:nvPicPr>
          <p:cNvPr id="44038" name="Picture 6" descr="strtegic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039"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4038538"/>
      </p:ext>
    </p:extLst>
  </p:cSld>
  <p:clrMap bg1="lt1" tx1="dk1" bg2="lt2" tx2="dk2" accent1="accent1" accent2="accent2" accent3="accent3" accent4="accent4" accent5="accent5" accent6="accent6" hlink="hlink" folHlink="folHlink"/>
  <p:sldLayoutIdLst>
    <p:sldLayoutId id="2147486156"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5298"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102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solidFill>
                  <a:srgbClr val="000000"/>
                </a:solidFill>
                <a:latin typeface="Times New Roman" charset="0"/>
                <a:ea typeface="+mn-ea"/>
                <a:cs typeface="+mn-cs"/>
              </a:defRPr>
            </a:lvl1pPr>
          </a:lstStyle>
          <a:p>
            <a:pPr>
              <a:defRPr/>
            </a:pPr>
            <a:endParaRPr lang="en-US"/>
          </a:p>
        </p:txBody>
      </p:sp>
      <p:sp>
        <p:nvSpPr>
          <p:cNvPr id="80900" name="Rectangle 102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Times New Roman" charset="0"/>
                <a:ea typeface="+mn-ea"/>
                <a:cs typeface="+mn-cs"/>
              </a:defRPr>
            </a:lvl1pPr>
          </a:lstStyle>
          <a:p>
            <a:pPr>
              <a:defRPr/>
            </a:pPr>
            <a:endParaRPr lang="en-US"/>
          </a:p>
        </p:txBody>
      </p:sp>
      <p:sp>
        <p:nvSpPr>
          <p:cNvPr id="80901" name="Rectangle 1029"/>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latin typeface="Times New Roman" charset="0"/>
              </a:defRPr>
            </a:lvl1pPr>
          </a:lstStyle>
          <a:p>
            <a:pPr>
              <a:defRPr/>
            </a:pPr>
            <a:fld id="{DC93D2DA-9461-5743-90AF-CECDAA480939}" type="slidenum">
              <a:rPr lang="en-US"/>
              <a:pPr>
                <a:defRPr/>
              </a:pPr>
              <a:t>‹#›</a:t>
            </a:fld>
            <a:endParaRPr lang="en-US"/>
          </a:p>
        </p:txBody>
      </p:sp>
    </p:spTree>
    <p:extLst>
      <p:ext uri="{BB962C8B-B14F-4D97-AF65-F5344CB8AC3E}">
        <p14:creationId xmlns:p14="http://schemas.microsoft.com/office/powerpoint/2010/main" val="3776056921"/>
      </p:ext>
    </p:extLst>
  </p:cSld>
  <p:clrMap bg1="lt1" tx1="dk1" bg2="lt2" tx2="dk2" accent1="accent1" accent2="accent2" accent3="accent3" accent4="accent4" accent5="accent5" accent6="accent6" hlink="hlink" folHlink="folHlink"/>
  <p:sldLayoutIdLst>
    <p:sldLayoutId id="2147486158" r:id="rId1"/>
    <p:sldLayoutId id="2147486159" r:id="rId2"/>
    <p:sldLayoutId id="2147486160" r:id="rId3"/>
    <p:sldLayoutId id="2147486161" r:id="rId4"/>
    <p:sldLayoutId id="2147486162" r:id="rId5"/>
    <p:sldLayoutId id="2147486163" r:id="rId6"/>
    <p:sldLayoutId id="2147486164" r:id="rId7"/>
    <p:sldLayoutId id="2147486165" r:id="rId8"/>
    <p:sldLayoutId id="2147486166" r:id="rId9"/>
    <p:sldLayoutId id="2147486167" r:id="rId10"/>
    <p:sldLayoutId id="2147486168"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6758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758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eaLnBrk="1" hangingPunct="1">
              <a:defRPr sz="1400" b="0">
                <a:solidFill>
                  <a:srgbClr val="482400"/>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eaLnBrk="1" hangingPunct="1">
              <a:defRPr sz="1400" b="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eaLnBrk="1" hangingPunct="1">
              <a:defRPr sz="1400" b="0">
                <a:solidFill>
                  <a:srgbClr val="482400"/>
                </a:solidFill>
                <a:latin typeface="Arial" charset="0"/>
              </a:defRPr>
            </a:lvl1pPr>
          </a:lstStyle>
          <a:p>
            <a:pPr>
              <a:defRPr/>
            </a:pPr>
            <a:fld id="{8F36D6E7-539B-1D4D-9F07-E4C49F0A9822}" type="slidenum">
              <a:rPr lang="en-US"/>
              <a:pPr>
                <a:defRPr/>
              </a:pPr>
              <a:t>‹#›</a:t>
            </a:fld>
            <a:endParaRPr lang="en-US"/>
          </a:p>
        </p:txBody>
      </p:sp>
      <p:pic>
        <p:nvPicPr>
          <p:cNvPr id="6759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759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3570688"/>
      </p:ext>
    </p:extLst>
  </p:cSld>
  <p:clrMap bg1="lt1" tx1="dk1" bg2="lt2" tx2="dk2" accent1="accent1" accent2="accent2" accent3="accent3" accent4="accent4" accent5="accent5" accent6="accent6" hlink="hlink" folHlink="folHlink"/>
  <p:sldLayoutIdLst>
    <p:sldLayoutId id="2147486170" r:id="rId1"/>
    <p:sldLayoutId id="2147486171" r:id="rId2"/>
    <p:sldLayoutId id="2147486172" r:id="rId3"/>
    <p:sldLayoutId id="2147486173" r:id="rId4"/>
    <p:sldLayoutId id="2147486174" r:id="rId5"/>
    <p:sldLayoutId id="2147486175" r:id="rId6"/>
    <p:sldLayoutId id="2147486176" r:id="rId7"/>
    <p:sldLayoutId id="2147486177" r:id="rId8"/>
    <p:sldLayoutId id="2147486178" r:id="rId9"/>
    <p:sldLayoutId id="2147486179" r:id="rId10"/>
    <p:sldLayoutId id="2147486180"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768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Times New Roman" charset="0"/>
                <a:cs typeface="Times New Roman" charset="0"/>
              </a:defRPr>
            </a:lvl1pPr>
          </a:lstStyle>
          <a:p>
            <a:fld id="{E7EFB992-A444-FF4B-A7DD-48783A59DA16}" type="slidenum">
              <a:rPr lang="en-GB"/>
              <a:pPr/>
              <a:t>‹#›</a:t>
            </a:fld>
            <a:endParaRPr lang="en-GB"/>
          </a:p>
        </p:txBody>
      </p:sp>
    </p:spTree>
  </p:cSld>
  <p:clrMap bg1="lt1" tx1="dk1" bg2="lt2" tx2="dk2" accent1="accent1" accent2="accent2" accent3="accent3" accent4="accent4" accent5="accent5" accent6="accent6" hlink="hlink" folHlink="folHlink"/>
  <p:sldLayoutIdLst>
    <p:sldLayoutId id="2147485014"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98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charset="0"/>
                <a:ea typeface="Osaka"/>
                <a:cs typeface="Osaka"/>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Arial" charset="0"/>
                <a:ea typeface="Osaka"/>
                <a:cs typeface="Osaka"/>
              </a:defRPr>
            </a:lvl1pPr>
          </a:lstStyle>
          <a:p>
            <a:pP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latin typeface="Arial" charset="0"/>
                <a:ea typeface="Osaka" charset="0"/>
                <a:cs typeface="Osaka" charset="0"/>
              </a:defRPr>
            </a:lvl1pPr>
          </a:lstStyle>
          <a:p>
            <a:pPr>
              <a:defRPr/>
            </a:pPr>
            <a:fld id="{E9202FA8-415F-DE4D-97ED-B7784AC97BA8}" type="slidenum">
              <a:rPr lang="en-US"/>
              <a:pPr>
                <a:defRPr/>
              </a:pPr>
              <a:t>‹#›</a:t>
            </a:fld>
            <a:endParaRPr lang="en-US"/>
          </a:p>
        </p:txBody>
      </p:sp>
    </p:spTree>
    <p:extLst>
      <p:ext uri="{BB962C8B-B14F-4D97-AF65-F5344CB8AC3E}">
        <p14:creationId xmlns:p14="http://schemas.microsoft.com/office/powerpoint/2010/main" val="3851456305"/>
      </p:ext>
    </p:extLst>
  </p:cSld>
  <p:clrMap bg1="lt1" tx1="dk1" bg2="lt2" tx2="dk2" accent1="accent1" accent2="accent2" accent3="accent3" accent4="accent4" accent5="accent5" accent6="accent6" hlink="hlink" folHlink="folHlink"/>
  <p:sldLayoutIdLst>
    <p:sldLayoutId id="2147486182" r:id="rId1"/>
    <p:sldLayoutId id="2147486183" r:id="rId2"/>
    <p:sldLayoutId id="2147486184" r:id="rId3"/>
    <p:sldLayoutId id="2147486185" r:id="rId4"/>
    <p:sldLayoutId id="2147486186" r:id="rId5"/>
    <p:sldLayoutId id="2147486187" r:id="rId6"/>
    <p:sldLayoutId id="2147486188" r:id="rId7"/>
    <p:sldLayoutId id="2147486189" r:id="rId8"/>
    <p:sldLayoutId id="2147486190" r:id="rId9"/>
    <p:sldLayoutId id="2147486191" r:id="rId10"/>
    <p:sldLayoutId id="214748619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b="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b="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b="0"/>
              <a:pPr eaLnBrk="0" hangingPunct="0">
                <a:defRPr/>
              </a:pPr>
              <a:t>‹#›</a:t>
            </a:fld>
            <a:endParaRPr lang="en-US" b="0"/>
          </a:p>
        </p:txBody>
      </p:sp>
    </p:spTree>
    <p:extLst>
      <p:ext uri="{BB962C8B-B14F-4D97-AF65-F5344CB8AC3E}">
        <p14:creationId xmlns:p14="http://schemas.microsoft.com/office/powerpoint/2010/main" val="1789047596"/>
      </p:ext>
    </p:extLst>
  </p:cSld>
  <p:clrMap bg1="lt1" tx1="dk1" bg2="lt2" tx2="dk2" accent1="accent1" accent2="accent2" accent3="accent3" accent4="accent4" accent5="accent5" accent6="accent6" hlink="hlink" folHlink="folHlink"/>
  <p:sldLayoutIdLst>
    <p:sldLayoutId id="2147486194" r:id="rId1"/>
    <p:sldLayoutId id="2147486195" r:id="rId2"/>
    <p:sldLayoutId id="2147486196" r:id="rId3"/>
    <p:sldLayoutId id="2147486197" r:id="rId4"/>
    <p:sldLayoutId id="2147486198" r:id="rId5"/>
    <p:sldLayoutId id="2147486199" r:id="rId6"/>
    <p:sldLayoutId id="2147486200" r:id="rId7"/>
    <p:sldLayoutId id="2147486201" r:id="rId8"/>
    <p:sldLayoutId id="2147486202" r:id="rId9"/>
    <p:sldLayoutId id="2147486203" r:id="rId10"/>
    <p:sldLayoutId id="2147486204" r:id="rId11"/>
    <p:sldLayoutId id="2147486205" r:id="rId12"/>
    <p:sldLayoutId id="214748620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lgn="l">
              <a:defRPr/>
            </a:pPr>
            <a:fld id="{C16A198B-9034-4749-8A8D-B90A5F5B90A3}" type="datetimeFigureOut">
              <a:rPr lang="en-US" b="0">
                <a:latin typeface="Calibri" charset="0"/>
              </a:rPr>
              <a:pPr algn="l">
                <a:defRPr/>
              </a:pPr>
              <a:t>2/26/26</a:t>
            </a:fld>
            <a:endParaRPr lang="en-US" b="0">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b="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b="0">
                <a:latin typeface="Calibri" charset="0"/>
              </a:rPr>
              <a:pPr>
                <a:defRPr/>
              </a:pPr>
              <a:t>‹#›</a:t>
            </a:fld>
            <a:endParaRPr lang="en-US" b="0">
              <a:latin typeface="Calibri" charset="0"/>
            </a:endParaRPr>
          </a:p>
        </p:txBody>
      </p:sp>
    </p:spTree>
    <p:extLst>
      <p:ext uri="{BB962C8B-B14F-4D97-AF65-F5344CB8AC3E}">
        <p14:creationId xmlns:p14="http://schemas.microsoft.com/office/powerpoint/2010/main" val="3330529491"/>
      </p:ext>
    </p:extLst>
  </p:cSld>
  <p:clrMap bg1="lt1" tx1="dk1" bg2="lt2" tx2="dk2" accent1="accent1" accent2="accent2" accent3="accent3" accent4="accent4" accent5="accent5" accent6="accent6" hlink="hlink" folHlink="folHlink"/>
  <p:sldLayoutIdLst>
    <p:sldLayoutId id="2147486220" r:id="rId1"/>
    <p:sldLayoutId id="2147486221" r:id="rId2"/>
    <p:sldLayoutId id="2147486222" r:id="rId3"/>
    <p:sldLayoutId id="2147486223" r:id="rId4"/>
    <p:sldLayoutId id="2147486224" r:id="rId5"/>
    <p:sldLayoutId id="2147486225" r:id="rId6"/>
    <p:sldLayoutId id="2147486226" r:id="rId7"/>
    <p:sldLayoutId id="2147486227" r:id="rId8"/>
    <p:sldLayoutId id="2147486228" r:id="rId9"/>
    <p:sldLayoutId id="2147486229" r:id="rId10"/>
    <p:sldLayoutId id="2147486230"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74754" name="Picture 2" descr="Expbann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755"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defRPr sz="1400" b="0">
                <a:solidFill>
                  <a:srgbClr val="482400"/>
                </a:solidFill>
              </a:defRPr>
            </a:lvl1pPr>
          </a:lstStyle>
          <a:p>
            <a:fld id="{F2242899-247F-7745-BDAE-1172AA0E68EE}" type="datetime1">
              <a:rPr lang="en-US"/>
              <a:pPr/>
              <a:t>2/26/26</a:t>
            </a:fld>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defRPr sz="1400" b="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defRPr sz="1400" b="0">
                <a:solidFill>
                  <a:srgbClr val="482400"/>
                </a:solidFill>
              </a:defRPr>
            </a:lvl1pPr>
          </a:lstStyle>
          <a:p>
            <a:fld id="{54C1DD03-B3C0-DA48-965C-6EFEB75CD8AF}" type="slidenum">
              <a:rPr lang="en-US"/>
              <a:pPr/>
              <a:t>‹#›</a:t>
            </a:fld>
            <a:endParaRPr lang="en-US"/>
          </a:p>
        </p:txBody>
      </p:sp>
      <p:pic>
        <p:nvPicPr>
          <p:cNvPr id="74759" name="Picture 7" descr="EXPHORS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76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6890358"/>
      </p:ext>
    </p:extLst>
  </p:cSld>
  <p:clrMap bg1="lt1" tx1="dk1" bg2="lt2" tx2="dk2" accent1="accent1" accent2="accent2" accent3="accent3" accent4="accent4" accent5="accent5" accent6="accent6" hlink="hlink" folHlink="folHlink"/>
  <p:sldLayoutIdLst>
    <p:sldLayoutId id="2147486232" r:id="rId1"/>
  </p:sldLayoutIdLst>
  <p:hf hdr="0" ftr="0" dt="0"/>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8" charset="0"/>
        </a:defRPr>
      </a:lvl6pPr>
      <a:lvl7pPr marL="914400" algn="l" rtl="0" fontAlgn="base">
        <a:spcBef>
          <a:spcPct val="0"/>
        </a:spcBef>
        <a:spcAft>
          <a:spcPct val="0"/>
        </a:spcAft>
        <a:defRPr sz="4400">
          <a:solidFill>
            <a:schemeClr val="tx2"/>
          </a:solidFill>
          <a:latin typeface="Times New Roman" pitchFamily="8" charset="0"/>
        </a:defRPr>
      </a:lvl7pPr>
      <a:lvl8pPr marL="1371600" algn="l" rtl="0" fontAlgn="base">
        <a:spcBef>
          <a:spcPct val="0"/>
        </a:spcBef>
        <a:spcAft>
          <a:spcPct val="0"/>
        </a:spcAft>
        <a:defRPr sz="4400">
          <a:solidFill>
            <a:schemeClr val="tx2"/>
          </a:solidFill>
          <a:latin typeface="Times New Roman" pitchFamily="8" charset="0"/>
        </a:defRPr>
      </a:lvl8pPr>
      <a:lvl9pPr marL="1828800" algn="l" rtl="0" fontAlgn="base">
        <a:spcBef>
          <a:spcPct val="0"/>
        </a:spcBef>
        <a:spcAft>
          <a:spcPct val="0"/>
        </a:spcAft>
        <a:defRPr sz="4400">
          <a:solidFill>
            <a:schemeClr val="tx2"/>
          </a:solidFill>
          <a:latin typeface="Times New Roman" pitchFamily="8" charset="0"/>
        </a:defRPr>
      </a:lvl9pPr>
    </p:titleStyle>
    <p:bodyStyle>
      <a:lvl1pPr marL="342900" indent="-342900" algn="l" rtl="0" eaLnBrk="0" fontAlgn="base" hangingPunct="0">
        <a:spcBef>
          <a:spcPct val="20000"/>
        </a:spcBef>
        <a:spcAft>
          <a:spcPct val="0"/>
        </a:spcAft>
        <a:buBlip>
          <a:blip r:embed="rId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pitchFamily="8"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8"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8"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8"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20" tIns="46011" rIns="92020" bIns="46011"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87" tIns="45693" rIns="91387" bIns="45693"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b="0">
              <a:solidFill>
                <a:srgbClr val="000000"/>
              </a:solidFill>
            </a:endParaRPr>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87" tIns="45693" rIns="91387" bIns="45693"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b="0">
              <a:solidFill>
                <a:srgbClr val="000000"/>
              </a:solidFill>
            </a:endParaRPr>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87" tIns="45693" rIns="91387" bIns="45693" numCol="1" anchor="t" anchorCtr="0" compatLnSpc="1">
            <a:prstTxWarp prst="textNoShape">
              <a:avLst/>
            </a:prstTxWarp>
          </a:bodyPr>
          <a:lstStyle>
            <a:lvl1pPr algn="r">
              <a:spcBef>
                <a:spcPct val="50000"/>
              </a:spcBef>
              <a:defRPr sz="1400"/>
            </a:lvl1pPr>
          </a:lstStyle>
          <a:p>
            <a:pPr>
              <a:defRPr/>
            </a:pPr>
            <a:fld id="{41463586-26F2-604D-A40D-8471C93EA0B5}" type="slidenum">
              <a:rPr lang="en-US" b="0">
                <a:solidFill>
                  <a:srgbClr val="000000"/>
                </a:solidFill>
                <a:latin typeface="Times New Roman" charset="0"/>
              </a:rPr>
              <a:pPr>
                <a:defRPr/>
              </a:pPr>
              <a:t>‹#›</a:t>
            </a:fld>
            <a:endParaRPr lang="en-US" b="0">
              <a:solidFill>
                <a:srgbClr val="000000"/>
              </a:solidFill>
              <a:latin typeface="Times New Roman" charset="0"/>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387" tIns="45693" rIns="91387" bIns="4569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0073546"/>
      </p:ext>
    </p:extLst>
  </p:cSld>
  <p:clrMap bg1="lt1" tx1="dk1" bg2="lt2" tx2="dk2" accent1="accent1" accent2="accent2" accent3="accent3" accent4="accent4" accent5="accent5" accent6="accent6" hlink="hlink" folHlink="folHlink"/>
  <p:sldLayoutIdLst>
    <p:sldLayoutId id="2147486234" r:id="rId1"/>
    <p:sldLayoutId id="2147486235" r:id="rId2"/>
    <p:sldLayoutId id="2147486236" r:id="rId3"/>
    <p:sldLayoutId id="2147486237" r:id="rId4"/>
    <p:sldLayoutId id="2147486238" r:id="rId5"/>
    <p:sldLayoutId id="2147486239" r:id="rId6"/>
    <p:sldLayoutId id="2147486240" r:id="rId7"/>
    <p:sldLayoutId id="2147486241" r:id="rId8"/>
    <p:sldLayoutId id="2147486242" r:id="rId9"/>
    <p:sldLayoutId id="2147486243" r:id="rId10"/>
    <p:sldLayoutId id="214748624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933" algn="ctr" rtl="0" fontAlgn="base">
        <a:spcBef>
          <a:spcPct val="0"/>
        </a:spcBef>
        <a:spcAft>
          <a:spcPct val="0"/>
        </a:spcAft>
        <a:defRPr sz="4400">
          <a:solidFill>
            <a:schemeClr val="tx2"/>
          </a:solidFill>
          <a:latin typeface="Times New Roman" pitchFamily="-110" charset="0"/>
        </a:defRPr>
      </a:lvl6pPr>
      <a:lvl7pPr marL="913865" algn="ctr" rtl="0" fontAlgn="base">
        <a:spcBef>
          <a:spcPct val="0"/>
        </a:spcBef>
        <a:spcAft>
          <a:spcPct val="0"/>
        </a:spcAft>
        <a:defRPr sz="4400">
          <a:solidFill>
            <a:schemeClr val="tx2"/>
          </a:solidFill>
          <a:latin typeface="Times New Roman" pitchFamily="-110" charset="0"/>
        </a:defRPr>
      </a:lvl7pPr>
      <a:lvl8pPr marL="1370799" algn="ctr" rtl="0" fontAlgn="base">
        <a:spcBef>
          <a:spcPct val="0"/>
        </a:spcBef>
        <a:spcAft>
          <a:spcPct val="0"/>
        </a:spcAft>
        <a:defRPr sz="4400">
          <a:solidFill>
            <a:schemeClr val="tx2"/>
          </a:solidFill>
          <a:latin typeface="Times New Roman" pitchFamily="-110" charset="0"/>
        </a:defRPr>
      </a:lvl8pPr>
      <a:lvl9pPr marL="1827731" algn="ctr" rtl="0" fontAlgn="base">
        <a:spcBef>
          <a:spcPct val="0"/>
        </a:spcBef>
        <a:spcAft>
          <a:spcPct val="0"/>
        </a:spcAft>
        <a:defRPr sz="4400">
          <a:solidFill>
            <a:schemeClr val="tx2"/>
          </a:solidFill>
          <a:latin typeface="Times New Roman" pitchFamily="-110" charset="0"/>
        </a:defRPr>
      </a:lvl9pPr>
    </p:titleStyle>
    <p:bodyStyle>
      <a:lvl1pPr marL="342699" indent="-342699"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515" indent="-285582"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2333" indent="-228465"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9264" indent="-228465"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6197" indent="-228465"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3130" indent="-228465" algn="l" rtl="0" fontAlgn="base">
        <a:spcBef>
          <a:spcPct val="20000"/>
        </a:spcBef>
        <a:spcAft>
          <a:spcPct val="0"/>
        </a:spcAft>
        <a:buChar char="•"/>
        <a:defRPr sz="2000">
          <a:solidFill>
            <a:schemeClr val="tx1"/>
          </a:solidFill>
          <a:latin typeface="+mn-lt"/>
          <a:ea typeface="ＭＳ Ｐゴシック" pitchFamily="-110" charset="-128"/>
        </a:defRPr>
      </a:lvl6pPr>
      <a:lvl7pPr marL="2970064" indent="-228465" algn="l" rtl="0" fontAlgn="base">
        <a:spcBef>
          <a:spcPct val="20000"/>
        </a:spcBef>
        <a:spcAft>
          <a:spcPct val="0"/>
        </a:spcAft>
        <a:buChar char="•"/>
        <a:defRPr sz="2000">
          <a:solidFill>
            <a:schemeClr val="tx1"/>
          </a:solidFill>
          <a:latin typeface="+mn-lt"/>
          <a:ea typeface="ＭＳ Ｐゴシック" pitchFamily="-110" charset="-128"/>
        </a:defRPr>
      </a:lvl7pPr>
      <a:lvl8pPr marL="3426996" indent="-228465" algn="l" rtl="0" fontAlgn="base">
        <a:spcBef>
          <a:spcPct val="20000"/>
        </a:spcBef>
        <a:spcAft>
          <a:spcPct val="0"/>
        </a:spcAft>
        <a:buChar char="•"/>
        <a:defRPr sz="2000">
          <a:solidFill>
            <a:schemeClr val="tx1"/>
          </a:solidFill>
          <a:latin typeface="+mn-lt"/>
          <a:ea typeface="ＭＳ Ｐゴシック" pitchFamily="-110" charset="-128"/>
        </a:defRPr>
      </a:lvl8pPr>
      <a:lvl9pPr marL="3883927" indent="-228465"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933" rtl="0" eaLnBrk="1" latinLnBrk="0" hangingPunct="1">
        <a:defRPr sz="1800" kern="1200">
          <a:solidFill>
            <a:schemeClr val="tx1"/>
          </a:solidFill>
          <a:latin typeface="+mn-lt"/>
          <a:ea typeface="+mn-ea"/>
          <a:cs typeface="+mn-cs"/>
        </a:defRPr>
      </a:lvl1pPr>
      <a:lvl2pPr marL="456933" algn="l" defTabSz="456933" rtl="0" eaLnBrk="1" latinLnBrk="0" hangingPunct="1">
        <a:defRPr sz="1800" kern="1200">
          <a:solidFill>
            <a:schemeClr val="tx1"/>
          </a:solidFill>
          <a:latin typeface="+mn-lt"/>
          <a:ea typeface="+mn-ea"/>
          <a:cs typeface="+mn-cs"/>
        </a:defRPr>
      </a:lvl2pPr>
      <a:lvl3pPr marL="913865" algn="l" defTabSz="456933" rtl="0" eaLnBrk="1" latinLnBrk="0" hangingPunct="1">
        <a:defRPr sz="1800" kern="1200">
          <a:solidFill>
            <a:schemeClr val="tx1"/>
          </a:solidFill>
          <a:latin typeface="+mn-lt"/>
          <a:ea typeface="+mn-ea"/>
          <a:cs typeface="+mn-cs"/>
        </a:defRPr>
      </a:lvl3pPr>
      <a:lvl4pPr marL="1370799" algn="l" defTabSz="456933" rtl="0" eaLnBrk="1" latinLnBrk="0" hangingPunct="1">
        <a:defRPr sz="1800" kern="1200">
          <a:solidFill>
            <a:schemeClr val="tx1"/>
          </a:solidFill>
          <a:latin typeface="+mn-lt"/>
          <a:ea typeface="+mn-ea"/>
          <a:cs typeface="+mn-cs"/>
        </a:defRPr>
      </a:lvl4pPr>
      <a:lvl5pPr marL="1827731" algn="l" defTabSz="456933" rtl="0" eaLnBrk="1" latinLnBrk="0" hangingPunct="1">
        <a:defRPr sz="1800" kern="1200">
          <a:solidFill>
            <a:schemeClr val="tx1"/>
          </a:solidFill>
          <a:latin typeface="+mn-lt"/>
          <a:ea typeface="+mn-ea"/>
          <a:cs typeface="+mn-cs"/>
        </a:defRPr>
      </a:lvl5pPr>
      <a:lvl6pPr marL="2284665" algn="l" defTabSz="456933" rtl="0" eaLnBrk="1" latinLnBrk="0" hangingPunct="1">
        <a:defRPr sz="1800" kern="1200">
          <a:solidFill>
            <a:schemeClr val="tx1"/>
          </a:solidFill>
          <a:latin typeface="+mn-lt"/>
          <a:ea typeface="+mn-ea"/>
          <a:cs typeface="+mn-cs"/>
        </a:defRPr>
      </a:lvl6pPr>
      <a:lvl7pPr marL="2741596" algn="l" defTabSz="456933" rtl="0" eaLnBrk="1" latinLnBrk="0" hangingPunct="1">
        <a:defRPr sz="1800" kern="1200">
          <a:solidFill>
            <a:schemeClr val="tx1"/>
          </a:solidFill>
          <a:latin typeface="+mn-lt"/>
          <a:ea typeface="+mn-ea"/>
          <a:cs typeface="+mn-cs"/>
        </a:defRPr>
      </a:lvl7pPr>
      <a:lvl8pPr marL="3198530" algn="l" defTabSz="456933" rtl="0" eaLnBrk="1" latinLnBrk="0" hangingPunct="1">
        <a:defRPr sz="1800" kern="1200">
          <a:solidFill>
            <a:schemeClr val="tx1"/>
          </a:solidFill>
          <a:latin typeface="+mn-lt"/>
          <a:ea typeface="+mn-ea"/>
          <a:cs typeface="+mn-cs"/>
        </a:defRPr>
      </a:lvl8pPr>
      <a:lvl9pPr marL="3655460" algn="l" defTabSz="456933" rtl="0" eaLnBrk="1" latinLnBrk="0" hangingPunct="1">
        <a:defRPr sz="1800" kern="1200">
          <a:solidFill>
            <a:schemeClr val="tx1"/>
          </a:solidFill>
          <a:latin typeface="+mn-lt"/>
          <a:ea typeface="+mn-ea"/>
          <a:cs typeface="+mn-cs"/>
        </a:defRPr>
      </a:lvl9pPr>
    </p:otherStyle>
  </p:txStyles>
</p:sldMaster>
</file>

<file path=ppt/slideMasters/slideMaster9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734794017"/>
      </p:ext>
    </p:extLst>
  </p:cSld>
  <p:clrMap bg1="lt1" tx1="dk1" bg2="lt2" tx2="dk2" accent1="accent1" accent2="accent2" accent3="accent3" accent4="accent4" accent5="accent5" accent6="accent6" hlink="hlink" folHlink="folHlink"/>
  <p:sldLayoutIdLst>
    <p:sldLayoutId id="2147486246" r:id="rId1"/>
    <p:sldLayoutId id="2147486247" r:id="rId2"/>
    <p:sldLayoutId id="2147486248" r:id="rId3"/>
    <p:sldLayoutId id="2147486249" r:id="rId4"/>
    <p:sldLayoutId id="2147486250" r:id="rId5"/>
    <p:sldLayoutId id="2147486251" r:id="rId6"/>
    <p:sldLayoutId id="2147486252" r:id="rId7"/>
    <p:sldLayoutId id="2147486253" r:id="rId8"/>
    <p:sldLayoutId id="2147486254" r:id="rId9"/>
    <p:sldLayoutId id="2147486255" r:id="rId10"/>
    <p:sldLayoutId id="2147486256" r:id="rId11"/>
    <p:sldLayoutId id="2147486257" r:id="rId12"/>
    <p:sldLayoutId id="214748625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27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ea typeface="MS PGothic" charset="0"/>
                <a:cs typeface="MS PGothic" charset="0"/>
              </a:defRPr>
            </a:lvl1pPr>
          </a:lstStyle>
          <a:p>
            <a:pPr>
              <a:defRPr/>
            </a:pPr>
            <a:fld id="{60D2804D-427B-2F46-B1B8-E5A9DFD1C145}" type="slidenum">
              <a:rPr lang="zh-CN" altLang="en-US"/>
              <a:pPr>
                <a:defRPr/>
              </a:pPr>
              <a:t>‹#›</a:t>
            </a:fld>
            <a:endParaRPr lang="en-US" altLang="zh-CN"/>
          </a:p>
        </p:txBody>
      </p:sp>
    </p:spTree>
    <p:extLst>
      <p:ext uri="{BB962C8B-B14F-4D97-AF65-F5344CB8AC3E}">
        <p14:creationId xmlns:p14="http://schemas.microsoft.com/office/powerpoint/2010/main" val="2859493466"/>
      </p:ext>
    </p:extLst>
  </p:cSld>
  <p:clrMap bg1="lt1" tx1="dk1" bg2="lt2" tx2="dk2" accent1="accent1" accent2="accent2" accent3="accent3" accent4="accent4" accent5="accent5" accent6="accent6" hlink="hlink" folHlink="folHlink"/>
  <p:sldLayoutIdLst>
    <p:sldLayoutId id="2147486260" r:id="rId1"/>
    <p:sldLayoutId id="2147486261" r:id="rId2"/>
    <p:sldLayoutId id="2147486262" r:id="rId3"/>
    <p:sldLayoutId id="2147486263" r:id="rId4"/>
    <p:sldLayoutId id="2147486264" r:id="rId5"/>
    <p:sldLayoutId id="2147486265" r:id="rId6"/>
    <p:sldLayoutId id="2147486266" r:id="rId7"/>
    <p:sldLayoutId id="2147486267" r:id="rId8"/>
    <p:sldLayoutId id="2147486268" r:id="rId9"/>
    <p:sldLayoutId id="2147486269" r:id="rId10"/>
    <p:sldLayoutId id="2147486270" r:id="rId11"/>
    <p:sldLayoutId id="2147486271"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effectLst/>
                <a:latin typeface="Arial"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eaLnBrk="0" hangingPunct="0">
                  <a:defRPr/>
                </a:pPr>
                <a:endParaRPr lang="en-US" sz="900">
                  <a:solidFill>
                    <a:srgbClr val="FFA27C"/>
                  </a:solidFill>
                  <a:effectLst/>
                  <a:latin typeface="Arial" pitchFamily="-107"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effectLst/>
                  <a:latin typeface="Arial"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effectLst/>
                  <a:latin typeface="Arial"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effectLst/>
                  <a:latin typeface="Arial" charset="0"/>
                </a:endParaRPr>
              </a:p>
            </p:txBody>
          </p:sp>
        </p:grpSp>
      </p:grpSp>
    </p:spTree>
    <p:extLst>
      <p:ext uri="{BB962C8B-B14F-4D97-AF65-F5344CB8AC3E}">
        <p14:creationId xmlns:p14="http://schemas.microsoft.com/office/powerpoint/2010/main" val="2031062882"/>
      </p:ext>
    </p:extLst>
  </p:cSld>
  <p:clrMap bg1="dk2" tx1="lt1" bg2="dk1" tx2="lt2" accent1="accent1" accent2="accent2" accent3="accent3" accent4="accent4" accent5="accent5" accent6="accent6" hlink="hlink" folHlink="folHlink"/>
  <p:sldLayoutIdLst>
    <p:sldLayoutId id="2147486273" r:id="rId1"/>
    <p:sldLayoutId id="2147486274" r:id="rId2"/>
    <p:sldLayoutId id="2147486275" r:id="rId3"/>
    <p:sldLayoutId id="2147486276" r:id="rId4"/>
    <p:sldLayoutId id="2147486277" r:id="rId5"/>
    <p:sldLayoutId id="2147486278" r:id="rId6"/>
    <p:sldLayoutId id="2147486279" r:id="rId7"/>
    <p:sldLayoutId id="2147486280" r:id="rId8"/>
    <p:sldLayoutId id="2147486281" r:id="rId9"/>
    <p:sldLayoutId id="2147486282" r:id="rId10"/>
    <p:sldLayoutId id="2147486283" r:id="rId11"/>
    <p:sldLayoutId id="2147486284"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80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1126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1127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defRPr/>
            </a:pPr>
            <a:fld id="{5D83133C-747C-6747-A320-323F826E93BD}"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694532491"/>
      </p:ext>
    </p:extLst>
  </p:cSld>
  <p:clrMap bg1="lt1" tx1="dk1" bg2="lt2" tx2="dk2" accent1="accent1" accent2="accent2" accent3="accent3" accent4="accent4" accent5="accent5" accent6="accent6" hlink="hlink" folHlink="folHlink"/>
  <p:sldLayoutIdLst>
    <p:sldLayoutId id="2147486286" r:id="rId1"/>
    <p:sldLayoutId id="2147486287" r:id="rId2"/>
    <p:sldLayoutId id="2147486288" r:id="rId3"/>
    <p:sldLayoutId id="2147486289" r:id="rId4"/>
    <p:sldLayoutId id="2147486290" r:id="rId5"/>
    <p:sldLayoutId id="2147486291" r:id="rId6"/>
    <p:sldLayoutId id="2147486292" r:id="rId7"/>
    <p:sldLayoutId id="2147486293" r:id="rId8"/>
    <p:sldLayoutId id="2147486294" r:id="rId9"/>
    <p:sldLayoutId id="2147486295" r:id="rId10"/>
    <p:sldLayoutId id="214748629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6699"/>
            </a:gs>
            <a:gs pos="100000">
              <a:srgbClr val="001017"/>
            </a:gs>
          </a:gsLst>
          <a:path path="rect">
            <a:fillToRect r="100000" b="100000"/>
          </a:path>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A58B589-D2B9-CBDC-20FA-6FE1A9FA8326}"/>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a:extLst>
              <a:ext uri="{FF2B5EF4-FFF2-40B4-BE49-F238E27FC236}">
                <a16:creationId xmlns:a16="http://schemas.microsoft.com/office/drawing/2014/main" id="{10BA93E6-5E3E-201A-41B8-2AD0B2DECC24}"/>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a:extLst>
              <a:ext uri="{FF2B5EF4-FFF2-40B4-BE49-F238E27FC236}">
                <a16:creationId xmlns:a16="http://schemas.microsoft.com/office/drawing/2014/main" id="{C66DE62C-A369-1CF8-A3E3-CBFAAA12727B}"/>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400">
                <a:solidFill>
                  <a:schemeClr val="tx1"/>
                </a:solidFill>
                <a:latin typeface="Times New Roman"/>
                <a:ea typeface="ＭＳ Ｐゴシック" charset="0"/>
                <a:cs typeface="+mn-cs"/>
              </a:defRPr>
            </a:lvl1pPr>
          </a:lstStyle>
          <a:p>
            <a:pPr>
              <a:defRPr/>
            </a:pPr>
            <a:endParaRPr lang="en-US"/>
          </a:p>
        </p:txBody>
      </p:sp>
      <p:sp>
        <p:nvSpPr>
          <p:cNvPr id="1029" name="Rectangle 5">
            <a:extLst>
              <a:ext uri="{FF2B5EF4-FFF2-40B4-BE49-F238E27FC236}">
                <a16:creationId xmlns:a16="http://schemas.microsoft.com/office/drawing/2014/main" id="{4344C949-F617-A54A-8149-47302391534E}"/>
              </a:ext>
            </a:extLst>
          </p:cNvPr>
          <p:cNvSpPr>
            <a:spLocks noGrp="1" noChangeArrowheads="1"/>
          </p:cNvSpPr>
          <p:nvPr>
            <p:ph type="ftr" sz="quarter" idx="3"/>
          </p:nvPr>
        </p:nvSpPr>
        <p:spPr bwMode="auto">
          <a:xfrm>
            <a:off x="3124200" y="6245225"/>
            <a:ext cx="57150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defRPr sz="1400">
                <a:solidFill>
                  <a:schemeClr val="tx1"/>
                </a:solidFill>
                <a:latin typeface="Times New Roman"/>
                <a:ea typeface="ＭＳ Ｐゴシック" charset="0"/>
                <a:cs typeface="+mn-cs"/>
              </a:defRPr>
            </a:lvl1pPr>
          </a:lstStyle>
          <a:p>
            <a:pPr algn="r">
              <a:defRPr/>
            </a:pPr>
            <a:r>
              <a:rPr lang="en-US" dirty="0"/>
              <a:t>Stephen J. Bramer, DTS</a:t>
            </a:r>
          </a:p>
        </p:txBody>
      </p:sp>
    </p:spTree>
    <p:extLst>
      <p:ext uri="{BB962C8B-B14F-4D97-AF65-F5344CB8AC3E}">
        <p14:creationId xmlns:p14="http://schemas.microsoft.com/office/powerpoint/2010/main" val="3582829691"/>
      </p:ext>
    </p:extLst>
  </p:cSld>
  <p:clrMap bg1="dk2" tx1="lt1" bg2="dk1" tx2="lt2" accent1="accent1" accent2="accent2" accent3="accent3" accent4="accent4" accent5="accent5" accent6="accent6" hlink="hlink" folHlink="folHlink"/>
  <p:sldLayoutIdLst>
    <p:sldLayoutId id="2147486298" r:id="rId1"/>
    <p:sldLayoutId id="2147486299" r:id="rId2"/>
    <p:sldLayoutId id="2147486300" r:id="rId3"/>
    <p:sldLayoutId id="2147486301" r:id="rId4"/>
    <p:sldLayoutId id="2147486302" r:id="rId5"/>
    <p:sldLayoutId id="2147486303" r:id="rId6"/>
    <p:sldLayoutId id="2147486304" r:id="rId7"/>
    <p:sldLayoutId id="2147486305" r:id="rId8"/>
    <p:sldLayoutId id="2147486306" r:id="rId9"/>
    <p:sldLayoutId id="2147486307" r:id="rId10"/>
    <p:sldLayoutId id="2147486308" r:id="rId11"/>
  </p:sldLayoutIdLst>
  <p:transition spd="med">
    <p:fade/>
  </p:transition>
  <p:txStyles>
    <p:titleStyle>
      <a:lvl1pPr algn="ctr" rtl="0" eaLnBrk="0" fontAlgn="base" hangingPunct="0">
        <a:spcBef>
          <a:spcPct val="0"/>
        </a:spcBef>
        <a:spcAft>
          <a:spcPct val="0"/>
        </a:spcAft>
        <a:defRPr sz="4400">
          <a:solidFill>
            <a:schemeClr val="tx2"/>
          </a:solidFill>
          <a:latin typeface="Times New Roman"/>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Times New Roman"/>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Times New Roman"/>
          <a:ea typeface="+mn-ea"/>
        </a:defRPr>
      </a:lvl2pPr>
      <a:lvl3pPr marL="1143000" indent="-228600" algn="l" rtl="0" eaLnBrk="0" fontAlgn="base" hangingPunct="0">
        <a:spcBef>
          <a:spcPct val="20000"/>
        </a:spcBef>
        <a:spcAft>
          <a:spcPct val="0"/>
        </a:spcAft>
        <a:buChar char="•"/>
        <a:defRPr sz="2400">
          <a:solidFill>
            <a:schemeClr val="tx1"/>
          </a:solidFill>
          <a:latin typeface="Times New Roman"/>
          <a:ea typeface="+mn-ea"/>
        </a:defRPr>
      </a:lvl3pPr>
      <a:lvl4pPr marL="1600200" indent="-228600" algn="l" rtl="0" eaLnBrk="0" fontAlgn="base" hangingPunct="0">
        <a:spcBef>
          <a:spcPct val="20000"/>
        </a:spcBef>
        <a:spcAft>
          <a:spcPct val="0"/>
        </a:spcAft>
        <a:buChar char="–"/>
        <a:defRPr sz="2000">
          <a:solidFill>
            <a:schemeClr val="tx1"/>
          </a:solidFill>
          <a:latin typeface="Times New Roman"/>
          <a:ea typeface="+mn-ea"/>
        </a:defRPr>
      </a:lvl4pPr>
      <a:lvl5pPr marL="2057400" indent="-228600" algn="l" rtl="0" eaLnBrk="0" fontAlgn="base" hangingPunct="0">
        <a:spcBef>
          <a:spcPct val="20000"/>
        </a:spcBef>
        <a:spcAft>
          <a:spcPct val="0"/>
        </a:spcAft>
        <a:buChar char="»"/>
        <a:defRPr sz="2000">
          <a:solidFill>
            <a:schemeClr val="tx1"/>
          </a:solidFill>
          <a:latin typeface="Times New Roman"/>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75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77.xml"/></Relationships>
</file>

<file path=ppt/slides/_rels/slide10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1.xml"/><Relationship Id="rId1" Type="http://schemas.openxmlformats.org/officeDocument/2006/relationships/slideLayout" Target="../slideLayouts/slideLayout5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0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92.xml"/><Relationship Id="rId1" Type="http://schemas.openxmlformats.org/officeDocument/2006/relationships/slideLayout" Target="../slideLayouts/slideLayout24.xml"/></Relationships>
</file>

<file path=ppt/slides/_rels/slide10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93.xml"/><Relationship Id="rId1" Type="http://schemas.openxmlformats.org/officeDocument/2006/relationships/slideLayout" Target="../slideLayouts/slideLayout44.xml"/><Relationship Id="rId5" Type="http://schemas.openxmlformats.org/officeDocument/2006/relationships/image" Target="../media/image108.jpeg"/><Relationship Id="rId4" Type="http://schemas.openxmlformats.org/officeDocument/2006/relationships/image" Target="../media/image107.jpeg"/></Relationships>
</file>

<file path=ppt/slides/_rels/slide10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94.xml"/><Relationship Id="rId1" Type="http://schemas.openxmlformats.org/officeDocument/2006/relationships/slideLayout" Target="../slideLayouts/slideLayout488.xml"/><Relationship Id="rId4" Type="http://schemas.openxmlformats.org/officeDocument/2006/relationships/image" Target="../media/image110.jpeg"/></Relationships>
</file>

<file path=ppt/slides/_rels/slide105.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image" Target="../media/image111.png"/><Relationship Id="rId1" Type="http://schemas.openxmlformats.org/officeDocument/2006/relationships/slideLayout" Target="../slideLayouts/slideLayout86.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708.xml"/><Relationship Id="rId1" Type="http://schemas.openxmlformats.org/officeDocument/2006/relationships/themeOverride" Target="../theme/themeOverride4.xml"/><Relationship Id="rId4" Type="http://schemas.openxmlformats.org/officeDocument/2006/relationships/image" Target="../media/image113.jpeg"/></Relationships>
</file>

<file path=ppt/slides/_rels/slide10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96.xml"/><Relationship Id="rId1" Type="http://schemas.openxmlformats.org/officeDocument/2006/relationships/slideLayout" Target="../slideLayouts/slideLayout70.xml"/><Relationship Id="rId4" Type="http://schemas.openxmlformats.org/officeDocument/2006/relationships/image" Target="../media/image115.png"/></Relationships>
</file>

<file path=ppt/slides/_rels/slide10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97.xml"/><Relationship Id="rId1" Type="http://schemas.openxmlformats.org/officeDocument/2006/relationships/slideLayout" Target="../slideLayouts/slideLayout70.xml"/><Relationship Id="rId4" Type="http://schemas.openxmlformats.org/officeDocument/2006/relationships/image" Target="../media/image115.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784.xml"/></Relationships>
</file>

<file path=ppt/slides/_rels/slide11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98.xml"/><Relationship Id="rId1" Type="http://schemas.openxmlformats.org/officeDocument/2006/relationships/slideLayout" Target="../slideLayouts/slideLayout70.xml"/><Relationship Id="rId4" Type="http://schemas.openxmlformats.org/officeDocument/2006/relationships/image" Target="../media/image115.png"/></Relationships>
</file>

<file path=ppt/slides/_rels/slide11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99.xml"/><Relationship Id="rId1" Type="http://schemas.openxmlformats.org/officeDocument/2006/relationships/slideLayout" Target="../slideLayouts/slideLayout70.xml"/><Relationship Id="rId4" Type="http://schemas.openxmlformats.org/officeDocument/2006/relationships/image" Target="../media/image115.png"/></Relationships>
</file>

<file path=ppt/slides/_rels/slide11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00.xml"/><Relationship Id="rId1" Type="http://schemas.openxmlformats.org/officeDocument/2006/relationships/slideLayout" Target="../slideLayouts/slideLayout70.xml"/><Relationship Id="rId4" Type="http://schemas.openxmlformats.org/officeDocument/2006/relationships/image" Target="../media/image115.png"/></Relationships>
</file>

<file path=ppt/slides/_rels/slide11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01.xml"/><Relationship Id="rId1" Type="http://schemas.openxmlformats.org/officeDocument/2006/relationships/slideLayout" Target="../slideLayouts/slideLayout70.xml"/><Relationship Id="rId4" Type="http://schemas.openxmlformats.org/officeDocument/2006/relationships/image" Target="../media/image115.png"/></Relationships>
</file>

<file path=ppt/slides/_rels/slide11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02.xml"/><Relationship Id="rId1" Type="http://schemas.openxmlformats.org/officeDocument/2006/relationships/slideLayout" Target="../slideLayouts/slideLayout93.xml"/></Relationships>
</file>

<file path=ppt/slides/_rels/slide115.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1.xml"/></Relationships>
</file>

<file path=ppt/slides/_rels/slide11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03.xml"/><Relationship Id="rId1" Type="http://schemas.openxmlformats.org/officeDocument/2006/relationships/slideLayout" Target="../slideLayouts/slideLayout70.xml"/></Relationships>
</file>

<file path=ppt/slides/_rels/slide117.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106.xml"/><Relationship Id="rId4" Type="http://schemas.openxmlformats.org/officeDocument/2006/relationships/image" Target="../media/image121.jpeg"/></Relationships>
</file>

<file path=ppt/slides/_rels/slide118.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04.xml"/><Relationship Id="rId1" Type="http://schemas.openxmlformats.org/officeDocument/2006/relationships/slideLayout" Target="../slideLayouts/slideLayout70.xml"/></Relationships>
</file>

<file path=ppt/slides/_rels/slide11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05.xml"/><Relationship Id="rId1" Type="http://schemas.openxmlformats.org/officeDocument/2006/relationships/slideLayout" Target="../slideLayouts/slideLayout70.xml"/></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789.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21.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15.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25.xml"/></Relationships>
</file>

<file path=ppt/slides/_rels/slide12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502.xml"/><Relationship Id="rId5" Type="http://schemas.openxmlformats.org/officeDocument/2006/relationships/image" Target="../media/image125.jpeg"/><Relationship Id="rId4" Type="http://schemas.openxmlformats.org/officeDocument/2006/relationships/image" Target="../media/image121.jpeg"/></Relationships>
</file>

<file path=ppt/slides/_rels/slide124.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147.xml"/></Relationships>
</file>

<file path=ppt/slides/_rels/slide12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07.xml"/><Relationship Id="rId1" Type="http://schemas.openxmlformats.org/officeDocument/2006/relationships/slideLayout" Target="../slideLayouts/slideLayout148.xml"/><Relationship Id="rId4" Type="http://schemas.openxmlformats.org/officeDocument/2006/relationships/image" Target="../media/image129.jpeg"/></Relationships>
</file>

<file path=ppt/slides/_rels/slide126.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08.xml"/><Relationship Id="rId1" Type="http://schemas.openxmlformats.org/officeDocument/2006/relationships/slideLayout" Target="../slideLayouts/slideLayout142.xml"/></Relationships>
</file>

<file path=ppt/slides/_rels/slide127.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09.xml"/><Relationship Id="rId1" Type="http://schemas.openxmlformats.org/officeDocument/2006/relationships/slideLayout" Target="../slideLayouts/slideLayout136.xml"/></Relationships>
</file>

<file path=ppt/slides/_rels/slide128.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10.xml"/><Relationship Id="rId1" Type="http://schemas.openxmlformats.org/officeDocument/2006/relationships/slideLayout" Target="../slideLayouts/slideLayout125.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896.xml"/></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789.xml"/></Relationships>
</file>

<file path=ppt/slides/_rels/slide130.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131.xml"/></Relationships>
</file>

<file path=ppt/slides/_rels/slide131.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13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58.xml"/></Relationships>
</file>

<file path=ppt/slides/_rels/slide134.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13.xml"/><Relationship Id="rId1" Type="http://schemas.openxmlformats.org/officeDocument/2006/relationships/slideLayout" Target="../slideLayouts/slideLayout142.xml"/></Relationships>
</file>

<file path=ppt/slides/_rels/slide135.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14.xml"/><Relationship Id="rId1" Type="http://schemas.openxmlformats.org/officeDocument/2006/relationships/slideLayout" Target="../slideLayouts/slideLayout142.xml"/></Relationships>
</file>

<file path=ppt/slides/_rels/slide136.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15.xml"/><Relationship Id="rId1" Type="http://schemas.openxmlformats.org/officeDocument/2006/relationships/slideLayout" Target="../slideLayouts/slideLayout142.xml"/></Relationships>
</file>

<file path=ppt/slides/_rels/slide137.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16.xml"/><Relationship Id="rId1" Type="http://schemas.openxmlformats.org/officeDocument/2006/relationships/slideLayout" Target="../slideLayouts/slideLayout142.xml"/></Relationships>
</file>

<file path=ppt/slides/_rels/slide13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17.xml"/><Relationship Id="rId1" Type="http://schemas.openxmlformats.org/officeDocument/2006/relationships/slideLayout" Target="../slideLayouts/slideLayout175.xml"/><Relationship Id="rId4" Type="http://schemas.openxmlformats.org/officeDocument/2006/relationships/image" Target="../media/image140.png"/></Relationships>
</file>

<file path=ppt/slides/_rels/slide13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18.xml"/><Relationship Id="rId1" Type="http://schemas.openxmlformats.org/officeDocument/2006/relationships/slideLayout" Target="../slideLayouts/slideLayout131.xml"/></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789.xml"/></Relationships>
</file>

<file path=ppt/slides/_rels/slide14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19.xml"/><Relationship Id="rId1" Type="http://schemas.openxmlformats.org/officeDocument/2006/relationships/slideLayout" Target="../slideLayouts/slideLayout142.xml"/></Relationships>
</file>

<file path=ppt/slides/_rels/slide141.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20.xml"/><Relationship Id="rId1" Type="http://schemas.openxmlformats.org/officeDocument/2006/relationships/slideLayout" Target="../slideLayouts/slideLayout142.xml"/></Relationships>
</file>

<file path=ppt/slides/_rels/slide142.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21.xml"/><Relationship Id="rId1" Type="http://schemas.openxmlformats.org/officeDocument/2006/relationships/slideLayout" Target="../slideLayouts/slideLayout516.xml"/></Relationships>
</file>

<file path=ppt/slides/_rels/slide14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22.xml"/><Relationship Id="rId1" Type="http://schemas.openxmlformats.org/officeDocument/2006/relationships/slideLayout" Target="../slideLayouts/slideLayout142.xml"/></Relationships>
</file>

<file path=ppt/slides/_rels/slide144.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23.xml"/><Relationship Id="rId1" Type="http://schemas.openxmlformats.org/officeDocument/2006/relationships/slideLayout" Target="../slideLayouts/slideLayout180.xml"/></Relationships>
</file>

<file path=ppt/slides/_rels/slide145.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24.xml"/><Relationship Id="rId1" Type="http://schemas.openxmlformats.org/officeDocument/2006/relationships/slideLayout" Target="../slideLayouts/slideLayout180.xml"/></Relationships>
</file>

<file path=ppt/slides/_rels/slide146.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131.xml"/></Relationships>
</file>

<file path=ppt/slides/_rels/slide147.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25.xml"/><Relationship Id="rId1" Type="http://schemas.openxmlformats.org/officeDocument/2006/relationships/slideLayout" Target="../slideLayouts/slideLayout142.xml"/></Relationships>
</file>

<file path=ppt/slides/_rels/slide148.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notesSlide" Target="../notesSlides/notesSlide126.xml"/><Relationship Id="rId1" Type="http://schemas.openxmlformats.org/officeDocument/2006/relationships/slideLayout" Target="../slideLayouts/slideLayout521.xml"/><Relationship Id="rId4" Type="http://schemas.openxmlformats.org/officeDocument/2006/relationships/image" Target="../media/image150.png"/></Relationships>
</file>

<file path=ppt/slides/_rels/slide149.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27.xml"/><Relationship Id="rId1" Type="http://schemas.openxmlformats.org/officeDocument/2006/relationships/slideLayout" Target="../slideLayouts/slideLayout521.xml"/><Relationship Id="rId4" Type="http://schemas.openxmlformats.org/officeDocument/2006/relationships/image" Target="../media/image152.png"/></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538.xml"/></Relationships>
</file>

<file path=ppt/slides/_rels/slide151.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131.xml"/></Relationships>
</file>

<file path=ppt/slides/_rels/slide152.xml.rels><?xml version="1.0" encoding="UTF-8" standalone="yes"?>
<Relationships xmlns="http://schemas.openxmlformats.org/package/2006/relationships"><Relationship Id="rId2" Type="http://schemas.openxmlformats.org/officeDocument/2006/relationships/audio" Target="../media/audio1.bin"/><Relationship Id="rId1" Type="http://schemas.openxmlformats.org/officeDocument/2006/relationships/slideLayout" Target="../slideLayouts/slideLayout131.xml"/></Relationships>
</file>

<file path=ppt/slides/_rels/slide153.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28.xml"/><Relationship Id="rId1" Type="http://schemas.openxmlformats.org/officeDocument/2006/relationships/slideLayout" Target="../slideLayouts/slideLayout854.xml"/></Relationships>
</file>

<file path=ppt/slides/_rels/slide154.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29.xml"/><Relationship Id="rId1" Type="http://schemas.openxmlformats.org/officeDocument/2006/relationships/slideLayout" Target="../slideLayouts/slideLayout130.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31.xml"/><Relationship Id="rId1" Type="http://schemas.openxmlformats.org/officeDocument/2006/relationships/slideLayout" Target="../slideLayouts/slideLayout197.xml"/></Relationships>
</file>

<file path=ppt/slides/_rels/slide158.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32.xml"/><Relationship Id="rId1" Type="http://schemas.openxmlformats.org/officeDocument/2006/relationships/slideLayout" Target="../slideLayouts/slideLayout560.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08.xml"/></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587.xml"/><Relationship Id="rId5" Type="http://schemas.openxmlformats.org/officeDocument/2006/relationships/image" Target="../media/image43.png"/><Relationship Id="rId4" Type="http://schemas.openxmlformats.org/officeDocument/2006/relationships/image" Target="../media/image42.jpeg"/></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19.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08.xml"/></Relationships>
</file>

<file path=ppt/slides/_rels/slide162.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36.xml"/><Relationship Id="rId1" Type="http://schemas.openxmlformats.org/officeDocument/2006/relationships/slideLayout" Target="../slideLayouts/slideLayout582.xml"/></Relationships>
</file>

<file path=ppt/slides/_rels/slide163.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37.xml"/><Relationship Id="rId1" Type="http://schemas.openxmlformats.org/officeDocument/2006/relationships/slideLayout" Target="../slideLayouts/slideLayout560.xml"/></Relationships>
</file>

<file path=ppt/slides/_rels/slide164.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38.xml"/><Relationship Id="rId1" Type="http://schemas.openxmlformats.org/officeDocument/2006/relationships/slideLayout" Target="../slideLayouts/slideLayout560.xml"/><Relationship Id="rId4" Type="http://schemas.openxmlformats.org/officeDocument/2006/relationships/image" Target="../media/image163.png"/></Relationships>
</file>

<file path=ppt/slides/_rels/slide165.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39.xml"/><Relationship Id="rId1" Type="http://schemas.openxmlformats.org/officeDocument/2006/relationships/slideLayout" Target="../slideLayouts/slideLayout560.xml"/></Relationships>
</file>

<file path=ppt/slides/_rels/slide166.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40.xml"/><Relationship Id="rId1" Type="http://schemas.openxmlformats.org/officeDocument/2006/relationships/slideLayout" Target="../slideLayouts/slideLayout571.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560.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560.xml"/></Relationships>
</file>

<file path=ppt/slides/_rels/slide16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43.xml"/><Relationship Id="rId1" Type="http://schemas.openxmlformats.org/officeDocument/2006/relationships/slideLayout" Target="../slideLayouts/slideLayout789.xml"/></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789.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25.xml"/></Relationships>
</file>

<file path=ppt/slides/_rels/slide17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44.xml"/><Relationship Id="rId1" Type="http://schemas.openxmlformats.org/officeDocument/2006/relationships/slideLayout" Target="../slideLayouts/slideLayout236.xml"/></Relationships>
</file>

<file path=ppt/slides/_rels/slide17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45.xml"/><Relationship Id="rId1" Type="http://schemas.openxmlformats.org/officeDocument/2006/relationships/slideLayout" Target="../slideLayouts/slideLayout235.xml"/><Relationship Id="rId6" Type="http://schemas.openxmlformats.org/officeDocument/2006/relationships/image" Target="../media/image43.png"/><Relationship Id="rId5" Type="http://schemas.openxmlformats.org/officeDocument/2006/relationships/image" Target="../media/image42.jpeg"/><Relationship Id="rId4" Type="http://schemas.microsoft.com/office/2007/relationships/hdphoto" Target="../media/hdphoto2.wdp"/></Relationships>
</file>

<file path=ppt/slides/_rels/slide17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46.xml"/><Relationship Id="rId1" Type="http://schemas.openxmlformats.org/officeDocument/2006/relationships/slideLayout" Target="../slideLayouts/slideLayout252.xml"/></Relationships>
</file>

<file path=ppt/slides/_rels/slide17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47.xml"/><Relationship Id="rId1" Type="http://schemas.openxmlformats.org/officeDocument/2006/relationships/slideLayout" Target="../slideLayouts/slideLayout224.xml"/><Relationship Id="rId4" Type="http://schemas.openxmlformats.org/officeDocument/2006/relationships/image" Target="../media/image76.png"/></Relationships>
</file>

<file path=ppt/slides/_rels/slide17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48.xml"/><Relationship Id="rId1" Type="http://schemas.openxmlformats.org/officeDocument/2006/relationships/slideLayout" Target="../slideLayouts/slideLayout236.xml"/></Relationships>
</file>

<file path=ppt/slides/_rels/slide17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49.xml"/><Relationship Id="rId1" Type="http://schemas.openxmlformats.org/officeDocument/2006/relationships/slideLayout" Target="../slideLayouts/slideLayout252.xml"/><Relationship Id="rId5" Type="http://schemas.openxmlformats.org/officeDocument/2006/relationships/image" Target="../media/image73.jpeg"/><Relationship Id="rId4" Type="http://schemas.openxmlformats.org/officeDocument/2006/relationships/image" Target="../media/image72.jpeg"/></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549.xml"/></Relationships>
</file>

<file path=ppt/slides/_rels/slide17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1.xml"/><Relationship Id="rId1" Type="http://schemas.openxmlformats.org/officeDocument/2006/relationships/slideLayout" Target="../slideLayouts/slideLayout241.xml"/></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789.xml"/></Relationships>
</file>

<file path=ppt/slides/_rels/slide180.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52.xml"/><Relationship Id="rId1" Type="http://schemas.openxmlformats.org/officeDocument/2006/relationships/slideLayout" Target="../slideLayouts/slideLayout257.xml"/></Relationships>
</file>

<file path=ppt/slides/_rels/slide181.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257.xml"/></Relationships>
</file>

<file path=ppt/slides/_rels/slide182.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53.xml"/><Relationship Id="rId1" Type="http://schemas.openxmlformats.org/officeDocument/2006/relationships/slideLayout" Target="../slideLayouts/slideLayout262.xml"/></Relationships>
</file>

<file path=ppt/slides/_rels/slide183.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54.xml"/><Relationship Id="rId1" Type="http://schemas.openxmlformats.org/officeDocument/2006/relationships/slideLayout" Target="../slideLayouts/slideLayout257.xml"/></Relationships>
</file>

<file path=ppt/slides/_rels/slide184.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55.xml"/><Relationship Id="rId1" Type="http://schemas.openxmlformats.org/officeDocument/2006/relationships/slideLayout" Target="../slideLayouts/slideLayout273.xml"/><Relationship Id="rId4" Type="http://schemas.openxmlformats.org/officeDocument/2006/relationships/image" Target="../media/image172.jpeg"/></Relationships>
</file>

<file path=ppt/slides/_rels/slide185.xml.rels><?xml version="1.0" encoding="UTF-8" standalone="yes"?>
<Relationships xmlns="http://schemas.openxmlformats.org/package/2006/relationships"><Relationship Id="rId3" Type="http://schemas.openxmlformats.org/officeDocument/2006/relationships/hyperlink" Target="http://images.google.com.sg/imgres?imgurl=members.tripod.com/~speaver/lamb.gif&amp;imgrefurl=http://members.tripod.com/~speaver/easter.html&amp;h=223&amp;w=279&amp;prev=/images?q=Passover+Lamb&amp;svnum=10&amp;hl=en&amp;lr=&amp;ie=UTF-8&amp;oe=UTF-8&amp;sa=G" TargetMode="External"/><Relationship Id="rId2" Type="http://schemas.openxmlformats.org/officeDocument/2006/relationships/notesSlide" Target="../notesSlides/notesSlide156.xml"/><Relationship Id="rId1" Type="http://schemas.openxmlformats.org/officeDocument/2006/relationships/slideLayout" Target="../slideLayouts/slideLayout269.xml"/><Relationship Id="rId6" Type="http://schemas.openxmlformats.org/officeDocument/2006/relationships/image" Target="../media/image175.jpeg"/><Relationship Id="rId5" Type="http://schemas.openxmlformats.org/officeDocument/2006/relationships/image" Target="../media/image174.jpeg"/><Relationship Id="rId4" Type="http://schemas.openxmlformats.org/officeDocument/2006/relationships/image" Target="../media/image173.jpeg"/></Relationships>
</file>

<file path=ppt/slides/_rels/slide186.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57.xml"/><Relationship Id="rId1" Type="http://schemas.openxmlformats.org/officeDocument/2006/relationships/slideLayout" Target="../slideLayouts/slideLayout269.xml"/></Relationships>
</file>

<file path=ppt/slides/_rels/slide187.xml.rels><?xml version="1.0" encoding="UTF-8" standalone="yes"?>
<Relationships xmlns="http://schemas.openxmlformats.org/package/2006/relationships"><Relationship Id="rId8" Type="http://schemas.openxmlformats.org/officeDocument/2006/relationships/image" Target="../media/image179.jpeg"/><Relationship Id="rId3" Type="http://schemas.openxmlformats.org/officeDocument/2006/relationships/hyperlink" Target="http://images.google.com.sg/imgres?imgurl=www.baruchhashem.com/resources/PesachMatzah.jpg&amp;imgrefurl=http://www.baruchhashem.com/resources/passover.html&amp;h=376&amp;w=577&amp;prev=/images?q=Feast+of+Unleavened+Bread&amp;svnum=10&amp;hl=en&amp;lr=&amp;ie=UTF-8&amp;oe=UTF-8" TargetMode="External"/><Relationship Id="rId7" Type="http://schemas.openxmlformats.org/officeDocument/2006/relationships/hyperlink" Target="http://www.foodsubs.com/Photos/yeast-breadmachine.jpg" TargetMode="External"/><Relationship Id="rId2" Type="http://schemas.openxmlformats.org/officeDocument/2006/relationships/notesSlide" Target="../notesSlides/notesSlide158.xml"/><Relationship Id="rId1" Type="http://schemas.openxmlformats.org/officeDocument/2006/relationships/slideLayout" Target="../slideLayouts/slideLayout269.xml"/><Relationship Id="rId6" Type="http://schemas.openxmlformats.org/officeDocument/2006/relationships/image" Target="../media/image178.png"/><Relationship Id="rId11" Type="http://schemas.openxmlformats.org/officeDocument/2006/relationships/image" Target="../media/image181.jpeg"/><Relationship Id="rId5" Type="http://schemas.openxmlformats.org/officeDocument/2006/relationships/hyperlink" Target="http://www.globalgourmet.com/food/foodday/fd0397/art/bdyeast.gif" TargetMode="External"/><Relationship Id="rId10" Type="http://schemas.openxmlformats.org/officeDocument/2006/relationships/image" Target="../media/image180.jpeg"/><Relationship Id="rId4" Type="http://schemas.openxmlformats.org/officeDocument/2006/relationships/image" Target="../media/image177.jpeg"/><Relationship Id="rId9" Type="http://schemas.openxmlformats.org/officeDocument/2006/relationships/hyperlink" Target="http://images.google.com.sg/imgres?imgurl=www.exploratorium.edu/cooking/bread/images/yeast.jpg&amp;imgrefurl=http://www.exploratorium.edu/cooking/bread/bread_science.html&amp;h=171&amp;w=150&amp;prev=/images?q=bread+with+Yeast&amp;svnum=10&amp;hl=en&amp;lr=&amp;ie=UTF-8&amp;oe=UTF-8" TargetMode="External"/></Relationships>
</file>

<file path=ppt/slides/_rels/slide188.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59.xml"/><Relationship Id="rId1" Type="http://schemas.openxmlformats.org/officeDocument/2006/relationships/slideLayout" Target="../slideLayouts/slideLayout257.xml"/></Relationships>
</file>

<file path=ppt/slides/_rels/slide189.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60.xml"/><Relationship Id="rId1" Type="http://schemas.openxmlformats.org/officeDocument/2006/relationships/slideLayout" Target="../slideLayouts/slideLayout598.xml"/></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789.xml"/></Relationships>
</file>

<file path=ppt/slides/_rels/slide190.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61.xml"/><Relationship Id="rId1" Type="http://schemas.openxmlformats.org/officeDocument/2006/relationships/slideLayout" Target="../slideLayouts/slideLayout598.xml"/></Relationships>
</file>

<file path=ppt/slides/_rels/slide191.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62.xml"/><Relationship Id="rId1" Type="http://schemas.openxmlformats.org/officeDocument/2006/relationships/slideLayout" Target="../slideLayouts/slideLayout598.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280.xml"/></Relationships>
</file>

<file path=ppt/slides/_rels/slide193.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64.xml"/><Relationship Id="rId1" Type="http://schemas.openxmlformats.org/officeDocument/2006/relationships/slideLayout" Target="../slideLayouts/slideLayout257.xml"/></Relationships>
</file>

<file path=ppt/slides/_rels/slide194.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295.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165.xml"/><Relationship Id="rId1" Type="http://schemas.openxmlformats.org/officeDocument/2006/relationships/slideLayout" Target="../slideLayouts/slideLayout301.xml"/></Relationships>
</file>

<file path=ppt/slides/_rels/slide197.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66.xml"/><Relationship Id="rId1" Type="http://schemas.openxmlformats.org/officeDocument/2006/relationships/slideLayout" Target="../slideLayouts/slideLayout301.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312.xml"/></Relationships>
</file>

<file path=ppt/slides/_rels/slide199.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68.xml"/><Relationship Id="rId1" Type="http://schemas.openxmlformats.org/officeDocument/2006/relationships/slideLayout" Target="../slideLayouts/slideLayout30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5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95.xml"/></Relationships>
</file>

<file path=ppt/slides/_rels/slide200.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69.xml"/><Relationship Id="rId1" Type="http://schemas.openxmlformats.org/officeDocument/2006/relationships/slideLayout" Target="../slideLayouts/slideLayout326.xml"/><Relationship Id="rId6" Type="http://schemas.openxmlformats.org/officeDocument/2006/relationships/image" Target="../media/image192.jpeg"/><Relationship Id="rId5" Type="http://schemas.openxmlformats.org/officeDocument/2006/relationships/image" Target="../media/image191.jpeg"/><Relationship Id="rId4" Type="http://schemas.openxmlformats.org/officeDocument/2006/relationships/image" Target="../media/image190.jpeg"/></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334.xml"/></Relationships>
</file>

<file path=ppt/slides/_rels/slide202.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71.xml"/><Relationship Id="rId1" Type="http://schemas.openxmlformats.org/officeDocument/2006/relationships/slideLayout" Target="../slideLayouts/slideLayout301.xml"/></Relationships>
</file>

<file path=ppt/slides/_rels/slide203.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172.xml"/><Relationship Id="rId1" Type="http://schemas.openxmlformats.org/officeDocument/2006/relationships/slideLayout" Target="../slideLayouts/slideLayout302.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355.xml"/></Relationships>
</file>

<file path=ppt/slides/_rels/slide205.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74.xml"/><Relationship Id="rId1" Type="http://schemas.openxmlformats.org/officeDocument/2006/relationships/slideLayout" Target="../slideLayouts/slideLayout301.xml"/></Relationships>
</file>

<file path=ppt/slides/_rels/slide206.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75.xml"/><Relationship Id="rId1" Type="http://schemas.openxmlformats.org/officeDocument/2006/relationships/slideLayout" Target="../slideLayouts/slideLayout350.xml"/></Relationships>
</file>

<file path=ppt/slides/_rels/slide207.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176.xml"/><Relationship Id="rId1" Type="http://schemas.openxmlformats.org/officeDocument/2006/relationships/slideLayout" Target="../slideLayouts/slideLayout789.xml"/></Relationships>
</file>

<file path=ppt/slides/_rels/slide208.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177.xml"/><Relationship Id="rId1" Type="http://schemas.openxmlformats.org/officeDocument/2006/relationships/slideLayout" Target="../slideLayouts/slideLayout832.xml"/><Relationship Id="rId4" Type="http://schemas.openxmlformats.org/officeDocument/2006/relationships/image" Target="../media/image197.png"/></Relationships>
</file>

<file path=ppt/slides/_rels/slide20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8.xml"/><Relationship Id="rId1" Type="http://schemas.openxmlformats.org/officeDocument/2006/relationships/slideLayout" Target="../slideLayouts/slideLayout789.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84.xml"/><Relationship Id="rId1" Type="http://schemas.openxmlformats.org/officeDocument/2006/relationships/themeOverride" Target="../theme/themeOverride2.xml"/><Relationship Id="rId4" Type="http://schemas.openxmlformats.org/officeDocument/2006/relationships/image" Target="../media/image47.png"/></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179.xml"/><Relationship Id="rId1" Type="http://schemas.openxmlformats.org/officeDocument/2006/relationships/slideLayout" Target="../slideLayouts/slideLayout614.xml"/><Relationship Id="rId5" Type="http://schemas.openxmlformats.org/officeDocument/2006/relationships/image" Target="../media/image200.jpeg"/><Relationship Id="rId4" Type="http://schemas.openxmlformats.org/officeDocument/2006/relationships/image" Target="../media/image199.jpeg"/></Relationships>
</file>

<file path=ppt/slides/_rels/slide212.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180.xml"/><Relationship Id="rId1" Type="http://schemas.openxmlformats.org/officeDocument/2006/relationships/slideLayout" Target="../slideLayouts/slideLayout626.xml"/><Relationship Id="rId4" Type="http://schemas.openxmlformats.org/officeDocument/2006/relationships/image" Target="../media/image202.jpeg"/></Relationships>
</file>

<file path=ppt/slides/_rels/slide213.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181.xml"/><Relationship Id="rId1" Type="http://schemas.openxmlformats.org/officeDocument/2006/relationships/slideLayout" Target="../slideLayouts/slideLayout626.xml"/></Relationships>
</file>

<file path=ppt/slides/_rels/slide214.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182.xml"/><Relationship Id="rId1" Type="http://schemas.openxmlformats.org/officeDocument/2006/relationships/slideLayout" Target="../slideLayouts/slideLayout631.xml"/></Relationships>
</file>

<file path=ppt/slides/_rels/slide215.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83.xml"/><Relationship Id="rId1" Type="http://schemas.openxmlformats.org/officeDocument/2006/relationships/slideLayout" Target="../slideLayouts/slideLayout642.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659.xml"/></Relationships>
</file>

<file path=ppt/slides/_rels/slide217.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185.xml"/><Relationship Id="rId1" Type="http://schemas.openxmlformats.org/officeDocument/2006/relationships/slideLayout" Target="../slideLayouts/slideLayout665.xml"/></Relationships>
</file>

<file path=ppt/slides/_rels/slide218.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186.xml"/><Relationship Id="rId1" Type="http://schemas.openxmlformats.org/officeDocument/2006/relationships/slideLayout" Target="../slideLayouts/slideLayout60.xml"/></Relationships>
</file>

<file path=ppt/slides/_rels/slide219.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187.xml"/><Relationship Id="rId1" Type="http://schemas.openxmlformats.org/officeDocument/2006/relationships/slideLayout" Target="../slideLayouts/slideLayout6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20.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188.xml"/><Relationship Id="rId1" Type="http://schemas.openxmlformats.org/officeDocument/2006/relationships/slideLayout" Target="../slideLayouts/slideLayout681.xml"/></Relationships>
</file>

<file path=ppt/slides/_rels/slide221.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189.xml"/><Relationship Id="rId1" Type="http://schemas.openxmlformats.org/officeDocument/2006/relationships/slideLayout" Target="../slideLayouts/slideLayout681.xml"/></Relationships>
</file>

<file path=ppt/slides/_rels/slide222.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190.xml"/><Relationship Id="rId1" Type="http://schemas.openxmlformats.org/officeDocument/2006/relationships/slideLayout" Target="../slideLayouts/slideLayout681.xml"/></Relationships>
</file>

<file path=ppt/slides/_rels/slide223.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191.xml"/><Relationship Id="rId1" Type="http://schemas.openxmlformats.org/officeDocument/2006/relationships/slideLayout" Target="../slideLayouts/slideLayout58.xml"/><Relationship Id="rId4" Type="http://schemas.openxmlformats.org/officeDocument/2006/relationships/image" Target="../media/image213.jpeg"/></Relationships>
</file>

<file path=ppt/slides/_rels/slide224.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192.xml"/><Relationship Id="rId1" Type="http://schemas.openxmlformats.org/officeDocument/2006/relationships/slideLayout" Target="../slideLayouts/slideLayout59.xml"/><Relationship Id="rId4" Type="http://schemas.openxmlformats.org/officeDocument/2006/relationships/image" Target="../media/image215.jpeg"/></Relationships>
</file>

<file path=ppt/slides/_rels/slide225.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193.xml"/><Relationship Id="rId1" Type="http://schemas.openxmlformats.org/officeDocument/2006/relationships/slideLayout" Target="../slideLayouts/slideLayout61.xml"/></Relationships>
</file>

<file path=ppt/slides/_rels/slide226.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194.xml"/><Relationship Id="rId1" Type="http://schemas.openxmlformats.org/officeDocument/2006/relationships/slideLayout" Target="../slideLayouts/slideLayout60.xml"/></Relationships>
</file>

<file path=ppt/slides/_rels/slide227.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195.xml"/><Relationship Id="rId1" Type="http://schemas.openxmlformats.org/officeDocument/2006/relationships/slideLayout" Target="../slideLayouts/slideLayout59.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63.xml"/></Relationships>
</file>

<file path=ppt/slides/_rels/slide229.xml.rels><?xml version="1.0" encoding="UTF-8" standalone="yes"?>
<Relationships xmlns="http://schemas.openxmlformats.org/package/2006/relationships"><Relationship Id="rId8" Type="http://schemas.openxmlformats.org/officeDocument/2006/relationships/image" Target="../media/image224.png"/><Relationship Id="rId3" Type="http://schemas.openxmlformats.org/officeDocument/2006/relationships/image" Target="../media/image219.png"/><Relationship Id="rId7" Type="http://schemas.openxmlformats.org/officeDocument/2006/relationships/image" Target="../media/image223.png"/><Relationship Id="rId2" Type="http://schemas.openxmlformats.org/officeDocument/2006/relationships/notesSlide" Target="../notesSlides/notesSlide197.xml"/><Relationship Id="rId1" Type="http://schemas.openxmlformats.org/officeDocument/2006/relationships/slideLayout" Target="../slideLayouts/slideLayout62.xml"/><Relationship Id="rId6" Type="http://schemas.openxmlformats.org/officeDocument/2006/relationships/image" Target="../media/image222.png"/><Relationship Id="rId5" Type="http://schemas.openxmlformats.org/officeDocument/2006/relationships/image" Target="../media/image221.png"/><Relationship Id="rId4" Type="http://schemas.openxmlformats.org/officeDocument/2006/relationships/image" Target="../media/image220.png"/><Relationship Id="rId9" Type="http://schemas.openxmlformats.org/officeDocument/2006/relationships/image" Target="../media/image22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9.xml"/></Relationships>
</file>

<file path=ppt/slides/_rels/slide230.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198.xml"/><Relationship Id="rId1" Type="http://schemas.openxmlformats.org/officeDocument/2006/relationships/slideLayout" Target="../slideLayouts/slideLayout686.xml"/></Relationships>
</file>

<file path=ppt/slides/_rels/slide231.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199.xml"/><Relationship Id="rId1" Type="http://schemas.openxmlformats.org/officeDocument/2006/relationships/slideLayout" Target="../slideLayouts/slideLayout686.xml"/></Relationships>
</file>

<file path=ppt/slides/_rels/slide232.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200.xml"/><Relationship Id="rId1" Type="http://schemas.openxmlformats.org/officeDocument/2006/relationships/slideLayout" Target="../slideLayouts/slideLayout703.xml"/></Relationships>
</file>

<file path=ppt/slides/_rels/slide233.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201.xml"/><Relationship Id="rId1" Type="http://schemas.openxmlformats.org/officeDocument/2006/relationships/slideLayout" Target="../slideLayouts/slideLayout64.xml"/></Relationships>
</file>

<file path=ppt/slides/_rels/slide234.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202.xml"/><Relationship Id="rId1" Type="http://schemas.openxmlformats.org/officeDocument/2006/relationships/slideLayout" Target="../slideLayouts/slideLayout65.xml"/></Relationships>
</file>

<file path=ppt/slides/_rels/slide235.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203.xml"/><Relationship Id="rId1" Type="http://schemas.openxmlformats.org/officeDocument/2006/relationships/slideLayout" Target="../slideLayouts/slideLayout67.xml"/></Relationships>
</file>

<file path=ppt/slides/_rels/slide236.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204.xml"/><Relationship Id="rId1" Type="http://schemas.openxmlformats.org/officeDocument/2006/relationships/slideLayout" Target="../slideLayouts/slideLayout64.xml"/></Relationships>
</file>

<file path=ppt/slides/_rels/slide237.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notesSlide" Target="../notesSlides/notesSlide205.xml"/><Relationship Id="rId1" Type="http://schemas.openxmlformats.org/officeDocument/2006/relationships/slideLayout" Target="../slideLayouts/slideLayout64.xml"/></Relationships>
</file>

<file path=ppt/slides/_rels/slide238.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206.xml"/><Relationship Id="rId1" Type="http://schemas.openxmlformats.org/officeDocument/2006/relationships/slideLayout" Target="../slideLayouts/slideLayout64.xml"/><Relationship Id="rId4" Type="http://schemas.openxmlformats.org/officeDocument/2006/relationships/image" Target="../media/image234.png"/></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64.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40.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208.xml"/><Relationship Id="rId1" Type="http://schemas.openxmlformats.org/officeDocument/2006/relationships/slideLayout" Target="../slideLayouts/slideLayout64.xml"/></Relationships>
</file>

<file path=ppt/slides/_rels/slide241.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notesSlide" Target="../notesSlides/notesSlide209.xml"/><Relationship Id="rId1" Type="http://schemas.openxmlformats.org/officeDocument/2006/relationships/slideLayout" Target="../slideLayouts/slideLayout64.xml"/></Relationships>
</file>

<file path=ppt/slides/_rels/slide242.xml.rels><?xml version="1.0" encoding="UTF-8" standalone="yes"?>
<Relationships xmlns="http://schemas.openxmlformats.org/package/2006/relationships"><Relationship Id="rId8" Type="http://schemas.openxmlformats.org/officeDocument/2006/relationships/image" Target="../media/image242.jpeg"/><Relationship Id="rId3" Type="http://schemas.openxmlformats.org/officeDocument/2006/relationships/image" Target="../media/image237.jpeg"/><Relationship Id="rId7" Type="http://schemas.openxmlformats.org/officeDocument/2006/relationships/image" Target="../media/image241.jpeg"/><Relationship Id="rId2" Type="http://schemas.openxmlformats.org/officeDocument/2006/relationships/notesSlide" Target="../notesSlides/notesSlide210.xml"/><Relationship Id="rId1" Type="http://schemas.openxmlformats.org/officeDocument/2006/relationships/slideLayout" Target="../slideLayouts/slideLayout64.xml"/><Relationship Id="rId6" Type="http://schemas.openxmlformats.org/officeDocument/2006/relationships/image" Target="../media/image240.jpeg"/><Relationship Id="rId5" Type="http://schemas.openxmlformats.org/officeDocument/2006/relationships/image" Target="../media/image239.jpeg"/><Relationship Id="rId4" Type="http://schemas.openxmlformats.org/officeDocument/2006/relationships/image" Target="../media/image238.jpeg"/><Relationship Id="rId9" Type="http://schemas.openxmlformats.org/officeDocument/2006/relationships/image" Target="../media/image243.jpeg"/></Relationships>
</file>

<file path=ppt/slides/_rels/slide243.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notesSlide" Target="../notesSlides/notesSlide211.xml"/><Relationship Id="rId1" Type="http://schemas.openxmlformats.org/officeDocument/2006/relationships/slideLayout" Target="../slideLayouts/slideLayout64.xml"/><Relationship Id="rId6" Type="http://schemas.openxmlformats.org/officeDocument/2006/relationships/image" Target="../media/image247.png"/><Relationship Id="rId5" Type="http://schemas.openxmlformats.org/officeDocument/2006/relationships/image" Target="../media/image246.jpeg"/><Relationship Id="rId4" Type="http://schemas.openxmlformats.org/officeDocument/2006/relationships/image" Target="../media/image245.png"/></Relationships>
</file>

<file path=ppt/slides/_rels/slide244.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notesSlide" Target="../notesSlides/notesSlide212.xml"/><Relationship Id="rId1" Type="http://schemas.openxmlformats.org/officeDocument/2006/relationships/slideLayout" Target="../slideLayouts/slideLayout64.xml"/></Relationships>
</file>

<file path=ppt/slides/_rels/slide245.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notesSlide" Target="../notesSlides/notesSlide213.xml"/><Relationship Id="rId1" Type="http://schemas.openxmlformats.org/officeDocument/2006/relationships/slideLayout" Target="../slideLayouts/slideLayout64.xml"/></Relationships>
</file>

<file path=ppt/slides/_rels/slide246.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notesSlide" Target="../notesSlides/notesSlide214.xml"/><Relationship Id="rId1" Type="http://schemas.openxmlformats.org/officeDocument/2006/relationships/slideLayout" Target="../slideLayouts/slideLayout68.xml"/></Relationships>
</file>

<file path=ppt/slides/_rels/slide247.xml.rels><?xml version="1.0" encoding="UTF-8" standalone="yes"?>
<Relationships xmlns="http://schemas.openxmlformats.org/package/2006/relationships"><Relationship Id="rId3" Type="http://schemas.openxmlformats.org/officeDocument/2006/relationships/image" Target="../media/image251.jpeg"/><Relationship Id="rId2" Type="http://schemas.openxmlformats.org/officeDocument/2006/relationships/notesSlide" Target="../notesSlides/notesSlide215.xml"/><Relationship Id="rId1" Type="http://schemas.openxmlformats.org/officeDocument/2006/relationships/slideLayout" Target="../slideLayouts/slideLayout69.xml"/></Relationships>
</file>

<file path=ppt/slides/_rels/slide248.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notesSlide" Target="../notesSlides/notesSlide216.xml"/><Relationship Id="rId1" Type="http://schemas.openxmlformats.org/officeDocument/2006/relationships/slideLayout" Target="../slideLayouts/slideLayout68.xml"/><Relationship Id="rId6" Type="http://schemas.openxmlformats.org/officeDocument/2006/relationships/image" Target="../media/image255.jpeg"/><Relationship Id="rId5" Type="http://schemas.openxmlformats.org/officeDocument/2006/relationships/image" Target="../media/image254.jpeg"/><Relationship Id="rId4" Type="http://schemas.openxmlformats.org/officeDocument/2006/relationships/image" Target="../media/image253.jpeg"/></Relationships>
</file>

<file path=ppt/slides/_rels/slide249.xml.rels><?xml version="1.0" encoding="UTF-8" standalone="yes"?>
<Relationships xmlns="http://schemas.openxmlformats.org/package/2006/relationships"><Relationship Id="rId3" Type="http://schemas.openxmlformats.org/officeDocument/2006/relationships/image" Target="../media/image256.jpeg"/><Relationship Id="rId2" Type="http://schemas.openxmlformats.org/officeDocument/2006/relationships/notesSlide" Target="../notesSlides/notesSlide217.xml"/><Relationship Id="rId1" Type="http://schemas.openxmlformats.org/officeDocument/2006/relationships/slideLayout" Target="../slideLayouts/slideLayout68.xml"/><Relationship Id="rId5" Type="http://schemas.openxmlformats.org/officeDocument/2006/relationships/image" Target="../media/image258.jpeg"/><Relationship Id="rId4" Type="http://schemas.openxmlformats.org/officeDocument/2006/relationships/image" Target="../media/image257.jpe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50.xml.rels><?xml version="1.0" encoding="UTF-8" standalone="yes"?>
<Relationships xmlns="http://schemas.openxmlformats.org/package/2006/relationships"><Relationship Id="rId3" Type="http://schemas.openxmlformats.org/officeDocument/2006/relationships/image" Target="../media/image259.jpeg"/><Relationship Id="rId2" Type="http://schemas.openxmlformats.org/officeDocument/2006/relationships/notesSlide" Target="../notesSlides/notesSlide218.xml"/><Relationship Id="rId1" Type="http://schemas.openxmlformats.org/officeDocument/2006/relationships/slideLayout" Target="../slideLayouts/slideLayout64.xml"/></Relationships>
</file>

<file path=ppt/slides/_rels/slide251.xml.rels><?xml version="1.0" encoding="UTF-8" standalone="yes"?>
<Relationships xmlns="http://schemas.openxmlformats.org/package/2006/relationships"><Relationship Id="rId3" Type="http://schemas.openxmlformats.org/officeDocument/2006/relationships/image" Target="../media/image260.jpeg"/><Relationship Id="rId2" Type="http://schemas.openxmlformats.org/officeDocument/2006/relationships/notesSlide" Target="../notesSlides/notesSlide219.xml"/><Relationship Id="rId1" Type="http://schemas.openxmlformats.org/officeDocument/2006/relationships/slideLayout" Target="../slideLayouts/slideLayout64.xml"/></Relationships>
</file>

<file path=ppt/slides/_rels/slide252.xml.rels><?xml version="1.0" encoding="UTF-8" standalone="yes"?>
<Relationships xmlns="http://schemas.openxmlformats.org/package/2006/relationships"><Relationship Id="rId3" Type="http://schemas.openxmlformats.org/officeDocument/2006/relationships/image" Target="../media/image261.jpeg"/><Relationship Id="rId2" Type="http://schemas.openxmlformats.org/officeDocument/2006/relationships/notesSlide" Target="../notesSlides/notesSlide220.xml"/><Relationship Id="rId1" Type="http://schemas.openxmlformats.org/officeDocument/2006/relationships/slideLayout" Target="../slideLayouts/slideLayout64.xml"/></Relationships>
</file>

<file path=ppt/slides/_rels/slide253.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notesSlide" Target="../notesSlides/notesSlide221.xml"/><Relationship Id="rId1" Type="http://schemas.openxmlformats.org/officeDocument/2006/relationships/slideLayout" Target="../slideLayouts/slideLayout64.xml"/></Relationships>
</file>

<file path=ppt/slides/_rels/slide254.xml.rels><?xml version="1.0" encoding="UTF-8" standalone="yes"?>
<Relationships xmlns="http://schemas.openxmlformats.org/package/2006/relationships"><Relationship Id="rId3" Type="http://schemas.openxmlformats.org/officeDocument/2006/relationships/image" Target="../media/image263.jpeg"/><Relationship Id="rId2" Type="http://schemas.openxmlformats.org/officeDocument/2006/relationships/notesSlide" Target="../notesSlides/notesSlide222.xml"/><Relationship Id="rId1" Type="http://schemas.openxmlformats.org/officeDocument/2006/relationships/slideLayout" Target="../slideLayouts/slideLayout64.xml"/></Relationships>
</file>

<file path=ppt/slides/_rels/slide255.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notesSlide" Target="../notesSlides/notesSlide223.xml"/><Relationship Id="rId1" Type="http://schemas.openxmlformats.org/officeDocument/2006/relationships/slideLayout" Target="../slideLayouts/slideLayout64.xml"/></Relationships>
</file>

<file path=ppt/slides/_rels/slide256.xml.rels><?xml version="1.0" encoding="UTF-8" standalone="yes"?>
<Relationships xmlns="http://schemas.openxmlformats.org/package/2006/relationships"><Relationship Id="rId3" Type="http://schemas.openxmlformats.org/officeDocument/2006/relationships/image" Target="../media/image265.jpeg"/><Relationship Id="rId2" Type="http://schemas.openxmlformats.org/officeDocument/2006/relationships/notesSlide" Target="../notesSlides/notesSlide224.xml"/><Relationship Id="rId1" Type="http://schemas.openxmlformats.org/officeDocument/2006/relationships/slideLayout" Target="../slideLayouts/slideLayout64.xml"/></Relationships>
</file>

<file path=ppt/slides/_rels/slide257.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notesSlide" Target="../notesSlides/notesSlide225.xml"/><Relationship Id="rId1" Type="http://schemas.openxmlformats.org/officeDocument/2006/relationships/slideLayout" Target="../slideLayouts/slideLayout68.xml"/><Relationship Id="rId5" Type="http://schemas.openxmlformats.org/officeDocument/2006/relationships/image" Target="../media/image268.jpeg"/><Relationship Id="rId4" Type="http://schemas.openxmlformats.org/officeDocument/2006/relationships/image" Target="../media/image267.jpeg"/></Relationships>
</file>

<file path=ppt/slides/_rels/slide258.xml.rels><?xml version="1.0" encoding="UTF-8" standalone="yes"?>
<Relationships xmlns="http://schemas.openxmlformats.org/package/2006/relationships"><Relationship Id="rId3" Type="http://schemas.openxmlformats.org/officeDocument/2006/relationships/image" Target="../media/image269.jpeg"/><Relationship Id="rId2" Type="http://schemas.openxmlformats.org/officeDocument/2006/relationships/notesSlide" Target="../notesSlides/notesSlide226.xml"/><Relationship Id="rId1" Type="http://schemas.openxmlformats.org/officeDocument/2006/relationships/slideLayout" Target="../slideLayouts/slideLayout66.xml"/><Relationship Id="rId4" Type="http://schemas.openxmlformats.org/officeDocument/2006/relationships/image" Target="../media/image270.jpeg"/></Relationships>
</file>

<file path=ppt/slides/_rels/slide259.xml.rels><?xml version="1.0" encoding="UTF-8" standalone="yes"?>
<Relationships xmlns="http://schemas.openxmlformats.org/package/2006/relationships"><Relationship Id="rId3" Type="http://schemas.openxmlformats.org/officeDocument/2006/relationships/image" Target="../media/image271.jpeg"/><Relationship Id="rId2" Type="http://schemas.openxmlformats.org/officeDocument/2006/relationships/notesSlide" Target="../notesSlides/notesSlide227.xml"/><Relationship Id="rId1" Type="http://schemas.openxmlformats.org/officeDocument/2006/relationships/slideLayout" Target="../slideLayouts/slideLayout64.xml"/><Relationship Id="rId4" Type="http://schemas.openxmlformats.org/officeDocument/2006/relationships/image" Target="../media/image272.jpe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28.xml"/><Relationship Id="rId1" Type="http://schemas.openxmlformats.org/officeDocument/2006/relationships/slideLayout" Target="../slideLayouts/slideLayout372.xml"/></Relationships>
</file>

<file path=ppt/slides/_rels/slide262.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notesSlide" Target="../notesSlides/notesSlide229.xml"/><Relationship Id="rId1" Type="http://schemas.openxmlformats.org/officeDocument/2006/relationships/slideLayout" Target="../slideLayouts/slideLayout377.xml"/></Relationships>
</file>

<file path=ppt/slides/_rels/slide26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30.xml"/><Relationship Id="rId1" Type="http://schemas.openxmlformats.org/officeDocument/2006/relationships/slideLayout" Target="../slideLayouts/slideLayout372.xml"/></Relationships>
</file>

<file path=ppt/slides/_rels/slide264.xml.rels><?xml version="1.0" encoding="UTF-8" standalone="yes"?>
<Relationships xmlns="http://schemas.openxmlformats.org/package/2006/relationships"><Relationship Id="rId2" Type="http://schemas.openxmlformats.org/officeDocument/2006/relationships/notesSlide" Target="../notesSlides/notesSlide231.xml"/><Relationship Id="rId1" Type="http://schemas.openxmlformats.org/officeDocument/2006/relationships/slideLayout" Target="../slideLayouts/slideLayout865.xml"/></Relationships>
</file>

<file path=ppt/slides/_rels/slide265.xml.rels><?xml version="1.0" encoding="UTF-8" standalone="yes"?>
<Relationships xmlns="http://schemas.openxmlformats.org/package/2006/relationships"><Relationship Id="rId3" Type="http://schemas.openxmlformats.org/officeDocument/2006/relationships/image" Target="../media/image274.jpg"/><Relationship Id="rId2" Type="http://schemas.openxmlformats.org/officeDocument/2006/relationships/notesSlide" Target="../notesSlides/notesSlide232.xml"/><Relationship Id="rId1" Type="http://schemas.openxmlformats.org/officeDocument/2006/relationships/slideLayout" Target="../slideLayouts/slideLayout865.xml"/></Relationships>
</file>

<file path=ppt/slides/_rels/slide266.xml.rels><?xml version="1.0" encoding="UTF-8" standalone="yes"?>
<Relationships xmlns="http://schemas.openxmlformats.org/package/2006/relationships"><Relationship Id="rId3" Type="http://schemas.openxmlformats.org/officeDocument/2006/relationships/image" Target="../media/image274.jpg"/><Relationship Id="rId2" Type="http://schemas.openxmlformats.org/officeDocument/2006/relationships/notesSlide" Target="../notesSlides/notesSlide233.xml"/><Relationship Id="rId1" Type="http://schemas.openxmlformats.org/officeDocument/2006/relationships/slideLayout" Target="../slideLayouts/slideLayout865.xml"/></Relationships>
</file>

<file path=ppt/slides/_rels/slide267.xml.rels><?xml version="1.0" encoding="UTF-8" standalone="yes"?>
<Relationships xmlns="http://schemas.openxmlformats.org/package/2006/relationships"><Relationship Id="rId3" Type="http://schemas.openxmlformats.org/officeDocument/2006/relationships/image" Target="../media/image274.jpg"/><Relationship Id="rId2" Type="http://schemas.openxmlformats.org/officeDocument/2006/relationships/notesSlide" Target="../notesSlides/notesSlide234.xml"/><Relationship Id="rId1" Type="http://schemas.openxmlformats.org/officeDocument/2006/relationships/slideLayout" Target="../slideLayouts/slideLayout865.xml"/></Relationships>
</file>

<file path=ppt/slides/_rels/slide268.xml.rels><?xml version="1.0" encoding="UTF-8" standalone="yes"?>
<Relationships xmlns="http://schemas.openxmlformats.org/package/2006/relationships"><Relationship Id="rId3" Type="http://schemas.openxmlformats.org/officeDocument/2006/relationships/image" Target="../media/image274.jpg"/><Relationship Id="rId2" Type="http://schemas.openxmlformats.org/officeDocument/2006/relationships/notesSlide" Target="../notesSlides/notesSlide235.xml"/><Relationship Id="rId1" Type="http://schemas.openxmlformats.org/officeDocument/2006/relationships/slideLayout" Target="../slideLayouts/slideLayout865.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837.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270.xml.rels><?xml version="1.0" encoding="UTF-8" standalone="yes"?>
<Relationships xmlns="http://schemas.openxmlformats.org/package/2006/relationships"><Relationship Id="rId3" Type="http://schemas.openxmlformats.org/officeDocument/2006/relationships/image" Target="../media/image274.jpg"/><Relationship Id="rId2" Type="http://schemas.openxmlformats.org/officeDocument/2006/relationships/notesSlide" Target="../notesSlides/notesSlide236.xml"/><Relationship Id="rId1" Type="http://schemas.openxmlformats.org/officeDocument/2006/relationships/slideLayout" Target="../slideLayouts/slideLayout870.xml"/></Relationships>
</file>

<file path=ppt/slides/_rels/slide271.xml.rels><?xml version="1.0" encoding="UTF-8" standalone="yes"?>
<Relationships xmlns="http://schemas.openxmlformats.org/package/2006/relationships"><Relationship Id="rId3" Type="http://schemas.openxmlformats.org/officeDocument/2006/relationships/image" Target="../media/image274.jpg"/><Relationship Id="rId2" Type="http://schemas.openxmlformats.org/officeDocument/2006/relationships/notesSlide" Target="../notesSlides/notesSlide237.xml"/><Relationship Id="rId1" Type="http://schemas.openxmlformats.org/officeDocument/2006/relationships/slideLayout" Target="../slideLayouts/slideLayout865.xml"/></Relationships>
</file>

<file path=ppt/slides/_rels/slide272.xml.rels><?xml version="1.0" encoding="UTF-8" standalone="yes"?>
<Relationships xmlns="http://schemas.openxmlformats.org/package/2006/relationships"><Relationship Id="rId3" Type="http://schemas.openxmlformats.org/officeDocument/2006/relationships/image" Target="../media/image274.jpg"/><Relationship Id="rId2" Type="http://schemas.openxmlformats.org/officeDocument/2006/relationships/notesSlide" Target="../notesSlides/notesSlide238.xml"/><Relationship Id="rId1" Type="http://schemas.openxmlformats.org/officeDocument/2006/relationships/slideLayout" Target="../slideLayouts/slideLayout865.xml"/></Relationships>
</file>

<file path=ppt/slides/_rels/slide27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239.xml"/><Relationship Id="rId1" Type="http://schemas.openxmlformats.org/officeDocument/2006/relationships/slideLayout" Target="../slideLayouts/slideLayout394.xml"/><Relationship Id="rId4" Type="http://schemas.openxmlformats.org/officeDocument/2006/relationships/image" Target="../media/image140.png"/></Relationships>
</file>

<file path=ppt/slides/_rels/slide274.xml.rels><?xml version="1.0" encoding="UTF-8" standalone="yes"?>
<Relationships xmlns="http://schemas.openxmlformats.org/package/2006/relationships"><Relationship Id="rId3" Type="http://schemas.openxmlformats.org/officeDocument/2006/relationships/image" Target="../media/image275.jpeg"/><Relationship Id="rId2" Type="http://schemas.openxmlformats.org/officeDocument/2006/relationships/notesSlide" Target="../notesSlides/notesSlide240.xml"/><Relationship Id="rId1" Type="http://schemas.openxmlformats.org/officeDocument/2006/relationships/slideLayout" Target="../slideLayouts/slideLayout865.xml"/><Relationship Id="rId5" Type="http://schemas.openxmlformats.org/officeDocument/2006/relationships/image" Target="../media/image277.jpeg"/><Relationship Id="rId4" Type="http://schemas.openxmlformats.org/officeDocument/2006/relationships/image" Target="../media/image276.jpeg"/></Relationships>
</file>

<file path=ppt/slides/_rels/slide275.xml.rels><?xml version="1.0" encoding="UTF-8" standalone="yes"?>
<Relationships xmlns="http://schemas.openxmlformats.org/package/2006/relationships"><Relationship Id="rId3" Type="http://schemas.openxmlformats.org/officeDocument/2006/relationships/image" Target="../media/image278.jpeg"/><Relationship Id="rId2" Type="http://schemas.openxmlformats.org/officeDocument/2006/relationships/notesSlide" Target="../notesSlides/notesSlide241.xml"/><Relationship Id="rId1" Type="http://schemas.openxmlformats.org/officeDocument/2006/relationships/slideLayout" Target="../slideLayouts/slideLayout870.xml"/></Relationships>
</file>

<file path=ppt/slides/_rels/slide276.xml.rels><?xml version="1.0" encoding="UTF-8" standalone="yes"?>
<Relationships xmlns="http://schemas.openxmlformats.org/package/2006/relationships"><Relationship Id="rId3" Type="http://schemas.openxmlformats.org/officeDocument/2006/relationships/image" Target="../media/image274.jpg"/><Relationship Id="rId2" Type="http://schemas.openxmlformats.org/officeDocument/2006/relationships/notesSlide" Target="../notesSlides/notesSlide242.xml"/><Relationship Id="rId1" Type="http://schemas.openxmlformats.org/officeDocument/2006/relationships/slideLayout" Target="../slideLayouts/slideLayout865.xml"/></Relationships>
</file>

<file path=ppt/slides/_rels/slide277.xml.rels><?xml version="1.0" encoding="UTF-8" standalone="yes"?>
<Relationships xmlns="http://schemas.openxmlformats.org/package/2006/relationships"><Relationship Id="rId3" Type="http://schemas.openxmlformats.org/officeDocument/2006/relationships/image" Target="../media/image274.jpg"/><Relationship Id="rId2" Type="http://schemas.openxmlformats.org/officeDocument/2006/relationships/notesSlide" Target="../notesSlides/notesSlide243.xml"/><Relationship Id="rId1" Type="http://schemas.openxmlformats.org/officeDocument/2006/relationships/slideLayout" Target="../slideLayouts/slideLayout865.xml"/></Relationships>
</file>

<file path=ppt/slides/_rels/slide278.xml.rels><?xml version="1.0" encoding="UTF-8" standalone="yes"?>
<Relationships xmlns="http://schemas.openxmlformats.org/package/2006/relationships"><Relationship Id="rId2" Type="http://schemas.openxmlformats.org/officeDocument/2006/relationships/notesSlide" Target="../notesSlides/notesSlide244.xml"/><Relationship Id="rId1" Type="http://schemas.openxmlformats.org/officeDocument/2006/relationships/slideLayout" Target="../slideLayouts/slideLayout377.xml"/></Relationships>
</file>

<file path=ppt/slides/_rels/slide279.xml.rels><?xml version="1.0" encoding="UTF-8" standalone="yes"?>
<Relationships xmlns="http://schemas.openxmlformats.org/package/2006/relationships"><Relationship Id="rId2" Type="http://schemas.openxmlformats.org/officeDocument/2006/relationships/notesSlide" Target="../notesSlides/notesSlide245.xml"/><Relationship Id="rId1" Type="http://schemas.openxmlformats.org/officeDocument/2006/relationships/slideLayout" Target="../slideLayouts/slideLayout433.xml"/></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80.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notesSlide" Target="../notesSlides/notesSlide246.xml"/><Relationship Id="rId1" Type="http://schemas.openxmlformats.org/officeDocument/2006/relationships/slideLayout" Target="../slideLayouts/slideLayout870.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2.xml.rels><?xml version="1.0" encoding="UTF-8" standalone="yes"?>
<Relationships xmlns="http://schemas.openxmlformats.org/package/2006/relationships"><Relationship Id="rId2" Type="http://schemas.openxmlformats.org/officeDocument/2006/relationships/image" Target="../media/image280.jpeg"/><Relationship Id="rId1" Type="http://schemas.openxmlformats.org/officeDocument/2006/relationships/slideLayout" Target="../slideLayouts/slideLayout883.xml"/></Relationships>
</file>

<file path=ppt/slides/_rels/slide283.xml.rels><?xml version="1.0" encoding="UTF-8" standalone="yes"?>
<Relationships xmlns="http://schemas.openxmlformats.org/package/2006/relationships"><Relationship Id="rId2" Type="http://schemas.openxmlformats.org/officeDocument/2006/relationships/image" Target="../media/image280.jpeg"/><Relationship Id="rId1" Type="http://schemas.openxmlformats.org/officeDocument/2006/relationships/slideLayout" Target="../slideLayouts/slideLayout883.xml"/></Relationships>
</file>

<file path=ppt/slides/_rels/slide284.xml.rels><?xml version="1.0" encoding="UTF-8" standalone="yes"?>
<Relationships xmlns="http://schemas.openxmlformats.org/package/2006/relationships"><Relationship Id="rId2" Type="http://schemas.openxmlformats.org/officeDocument/2006/relationships/image" Target="../media/image280.jpeg"/><Relationship Id="rId1" Type="http://schemas.openxmlformats.org/officeDocument/2006/relationships/slideLayout" Target="../slideLayouts/slideLayout883.xml"/></Relationships>
</file>

<file path=ppt/slides/_rels/slide285.xml.rels><?xml version="1.0" encoding="UTF-8" standalone="yes"?>
<Relationships xmlns="http://schemas.openxmlformats.org/package/2006/relationships"><Relationship Id="rId3" Type="http://schemas.openxmlformats.org/officeDocument/2006/relationships/image" Target="../media/image280.jpeg"/><Relationship Id="rId2" Type="http://schemas.openxmlformats.org/officeDocument/2006/relationships/notesSlide" Target="../notesSlides/notesSlide247.xml"/><Relationship Id="rId1" Type="http://schemas.openxmlformats.org/officeDocument/2006/relationships/slideLayout" Target="../slideLayouts/slideLayout883.xml"/><Relationship Id="rId5" Type="http://schemas.openxmlformats.org/officeDocument/2006/relationships/image" Target="../media/image282.jpeg"/><Relationship Id="rId4" Type="http://schemas.openxmlformats.org/officeDocument/2006/relationships/image" Target="../media/image281.jpeg"/></Relationships>
</file>

<file path=ppt/slides/_rels/slide286.xml.rels><?xml version="1.0" encoding="UTF-8" standalone="yes"?>
<Relationships xmlns="http://schemas.openxmlformats.org/package/2006/relationships"><Relationship Id="rId3" Type="http://schemas.openxmlformats.org/officeDocument/2006/relationships/image" Target="../media/image283.jpeg"/><Relationship Id="rId2" Type="http://schemas.openxmlformats.org/officeDocument/2006/relationships/notesSlide" Target="../notesSlides/notesSlide248.xml"/><Relationship Id="rId1" Type="http://schemas.openxmlformats.org/officeDocument/2006/relationships/slideLayout" Target="../slideLayouts/slideLayout405.xml"/></Relationships>
</file>

<file path=ppt/slides/_rels/slide287.xml.rels><?xml version="1.0" encoding="UTF-8" standalone="yes"?>
<Relationships xmlns="http://schemas.openxmlformats.org/package/2006/relationships"><Relationship Id="rId2" Type="http://schemas.openxmlformats.org/officeDocument/2006/relationships/notesSlide" Target="../notesSlides/notesSlide249.xml"/><Relationship Id="rId1" Type="http://schemas.openxmlformats.org/officeDocument/2006/relationships/slideLayout" Target="../slideLayouts/slideLayout421.xml"/></Relationships>
</file>

<file path=ppt/slides/_rels/slide288.xml.rels><?xml version="1.0" encoding="UTF-8" standalone="yes"?>
<Relationships xmlns="http://schemas.openxmlformats.org/package/2006/relationships"><Relationship Id="rId3" Type="http://schemas.openxmlformats.org/officeDocument/2006/relationships/image" Target="../media/image274.jpg"/><Relationship Id="rId2" Type="http://schemas.openxmlformats.org/officeDocument/2006/relationships/notesSlide" Target="../notesSlides/notesSlide250.xml"/><Relationship Id="rId1" Type="http://schemas.openxmlformats.org/officeDocument/2006/relationships/slideLayout" Target="../slideLayouts/slideLayout416.xml"/></Relationships>
</file>

<file path=ppt/slides/_rels/slide289.xml.rels><?xml version="1.0" encoding="UTF-8" standalone="yes"?>
<Relationships xmlns="http://schemas.openxmlformats.org/package/2006/relationships"><Relationship Id="rId3" Type="http://schemas.openxmlformats.org/officeDocument/2006/relationships/image" Target="../media/image284.jpeg"/><Relationship Id="rId2" Type="http://schemas.openxmlformats.org/officeDocument/2006/relationships/notesSlide" Target="../notesSlides/notesSlide251.xml"/><Relationship Id="rId1" Type="http://schemas.openxmlformats.org/officeDocument/2006/relationships/slideLayout" Target="../slideLayouts/slideLayout410.xml"/></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90.xml.rels><?xml version="1.0" encoding="UTF-8" standalone="yes"?>
<Relationships xmlns="http://schemas.openxmlformats.org/package/2006/relationships"><Relationship Id="rId3" Type="http://schemas.openxmlformats.org/officeDocument/2006/relationships/image" Target="../media/image283.jpeg"/><Relationship Id="rId2" Type="http://schemas.openxmlformats.org/officeDocument/2006/relationships/notesSlide" Target="../notesSlides/notesSlide252.xml"/><Relationship Id="rId1" Type="http://schemas.openxmlformats.org/officeDocument/2006/relationships/slideLayout" Target="../slideLayouts/slideLayout405.xml"/></Relationships>
</file>

<file path=ppt/slides/_rels/slide291.xml.rels><?xml version="1.0" encoding="UTF-8" standalone="yes"?>
<Relationships xmlns="http://schemas.openxmlformats.org/package/2006/relationships"><Relationship Id="rId2" Type="http://schemas.openxmlformats.org/officeDocument/2006/relationships/notesSlide" Target="../notesSlides/notesSlide253.xml"/><Relationship Id="rId1" Type="http://schemas.openxmlformats.org/officeDocument/2006/relationships/slideLayout" Target="../slideLayouts/slideLayout421.xml"/></Relationships>
</file>

<file path=ppt/slides/_rels/slide292.xml.rels><?xml version="1.0" encoding="UTF-8" standalone="yes"?>
<Relationships xmlns="http://schemas.openxmlformats.org/package/2006/relationships"><Relationship Id="rId3" Type="http://schemas.openxmlformats.org/officeDocument/2006/relationships/image" Target="../media/image274.jpg"/><Relationship Id="rId2" Type="http://schemas.openxmlformats.org/officeDocument/2006/relationships/notesSlide" Target="../notesSlides/notesSlide254.xml"/><Relationship Id="rId1" Type="http://schemas.openxmlformats.org/officeDocument/2006/relationships/slideLayout" Target="../slideLayouts/slideLayout416.xml"/></Relationships>
</file>

<file path=ppt/slides/_rels/slide293.xml.rels><?xml version="1.0" encoding="UTF-8" standalone="yes"?>
<Relationships xmlns="http://schemas.openxmlformats.org/package/2006/relationships"><Relationship Id="rId2" Type="http://schemas.openxmlformats.org/officeDocument/2006/relationships/notesSlide" Target="../notesSlides/notesSlide255.xml"/><Relationship Id="rId1" Type="http://schemas.openxmlformats.org/officeDocument/2006/relationships/slideLayout" Target="../slideLayouts/slideLayout421.xml"/></Relationships>
</file>

<file path=ppt/slides/_rels/slide294.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256.xml"/><Relationship Id="rId1" Type="http://schemas.openxmlformats.org/officeDocument/2006/relationships/slideLayout" Target="../slideLayouts/slideLayout416.xml"/></Relationships>
</file>

<file path=ppt/slides/_rels/slide295.xml.rels><?xml version="1.0" encoding="UTF-8" standalone="yes"?>
<Relationships xmlns="http://schemas.openxmlformats.org/package/2006/relationships"><Relationship Id="rId2" Type="http://schemas.openxmlformats.org/officeDocument/2006/relationships/notesSlide" Target="../notesSlides/notesSlide257.xml"/><Relationship Id="rId1" Type="http://schemas.openxmlformats.org/officeDocument/2006/relationships/slideLayout" Target="../slideLayouts/slideLayout421.xml"/></Relationships>
</file>

<file path=ppt/slides/_rels/slide296.xml.rels><?xml version="1.0" encoding="UTF-8" standalone="yes"?>
<Relationships xmlns="http://schemas.openxmlformats.org/package/2006/relationships"><Relationship Id="rId3" Type="http://schemas.openxmlformats.org/officeDocument/2006/relationships/image" Target="../media/image285.jpeg"/><Relationship Id="rId2" Type="http://schemas.openxmlformats.org/officeDocument/2006/relationships/notesSlide" Target="../notesSlides/notesSlide258.xml"/><Relationship Id="rId1" Type="http://schemas.openxmlformats.org/officeDocument/2006/relationships/slideLayout" Target="../slideLayouts/slideLayout421.xml"/></Relationships>
</file>

<file path=ppt/slides/_rels/slide297.xml.rels><?xml version="1.0" encoding="UTF-8" standalone="yes"?>
<Relationships xmlns="http://schemas.openxmlformats.org/package/2006/relationships"><Relationship Id="rId3" Type="http://schemas.openxmlformats.org/officeDocument/2006/relationships/image" Target="../media/image286.jpeg"/><Relationship Id="rId2" Type="http://schemas.openxmlformats.org/officeDocument/2006/relationships/notesSlide" Target="../notesSlides/notesSlide259.xml"/><Relationship Id="rId1" Type="http://schemas.openxmlformats.org/officeDocument/2006/relationships/slideLayout" Target="../slideLayouts/slideLayout421.xml"/></Relationships>
</file>

<file path=ppt/slides/_rels/slide298.xml.rels><?xml version="1.0" encoding="UTF-8" standalone="yes"?>
<Relationships xmlns="http://schemas.openxmlformats.org/package/2006/relationships"><Relationship Id="rId3" Type="http://schemas.openxmlformats.org/officeDocument/2006/relationships/notesSlide" Target="../notesSlides/notesSlide260.xml"/><Relationship Id="rId2" Type="http://schemas.openxmlformats.org/officeDocument/2006/relationships/slideLayout" Target="../slideLayouts/slideLayout444.xml"/><Relationship Id="rId1" Type="http://schemas.openxmlformats.org/officeDocument/2006/relationships/themeOverride" Target="../theme/themeOverride5.xml"/><Relationship Id="rId4" Type="http://schemas.openxmlformats.org/officeDocument/2006/relationships/image" Target="../media/image287.jpeg"/></Relationships>
</file>

<file path=ppt/slides/_rels/slide299.xml.rels><?xml version="1.0" encoding="UTF-8" standalone="yes"?>
<Relationships xmlns="http://schemas.openxmlformats.org/package/2006/relationships"><Relationship Id="rId3" Type="http://schemas.openxmlformats.org/officeDocument/2006/relationships/image" Target="../media/image274.jpg"/><Relationship Id="rId2" Type="http://schemas.openxmlformats.org/officeDocument/2006/relationships/notesSlide" Target="../notesSlides/notesSlide261.xml"/><Relationship Id="rId1" Type="http://schemas.openxmlformats.org/officeDocument/2006/relationships/slideLayout" Target="../slideLayouts/slideLayout416.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89.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00.xml.rels><?xml version="1.0" encoding="UTF-8" standalone="yes"?>
<Relationships xmlns="http://schemas.openxmlformats.org/package/2006/relationships"><Relationship Id="rId3" Type="http://schemas.openxmlformats.org/officeDocument/2006/relationships/image" Target="../media/image274.jpg"/><Relationship Id="rId2" Type="http://schemas.openxmlformats.org/officeDocument/2006/relationships/notesSlide" Target="../notesSlides/notesSlide262.xml"/><Relationship Id="rId1" Type="http://schemas.openxmlformats.org/officeDocument/2006/relationships/slideLayout" Target="../slideLayouts/slideLayout416.xml"/></Relationships>
</file>

<file path=ppt/slides/_rels/slide30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3.xml"/><Relationship Id="rId1" Type="http://schemas.openxmlformats.org/officeDocument/2006/relationships/slideLayout" Target="../slideLayouts/slideLayout789.xml"/></Relationships>
</file>

<file path=ppt/slides/_rels/slide30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4.xml"/><Relationship Id="rId1" Type="http://schemas.openxmlformats.org/officeDocument/2006/relationships/slideLayout" Target="../slideLayouts/slideLayout789.xml"/></Relationships>
</file>

<file path=ppt/slides/_rels/slide30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65.xml"/><Relationship Id="rId1" Type="http://schemas.openxmlformats.org/officeDocument/2006/relationships/slideLayout" Target="../slideLayouts/slideLayout789.xml"/></Relationships>
</file>

<file path=ppt/slides/_rels/slide30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66.xml"/><Relationship Id="rId1" Type="http://schemas.openxmlformats.org/officeDocument/2006/relationships/slideLayout" Target="../slideLayouts/slideLayout789.xml"/></Relationships>
</file>

<file path=ppt/slides/_rels/slide30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67.xml"/><Relationship Id="rId1" Type="http://schemas.openxmlformats.org/officeDocument/2006/relationships/slideLayout" Target="../slideLayouts/slideLayout789.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795.xml"/></Relationships>
</file>

<file path=ppt/slides/_rels/slide307.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notesSlide" Target="../notesSlides/notesSlide268.xml"/><Relationship Id="rId1" Type="http://schemas.openxmlformats.org/officeDocument/2006/relationships/slideLayout" Target="../slideLayouts/slideLayout789.xml"/><Relationship Id="rId4" Type="http://schemas.openxmlformats.org/officeDocument/2006/relationships/image" Target="../media/image289.png"/></Relationships>
</file>

<file path=ppt/slides/_rels/slide308.xml.rels><?xml version="1.0" encoding="UTF-8" standalone="yes"?>
<Relationships xmlns="http://schemas.openxmlformats.org/package/2006/relationships"><Relationship Id="rId2" Type="http://schemas.openxmlformats.org/officeDocument/2006/relationships/notesSlide" Target="../notesSlides/notesSlide269.xml"/><Relationship Id="rId1" Type="http://schemas.openxmlformats.org/officeDocument/2006/relationships/slideLayout" Target="../slideLayouts/slideLayout410.xml"/></Relationships>
</file>

<file path=ppt/slides/_rels/slide309.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notesSlide" Target="../notesSlides/notesSlide270.xml"/><Relationship Id="rId1" Type="http://schemas.openxmlformats.org/officeDocument/2006/relationships/slideLayout" Target="../slideLayouts/slideLayout410.xml"/><Relationship Id="rId4" Type="http://schemas.openxmlformats.org/officeDocument/2006/relationships/image" Target="../media/image289.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5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33.xml"/><Relationship Id="rId1" Type="http://schemas.openxmlformats.org/officeDocument/2006/relationships/slideLayout" Target="../slideLayouts/slideLayout458.xml"/><Relationship Id="rId5" Type="http://schemas.openxmlformats.org/officeDocument/2006/relationships/image" Target="../media/image55.emf"/><Relationship Id="rId4" Type="http://schemas.openxmlformats.org/officeDocument/2006/relationships/image" Target="../media/image54.emf"/></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53.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9.xml"/><Relationship Id="rId1" Type="http://schemas.openxmlformats.org/officeDocument/2006/relationships/slideLayout" Target="../slideLayouts/slideLayout587.xml"/><Relationship Id="rId5" Type="http://schemas.openxmlformats.org/officeDocument/2006/relationships/image" Target="../media/image43.png"/><Relationship Id="rId4" Type="http://schemas.openxmlformats.org/officeDocument/2006/relationships/image" Target="../media/image42.jpeg"/></Relationships>
</file>

<file path=ppt/slides/_rels/slide4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0.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1.xml"/><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820.xml"/></Relationships>
</file>

<file path=ppt/slides/_rels/slide5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2.xml"/><Relationship Id="rId1" Type="http://schemas.openxmlformats.org/officeDocument/2006/relationships/slideLayout" Target="../slideLayouts/slideLayout807.xml"/></Relationships>
</file>

<file path=ppt/slides/_rels/slide5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3.xml"/><Relationship Id="rId1" Type="http://schemas.openxmlformats.org/officeDocument/2006/relationships/slideLayout" Target="../slideLayouts/slideLayout807.xml"/></Relationships>
</file>

<file path=ppt/slides/_rels/slide5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4.xml"/><Relationship Id="rId1" Type="http://schemas.openxmlformats.org/officeDocument/2006/relationships/slideLayout" Target="../slideLayouts/slideLayout807.xml"/></Relationships>
</file>

<file path=ppt/slides/_rels/slide5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5.xml"/><Relationship Id="rId1" Type="http://schemas.openxmlformats.org/officeDocument/2006/relationships/slideLayout" Target="../slideLayouts/slideLayout807.xml"/></Relationships>
</file>

<file path=ppt/slides/_rels/slide5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6.xml"/><Relationship Id="rId1" Type="http://schemas.openxmlformats.org/officeDocument/2006/relationships/slideLayout" Target="../slideLayouts/slideLayout726.xml"/></Relationships>
</file>

<file path=ppt/slides/_rels/slide5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7.xml"/><Relationship Id="rId1" Type="http://schemas.openxmlformats.org/officeDocument/2006/relationships/slideLayout" Target="../slideLayouts/slideLayout726.xml"/><Relationship Id="rId5" Type="http://schemas.openxmlformats.org/officeDocument/2006/relationships/image" Target="../media/image73.jpeg"/><Relationship Id="rId4" Type="http://schemas.openxmlformats.org/officeDocument/2006/relationships/image" Target="../media/image72.jpeg"/></Relationships>
</file>

<file path=ppt/slides/_rels/slide5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8.xml"/><Relationship Id="rId1" Type="http://schemas.openxmlformats.org/officeDocument/2006/relationships/slideLayout" Target="../slideLayouts/slideLayout732.xml"/></Relationships>
</file>

<file path=ppt/slides/_rels/slide5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9.xml"/><Relationship Id="rId1" Type="http://schemas.openxmlformats.org/officeDocument/2006/relationships/slideLayout" Target="../slideLayouts/slideLayout742.xml"/><Relationship Id="rId4" Type="http://schemas.openxmlformats.org/officeDocument/2006/relationships/image" Target="../media/image76.png"/></Relationships>
</file>

<file path=ppt/slides/_rels/slide5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0.xml"/><Relationship Id="rId1" Type="http://schemas.openxmlformats.org/officeDocument/2006/relationships/slideLayout" Target="../slideLayouts/slideLayout466.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795.xml"/><Relationship Id="rId1" Type="http://schemas.openxmlformats.org/officeDocument/2006/relationships/themeOverride" Target="../theme/themeOverride3.xml"/></Relationships>
</file>

<file path=ppt/slides/_rels/slide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766.xml"/></Relationships>
</file>

<file path=ppt/slides/_rels/slide6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2.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3.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6.xml"/></Relationships>
</file>

<file path=ppt/slides/_rels/slide6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5.xml"/><Relationship Id="rId1" Type="http://schemas.openxmlformats.org/officeDocument/2006/relationships/slideLayout" Target="../slideLayouts/slideLayout789.xml"/></Relationships>
</file>

<file path=ppt/slides/_rels/slide6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6.xml"/><Relationship Id="rId1" Type="http://schemas.openxmlformats.org/officeDocument/2006/relationships/slideLayout" Target="../slideLayouts/slideLayout789.xml"/></Relationships>
</file>

<file path=ppt/slides/_rels/slide6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7.xml"/><Relationship Id="rId1" Type="http://schemas.openxmlformats.org/officeDocument/2006/relationships/slideLayout" Target="../slideLayouts/slideLayout789.xml"/></Relationships>
</file>

<file path=ppt/slides/_rels/slide6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8.xml"/><Relationship Id="rId1" Type="http://schemas.openxmlformats.org/officeDocument/2006/relationships/slideLayout" Target="../slideLayouts/slideLayout789.xml"/></Relationships>
</file>

<file path=ppt/slides/_rels/slide6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9.xml"/><Relationship Id="rId1" Type="http://schemas.openxmlformats.org/officeDocument/2006/relationships/slideLayout" Target="../slideLayouts/slideLayout789.xml"/></Relationships>
</file>

<file path=ppt/slides/_rels/slide6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0.xml"/><Relationship Id="rId1" Type="http://schemas.openxmlformats.org/officeDocument/2006/relationships/slideLayout" Target="../slideLayouts/slideLayout789.xml"/></Relationships>
</file>

<file path=ppt/slides/_rels/slide6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1.xml"/><Relationship Id="rId1" Type="http://schemas.openxmlformats.org/officeDocument/2006/relationships/slideLayout" Target="../slideLayouts/slideLayout789.xml"/></Relationships>
</file>

<file path=ppt/slides/_rels/slide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766.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2.xml"/><Relationship Id="rId1" Type="http://schemas.openxmlformats.org/officeDocument/2006/relationships/slideLayout" Target="../slideLayouts/slideLayout789.xml"/></Relationships>
</file>

<file path=ppt/slides/_rels/slide7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3.xml"/><Relationship Id="rId1" Type="http://schemas.openxmlformats.org/officeDocument/2006/relationships/slideLayout" Target="../slideLayouts/slideLayout789.xml"/></Relationships>
</file>

<file path=ppt/slides/_rels/slide7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4.xml"/><Relationship Id="rId1" Type="http://schemas.openxmlformats.org/officeDocument/2006/relationships/slideLayout" Target="../slideLayouts/slideLayout719.xml"/></Relationships>
</file>

<file path=ppt/slides/_rels/slide7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7.xml"/><Relationship Id="rId1" Type="http://schemas.openxmlformats.org/officeDocument/2006/relationships/slideLayout" Target="../slideLayouts/slideLayout587.xml"/><Relationship Id="rId5" Type="http://schemas.openxmlformats.org/officeDocument/2006/relationships/image" Target="../media/image43.png"/><Relationship Id="rId4" Type="http://schemas.openxmlformats.org/officeDocument/2006/relationships/image" Target="../media/image42.jpeg"/></Relationships>
</file>

<file path=ppt/slides/_rels/slide7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8.xml"/><Relationship Id="rId1" Type="http://schemas.openxmlformats.org/officeDocument/2006/relationships/slideLayout" Target="../slideLayouts/slideLayout726.xml"/></Relationships>
</file>

<file path=ppt/slides/_rels/slide7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9.xml"/><Relationship Id="rId1" Type="http://schemas.openxmlformats.org/officeDocument/2006/relationships/slideLayout" Target="../slideLayouts/slideLayout726.xml"/><Relationship Id="rId5" Type="http://schemas.openxmlformats.org/officeDocument/2006/relationships/image" Target="../media/image73.jpeg"/><Relationship Id="rId4" Type="http://schemas.openxmlformats.org/officeDocument/2006/relationships/image" Target="../media/image72.jpeg"/></Relationships>
</file>

<file path=ppt/slides/_rels/slide7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0.xml"/><Relationship Id="rId1" Type="http://schemas.openxmlformats.org/officeDocument/2006/relationships/slideLayout" Target="../slideLayouts/slideLayout732.xml"/></Relationships>
</file>

<file path=ppt/slides/_rels/slide7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1.xml"/><Relationship Id="rId1" Type="http://schemas.openxmlformats.org/officeDocument/2006/relationships/slideLayout" Target="../slideLayouts/slideLayout742.xml"/><Relationship Id="rId4" Type="http://schemas.openxmlformats.org/officeDocument/2006/relationships/image" Target="../media/image76.png"/></Relationships>
</file>

<file path=ppt/slides/_rels/slide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8.xml"/><Relationship Id="rId1" Type="http://schemas.openxmlformats.org/officeDocument/2006/relationships/slideLayout" Target="../slideLayouts/slideLayout766.xml"/></Relationships>
</file>

<file path=ppt/slides/_rels/slide8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2.xml"/><Relationship Id="rId1" Type="http://schemas.openxmlformats.org/officeDocument/2006/relationships/slideLayout" Target="../slideLayouts/slideLayout789.xml"/></Relationships>
</file>

<file path=ppt/slides/_rels/slide8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3.xml"/><Relationship Id="rId1" Type="http://schemas.openxmlformats.org/officeDocument/2006/relationships/slideLayout" Target="../slideLayouts/slideLayout78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53.xml"/></Relationships>
</file>

<file path=ppt/slides/_rels/slide8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5.xml"/><Relationship Id="rId1" Type="http://schemas.openxmlformats.org/officeDocument/2006/relationships/slideLayout" Target="../slideLayouts/slideLayout789.xml"/></Relationships>
</file>

<file path=ppt/slides/_rels/slide8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6.xml"/><Relationship Id="rId1" Type="http://schemas.openxmlformats.org/officeDocument/2006/relationships/slideLayout" Target="../slideLayouts/slideLayout47.xml"/></Relationships>
</file>

<file path=ppt/slides/_rels/slide8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7.xml"/><Relationship Id="rId1" Type="http://schemas.openxmlformats.org/officeDocument/2006/relationships/slideLayout" Target="../slideLayouts/slideLayout51.xml"/></Relationships>
</file>

<file path=ppt/slides/_rels/slide8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8.xml"/><Relationship Id="rId1" Type="http://schemas.openxmlformats.org/officeDocument/2006/relationships/slideLayout" Target="../slideLayouts/slideLayout23.xml"/></Relationships>
</file>

<file path=ppt/slides/_rels/slide8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9.xml"/><Relationship Id="rId1" Type="http://schemas.openxmlformats.org/officeDocument/2006/relationships/slideLayout" Target="../slideLayouts/slideLayout5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9.xml"/><Relationship Id="rId1" Type="http://schemas.openxmlformats.org/officeDocument/2006/relationships/slideLayout" Target="../slideLayouts/slideLayout766.xml"/></Relationships>
</file>

<file path=ppt/slides/_rels/slide9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1.xml"/><Relationship Id="rId1" Type="http://schemas.openxmlformats.org/officeDocument/2006/relationships/slideLayout" Target="../slideLayouts/slideLayout52.xml"/></Relationships>
</file>

<file path=ppt/slides/_rels/slide9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2.xml"/><Relationship Id="rId1" Type="http://schemas.openxmlformats.org/officeDocument/2006/relationships/slideLayout" Target="../slideLayouts/slideLayout52.xml"/><Relationship Id="rId4" Type="http://schemas.openxmlformats.org/officeDocument/2006/relationships/image" Target="../media/image93.jpeg"/></Relationships>
</file>

<file path=ppt/slides/_rels/slide9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83.xml"/><Relationship Id="rId1" Type="http://schemas.openxmlformats.org/officeDocument/2006/relationships/slideLayout" Target="../slideLayouts/slideLayout23.xml"/></Relationships>
</file>

<file path=ppt/slides/_rels/slide9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4.xml"/><Relationship Id="rId1" Type="http://schemas.openxmlformats.org/officeDocument/2006/relationships/slideLayout" Target="../slideLayouts/slideLayout477.xml"/></Relationships>
</file>

<file path=ppt/slides/_rels/slide9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5.xml"/><Relationship Id="rId1" Type="http://schemas.openxmlformats.org/officeDocument/2006/relationships/slideLayout" Target="../slideLayouts/slideLayout53.xml"/></Relationships>
</file>

<file path=ppt/slides/_rels/slide9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6.xml"/><Relationship Id="rId1" Type="http://schemas.openxmlformats.org/officeDocument/2006/relationships/slideLayout" Target="../slideLayouts/slideLayout54.xml"/></Relationships>
</file>

<file path=ppt/slides/_rels/slide9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87.xml"/><Relationship Id="rId1" Type="http://schemas.openxmlformats.org/officeDocument/2006/relationships/slideLayout" Target="../slideLayouts/slideLayout54.xml"/></Relationships>
</file>

<file path=ppt/slides/_rels/slide9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8.xml"/><Relationship Id="rId1" Type="http://schemas.openxmlformats.org/officeDocument/2006/relationships/slideLayout" Target="../slideLayouts/slideLayout55.xml"/><Relationship Id="rId4" Type="http://schemas.openxmlformats.org/officeDocument/2006/relationships/image" Target="../media/image100.jpeg"/></Relationships>
</file>

<file path=ppt/slides/_rels/slide9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89.xml"/><Relationship Id="rId1" Type="http://schemas.openxmlformats.org/officeDocument/2006/relationships/slideLayout" Target="../slideLayouts/slideLayout55.xml"/><Relationship Id="rId4" Type="http://schemas.openxmlformats.org/officeDocument/2006/relationships/image" Target="../media/image102.png"/></Relationships>
</file>

<file path=ppt/slides/_rels/slide9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90.xml"/><Relationship Id="rId1" Type="http://schemas.openxmlformats.org/officeDocument/2006/relationships/slideLayout" Target="../slideLayouts/slideLayout5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3A3E398-63CE-5B4A-81AC-A0C9A274DDEE}"/>
              </a:ext>
            </a:extLst>
          </p:cNvPr>
          <p:cNvGrpSpPr/>
          <p:nvPr/>
        </p:nvGrpSpPr>
        <p:grpSpPr>
          <a:xfrm>
            <a:off x="-24777" y="468534"/>
            <a:ext cx="9168778" cy="5970489"/>
            <a:chOff x="-24777" y="468534"/>
            <a:chExt cx="9168778" cy="5970489"/>
          </a:xfrm>
        </p:grpSpPr>
        <p:pic>
          <p:nvPicPr>
            <p:cNvPr id="4" name="Picture 3"/>
            <p:cNvPicPr>
              <a:picLocks noChangeAspect="1"/>
            </p:cNvPicPr>
            <p:nvPr/>
          </p:nvPicPr>
          <p:blipFill rotWithShape="1">
            <a:blip r:embed="rId3"/>
            <a:srcRect r="13534"/>
            <a:stretch/>
          </p:blipFill>
          <p:spPr>
            <a:xfrm>
              <a:off x="-24777" y="468534"/>
              <a:ext cx="9168778" cy="5970489"/>
            </a:xfrm>
            <a:prstGeom prst="rect">
              <a:avLst/>
            </a:prstGeom>
            <a:ln>
              <a:noFill/>
            </a:ln>
            <a:effectLst>
              <a:softEdge rad="112500"/>
            </a:effectLst>
          </p:spPr>
        </p:pic>
        <p:sp>
          <p:nvSpPr>
            <p:cNvPr id="3" name="Rounded Rectangle 2">
              <a:extLst>
                <a:ext uri="{FF2B5EF4-FFF2-40B4-BE49-F238E27FC236}">
                  <a16:creationId xmlns:a16="http://schemas.microsoft.com/office/drawing/2014/main" id="{0A2D3396-765A-454E-9A10-C69DCA8E8C07}"/>
                </a:ext>
              </a:extLst>
            </p:cNvPr>
            <p:cNvSpPr/>
            <p:nvPr/>
          </p:nvSpPr>
          <p:spPr bwMode="auto">
            <a:xfrm>
              <a:off x="329486" y="3212976"/>
              <a:ext cx="6762794" cy="2181990"/>
            </a:xfrm>
            <a:prstGeom prst="round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2" name="Title 1"/>
          <p:cNvSpPr>
            <a:spLocks noGrp="1"/>
          </p:cNvSpPr>
          <p:nvPr>
            <p:ph type="title"/>
          </p:nvPr>
        </p:nvSpPr>
        <p:spPr>
          <a:xfrm>
            <a:off x="437498" y="3785491"/>
            <a:ext cx="6546770" cy="1036959"/>
          </a:xfrm>
          <a:noFill/>
        </p:spPr>
        <p:txBody>
          <a:bodyPr/>
          <a:lstStyle/>
          <a:p>
            <a:r>
              <a:rPr lang="en-US" sz="6000" b="1" dirty="0"/>
              <a:t>1 Corinthians 1–9</a:t>
            </a:r>
          </a:p>
        </p:txBody>
      </p:sp>
      <p:sp>
        <p:nvSpPr>
          <p:cNvPr id="6" name="Text Box 3">
            <a:extLst>
              <a:ext uri="{FF2B5EF4-FFF2-40B4-BE49-F238E27FC236}">
                <a16:creationId xmlns:a16="http://schemas.microsoft.com/office/drawing/2014/main" id="{E35D3A90-135E-C34B-81A9-152D293ECE94}"/>
              </a:ext>
            </a:extLst>
          </p:cNvPr>
          <p:cNvSpPr txBox="1">
            <a:spLocks noChangeArrowheads="1"/>
          </p:cNvSpPr>
          <p:nvPr/>
        </p:nvSpPr>
        <p:spPr bwMode="auto">
          <a:xfrm>
            <a:off x="-35496" y="72430"/>
            <a:ext cx="9144000" cy="476250"/>
          </a:xfrm>
          <a:prstGeom prst="rect">
            <a:avLst/>
          </a:prstGeom>
          <a:solidFill>
            <a:srgbClr val="000000"/>
          </a:soli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The most carnal church in the NT era…</a:t>
            </a:r>
            <a:endParaRPr kumimoji="0" lang="en-US" sz="1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8" name="Rectangle 7">
            <a:extLst>
              <a:ext uri="{FF2B5EF4-FFF2-40B4-BE49-F238E27FC236}">
                <a16:creationId xmlns:a16="http://schemas.microsoft.com/office/drawing/2014/main" id="{EDB9AB55-308E-714D-9082-2B72AE7C175C}"/>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Jordan Evangelical Theological Seminary • BibleStudyDownloads.org</a:t>
            </a:r>
          </a:p>
        </p:txBody>
      </p:sp>
    </p:spTree>
    <p:extLst>
      <p:ext uri="{BB962C8B-B14F-4D97-AF65-F5344CB8AC3E}">
        <p14:creationId xmlns:p14="http://schemas.microsoft.com/office/powerpoint/2010/main" val="2453768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set>
                                      <p:cBhvr>
                                        <p:cTn id="7" dur="455" fill="hold">
                                          <p:stCondLst>
                                            <p:cond delay="0"/>
                                          </p:stCondLst>
                                        </p:cTn>
                                        <p:tgtEl>
                                          <p:spTgt spid="2"/>
                                        </p:tgtEl>
                                        <p:attrNameLst>
                                          <p:attrName>style.rotation</p:attrName>
                                        </p:attrNameLst>
                                      </p:cBhvr>
                                      <p:to>
                                        <p:strVal val="-45.0"/>
                                      </p:to>
                                    </p:set>
                                    <p:anim calcmode="lin" valueType="num">
                                      <p:cBhvr>
                                        <p:cTn id="8" dur="455" fill="hold">
                                          <p:stCondLst>
                                            <p:cond delay="455"/>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5869" name="Rectangle 93"/>
          <p:cNvSpPr>
            <a:spLocks noGrp="1" noChangeArrowheads="1"/>
          </p:cNvSpPr>
          <p:nvPr>
            <p:ph type="title" idx="4294967295"/>
          </p:nvPr>
        </p:nvSpPr>
        <p:spPr>
          <a:xfrm>
            <a:off x="0" y="0"/>
            <a:ext cx="9144000" cy="838200"/>
          </a:xfrm>
          <a:solidFill>
            <a:srgbClr val="0000FF"/>
          </a:solidFill>
        </p:spPr>
        <p:txBody>
          <a:bodyPr anchor="ctr"/>
          <a:lstStyle/>
          <a:p>
            <a:pPr algn="ctr" eaLnBrk="1" hangingPunct="1"/>
            <a:r>
              <a:rPr lang="en-US" sz="3600" b="1" dirty="0">
                <a:solidFill>
                  <a:schemeClr val="bg1"/>
                </a:solidFill>
                <a:effectLst>
                  <a:outerShdw blurRad="38100" dist="38100" dir="2700000" algn="tl">
                    <a:srgbClr val="000000"/>
                  </a:outerShdw>
                </a:effectLst>
                <a:latin typeface="Arial" charset="0"/>
                <a:ea typeface="ＭＳ Ｐゴシック" charset="0"/>
                <a:cs typeface="Arial" charset="0"/>
              </a:rPr>
              <a:t>1 Corinthians</a:t>
            </a:r>
          </a:p>
        </p:txBody>
      </p:sp>
      <p:sp>
        <p:nvSpPr>
          <p:cNvPr id="50212" name="Text Box 94"/>
          <p:cNvSpPr txBox="1">
            <a:spLocks noChangeArrowheads="1"/>
          </p:cNvSpPr>
          <p:nvPr/>
        </p:nvSpPr>
        <p:spPr bwMode="auto">
          <a:xfrm>
            <a:off x="8305800" y="76200"/>
            <a:ext cx="692150" cy="457200"/>
          </a:xfrm>
          <a:prstGeom prst="rect">
            <a:avLst/>
          </a:prstGeom>
          <a:noFill/>
          <a:ln w="9525">
            <a:noFill/>
            <a:miter lim="800000"/>
            <a:headEnd/>
            <a:tailEnd/>
          </a:ln>
          <a:effectLst>
            <a:outerShdw blurRad="50800" dist="38100" dir="2700000">
              <a:srgbClr val="000000">
                <a:alpha val="43000"/>
              </a:srgbClr>
            </a:outerShdw>
          </a:effectLst>
        </p:spPr>
        <p:txBody>
          <a:bodyPr wrap="none">
            <a:spAutoFit/>
          </a:bodyPr>
          <a:lstStyle/>
          <a:p>
            <a:pPr>
              <a:defRPr/>
            </a:pPr>
            <a:r>
              <a:rPr lang="en-US" dirty="0">
                <a:solidFill>
                  <a:srgbClr val="FFFFFF"/>
                </a:solidFill>
                <a:ea typeface="ＭＳ Ｐゴシック" charset="-128"/>
                <a:cs typeface="ＭＳ Ｐゴシック" charset="-128"/>
              </a:rPr>
              <a:t>156</a:t>
            </a:r>
          </a:p>
        </p:txBody>
      </p:sp>
      <p:graphicFrame>
        <p:nvGraphicFramePr>
          <p:cNvPr id="95" name="Table 94"/>
          <p:cNvGraphicFramePr>
            <a:graphicFrameLocks noGrp="1"/>
          </p:cNvGraphicFramePr>
          <p:nvPr>
            <p:extLst>
              <p:ext uri="{D42A27DB-BD31-4B8C-83A1-F6EECF244321}">
                <p14:modId xmlns:p14="http://schemas.microsoft.com/office/powerpoint/2010/main" val="867943493"/>
              </p:ext>
            </p:extLst>
          </p:nvPr>
        </p:nvGraphicFramePr>
        <p:xfrm>
          <a:off x="0" y="838200"/>
          <a:ext cx="9144000" cy="6019800"/>
        </p:xfrm>
        <a:graphic>
          <a:graphicData uri="http://schemas.openxmlformats.org/drawingml/2006/table">
            <a:tbl>
              <a:tblPr/>
              <a:tblGrid>
                <a:gridCol w="838200">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762000">
                  <a:extLst>
                    <a:ext uri="{9D8B030D-6E8A-4147-A177-3AD203B41FA5}">
                      <a16:colId xmlns:a16="http://schemas.microsoft.com/office/drawing/2014/main" val="20003"/>
                    </a:ext>
                  </a:extLst>
                </a:gridCol>
                <a:gridCol w="685800">
                  <a:extLst>
                    <a:ext uri="{9D8B030D-6E8A-4147-A177-3AD203B41FA5}">
                      <a16:colId xmlns:a16="http://schemas.microsoft.com/office/drawing/2014/main" val="20004"/>
                    </a:ext>
                  </a:extLst>
                </a:gridCol>
                <a:gridCol w="685800">
                  <a:extLst>
                    <a:ext uri="{9D8B030D-6E8A-4147-A177-3AD203B41FA5}">
                      <a16:colId xmlns:a16="http://schemas.microsoft.com/office/drawing/2014/main" val="20005"/>
                    </a:ext>
                  </a:extLst>
                </a:gridCol>
                <a:gridCol w="762000">
                  <a:extLst>
                    <a:ext uri="{9D8B030D-6E8A-4147-A177-3AD203B41FA5}">
                      <a16:colId xmlns:a16="http://schemas.microsoft.com/office/drawing/2014/main" val="20006"/>
                    </a:ext>
                  </a:extLst>
                </a:gridCol>
                <a:gridCol w="838200">
                  <a:extLst>
                    <a:ext uri="{9D8B030D-6E8A-4147-A177-3AD203B41FA5}">
                      <a16:colId xmlns:a16="http://schemas.microsoft.com/office/drawing/2014/main" val="20007"/>
                    </a:ext>
                  </a:extLst>
                </a:gridCol>
                <a:gridCol w="762000">
                  <a:extLst>
                    <a:ext uri="{9D8B030D-6E8A-4147-A177-3AD203B41FA5}">
                      <a16:colId xmlns:a16="http://schemas.microsoft.com/office/drawing/2014/main" val="20008"/>
                    </a:ext>
                  </a:extLst>
                </a:gridCol>
                <a:gridCol w="609600">
                  <a:extLst>
                    <a:ext uri="{9D8B030D-6E8A-4147-A177-3AD203B41FA5}">
                      <a16:colId xmlns:a16="http://schemas.microsoft.com/office/drawing/2014/main" val="20009"/>
                    </a:ext>
                  </a:extLst>
                </a:gridCol>
                <a:gridCol w="762000">
                  <a:extLst>
                    <a:ext uri="{9D8B030D-6E8A-4147-A177-3AD203B41FA5}">
                      <a16:colId xmlns:a16="http://schemas.microsoft.com/office/drawing/2014/main" val="20010"/>
                    </a:ext>
                  </a:extLst>
                </a:gridCol>
                <a:gridCol w="762000">
                  <a:extLst>
                    <a:ext uri="{9D8B030D-6E8A-4147-A177-3AD203B41FA5}">
                      <a16:colId xmlns:a16="http://schemas.microsoft.com/office/drawing/2014/main" val="20011"/>
                    </a:ext>
                  </a:extLst>
                </a:gridCol>
              </a:tblGrid>
              <a:tr h="758825">
                <a:tc gridSpan="1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3200" b="1" i="0" u="none" strike="noStrike" cap="none" normalizeH="0" baseline="0" dirty="0">
                          <a:ln>
                            <a:noFill/>
                          </a:ln>
                          <a:solidFill>
                            <a:srgbClr val="FFFFFF"/>
                          </a:solidFill>
                          <a:effectLst/>
                          <a:latin typeface="Arial Narrow Bold" charset="0"/>
                          <a:ea typeface="ＭＳ Ｐゴシック" charset="0"/>
                          <a:cs typeface="Arial Narrow Bold" charset="0"/>
                        </a:rPr>
                        <a:t>Proper Functioning of the Church</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785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000000"/>
                          </a:solidFill>
                          <a:effectLst/>
                          <a:latin typeface="Arial Narrow Bold" charset="0"/>
                          <a:ea typeface="ＭＳ Ｐゴシック" charset="0"/>
                          <a:cs typeface="Arial Narrow Bold" charset="0"/>
                        </a:rPr>
                        <a:t>Divisions</a:t>
                      </a:r>
                      <a:endParaRPr kumimoji="0" lang="en-US" sz="2400" b="1" i="0" u="none" strike="noStrike" cap="none" normalizeH="0" baseline="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000000"/>
                          </a:solidFill>
                          <a:effectLst/>
                          <a:latin typeface="Arial Narrow Bold" charset="0"/>
                          <a:ea typeface="ＭＳ Ｐゴシック" charset="0"/>
                          <a:cs typeface="Arial Narrow Bold" charset="0"/>
                        </a:rPr>
                        <a:t>Disorders</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000000"/>
                          </a:solidFill>
                          <a:effectLst/>
                          <a:latin typeface="Arial Narrow Bold" charset="0"/>
                          <a:ea typeface="ＭＳ Ｐゴシック" charset="0"/>
                          <a:cs typeface="Arial Narrow Bold" charset="0"/>
                        </a:rPr>
                        <a:t>Doctrine</a:t>
                      </a:r>
                      <a:endParaRPr kumimoji="0" lang="en-US" sz="2400" b="1" i="0" u="none" strike="noStrike" cap="none" normalizeH="0" baseline="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85407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000000"/>
                          </a:solidFill>
                          <a:effectLst/>
                          <a:latin typeface="Arial Narrow Bold" charset="0"/>
                          <a:ea typeface="ＭＳ Ｐゴシック" charset="0"/>
                          <a:cs typeface="Arial Narrow Bold" charset="0"/>
                        </a:rPr>
                        <a:t>Answers Report from Chloe (1:11)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000000"/>
                          </a:solidFill>
                          <a:effectLst/>
                          <a:latin typeface="Arial Narrow Bold" charset="0"/>
                          <a:ea typeface="ＭＳ Ｐゴシック" charset="0"/>
                          <a:cs typeface="Arial Narrow Bold" charset="0"/>
                        </a:rPr>
                        <a:t>Answers Report from Chloe (1:11; 5:1)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000000"/>
                          </a:solidFill>
                          <a:effectLst/>
                          <a:latin typeface="Arial Narrow Bold" charset="0"/>
                          <a:ea typeface="ＭＳ Ｐゴシック" charset="0"/>
                          <a:cs typeface="Arial Narrow Bold" charset="0"/>
                        </a:rPr>
                        <a:t> Answers Letter from the Church</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000000"/>
                          </a:solidFill>
                          <a:effectLst/>
                          <a:latin typeface="Arial Narrow Bold" charset="0"/>
                          <a:ea typeface="ＭＳ Ｐゴシック" charset="0"/>
                          <a:cs typeface="Arial Narrow Bold" charset="0"/>
                        </a:rPr>
                        <a:t>(7:1; 8:1; 12:1; 15:1; 16:1)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7785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Narrow Bold" charset="0"/>
                          <a:ea typeface="ＭＳ Ｐゴシック" charset="0"/>
                          <a:cs typeface="Arial Narrow Bold" charset="0"/>
                        </a:rPr>
                        <a:t>Leadership</a:t>
                      </a:r>
                      <a:endParaRPr kumimoji="0" lang="en-US" sz="2000" b="1" i="0" u="none" strike="noStrike" cap="none" normalizeH="0" baseline="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Narrow Bold" charset="0"/>
                          <a:ea typeface="ＭＳ Ｐゴシック" charset="0"/>
                          <a:cs typeface="Arial Narrow Bold" charset="0"/>
                        </a:rPr>
                        <a:t>Relationships</a:t>
                      </a:r>
                      <a:endParaRPr kumimoji="0" lang="en-US" sz="2000" b="1" i="0" u="none" strike="noStrike" cap="none" normalizeH="0" baseline="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Narrow Bold" charset="0"/>
                          <a:ea typeface="ＭＳ Ｐゴシック" charset="0"/>
                          <a:cs typeface="Arial Narrow Bold" charset="0"/>
                        </a:rPr>
                        <a:t>Theology</a:t>
                      </a:r>
                      <a:endParaRPr kumimoji="0" lang="en-US" sz="2000" b="1" i="0" u="none" strike="noStrike" cap="none" normalizeH="0" baseline="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57785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Narrow Bold" charset="0"/>
                          <a:ea typeface="ＭＳ Ｐゴシック" charset="0"/>
                          <a:cs typeface="Arial Narrow Bold" charset="0"/>
                        </a:rPr>
                        <a:t>Pride</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Arial Narrow Bold" charset="0"/>
                          <a:ea typeface="ＭＳ Ｐゴシック" charset="0"/>
                          <a:cs typeface="Arial Narrow Bold" charset="0"/>
                        </a:rPr>
                        <a:t>Immorality</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Narrow Bold" charset="0"/>
                          <a:ea typeface="ＭＳ Ｐゴシック" charset="0"/>
                          <a:cs typeface="Arial Narrow Bold" charset="0"/>
                        </a:rPr>
                        <a:t>Selfishness</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7588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Greeting &amp; Problem</a:t>
                      </a:r>
                      <a:endPar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Misunder-standings</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Incest</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Lawsuits</a:t>
                      </a:r>
                      <a:endPar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Prosti-tution</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 Marri-age</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Liberty</a:t>
                      </a:r>
                      <a:endPar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Head</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Coverings</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rgbClr val="000000"/>
                          </a:solidFill>
                          <a:effectLst/>
                          <a:latin typeface="Arial Narrow Bold" charset="0"/>
                          <a:ea typeface="ＭＳ Ｐゴシック" charset="0"/>
                          <a:cs typeface="Arial Narrow Bold" charset="0"/>
                        </a:rPr>
                        <a:t>Lord</a:t>
                      </a:r>
                      <a:r>
                        <a:rPr kumimoji="0" lang="fr-FR" altLang="zh-CN" sz="1600" b="1" i="0" u="none" strike="noStrike" cap="none" normalizeH="0" baseline="0" dirty="0">
                          <a:ln>
                            <a:noFill/>
                          </a:ln>
                          <a:solidFill>
                            <a:srgbClr val="000000"/>
                          </a:solidFill>
                          <a:effectLst/>
                          <a:latin typeface="Arial Narrow Bold" charset="0"/>
                          <a:ea typeface="ＭＳ Ｐゴシック" charset="0"/>
                          <a:cs typeface="Arial Narrow Bold" charset="0"/>
                        </a:rPr>
                        <a:t>'</a:t>
                      </a:r>
                      <a:r>
                        <a:rPr kumimoji="0" lang="en-US" altLang="zh-CN" sz="1600" b="1" i="0" u="none" strike="noStrike" cap="none" normalizeH="0" baseline="0" dirty="0">
                          <a:ln>
                            <a:noFill/>
                          </a:ln>
                          <a:solidFill>
                            <a:srgbClr val="000000"/>
                          </a:solidFill>
                          <a:effectLst/>
                          <a:latin typeface="Arial Narrow Bold" charset="0"/>
                          <a:ea typeface="ＭＳ Ｐゴシック" charset="0"/>
                          <a:cs typeface="Arial Narrow Bold" charset="0"/>
                        </a:rPr>
                        <a:t>s Supper</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Gifts</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Resur-rection</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Gospel Advance</a:t>
                      </a:r>
                      <a:endPar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588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rPr>
                        <a:t>1:1-17</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1:18–4:21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rPr>
                        <a:t>6:1-11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6:12-20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7</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rPr>
                        <a:t>8:1–11:1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11:2-16</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11:17-34</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12–14</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15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rPr>
                        <a:t>16</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77850">
                <a:tc gridSpan="1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Narrow Bold" charset="0"/>
                          <a:ea typeface="ＭＳ Ｐゴシック" charset="0"/>
                          <a:cs typeface="Arial Narrow Bold" charset="0"/>
                        </a:rPr>
                        <a:t>Ephesus</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577850">
                <a:tc gridSpan="1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rPr>
                        <a:t> May AD 56 (third missionary journey)</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952863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5869"/>
                                        </p:tgtEl>
                                        <p:attrNameLst>
                                          <p:attrName>style.visibility</p:attrName>
                                        </p:attrNameLst>
                                      </p:cBhvr>
                                      <p:to>
                                        <p:strVal val="visible"/>
                                      </p:to>
                                    </p:set>
                                    <p:animEffect transition="in" filter="blinds(horizontal)">
                                      <p:cBhvr>
                                        <p:cTn id="7" dur="500"/>
                                        <p:tgtEl>
                                          <p:spTgt spid="758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869"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3170"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t="16010" b="5014"/>
          <a:stretch>
            <a:fillRect/>
          </a:stretch>
        </p:blipFill>
        <p:spPr bwMode="auto">
          <a:xfrm>
            <a:off x="0" y="2057400"/>
            <a:ext cx="91440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3954" name="Rectangle 2"/>
          <p:cNvSpPr>
            <a:spLocks noGrp="1" noChangeArrowheads="1"/>
          </p:cNvSpPr>
          <p:nvPr>
            <p:ph type="ctrTitle"/>
          </p:nvPr>
        </p:nvSpPr>
        <p:spPr>
          <a:xfrm>
            <a:off x="304800" y="381000"/>
            <a:ext cx="8610600" cy="1143000"/>
          </a:xfrm>
          <a:effectLst>
            <a:outerShdw blurRad="63500" dist="35921" dir="2700000" algn="ctr" rotWithShape="0">
              <a:srgbClr val="000000">
                <a:alpha val="74998"/>
              </a:srgbClr>
            </a:outerShdw>
          </a:effectLst>
        </p:spPr>
        <p:txBody>
          <a:bodyPr/>
          <a:lstStyle/>
          <a:p>
            <a:pPr eaLnBrk="1" hangingPunct="1">
              <a:defRPr/>
            </a:pPr>
            <a:r>
              <a:rPr lang="en-US">
                <a:solidFill>
                  <a:schemeClr val="bg1"/>
                </a:solidFill>
              </a:rPr>
              <a:t>How can we put the cross first?</a:t>
            </a:r>
          </a:p>
        </p:txBody>
      </p:sp>
      <p:sp>
        <p:nvSpPr>
          <p:cNvPr id="253955" name="Rectangle 3"/>
          <p:cNvSpPr>
            <a:spLocks noGrp="1" noChangeArrowheads="1"/>
          </p:cNvSpPr>
          <p:nvPr>
            <p:ph type="subTitle" idx="1"/>
          </p:nvPr>
        </p:nvSpPr>
        <p:spPr>
          <a:xfrm>
            <a:off x="5029200" y="2708920"/>
            <a:ext cx="3505200" cy="3124200"/>
          </a:xfrm>
        </p:spPr>
        <p:txBody>
          <a:bodyPr/>
          <a:lstStyle/>
          <a:p>
            <a:pPr marL="609600" indent="-609600" algn="l" eaLnBrk="1" hangingPunct="1">
              <a:buFontTx/>
              <a:buAutoNum type="arabicPeriod" startAt="3"/>
            </a:pPr>
            <a:r>
              <a:rPr lang="en-US" sz="3600" b="1">
                <a:effectLst>
                  <a:glow rad="165100">
                    <a:schemeClr val="bg1">
                      <a:alpha val="75000"/>
                    </a:schemeClr>
                  </a:glow>
                </a:effectLst>
                <a:latin typeface="Arial" charset="0"/>
                <a:ea typeface="Osaka" charset="0"/>
                <a:cs typeface="Osaka" charset="0"/>
              </a:rPr>
              <a:t>Compliment without comparing</a:t>
            </a:r>
          </a:p>
          <a:p>
            <a:pPr marL="609600" indent="-609600" algn="l" eaLnBrk="1" hangingPunct="1">
              <a:buFontTx/>
              <a:buAutoNum type="arabicPeriod" startAt="3"/>
            </a:pPr>
            <a:r>
              <a:rPr lang="en-US" sz="3600" b="1">
                <a:effectLst>
                  <a:glow rad="165100">
                    <a:schemeClr val="bg1">
                      <a:alpha val="75000"/>
                    </a:schemeClr>
                  </a:glow>
                </a:effectLst>
                <a:latin typeface="Arial" charset="0"/>
                <a:ea typeface="Osaka" charset="0"/>
                <a:cs typeface="Osaka" charset="0"/>
              </a:rPr>
              <a:t>Submit to the elders</a:t>
            </a:r>
          </a:p>
        </p:txBody>
      </p:sp>
      <p:sp>
        <p:nvSpPr>
          <p:cNvPr id="253957" name="Rectangle 5"/>
          <p:cNvSpPr>
            <a:spLocks noChangeArrowheads="1"/>
          </p:cNvSpPr>
          <p:nvPr/>
        </p:nvSpPr>
        <p:spPr bwMode="auto">
          <a:xfrm>
            <a:off x="251520" y="2708920"/>
            <a:ext cx="4248472" cy="350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609600" indent="-609600" algn="l">
              <a:spcBef>
                <a:spcPct val="20000"/>
              </a:spcBef>
              <a:buFont typeface="Arial" charset="0"/>
              <a:buAutoNum type="arabicPeriod"/>
            </a:pPr>
            <a:r>
              <a:rPr lang="en-US" sz="3600" dirty="0">
                <a:solidFill>
                  <a:srgbClr val="000000"/>
                </a:solidFill>
                <a:effectLst>
                  <a:glow rad="165100">
                    <a:schemeClr val="bg1">
                      <a:alpha val="75000"/>
                    </a:schemeClr>
                  </a:glow>
                </a:effectLst>
                <a:ea typeface="Osaka" charset="0"/>
                <a:cs typeface="Osaka" charset="0"/>
              </a:rPr>
              <a:t>Don</a:t>
            </a:r>
            <a:r>
              <a:rPr lang="fr-FR" altLang="ja-JP" sz="3600" dirty="0">
                <a:solidFill>
                  <a:srgbClr val="000000"/>
                </a:solidFill>
                <a:effectLst>
                  <a:glow rad="165100">
                    <a:schemeClr val="bg1">
                      <a:alpha val="75000"/>
                    </a:schemeClr>
                  </a:glow>
                </a:effectLst>
                <a:ea typeface="Osaka" charset="0"/>
                <a:cs typeface="Osaka" charset="0"/>
              </a:rPr>
              <a:t>'</a:t>
            </a:r>
            <a:r>
              <a:rPr lang="en-US" sz="3600" dirty="0">
                <a:solidFill>
                  <a:srgbClr val="000000"/>
                </a:solidFill>
                <a:effectLst>
                  <a:glow rad="165100">
                    <a:schemeClr val="bg1">
                      <a:alpha val="75000"/>
                    </a:schemeClr>
                  </a:glow>
                </a:effectLst>
                <a:ea typeface="Osaka" charset="0"/>
                <a:cs typeface="Osaka" charset="0"/>
              </a:rPr>
              <a:t>t idolize Christian leaders</a:t>
            </a:r>
          </a:p>
          <a:p>
            <a:pPr marL="609600" indent="-609600" algn="l">
              <a:spcBef>
                <a:spcPct val="20000"/>
              </a:spcBef>
              <a:buFont typeface="Arial" charset="0"/>
              <a:buAutoNum type="arabicPeriod"/>
            </a:pPr>
            <a:r>
              <a:rPr lang="en-US" sz="3600" dirty="0">
                <a:solidFill>
                  <a:srgbClr val="000000"/>
                </a:solidFill>
                <a:effectLst>
                  <a:glow rad="165100">
                    <a:schemeClr val="bg1">
                      <a:alpha val="75000"/>
                    </a:schemeClr>
                  </a:glow>
                </a:effectLst>
                <a:ea typeface="Osaka" charset="0"/>
                <a:cs typeface="Osaka" charset="0"/>
              </a:rPr>
              <a:t>Speak positively of leaders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3957">
                                            <p:txEl>
                                              <p:pRg st="0" end="0"/>
                                            </p:txEl>
                                          </p:spTgt>
                                        </p:tgtEl>
                                        <p:attrNameLst>
                                          <p:attrName>style.visibility</p:attrName>
                                        </p:attrNameLst>
                                      </p:cBhvr>
                                      <p:to>
                                        <p:strVal val="visible"/>
                                      </p:to>
                                    </p:set>
                                    <p:animEffect transition="in" filter="dissolve">
                                      <p:cBhvr>
                                        <p:cTn id="7" dur="500"/>
                                        <p:tgtEl>
                                          <p:spTgt spid="25395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53957">
                                            <p:txEl>
                                              <p:pRg st="1" end="1"/>
                                            </p:txEl>
                                          </p:spTgt>
                                        </p:tgtEl>
                                        <p:attrNameLst>
                                          <p:attrName>style.visibility</p:attrName>
                                        </p:attrNameLst>
                                      </p:cBhvr>
                                      <p:to>
                                        <p:strVal val="visible"/>
                                      </p:to>
                                    </p:set>
                                    <p:animEffect transition="in" filter="dissolve">
                                      <p:cBhvr>
                                        <p:cTn id="12" dur="500"/>
                                        <p:tgtEl>
                                          <p:spTgt spid="25395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53955">
                                            <p:txEl>
                                              <p:pRg st="0" end="0"/>
                                            </p:txEl>
                                          </p:spTgt>
                                        </p:tgtEl>
                                        <p:attrNameLst>
                                          <p:attrName>style.visibility</p:attrName>
                                        </p:attrNameLst>
                                      </p:cBhvr>
                                      <p:to>
                                        <p:strVal val="visible"/>
                                      </p:to>
                                    </p:set>
                                    <p:animEffect transition="in" filter="dissolve">
                                      <p:cBhvr>
                                        <p:cTn id="17" dur="500"/>
                                        <p:tgtEl>
                                          <p:spTgt spid="253955">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53955">
                                            <p:txEl>
                                              <p:pRg st="1" end="1"/>
                                            </p:txEl>
                                          </p:spTgt>
                                        </p:tgtEl>
                                        <p:attrNameLst>
                                          <p:attrName>style.visibility</p:attrName>
                                        </p:attrNameLst>
                                      </p:cBhvr>
                                      <p:to>
                                        <p:strVal val="visible"/>
                                      </p:to>
                                    </p:set>
                                    <p:animEffect transition="in" filter="dissolve">
                                      <p:cBhvr>
                                        <p:cTn id="22" dur="500"/>
                                        <p:tgtEl>
                                          <p:spTgt spid="25395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955" grpId="0" build="p"/>
      <p:bldP spid="253957"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p>
        </p:txBody>
      </p:sp>
      <p:sp>
        <p:nvSpPr>
          <p:cNvPr id="265219" name="Title 2"/>
          <p:cNvSpPr>
            <a:spLocks noGrp="1"/>
          </p:cNvSpPr>
          <p:nvPr>
            <p:ph type="title" idx="4294967295"/>
          </p:nvPr>
        </p:nvSpPr>
        <p:spPr>
          <a:xfrm>
            <a:off x="0" y="2438400"/>
            <a:ext cx="9144000" cy="1143000"/>
          </a:xfrm>
        </p:spPr>
        <p:txBody>
          <a:bodyPr/>
          <a:lstStyle/>
          <a:p>
            <a:r>
              <a:rPr lang="en-US" sz="8800" b="1" dirty="0">
                <a:solidFill>
                  <a:schemeClr val="bg1"/>
                </a:solidFill>
                <a:latin typeface="Arial" charset="0"/>
                <a:ea typeface="Osaka" charset="0"/>
                <a:cs typeface="Arial" charset="0"/>
              </a:rPr>
              <a:t>1 Corinthians 2</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90" name="Picture 2" descr="34 R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31750"/>
            <a:ext cx="9448800" cy="704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8291" name="Rectangle 3"/>
          <p:cNvSpPr>
            <a:spLocks noGrp="1" noChangeArrowheads="1"/>
          </p:cNvSpPr>
          <p:nvPr>
            <p:ph type="title"/>
          </p:nvPr>
        </p:nvSpPr>
        <p:spPr>
          <a:xfrm>
            <a:off x="-76200" y="-76200"/>
            <a:ext cx="9448800" cy="1371600"/>
          </a:xfrm>
          <a:solidFill>
            <a:schemeClr val="tx2"/>
          </a:solidFill>
        </p:spPr>
        <p:txBody>
          <a:bodyPr/>
          <a:lstStyle/>
          <a:p>
            <a:pPr eaLnBrk="1" hangingPunct="1"/>
            <a:r>
              <a:rPr lang="en-US" sz="4800">
                <a:solidFill>
                  <a:schemeClr val="bg1"/>
                </a:solidFill>
                <a:latin typeface="Arial" charset="0"/>
                <a:ea typeface="Osaka" charset="0"/>
                <a:cs typeface="Osaka" charset="0"/>
              </a:rPr>
              <a:t>Philosophies at Athens</a:t>
            </a:r>
          </a:p>
        </p:txBody>
      </p:sp>
      <p:sp>
        <p:nvSpPr>
          <p:cNvPr id="268293" name="Text Box 6"/>
          <p:cNvSpPr txBox="1">
            <a:spLocks noChangeArrowheads="1"/>
          </p:cNvSpPr>
          <p:nvPr/>
        </p:nvSpPr>
        <p:spPr bwMode="auto">
          <a:xfrm>
            <a:off x="3437301" y="5199583"/>
            <a:ext cx="1278715" cy="461665"/>
          </a:xfrm>
          <a:prstGeom prst="rect">
            <a:avLst/>
          </a:prstGeom>
          <a:solidFill>
            <a:srgbClr val="0F009D"/>
          </a:solidFill>
          <a:ln>
            <a:noFill/>
          </a:ln>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dirty="0">
                <a:solidFill>
                  <a:srgbClr val="FFFFFF"/>
                </a:solidFill>
                <a:latin typeface="Arial"/>
                <a:ea typeface="Osaka" charset="0"/>
                <a:cs typeface="Arial"/>
              </a:rPr>
              <a:t>Corinth</a:t>
            </a:r>
          </a:p>
        </p:txBody>
      </p:sp>
      <p:sp>
        <p:nvSpPr>
          <p:cNvPr id="7" name="Text Box 6"/>
          <p:cNvSpPr txBox="1">
            <a:spLocks noChangeArrowheads="1"/>
          </p:cNvSpPr>
          <p:nvPr/>
        </p:nvSpPr>
        <p:spPr bwMode="auto">
          <a:xfrm>
            <a:off x="4165425" y="4581128"/>
            <a:ext cx="1227770" cy="461665"/>
          </a:xfrm>
          <a:prstGeom prst="rect">
            <a:avLst/>
          </a:prstGeom>
          <a:solidFill>
            <a:srgbClr val="0F009D"/>
          </a:solidFill>
          <a:ln>
            <a:noFill/>
          </a:ln>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dirty="0">
                <a:solidFill>
                  <a:srgbClr val="FFFFFF"/>
                </a:solidFill>
                <a:latin typeface="Arial"/>
                <a:ea typeface="Osaka" charset="0"/>
                <a:cs typeface="Arial"/>
              </a:rPr>
              <a:t>Athens</a:t>
            </a:r>
          </a:p>
        </p:txBody>
      </p:sp>
      <p:sp>
        <p:nvSpPr>
          <p:cNvPr id="268292" name="AutoShape 4"/>
          <p:cNvSpPr>
            <a:spLocks noChangeArrowheads="1"/>
          </p:cNvSpPr>
          <p:nvPr/>
        </p:nvSpPr>
        <p:spPr bwMode="auto">
          <a:xfrm>
            <a:off x="3276600" y="4953000"/>
            <a:ext cx="609600" cy="457200"/>
          </a:xfrm>
          <a:prstGeom prst="irregularSeal2">
            <a:avLst/>
          </a:prstGeom>
          <a:solidFill>
            <a:srgbClr val="FFFF00"/>
          </a:solidFill>
          <a:ln w="38100" cmpd="sng">
            <a:solidFill>
              <a:schemeClr val="tx1"/>
            </a:solidFill>
            <a:miter lim="800000"/>
            <a:headEnd/>
            <a:tailEnd/>
          </a:ln>
        </p:spPr>
        <p:txBody>
          <a:bodyPr wrap="none" anchor="ctr"/>
          <a:lstStyle/>
          <a:p>
            <a:endParaRPr lang="en-US">
              <a:ea typeface="Osaka" charset="0"/>
              <a:cs typeface="Osaka" charset="0"/>
            </a:endParaRPr>
          </a:p>
        </p:txBody>
      </p:sp>
      <p:sp>
        <p:nvSpPr>
          <p:cNvPr id="268294" name="AutoShape 4"/>
          <p:cNvSpPr>
            <a:spLocks noChangeArrowheads="1"/>
          </p:cNvSpPr>
          <p:nvPr/>
        </p:nvSpPr>
        <p:spPr bwMode="auto">
          <a:xfrm>
            <a:off x="3733800" y="4495800"/>
            <a:ext cx="609600" cy="457200"/>
          </a:xfrm>
          <a:prstGeom prst="irregularSeal2">
            <a:avLst/>
          </a:prstGeom>
          <a:solidFill>
            <a:srgbClr val="FFFF00"/>
          </a:solidFill>
          <a:ln w="38100" cmpd="sng">
            <a:solidFill>
              <a:schemeClr val="tx1"/>
            </a:solidFill>
            <a:miter lim="800000"/>
            <a:headEnd/>
            <a:tailEnd/>
          </a:ln>
        </p:spPr>
        <p:txBody>
          <a:bodyPr wrap="none" anchor="ctr"/>
          <a:lstStyle/>
          <a:p>
            <a:endParaRPr lang="en-US">
              <a:ea typeface="Osaka" charset="0"/>
              <a:cs typeface="Osaka"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338" name="Picture 5" descr="Acropoli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560638"/>
            <a:ext cx="4953000" cy="4373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106" name="Rectangle 2"/>
          <p:cNvSpPr>
            <a:spLocks noGrp="1" noRot="1" noChangeArrowheads="1"/>
          </p:cNvSpPr>
          <p:nvPr>
            <p:ph type="title"/>
          </p:nvPr>
        </p:nvSpPr>
        <p:spPr>
          <a:xfrm>
            <a:off x="-3175" y="228600"/>
            <a:ext cx="9147175" cy="1143000"/>
          </a:xfrm>
        </p:spPr>
        <p:txBody>
          <a:bodyPr/>
          <a:lstStyle/>
          <a:p>
            <a:pPr eaLnBrk="1" hangingPunct="1"/>
            <a:r>
              <a:rPr lang="en-US" sz="4000">
                <a:latin typeface="Tahoma" charset="0"/>
                <a:ea typeface="ＭＳ Ｐゴシック" charset="0"/>
                <a:cs typeface="ＭＳ Ｐゴシック" charset="0"/>
              </a:rPr>
              <a:t>Epicureans and Stoics at the Parthenon</a:t>
            </a:r>
          </a:p>
        </p:txBody>
      </p:sp>
      <p:pic>
        <p:nvPicPr>
          <p:cNvPr id="270340" name="Picture 4" descr="Acropoli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762125"/>
            <a:ext cx="9144000" cy="5172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0341" name="Picture 9" descr="Epicuru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1414463"/>
            <a:ext cx="3124200" cy="5519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4034" name="Picture 10" descr="Green Stre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7458" name="Rectangle 2"/>
          <p:cNvSpPr>
            <a:spLocks noGrp="1" noChangeArrowheads="1"/>
          </p:cNvSpPr>
          <p:nvPr>
            <p:ph type="ctrTitle"/>
          </p:nvPr>
        </p:nvSpPr>
        <p:spPr>
          <a:xfrm>
            <a:off x="2819400" y="457200"/>
            <a:ext cx="6324600" cy="1524000"/>
          </a:xfrm>
          <a:effectLst/>
        </p:spPr>
        <p:txBody>
          <a:bodyPr/>
          <a:lstStyle/>
          <a:p>
            <a:pPr eaLnBrk="1" hangingPunct="1">
              <a:defRPr/>
            </a:pPr>
            <a:r>
              <a:rPr lang="en-US" sz="5400" b="1">
                <a:solidFill>
                  <a:schemeClr val="bg1"/>
                </a:solidFill>
                <a:effectLst>
                  <a:outerShdw blurRad="63500" dist="101600" dir="2700000" algn="tl" rotWithShape="0">
                    <a:srgbClr val="000000"/>
                  </a:outerShdw>
                </a:effectLst>
              </a:rPr>
              <a:t>The Path to Unity: Focus on…</a:t>
            </a:r>
            <a:endParaRPr lang="en-US" sz="5400">
              <a:solidFill>
                <a:schemeClr val="bg1"/>
              </a:solidFill>
              <a:effectLst>
                <a:outerShdw blurRad="63500" dist="101600" dir="2700000" algn="tl" rotWithShape="0">
                  <a:srgbClr val="000000"/>
                </a:outerShdw>
              </a:effectLst>
            </a:endParaRPr>
          </a:p>
        </p:txBody>
      </p:sp>
      <p:sp>
        <p:nvSpPr>
          <p:cNvPr id="147461" name="Rectangle 5"/>
          <p:cNvSpPr>
            <a:spLocks noChangeArrowheads="1"/>
          </p:cNvSpPr>
          <p:nvPr/>
        </p:nvSpPr>
        <p:spPr bwMode="auto">
          <a:xfrm>
            <a:off x="0" y="3048000"/>
            <a:ext cx="3200400" cy="3124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algn="l">
              <a:spcBef>
                <a:spcPct val="20000"/>
              </a:spcBef>
              <a:defRPr/>
            </a:pPr>
            <a:r>
              <a:rPr lang="en-US" sz="4400" dirty="0">
                <a:solidFill>
                  <a:srgbClr val="FFFFFF"/>
                </a:solidFill>
                <a:effectLst>
                  <a:outerShdw blurRad="63500" dist="101600" dir="2700000" algn="tl" rotWithShape="0">
                    <a:srgbClr val="000000"/>
                  </a:outerShdw>
                </a:effectLst>
                <a:ea typeface="Osaka" charset="0"/>
                <a:cs typeface="Osaka" charset="0"/>
              </a:rPr>
              <a:t>… things going right</a:t>
            </a:r>
            <a:br>
              <a:rPr lang="en-US" sz="4400" dirty="0">
                <a:solidFill>
                  <a:srgbClr val="FFFFFF"/>
                </a:solidFill>
                <a:effectLst>
                  <a:outerShdw blurRad="63500" dist="101600" dir="2700000" algn="tl" rotWithShape="0">
                    <a:srgbClr val="000000"/>
                  </a:outerShdw>
                </a:effectLst>
                <a:ea typeface="Osaka" charset="0"/>
                <a:cs typeface="Osaka" charset="0"/>
              </a:rPr>
            </a:br>
            <a:r>
              <a:rPr lang="en-US" sz="4400" dirty="0">
                <a:solidFill>
                  <a:srgbClr val="FFFFFF"/>
                </a:solidFill>
                <a:effectLst>
                  <a:outerShdw blurRad="63500" dist="101600" dir="2700000" algn="tl" rotWithShape="0">
                    <a:srgbClr val="000000"/>
                  </a:outerShdw>
                </a:effectLst>
                <a:ea typeface="Osaka" charset="0"/>
                <a:cs typeface="Osaka" charset="0"/>
              </a:rPr>
              <a:t>(1:1-9)</a:t>
            </a:r>
          </a:p>
        </p:txBody>
      </p:sp>
      <p:sp>
        <p:nvSpPr>
          <p:cNvPr id="147463" name="Rectangle 7"/>
          <p:cNvSpPr>
            <a:spLocks noChangeArrowheads="1"/>
          </p:cNvSpPr>
          <p:nvPr/>
        </p:nvSpPr>
        <p:spPr bwMode="auto">
          <a:xfrm>
            <a:off x="2557264" y="4572000"/>
            <a:ext cx="3238872" cy="2286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a:spcBef>
                <a:spcPct val="20000"/>
              </a:spcBef>
              <a:defRPr/>
            </a:pPr>
            <a:r>
              <a:rPr lang="en-US" sz="4400" dirty="0">
                <a:solidFill>
                  <a:srgbClr val="FFFFFF"/>
                </a:solidFill>
                <a:effectLst>
                  <a:outerShdw blurRad="63500" dist="101600" dir="2700000" algn="tl" rotWithShape="0">
                    <a:srgbClr val="000000"/>
                  </a:outerShdw>
                </a:effectLst>
                <a:ea typeface="Osaka" charset="0"/>
                <a:cs typeface="Osaka" charset="0"/>
              </a:rPr>
              <a:t>… Christ crucified</a:t>
            </a:r>
            <a:br>
              <a:rPr lang="en-US" sz="4400" dirty="0">
                <a:solidFill>
                  <a:srgbClr val="FFFFFF"/>
                </a:solidFill>
                <a:effectLst>
                  <a:outerShdw blurRad="63500" dist="101600" dir="2700000" algn="tl" rotWithShape="0">
                    <a:srgbClr val="000000"/>
                  </a:outerShdw>
                </a:effectLst>
                <a:ea typeface="Osaka" charset="0"/>
                <a:cs typeface="Osaka" charset="0"/>
              </a:rPr>
            </a:br>
            <a:r>
              <a:rPr lang="en-US" sz="4400" dirty="0">
                <a:solidFill>
                  <a:srgbClr val="FFFFFF"/>
                </a:solidFill>
                <a:effectLst>
                  <a:outerShdw blurRad="63500" dist="101600" dir="2700000" algn="tl" rotWithShape="0">
                    <a:srgbClr val="000000"/>
                  </a:outerShdw>
                </a:effectLst>
                <a:ea typeface="Osaka" charset="0"/>
                <a:cs typeface="Osaka" charset="0"/>
              </a:rPr>
              <a:t>(1:10–2:5)</a:t>
            </a:r>
          </a:p>
        </p:txBody>
      </p:sp>
      <p:sp>
        <p:nvSpPr>
          <p:cNvPr id="147464" name="Rectangle 8"/>
          <p:cNvSpPr>
            <a:spLocks noChangeArrowheads="1"/>
          </p:cNvSpPr>
          <p:nvPr/>
        </p:nvSpPr>
        <p:spPr bwMode="auto">
          <a:xfrm>
            <a:off x="4953000" y="3200400"/>
            <a:ext cx="4267200" cy="2438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a:spcBef>
                <a:spcPct val="20000"/>
              </a:spcBef>
              <a:defRPr/>
            </a:pPr>
            <a:r>
              <a:rPr lang="en-US" sz="4400">
                <a:solidFill>
                  <a:srgbClr val="FFFFFF"/>
                </a:solidFill>
                <a:effectLst>
                  <a:outerShdw blurRad="63500" dist="101600" dir="2700000" algn="tl" rotWithShape="0">
                    <a:srgbClr val="000000"/>
                  </a:outerShdw>
                </a:effectLst>
                <a:ea typeface="Osaka" charset="0"/>
                <a:cs typeface="Osaka" charset="0"/>
              </a:rPr>
              <a:t>… true godly wisdom</a:t>
            </a:r>
            <a:br>
              <a:rPr lang="en-US" sz="4400">
                <a:solidFill>
                  <a:srgbClr val="FFFFFF"/>
                </a:solidFill>
                <a:effectLst>
                  <a:outerShdw blurRad="63500" dist="101600" dir="2700000" algn="tl" rotWithShape="0">
                    <a:srgbClr val="000000"/>
                  </a:outerShdw>
                </a:effectLst>
                <a:ea typeface="Osaka" charset="0"/>
                <a:cs typeface="Osaka" charset="0"/>
              </a:rPr>
            </a:br>
            <a:r>
              <a:rPr lang="en-US" sz="4400">
                <a:solidFill>
                  <a:srgbClr val="FFFFFF"/>
                </a:solidFill>
                <a:effectLst>
                  <a:outerShdw blurRad="63500" dist="101600" dir="2700000" algn="tl" rotWithShape="0">
                    <a:srgbClr val="000000"/>
                  </a:outerShdw>
                </a:effectLst>
                <a:ea typeface="Osaka" charset="0"/>
                <a:cs typeface="Osaka" charset="0"/>
              </a:rPr>
              <a:t>(2:6-16)</a:t>
            </a:r>
          </a:p>
        </p:txBody>
      </p:sp>
      <p:pic>
        <p:nvPicPr>
          <p:cNvPr id="44039" name="Picture 9" descr="Confused Ma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2895600" cy="2797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2871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746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4746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4746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61" grpId="0" build="p" autoUpdateAnimBg="0"/>
      <p:bldP spid="147463" grpId="0" build="p" autoUpdateAnimBg="0"/>
      <p:bldP spid="147464" grpId="0" build="p"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5"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80225"/>
          </a:xfrm>
          <a:prstGeom prst="rect">
            <a:avLst/>
          </a:prstGeom>
          <a:noFill/>
          <a:extLst>
            <a:ext uri="{909E8E84-426E-40dd-AFC4-6F175D3DCCD1}">
              <a14:hiddenFill xmlns="" xmlns:a14="http://schemas.microsoft.com/office/drawing/2010/main">
                <a:solidFill>
                  <a:srgbClr val="FFFFFF"/>
                </a:solidFill>
              </a14:hiddenFill>
            </a:ext>
          </a:extLst>
        </p:spPr>
      </p:pic>
      <p:sp>
        <p:nvSpPr>
          <p:cNvPr id="172034" name="Rectangle 2"/>
          <p:cNvSpPr>
            <a:spLocks noGrp="1" noChangeArrowheads="1"/>
          </p:cNvSpPr>
          <p:nvPr>
            <p:ph type="title"/>
          </p:nvPr>
        </p:nvSpPr>
        <p:spPr>
          <a:xfrm>
            <a:off x="533400" y="914400"/>
            <a:ext cx="8153400" cy="2819400"/>
          </a:xfrm>
          <a:effectLst>
            <a:outerShdw blurRad="63500" dist="35921" dir="2700000" algn="ctr" rotWithShape="0">
              <a:schemeClr val="tx1">
                <a:alpha val="74998"/>
              </a:schemeClr>
            </a:outerShdw>
          </a:effectLst>
        </p:spPr>
        <p:txBody>
          <a:bodyPr/>
          <a:lstStyle/>
          <a:p>
            <a:r>
              <a:rPr lang="en-US" b="1" dirty="0">
                <a:solidFill>
                  <a:srgbClr val="000000"/>
                </a:solidFill>
                <a:latin typeface="Arial"/>
                <a:cs typeface="Arial"/>
              </a:rPr>
              <a:t>I.  The gospel is God</a:t>
            </a:r>
            <a:r>
              <a:rPr lang="fr-FR" altLang="ja-JP" b="1" dirty="0">
                <a:solidFill>
                  <a:srgbClr val="000000"/>
                </a:solidFill>
                <a:latin typeface="Arial"/>
                <a:cs typeface="Arial"/>
              </a:rPr>
              <a:t>'</a:t>
            </a:r>
            <a:r>
              <a:rPr lang="en-US" b="1" dirty="0">
                <a:solidFill>
                  <a:srgbClr val="000000"/>
                </a:solidFill>
                <a:latin typeface="Arial"/>
                <a:cs typeface="Arial"/>
              </a:rPr>
              <a:t>s secret message of </a:t>
            </a:r>
            <a:r>
              <a:rPr lang="en-US" b="1" dirty="0">
                <a:solidFill>
                  <a:srgbClr val="FF0000"/>
                </a:solidFill>
                <a:latin typeface="Arial"/>
                <a:cs typeface="Arial"/>
              </a:rPr>
              <a:t>wisdom </a:t>
            </a:r>
            <a:r>
              <a:rPr lang="en-US" b="1" dirty="0">
                <a:solidFill>
                  <a:srgbClr val="000000"/>
                </a:solidFill>
                <a:latin typeface="Arial"/>
                <a:cs typeface="Arial"/>
              </a:rPr>
              <a:t>that the world rejects (2:6-10).</a:t>
            </a:r>
            <a:endParaRPr lang="en-US" dirty="0">
              <a:latin typeface="Arial"/>
              <a:cs typeface="Arial"/>
            </a:endParaRPr>
          </a:p>
        </p:txBody>
      </p:sp>
      <p:pic>
        <p:nvPicPr>
          <p:cNvPr id="172036" name="Picture 4" descr="SY00029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68638" y="3259138"/>
            <a:ext cx="3006725" cy="344646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9243855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72035"/>
                                        </p:tgtEl>
                                        <p:attrNameLst>
                                          <p:attrName>style.visibility</p:attrName>
                                        </p:attrNameLst>
                                      </p:cBhvr>
                                      <p:to>
                                        <p:strVal val="visible"/>
                                      </p:to>
                                    </p:set>
                                    <p:animEffect transition="in" filter="dissolve">
                                      <p:cBhvr>
                                        <p:cTn id="7" dur="500"/>
                                        <p:tgtEl>
                                          <p:spTgt spid="172035"/>
                                        </p:tgtEl>
                                      </p:cBhvr>
                                    </p:animEffect>
                                  </p:childTnLst>
                                </p:cTn>
                              </p:par>
                            </p:childTnLst>
                          </p:cTn>
                        </p:par>
                        <p:par>
                          <p:cTn id="8" fill="hold" nodeType="afterGroup">
                            <p:stCondLst>
                              <p:cond delay="500"/>
                            </p:stCondLst>
                            <p:childTnLst>
                              <p:par>
                                <p:cTn id="9" presetID="9" presetClass="entr" presetSubtype="0" fill="hold" nodeType="afterEffect">
                                  <p:stCondLst>
                                    <p:cond delay="7000"/>
                                  </p:stCondLst>
                                  <p:childTnLst>
                                    <p:set>
                                      <p:cBhvr>
                                        <p:cTn id="10" dur="1" fill="hold">
                                          <p:stCondLst>
                                            <p:cond delay="0"/>
                                          </p:stCondLst>
                                        </p:cTn>
                                        <p:tgtEl>
                                          <p:spTgt spid="172036"/>
                                        </p:tgtEl>
                                        <p:attrNameLst>
                                          <p:attrName>style.visibility</p:attrName>
                                        </p:attrNameLst>
                                      </p:cBhvr>
                                      <p:to>
                                        <p:strVal val="visible"/>
                                      </p:to>
                                    </p:set>
                                    <p:animEffect transition="in" filter="dissolve">
                                      <p:cBhvr>
                                        <p:cTn id="11" dur="500"/>
                                        <p:tgtEl>
                                          <p:spTgt spid="172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86722" name="Rectangle 2"/>
          <p:cNvSpPr>
            <a:spLocks noGrp="1" noChangeArrowheads="1"/>
          </p:cNvSpPr>
          <p:nvPr>
            <p:ph type="ctrTitle"/>
          </p:nvPr>
        </p:nvSpPr>
        <p:spPr>
          <a:xfrm>
            <a:off x="0" y="0"/>
            <a:ext cx="9296400" cy="1600200"/>
          </a:xfrm>
        </p:spPr>
        <p:txBody>
          <a:bodyPr>
            <a:normAutofit/>
          </a:bodyPr>
          <a:lstStyle/>
          <a:p>
            <a:r>
              <a:rPr lang="en-US" sz="4000" b="1" dirty="0">
                <a:solidFill>
                  <a:schemeClr val="bg1"/>
                </a:solidFill>
              </a:rPr>
              <a:t>A.  Believers do speak wisdom--God</a:t>
            </a:r>
            <a:r>
              <a:rPr lang="fr-FR" altLang="ja-JP" sz="4000" b="1" dirty="0">
                <a:solidFill>
                  <a:schemeClr val="bg1"/>
                </a:solidFill>
              </a:rPr>
              <a:t>'</a:t>
            </a:r>
            <a:r>
              <a:rPr lang="en-US" sz="4000" b="1" dirty="0">
                <a:solidFill>
                  <a:schemeClr val="bg1"/>
                </a:solidFill>
              </a:rPr>
              <a:t>s wisdom (2:6)</a:t>
            </a:r>
            <a:endParaRPr lang="en-US" sz="4800" dirty="0">
              <a:solidFill>
                <a:schemeClr val="bg1"/>
              </a:solidFill>
            </a:endParaRPr>
          </a:p>
        </p:txBody>
      </p:sp>
      <p:pic>
        <p:nvPicPr>
          <p:cNvPr id="20482" name="Picture 2" descr="http://images01.olx.ca/ui/6/21/44/1274829022_96121744_3-DOWNTOWN-High-Rise-CONDO-10th-Street-SW-Houses-Apartments-for-Rent-1274829022.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85800" y="1763059"/>
            <a:ext cx="7810031" cy="4840942"/>
          </a:xfrm>
          <a:prstGeom prst="rect">
            <a:avLst/>
          </a:prstGeom>
          <a:noFill/>
        </p:spPr>
      </p:pic>
      <p:sp>
        <p:nvSpPr>
          <p:cNvPr id="6" name="Rectangle 5"/>
          <p:cNvSpPr/>
          <p:nvPr/>
        </p:nvSpPr>
        <p:spPr>
          <a:xfrm>
            <a:off x="1101688" y="3429000"/>
            <a:ext cx="7093024" cy="2554545"/>
          </a:xfrm>
          <a:prstGeom prst="rect">
            <a:avLst/>
          </a:prstGeom>
        </p:spPr>
        <p:txBody>
          <a:bodyPr wrap="square">
            <a:spAutoFit/>
          </a:bodyPr>
          <a:lstStyle/>
          <a:p>
            <a:pPr fontAlgn="auto">
              <a:spcBef>
                <a:spcPts val="0"/>
              </a:spcBef>
              <a:spcAft>
                <a:spcPts val="0"/>
              </a:spcAft>
            </a:pPr>
            <a:r>
              <a:rPr lang="en-US" sz="4000" dirty="0">
                <a:solidFill>
                  <a:srgbClr val="FFFFFF"/>
                </a:solidFill>
                <a:effectLst>
                  <a:glow rad="190500">
                    <a:srgbClr val="000000">
                      <a:alpha val="98000"/>
                    </a:srgbClr>
                  </a:glow>
                </a:effectLst>
                <a:latin typeface="Arial"/>
                <a:ea typeface="Osaka"/>
                <a:cs typeface="Osaka"/>
              </a:rPr>
              <a:t>"By wisdom a house is built and through understanding it is established" </a:t>
            </a:r>
            <a:br>
              <a:rPr lang="en-US" sz="4000" dirty="0">
                <a:solidFill>
                  <a:srgbClr val="FFFFFF"/>
                </a:solidFill>
                <a:effectLst>
                  <a:glow rad="190500">
                    <a:srgbClr val="000000">
                      <a:alpha val="98000"/>
                    </a:srgbClr>
                  </a:glow>
                </a:effectLst>
                <a:latin typeface="Arial"/>
                <a:ea typeface="Osaka"/>
                <a:cs typeface="Osaka"/>
              </a:rPr>
            </a:br>
            <a:r>
              <a:rPr lang="en-US" sz="4000" dirty="0">
                <a:solidFill>
                  <a:srgbClr val="FFFFFF"/>
                </a:solidFill>
                <a:effectLst>
                  <a:glow rad="190500">
                    <a:srgbClr val="000000">
                      <a:alpha val="98000"/>
                    </a:srgbClr>
                  </a:glow>
                </a:effectLst>
                <a:latin typeface="Arial"/>
                <a:ea typeface="Osaka"/>
                <a:cs typeface="Osaka"/>
              </a:rPr>
              <a:t>(Prov. 24:3) </a:t>
            </a:r>
            <a:endParaRPr lang="en-US" sz="2000" b="0" dirty="0">
              <a:solidFill>
                <a:srgbClr val="FFFFFF"/>
              </a:solidFill>
              <a:effectLst>
                <a:glow rad="190500">
                  <a:srgbClr val="000000">
                    <a:alpha val="98000"/>
                  </a:srgbClr>
                </a:glow>
              </a:effectLst>
              <a:latin typeface="Arial"/>
              <a:ea typeface="Osaka"/>
              <a:cs typeface="Osaka"/>
            </a:endParaRPr>
          </a:p>
        </p:txBody>
      </p:sp>
    </p:spTree>
    <p:extLst>
      <p:ext uri="{BB962C8B-B14F-4D97-AF65-F5344CB8AC3E}">
        <p14:creationId xmlns:p14="http://schemas.microsoft.com/office/powerpoint/2010/main" val="3304000224"/>
      </p:ext>
    </p:extLst>
  </p:cSld>
  <p:clrMapOvr>
    <a:overrideClrMapping bg1="lt1" tx1="dk1" bg2="lt2" tx2="dk2" accent1="accent1" accent2="accent2" accent3="accent3" accent4="accent4" accent5="accent5" accent6="accent6" hlink="hlink" folHlink="folHlink"/>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9314" name="Rectangle 2"/>
          <p:cNvSpPr>
            <a:spLocks noGrp="1" noChangeArrowheads="1"/>
          </p:cNvSpPr>
          <p:nvPr>
            <p:ph type="ctrTitle"/>
          </p:nvPr>
        </p:nvSpPr>
        <p:spPr>
          <a:xfrm>
            <a:off x="685800" y="228600"/>
            <a:ext cx="7772400" cy="990600"/>
          </a:xfrm>
        </p:spPr>
        <p:txBody>
          <a:bodyPr/>
          <a:lstStyle/>
          <a:p>
            <a:r>
              <a:rPr lang="en-US" sz="5400" b="1">
                <a:solidFill>
                  <a:schemeClr val="tx1"/>
                </a:solidFill>
              </a:rPr>
              <a:t>Types of Wisdom</a:t>
            </a:r>
            <a:endParaRPr lang="en-US" sz="5400">
              <a:solidFill>
                <a:schemeClr val="tx1"/>
              </a:solidFill>
            </a:endParaRPr>
          </a:p>
        </p:txBody>
      </p:sp>
      <p:pic>
        <p:nvPicPr>
          <p:cNvPr id="269315" name="Picture 3" descr="ft-wisdo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1371600"/>
            <a:ext cx="3886200" cy="3175000"/>
          </a:xfrm>
          <a:prstGeom prst="rect">
            <a:avLst/>
          </a:prstGeom>
          <a:noFill/>
          <a:extLst>
            <a:ext uri="{909E8E84-426E-40dd-AFC4-6F175D3DCCD1}">
              <a14:hiddenFill xmlns="" xmlns:a14="http://schemas.microsoft.com/office/drawing/2010/main">
                <a:solidFill>
                  <a:srgbClr val="FFFFFF"/>
                </a:solidFill>
              </a14:hiddenFill>
            </a:ext>
          </a:extLst>
        </p:spPr>
      </p:pic>
      <p:pic>
        <p:nvPicPr>
          <p:cNvPr id="269316" name="Picture 4" descr="frontimage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05400" y="1447800"/>
            <a:ext cx="3886200" cy="3094038"/>
          </a:xfrm>
          <a:prstGeom prst="rect">
            <a:avLst/>
          </a:prstGeom>
          <a:noFill/>
          <a:extLst>
            <a:ext uri="{909E8E84-426E-40dd-AFC4-6F175D3DCCD1}">
              <a14:hiddenFill xmlns="" xmlns:a14="http://schemas.microsoft.com/office/drawing/2010/main">
                <a:solidFill>
                  <a:srgbClr val="FFFFFF"/>
                </a:solidFill>
              </a14:hiddenFill>
            </a:ext>
          </a:extLst>
        </p:spPr>
      </p:pic>
      <p:sp>
        <p:nvSpPr>
          <p:cNvPr id="269317" name="WordArt 5"/>
          <p:cNvSpPr>
            <a:spLocks noChangeArrowheads="1" noChangeShapeType="1" noTextEdit="1"/>
          </p:cNvSpPr>
          <p:nvPr/>
        </p:nvSpPr>
        <p:spPr bwMode="auto">
          <a:xfrm>
            <a:off x="1143000" y="2336800"/>
            <a:ext cx="1981200" cy="1066800"/>
          </a:xfrm>
          <a:prstGeom prst="rect">
            <a:avLst/>
          </a:prstGeom>
        </p:spPr>
        <p:txBody>
          <a:bodyPr wrap="none" fromWordArt="1">
            <a:prstTxWarp prst="textPlain">
              <a:avLst>
                <a:gd name="adj" fmla="val 50000"/>
              </a:avLst>
            </a:prstTxWarp>
          </a:bodyPr>
          <a:lstStyle/>
          <a:p>
            <a:pPr eaLnBrk="0" hangingPunct="0"/>
            <a:r>
              <a:rPr lang="en-US" sz="44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God</a:t>
            </a:r>
            <a:r>
              <a:rPr lang="fr-FR" sz="44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a:t>
            </a:r>
            <a:r>
              <a:rPr lang="en-US" sz="44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s</a:t>
            </a:r>
          </a:p>
        </p:txBody>
      </p:sp>
      <p:sp>
        <p:nvSpPr>
          <p:cNvPr id="269318" name="WordArt 6"/>
          <p:cNvSpPr>
            <a:spLocks noChangeArrowheads="1" noChangeShapeType="1" noTextEdit="1"/>
          </p:cNvSpPr>
          <p:nvPr/>
        </p:nvSpPr>
        <p:spPr bwMode="auto">
          <a:xfrm>
            <a:off x="6324600" y="2336800"/>
            <a:ext cx="1981200" cy="1066800"/>
          </a:xfrm>
          <a:prstGeom prst="rect">
            <a:avLst/>
          </a:prstGeom>
        </p:spPr>
        <p:txBody>
          <a:bodyPr wrap="none" fromWordArt="1">
            <a:prstTxWarp prst="textPlain">
              <a:avLst>
                <a:gd name="adj" fmla="val 50000"/>
              </a:avLst>
            </a:prstTxWarp>
          </a:bodyPr>
          <a:lstStyle/>
          <a:p>
            <a:pPr eaLnBrk="0" hangingPunct="0"/>
            <a:r>
              <a:rPr lang="en-US" sz="44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Man</a:t>
            </a:r>
            <a:r>
              <a:rPr lang="fr-FR" sz="44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a:t>
            </a:r>
            <a:r>
              <a:rPr lang="en-US" sz="44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s</a:t>
            </a:r>
          </a:p>
        </p:txBody>
      </p:sp>
      <p:sp>
        <p:nvSpPr>
          <p:cNvPr id="269319" name="Rectangle 7"/>
          <p:cNvSpPr>
            <a:spLocks noChangeArrowheads="1"/>
          </p:cNvSpPr>
          <p:nvPr/>
        </p:nvSpPr>
        <p:spPr bwMode="auto">
          <a:xfrm>
            <a:off x="3886200" y="2438400"/>
            <a:ext cx="1371600" cy="990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r>
              <a:rPr lang="en-US" sz="5400">
                <a:solidFill>
                  <a:srgbClr val="000000"/>
                </a:solidFill>
                <a:ea typeface="Osaka" charset="0"/>
                <a:cs typeface="Osaka" charset="0"/>
              </a:rPr>
              <a:t>vs.</a:t>
            </a:r>
            <a:endParaRPr lang="en-US" sz="5400" b="0">
              <a:solidFill>
                <a:srgbClr val="000000"/>
              </a:solidFill>
              <a:ea typeface="Osaka" charset="0"/>
              <a:cs typeface="Osaka" charset="0"/>
            </a:endParaRPr>
          </a:p>
        </p:txBody>
      </p:sp>
      <p:sp>
        <p:nvSpPr>
          <p:cNvPr id="269320" name="Rectangle 8"/>
          <p:cNvSpPr>
            <a:spLocks noChangeArrowheads="1"/>
          </p:cNvSpPr>
          <p:nvPr/>
        </p:nvSpPr>
        <p:spPr bwMode="auto">
          <a:xfrm>
            <a:off x="76200" y="4876800"/>
            <a:ext cx="4038600" cy="1524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r>
              <a:rPr lang="en-US" sz="4400" dirty="0">
                <a:solidFill>
                  <a:srgbClr val="000000"/>
                </a:solidFill>
                <a:ea typeface="Osaka" charset="0"/>
                <a:cs typeface="Osaka" charset="0"/>
              </a:rPr>
              <a:t>Salvation is God</a:t>
            </a:r>
            <a:r>
              <a:rPr lang="fr-FR" altLang="ja-JP" sz="4400" dirty="0">
                <a:solidFill>
                  <a:srgbClr val="000000"/>
                </a:solidFill>
                <a:ea typeface="Osaka" charset="0"/>
                <a:cs typeface="Osaka" charset="0"/>
              </a:rPr>
              <a:t>'</a:t>
            </a:r>
            <a:r>
              <a:rPr lang="en-US" sz="4400" dirty="0">
                <a:solidFill>
                  <a:srgbClr val="000000"/>
                </a:solidFill>
                <a:ea typeface="Osaka" charset="0"/>
                <a:cs typeface="Osaka" charset="0"/>
              </a:rPr>
              <a:t>s free gift</a:t>
            </a:r>
          </a:p>
        </p:txBody>
      </p:sp>
      <p:sp>
        <p:nvSpPr>
          <p:cNvPr id="269321" name="Rectangle 9"/>
          <p:cNvSpPr>
            <a:spLocks noChangeArrowheads="1"/>
          </p:cNvSpPr>
          <p:nvPr/>
        </p:nvSpPr>
        <p:spPr bwMode="auto">
          <a:xfrm>
            <a:off x="5029200" y="4876800"/>
            <a:ext cx="4038600" cy="1524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r>
              <a:rPr lang="en-US" altLang="ja-JP" sz="4400" dirty="0">
                <a:solidFill>
                  <a:srgbClr val="000000"/>
                </a:solidFill>
                <a:ea typeface="Osaka" charset="0"/>
                <a:cs typeface="Osaka" charset="0"/>
              </a:rPr>
              <a:t>"</a:t>
            </a:r>
            <a:r>
              <a:rPr lang="en-US" sz="4400" dirty="0">
                <a:solidFill>
                  <a:srgbClr val="000000"/>
                </a:solidFill>
                <a:ea typeface="Osaka" charset="0"/>
                <a:cs typeface="Osaka" charset="0"/>
              </a:rPr>
              <a:t>There is no such thing as a free lunch</a:t>
            </a:r>
            <a:r>
              <a:rPr lang="en-US" altLang="ja-JP" sz="4400" dirty="0">
                <a:solidFill>
                  <a:srgbClr val="000000"/>
                </a:solidFill>
                <a:ea typeface="Osaka" charset="0"/>
                <a:cs typeface="Osaka" charset="0"/>
              </a:rPr>
              <a:t>"</a:t>
            </a:r>
            <a:endParaRPr lang="en-US" sz="4400" dirty="0">
              <a:solidFill>
                <a:srgbClr val="000000"/>
              </a:solidFill>
              <a:ea typeface="Osaka" charset="0"/>
              <a:cs typeface="Osaka" charset="0"/>
            </a:endParaRPr>
          </a:p>
        </p:txBody>
      </p:sp>
    </p:spTree>
    <p:extLst>
      <p:ext uri="{BB962C8B-B14F-4D97-AF65-F5344CB8AC3E}">
        <p14:creationId xmlns:p14="http://schemas.microsoft.com/office/powerpoint/2010/main" val="637252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269315"/>
                                        </p:tgtEl>
                                        <p:attrNameLst>
                                          <p:attrName>style.visibility</p:attrName>
                                        </p:attrNameLst>
                                      </p:cBhvr>
                                      <p:to>
                                        <p:strVal val="visible"/>
                                      </p:to>
                                    </p:set>
                                  </p:childTnLst>
                                </p:cTn>
                              </p:par>
                            </p:childTnLst>
                          </p:cTn>
                        </p:par>
                        <p:par>
                          <p:cTn id="7" fill="hold" nodeType="afterGroup">
                            <p:stCondLst>
                              <p:cond delay="500"/>
                            </p:stCondLst>
                            <p:childTnLst>
                              <p:par>
                                <p:cTn id="8" presetID="3" presetClass="entr" presetSubtype="0" fill="hold" grpId="0" nodeType="afterEffect">
                                  <p:stCondLst>
                                    <p:cond delay="0"/>
                                  </p:stCondLst>
                                  <p:childTnLst>
                                    <p:set>
                                      <p:cBhvr>
                                        <p:cTn id="9" dur="1" fill="hold">
                                          <p:stCondLst>
                                            <p:cond delay="499"/>
                                          </p:stCondLst>
                                        </p:cTn>
                                        <p:tgtEl>
                                          <p:spTgt spid="269317"/>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269319">
                                            <p:txEl>
                                              <p:pRg st="0" end="0"/>
                                            </p:txEl>
                                          </p:spTgt>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nodeType="afterEffect">
                                  <p:stCondLst>
                                    <p:cond delay="0"/>
                                  </p:stCondLst>
                                  <p:childTnLst>
                                    <p:set>
                                      <p:cBhvr>
                                        <p:cTn id="15" dur="1" fill="hold">
                                          <p:stCondLst>
                                            <p:cond delay="499"/>
                                          </p:stCondLst>
                                        </p:cTn>
                                        <p:tgtEl>
                                          <p:spTgt spid="269316"/>
                                        </p:tgtEl>
                                        <p:attrNameLst>
                                          <p:attrName>style.visibility</p:attrName>
                                        </p:attrNameLst>
                                      </p:cBhvr>
                                      <p:to>
                                        <p:strVal val="visible"/>
                                      </p:to>
                                    </p:set>
                                  </p:childTnLst>
                                </p:cTn>
                              </p:par>
                            </p:childTnLst>
                          </p:cTn>
                        </p:par>
                        <p:par>
                          <p:cTn id="16" fill="hold" nodeType="afterGroup">
                            <p:stCondLst>
                              <p:cond delay="2000"/>
                            </p:stCondLst>
                            <p:childTnLst>
                              <p:par>
                                <p:cTn id="17" presetID="3" presetClass="entr" presetSubtype="0" fill="hold" grpId="0" nodeType="afterEffect">
                                  <p:stCondLst>
                                    <p:cond delay="0"/>
                                  </p:stCondLst>
                                  <p:childTnLst>
                                    <p:set>
                                      <p:cBhvr>
                                        <p:cTn id="18" dur="1" fill="hold">
                                          <p:stCondLst>
                                            <p:cond delay="499"/>
                                          </p:stCondLst>
                                        </p:cTn>
                                        <p:tgtEl>
                                          <p:spTgt spid="269318"/>
                                        </p:tgtEl>
                                        <p:attrNameLst>
                                          <p:attrName>style.visibility</p:attrName>
                                        </p:attrNameLst>
                                      </p:cBhvr>
                                      <p:to>
                                        <p:strVal val="visible"/>
                                      </p:to>
                                    </p:set>
                                  </p:childTnLst>
                                </p:cTn>
                              </p:par>
                            </p:childTnLst>
                          </p:cTn>
                        </p:par>
                        <p:par>
                          <p:cTn id="19" fill="hold" nodeType="afterGroup">
                            <p:stCondLst>
                              <p:cond delay="2500"/>
                            </p:stCondLst>
                            <p:childTnLst>
                              <p:par>
                                <p:cTn id="20" presetID="9" presetClass="entr" presetSubtype="0" fill="hold" grpId="0" nodeType="afterEffect">
                                  <p:stCondLst>
                                    <p:cond delay="0"/>
                                  </p:stCondLst>
                                  <p:childTnLst>
                                    <p:set>
                                      <p:cBhvr>
                                        <p:cTn id="21" dur="1" fill="hold">
                                          <p:stCondLst>
                                            <p:cond delay="0"/>
                                          </p:stCondLst>
                                        </p:cTn>
                                        <p:tgtEl>
                                          <p:spTgt spid="269320">
                                            <p:txEl>
                                              <p:pRg st="0" end="0"/>
                                            </p:txEl>
                                          </p:spTgt>
                                        </p:tgtEl>
                                        <p:attrNameLst>
                                          <p:attrName>style.visibility</p:attrName>
                                        </p:attrNameLst>
                                      </p:cBhvr>
                                      <p:to>
                                        <p:strVal val="visible"/>
                                      </p:to>
                                    </p:set>
                                    <p:animEffect transition="in" filter="dissolve">
                                      <p:cBhvr>
                                        <p:cTn id="22" dur="500"/>
                                        <p:tgtEl>
                                          <p:spTgt spid="269320">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69321">
                                            <p:txEl>
                                              <p:pRg st="0" end="0"/>
                                            </p:txEl>
                                          </p:spTgt>
                                        </p:tgtEl>
                                        <p:attrNameLst>
                                          <p:attrName>style.visibility</p:attrName>
                                        </p:attrNameLst>
                                      </p:cBhvr>
                                      <p:to>
                                        <p:strVal val="visible"/>
                                      </p:to>
                                    </p:set>
                                    <p:animEffect transition="in" filter="dissolve">
                                      <p:cBhvr>
                                        <p:cTn id="27" dur="500"/>
                                        <p:tgtEl>
                                          <p:spTgt spid="2693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7" grpId="0" animBg="1"/>
      <p:bldP spid="269318" grpId="0" animBg="1"/>
      <p:bldP spid="269319" grpId="0" build="p" autoUpdateAnimBg="0" advAuto="0"/>
      <p:bldP spid="269320" grpId="0" build="p" autoUpdateAnimBg="0" advAuto="0"/>
      <p:bldP spid="269321" grpId="0" build="p" autoUpdateAnimBg="0" advAuto="0"/>
    </p:bld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4978" name="Rectangle 2"/>
          <p:cNvSpPr>
            <a:spLocks noGrp="1" noChangeArrowheads="1"/>
          </p:cNvSpPr>
          <p:nvPr>
            <p:ph type="ctrTitle"/>
          </p:nvPr>
        </p:nvSpPr>
        <p:spPr>
          <a:xfrm>
            <a:off x="685800" y="228600"/>
            <a:ext cx="7772400" cy="990600"/>
          </a:xfrm>
        </p:spPr>
        <p:txBody>
          <a:bodyPr/>
          <a:lstStyle/>
          <a:p>
            <a:r>
              <a:rPr lang="en-US" b="1">
                <a:solidFill>
                  <a:schemeClr val="tx1"/>
                </a:solidFill>
              </a:rPr>
              <a:t>Types of Wisdom</a:t>
            </a:r>
            <a:endParaRPr lang="en-US">
              <a:solidFill>
                <a:schemeClr val="tx1"/>
              </a:solidFill>
            </a:endParaRPr>
          </a:p>
        </p:txBody>
      </p:sp>
      <p:pic>
        <p:nvPicPr>
          <p:cNvPr id="254980" name="Picture 4" descr="ft-wisdo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1371600"/>
            <a:ext cx="3886200" cy="3175000"/>
          </a:xfrm>
          <a:prstGeom prst="rect">
            <a:avLst/>
          </a:prstGeom>
          <a:noFill/>
          <a:extLst>
            <a:ext uri="{909E8E84-426E-40dd-AFC4-6F175D3DCCD1}">
              <a14:hiddenFill xmlns="" xmlns:a14="http://schemas.microsoft.com/office/drawing/2010/main">
                <a:solidFill>
                  <a:srgbClr val="FFFFFF"/>
                </a:solidFill>
              </a14:hiddenFill>
            </a:ext>
          </a:extLst>
        </p:spPr>
      </p:pic>
      <p:pic>
        <p:nvPicPr>
          <p:cNvPr id="254981" name="Picture 5" descr="frontimage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05400" y="1447800"/>
            <a:ext cx="3886200" cy="3094038"/>
          </a:xfrm>
          <a:prstGeom prst="rect">
            <a:avLst/>
          </a:prstGeom>
          <a:noFill/>
          <a:extLst>
            <a:ext uri="{909E8E84-426E-40dd-AFC4-6F175D3DCCD1}">
              <a14:hiddenFill xmlns="" xmlns:a14="http://schemas.microsoft.com/office/drawing/2010/main">
                <a:solidFill>
                  <a:srgbClr val="FFFFFF"/>
                </a:solidFill>
              </a14:hiddenFill>
            </a:ext>
          </a:extLst>
        </p:spPr>
      </p:pic>
      <p:sp>
        <p:nvSpPr>
          <p:cNvPr id="254982" name="WordArt 6"/>
          <p:cNvSpPr>
            <a:spLocks noChangeArrowheads="1" noChangeShapeType="1" noTextEdit="1"/>
          </p:cNvSpPr>
          <p:nvPr/>
        </p:nvSpPr>
        <p:spPr bwMode="auto">
          <a:xfrm>
            <a:off x="1143000" y="2336800"/>
            <a:ext cx="1981200" cy="1066800"/>
          </a:xfrm>
          <a:prstGeom prst="rect">
            <a:avLst/>
          </a:prstGeom>
        </p:spPr>
        <p:txBody>
          <a:bodyPr wrap="none" fromWordArt="1">
            <a:prstTxWarp prst="textPlain">
              <a:avLst>
                <a:gd name="adj" fmla="val 50000"/>
              </a:avLst>
            </a:prstTxWarp>
          </a:bodyPr>
          <a:lstStyle/>
          <a:p>
            <a:pPr eaLnBrk="0" hangingPunct="0"/>
            <a:r>
              <a:rPr lang="en-US" sz="36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God</a:t>
            </a:r>
            <a:r>
              <a:rPr lang="fr-FR" sz="36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a:t>
            </a:r>
            <a:r>
              <a:rPr lang="en-US" sz="36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s</a:t>
            </a:r>
          </a:p>
        </p:txBody>
      </p:sp>
      <p:sp>
        <p:nvSpPr>
          <p:cNvPr id="254983" name="WordArt 7"/>
          <p:cNvSpPr>
            <a:spLocks noChangeArrowheads="1" noChangeShapeType="1" noTextEdit="1"/>
          </p:cNvSpPr>
          <p:nvPr/>
        </p:nvSpPr>
        <p:spPr bwMode="auto">
          <a:xfrm>
            <a:off x="6324600" y="2336800"/>
            <a:ext cx="1981200" cy="1066800"/>
          </a:xfrm>
          <a:prstGeom prst="rect">
            <a:avLst/>
          </a:prstGeom>
        </p:spPr>
        <p:txBody>
          <a:bodyPr wrap="none" fromWordArt="1">
            <a:prstTxWarp prst="textPlain">
              <a:avLst>
                <a:gd name="adj" fmla="val 50000"/>
              </a:avLst>
            </a:prstTxWarp>
          </a:bodyPr>
          <a:lstStyle/>
          <a:p>
            <a:pPr eaLnBrk="0" hangingPunct="0"/>
            <a:r>
              <a:rPr lang="en-US" sz="36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Man</a:t>
            </a:r>
            <a:r>
              <a:rPr lang="fr-FR" sz="36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a:t>
            </a:r>
            <a:r>
              <a:rPr lang="en-US" sz="36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s</a:t>
            </a:r>
          </a:p>
        </p:txBody>
      </p:sp>
      <p:sp>
        <p:nvSpPr>
          <p:cNvPr id="254984" name="Rectangle 8"/>
          <p:cNvSpPr>
            <a:spLocks noChangeArrowheads="1"/>
          </p:cNvSpPr>
          <p:nvPr/>
        </p:nvSpPr>
        <p:spPr bwMode="auto">
          <a:xfrm>
            <a:off x="3886200" y="2438400"/>
            <a:ext cx="1371600" cy="990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r>
              <a:rPr lang="en-US" sz="4400">
                <a:solidFill>
                  <a:srgbClr val="000000"/>
                </a:solidFill>
                <a:ea typeface="Osaka" charset="0"/>
                <a:cs typeface="Osaka" charset="0"/>
              </a:rPr>
              <a:t>vs.</a:t>
            </a:r>
            <a:endParaRPr lang="en-US" sz="4400" b="0">
              <a:solidFill>
                <a:srgbClr val="000000"/>
              </a:solidFill>
              <a:ea typeface="Osaka" charset="0"/>
              <a:cs typeface="Osaka" charset="0"/>
            </a:endParaRPr>
          </a:p>
        </p:txBody>
      </p:sp>
      <p:sp>
        <p:nvSpPr>
          <p:cNvPr id="254990" name="Rectangle 14"/>
          <p:cNvSpPr>
            <a:spLocks noChangeArrowheads="1"/>
          </p:cNvSpPr>
          <p:nvPr/>
        </p:nvSpPr>
        <p:spPr bwMode="auto">
          <a:xfrm>
            <a:off x="76200" y="4876800"/>
            <a:ext cx="4038600" cy="1524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r>
              <a:rPr lang="en-US" sz="3600">
                <a:solidFill>
                  <a:srgbClr val="000000"/>
                </a:solidFill>
                <a:ea typeface="Osaka" charset="0"/>
                <a:cs typeface="Osaka" charset="0"/>
              </a:rPr>
              <a:t>God became man</a:t>
            </a:r>
          </a:p>
        </p:txBody>
      </p:sp>
      <p:sp>
        <p:nvSpPr>
          <p:cNvPr id="254991" name="Rectangle 15"/>
          <p:cNvSpPr>
            <a:spLocks noChangeArrowheads="1"/>
          </p:cNvSpPr>
          <p:nvPr/>
        </p:nvSpPr>
        <p:spPr bwMode="auto">
          <a:xfrm>
            <a:off x="5029200" y="4876800"/>
            <a:ext cx="4038600" cy="1524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r>
              <a:rPr lang="en-US" sz="3600">
                <a:solidFill>
                  <a:srgbClr val="000000"/>
                </a:solidFill>
                <a:ea typeface="Osaka" charset="0"/>
                <a:cs typeface="Osaka" charset="0"/>
              </a:rPr>
              <a:t>God cannot become man</a:t>
            </a:r>
          </a:p>
        </p:txBody>
      </p:sp>
    </p:spTree>
    <p:extLst>
      <p:ext uri="{BB962C8B-B14F-4D97-AF65-F5344CB8AC3E}">
        <p14:creationId xmlns:p14="http://schemas.microsoft.com/office/powerpoint/2010/main" val="18976074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54990">
                                            <p:txEl>
                                              <p:pRg st="0" end="0"/>
                                            </p:txEl>
                                          </p:spTgt>
                                        </p:tgtEl>
                                        <p:attrNameLst>
                                          <p:attrName>style.visibility</p:attrName>
                                        </p:attrNameLst>
                                      </p:cBhvr>
                                      <p:to>
                                        <p:strVal val="visible"/>
                                      </p:to>
                                    </p:set>
                                    <p:animEffect transition="in" filter="dissolve">
                                      <p:cBhvr>
                                        <p:cTn id="7" dur="500"/>
                                        <p:tgtEl>
                                          <p:spTgt spid="25499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54991">
                                            <p:txEl>
                                              <p:pRg st="0" end="0"/>
                                            </p:txEl>
                                          </p:spTgt>
                                        </p:tgtEl>
                                        <p:attrNameLst>
                                          <p:attrName>style.visibility</p:attrName>
                                        </p:attrNameLst>
                                      </p:cBhvr>
                                      <p:to>
                                        <p:strVal val="visible"/>
                                      </p:to>
                                    </p:set>
                                    <p:animEffect transition="in" filter="dissolve">
                                      <p:cBhvr>
                                        <p:cTn id="12" dur="500"/>
                                        <p:tgtEl>
                                          <p:spTgt spid="25499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90" grpId="0" build="p" autoUpdateAnimBg="0" advAuto="0"/>
      <p:bldP spid="254991" grpId="0" build="p" autoUpdateAnimBg="0" advAuto="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ChangeArrowheads="1"/>
          </p:cNvSpPr>
          <p:nvPr>
            <p:ph type="ctrTitle"/>
          </p:nvPr>
        </p:nvSpPr>
        <p:spPr>
          <a:xfrm>
            <a:off x="533400" y="304800"/>
            <a:ext cx="8001000" cy="838200"/>
          </a:xfrm>
          <a:solidFill>
            <a:schemeClr val="accent2"/>
          </a:solidFill>
        </p:spPr>
        <p:txBody>
          <a:bodyPr/>
          <a:lstStyle/>
          <a:p>
            <a:r>
              <a:rPr lang="en-US">
                <a:solidFill>
                  <a:schemeClr val="bg1"/>
                </a:solidFill>
              </a:rPr>
              <a:t>B.C. by Johnny Hart</a:t>
            </a:r>
            <a:endParaRPr lang="en-US"/>
          </a:p>
        </p:txBody>
      </p:sp>
      <p:sp>
        <p:nvSpPr>
          <p:cNvPr id="278532" name="Rectangle 4"/>
          <p:cNvSpPr>
            <a:spLocks noChangeArrowheads="1"/>
          </p:cNvSpPr>
          <p:nvPr/>
        </p:nvSpPr>
        <p:spPr bwMode="auto">
          <a:xfrm>
            <a:off x="0" y="1371600"/>
            <a:ext cx="9144000" cy="2362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spcBef>
                <a:spcPct val="20000"/>
              </a:spcBef>
            </a:pPr>
            <a:r>
              <a:rPr lang="en-US" sz="3200">
                <a:solidFill>
                  <a:srgbClr val="000000"/>
                </a:solidFill>
                <a:ea typeface="Osaka" charset="0"/>
                <a:cs typeface="Osaka" charset="0"/>
              </a:rPr>
              <a:t>It seems to me that since the fall—</a:t>
            </a:r>
          </a:p>
          <a:p>
            <a:pPr>
              <a:spcBef>
                <a:spcPct val="20000"/>
              </a:spcBef>
            </a:pPr>
            <a:r>
              <a:rPr lang="en-US" sz="3200">
                <a:solidFill>
                  <a:srgbClr val="000000"/>
                </a:solidFill>
                <a:ea typeface="Osaka" charset="0"/>
                <a:cs typeface="Osaka" charset="0"/>
              </a:rPr>
              <a:t>without even thinking it odd—</a:t>
            </a:r>
          </a:p>
          <a:p>
            <a:pPr>
              <a:spcBef>
                <a:spcPct val="20000"/>
              </a:spcBef>
            </a:pPr>
            <a:r>
              <a:rPr lang="en-US" sz="3200">
                <a:solidFill>
                  <a:srgbClr val="000000"/>
                </a:solidFill>
                <a:ea typeface="Osaka" charset="0"/>
                <a:cs typeface="Osaka" charset="0"/>
              </a:rPr>
              <a:t>that man has had no trouble at all</a:t>
            </a:r>
          </a:p>
          <a:p>
            <a:pPr>
              <a:spcBef>
                <a:spcPct val="20000"/>
              </a:spcBef>
            </a:pPr>
            <a:r>
              <a:rPr lang="en-US" sz="3200">
                <a:solidFill>
                  <a:srgbClr val="000000"/>
                </a:solidFill>
                <a:ea typeface="Osaka" charset="0"/>
                <a:cs typeface="Osaka" charset="0"/>
              </a:rPr>
              <a:t>believing that he can be God.</a:t>
            </a:r>
          </a:p>
        </p:txBody>
      </p:sp>
      <p:sp>
        <p:nvSpPr>
          <p:cNvPr id="278545" name="Rectangle 17"/>
          <p:cNvSpPr>
            <a:spLocks noChangeArrowheads="1"/>
          </p:cNvSpPr>
          <p:nvPr/>
        </p:nvSpPr>
        <p:spPr bwMode="auto">
          <a:xfrm>
            <a:off x="0" y="4191000"/>
            <a:ext cx="9144000" cy="2362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spcBef>
                <a:spcPct val="20000"/>
              </a:spcBef>
            </a:pPr>
            <a:r>
              <a:rPr lang="en-US" sz="3200">
                <a:solidFill>
                  <a:srgbClr val="000000"/>
                </a:solidFill>
                <a:ea typeface="Osaka" charset="0"/>
                <a:cs typeface="Osaka" charset="0"/>
              </a:rPr>
              <a:t>How he could do this I cannot conceive,</a:t>
            </a:r>
          </a:p>
          <a:p>
            <a:pPr>
              <a:spcBef>
                <a:spcPct val="20000"/>
              </a:spcBef>
            </a:pPr>
            <a:r>
              <a:rPr lang="en-US" sz="3200">
                <a:solidFill>
                  <a:srgbClr val="000000"/>
                </a:solidFill>
                <a:ea typeface="Osaka" charset="0"/>
                <a:cs typeface="Osaka" charset="0"/>
              </a:rPr>
              <a:t>Tho, he certainly thinks that he can—</a:t>
            </a:r>
          </a:p>
          <a:p>
            <a:pPr>
              <a:spcBef>
                <a:spcPct val="20000"/>
              </a:spcBef>
            </a:pPr>
            <a:r>
              <a:rPr lang="en-US" sz="3200">
                <a:solidFill>
                  <a:srgbClr val="000000"/>
                </a:solidFill>
                <a:ea typeface="Osaka" charset="0"/>
                <a:cs typeface="Osaka" charset="0"/>
              </a:rPr>
              <a:t>And yet, he cannot bring himself to believe,</a:t>
            </a:r>
          </a:p>
          <a:p>
            <a:pPr>
              <a:spcBef>
                <a:spcPct val="20000"/>
              </a:spcBef>
            </a:pPr>
            <a:r>
              <a:rPr lang="en-US" sz="3200">
                <a:solidFill>
                  <a:srgbClr val="000000"/>
                </a:solidFill>
                <a:ea typeface="Osaka" charset="0"/>
                <a:cs typeface="Osaka" charset="0"/>
              </a:rPr>
              <a:t>that God can become a man.</a:t>
            </a:r>
          </a:p>
        </p:txBody>
      </p:sp>
    </p:spTree>
    <p:extLst>
      <p:ext uri="{BB962C8B-B14F-4D97-AF65-F5344CB8AC3E}">
        <p14:creationId xmlns:p14="http://schemas.microsoft.com/office/powerpoint/2010/main" val="37391008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854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7854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7854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7854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545"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alpha val="0"/>
          </a:schemeClr>
        </a:solidFill>
        <a:effectLst/>
      </p:bgPr>
    </p:bg>
    <p:spTree>
      <p:nvGrpSpPr>
        <p:cNvPr id="1" name=""/>
        <p:cNvGrpSpPr/>
        <p:nvPr/>
      </p:nvGrpSpPr>
      <p:grpSpPr>
        <a:xfrm>
          <a:off x="0" y="0"/>
          <a:ext cx="0" cy="0"/>
          <a:chOff x="0" y="0"/>
          <a:chExt cx="0" cy="0"/>
        </a:xfrm>
      </p:grpSpPr>
      <p:pic>
        <p:nvPicPr>
          <p:cNvPr id="9" name="Picture 8"/>
          <p:cNvPicPr/>
          <p:nvPr/>
        </p:nvPicPr>
        <p:blipFill rotWithShape="1">
          <a:blip r:embed="rId3">
            <a:extLst>
              <a:ext uri="{28A0092B-C50C-407E-A947-70E740481C1C}">
                <a14:useLocalDpi xmlns:a14="http://schemas.microsoft.com/office/drawing/2010/main" val="0"/>
              </a:ext>
            </a:extLst>
          </a:blip>
          <a:srcRect l="20998" t="37192" r="985" b="1994"/>
          <a:stretch/>
        </p:blipFill>
        <p:spPr bwMode="auto">
          <a:xfrm>
            <a:off x="20881" y="197497"/>
            <a:ext cx="6244468" cy="6858000"/>
          </a:xfrm>
          <a:prstGeom prst="rect">
            <a:avLst/>
          </a:prstGeom>
          <a:noFill/>
          <a:ln>
            <a:noFill/>
          </a:ln>
        </p:spPr>
      </p:pic>
      <p:pic>
        <p:nvPicPr>
          <p:cNvPr id="10" name="Picture 9"/>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1378" t="19116" r="11493" b="59930"/>
          <a:stretch/>
        </p:blipFill>
        <p:spPr bwMode="auto">
          <a:xfrm>
            <a:off x="5059080" y="3319938"/>
            <a:ext cx="3472115" cy="3735559"/>
          </a:xfrm>
          <a:prstGeom prst="rect">
            <a:avLst/>
          </a:prstGeom>
          <a:noFill/>
          <a:ln>
            <a:noFill/>
          </a:ln>
        </p:spPr>
      </p:pic>
      <p:sp>
        <p:nvSpPr>
          <p:cNvPr id="4" name="Rectangle 3"/>
          <p:cNvSpPr txBox="1">
            <a:spLocks noChangeArrowheads="1"/>
          </p:cNvSpPr>
          <p:nvPr/>
        </p:nvSpPr>
        <p:spPr bwMode="auto">
          <a:xfrm>
            <a:off x="0" y="6335106"/>
            <a:ext cx="9144000" cy="522894"/>
          </a:xfrm>
          <a:prstGeom prst="rect">
            <a:avLst/>
          </a:prstGeom>
          <a:solidFill>
            <a:schemeClr val="tx1"/>
          </a:solidFill>
          <a:ln>
            <a:noFill/>
          </a:ln>
          <a:effectLst>
            <a:outerShdw blurRad="63500" dist="35921" dir="2700000" algn="ctr" rotWithShape="0">
              <a:srgbClr val="808080">
                <a:alpha val="74998"/>
              </a:srgb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eaLnBrk="1" hangingPunct="1">
              <a:defRPr/>
            </a:pPr>
            <a:r>
              <a:rPr lang="en-US" sz="2400" kern="0" dirty="0">
                <a:solidFill>
                  <a:srgbClr val="FFFFFF"/>
                </a:solidFill>
                <a:latin typeface="Arial"/>
              </a:rPr>
              <a:t>Barry Huddleston, </a:t>
            </a:r>
            <a:r>
              <a:rPr lang="en-US" sz="2400" i="1" kern="0" dirty="0">
                <a:solidFill>
                  <a:srgbClr val="FFFFFF"/>
                </a:solidFill>
                <a:latin typeface="Arial"/>
              </a:rPr>
              <a:t>The Acrostic Bible</a:t>
            </a:r>
            <a:endParaRPr lang="en-US" sz="2400" kern="0" dirty="0">
              <a:solidFill>
                <a:srgbClr val="FFFFFF"/>
              </a:solidFill>
              <a:latin typeface="Arial"/>
            </a:endParaRPr>
          </a:p>
        </p:txBody>
      </p:sp>
      <p:sp>
        <p:nvSpPr>
          <p:cNvPr id="2" name="Title 1"/>
          <p:cNvSpPr>
            <a:spLocks noGrp="1"/>
          </p:cNvSpPr>
          <p:nvPr>
            <p:ph type="title" idx="4294967295"/>
          </p:nvPr>
        </p:nvSpPr>
        <p:spPr>
          <a:xfrm>
            <a:off x="-10160" y="0"/>
            <a:ext cx="5446256" cy="908720"/>
          </a:xfrm>
        </p:spPr>
        <p:txBody>
          <a:bodyPr/>
          <a:lstStyle/>
          <a:p>
            <a:r>
              <a:rPr lang="en-US" b="1" dirty="0">
                <a:solidFill>
                  <a:schemeClr val="tx1"/>
                </a:solidFill>
                <a:latin typeface="Arial" panose="020B0604020202020204" pitchFamily="34" charset="0"/>
                <a:cs typeface="Arial" panose="020B0604020202020204" pitchFamily="34" charset="0"/>
              </a:rPr>
              <a:t>1 Corinthians</a:t>
            </a:r>
          </a:p>
        </p:txBody>
      </p:sp>
      <p:pic>
        <p:nvPicPr>
          <p:cNvPr id="6" name="Picture 5">
            <a:extLst>
              <a:ext uri="{FF2B5EF4-FFF2-40B4-BE49-F238E27FC236}">
                <a16:creationId xmlns:a16="http://schemas.microsoft.com/office/drawing/2014/main" id="{57E0A24B-FEDA-FD4A-92CB-23996FB311CF}"/>
              </a:ext>
            </a:extLst>
          </p:cNvPr>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 t="19116" r="47858" b="59930"/>
          <a:stretch/>
        </p:blipFill>
        <p:spPr bwMode="auto">
          <a:xfrm>
            <a:off x="3635896" y="-109062"/>
            <a:ext cx="4875957" cy="3735559"/>
          </a:xfrm>
          <a:prstGeom prst="rect">
            <a:avLst/>
          </a:prstGeom>
          <a:noFill/>
          <a:ln>
            <a:noFill/>
          </a:ln>
        </p:spPr>
      </p:pic>
    </p:spTree>
    <p:extLst>
      <p:ext uri="{BB962C8B-B14F-4D97-AF65-F5344CB8AC3E}">
        <p14:creationId xmlns:p14="http://schemas.microsoft.com/office/powerpoint/2010/main" val="3246019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ctrTitle"/>
          </p:nvPr>
        </p:nvSpPr>
        <p:spPr>
          <a:xfrm>
            <a:off x="685800" y="228600"/>
            <a:ext cx="7772400" cy="990600"/>
          </a:xfrm>
        </p:spPr>
        <p:txBody>
          <a:bodyPr/>
          <a:lstStyle/>
          <a:p>
            <a:r>
              <a:rPr lang="en-US" b="1">
                <a:solidFill>
                  <a:schemeClr val="tx1"/>
                </a:solidFill>
              </a:rPr>
              <a:t>Types of Wisdom</a:t>
            </a:r>
            <a:endParaRPr lang="en-US">
              <a:solidFill>
                <a:schemeClr val="tx1"/>
              </a:solidFill>
            </a:endParaRPr>
          </a:p>
        </p:txBody>
      </p:sp>
      <p:pic>
        <p:nvPicPr>
          <p:cNvPr id="279555" name="Picture 3" descr="ft-wisdo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1371600"/>
            <a:ext cx="3886200" cy="3175000"/>
          </a:xfrm>
          <a:prstGeom prst="rect">
            <a:avLst/>
          </a:prstGeom>
          <a:noFill/>
          <a:extLst>
            <a:ext uri="{909E8E84-426E-40dd-AFC4-6F175D3DCCD1}">
              <a14:hiddenFill xmlns="" xmlns:a14="http://schemas.microsoft.com/office/drawing/2010/main">
                <a:solidFill>
                  <a:srgbClr val="FFFFFF"/>
                </a:solidFill>
              </a14:hiddenFill>
            </a:ext>
          </a:extLst>
        </p:spPr>
      </p:pic>
      <p:pic>
        <p:nvPicPr>
          <p:cNvPr id="279556" name="Picture 4" descr="frontimage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05400" y="1447800"/>
            <a:ext cx="3886200" cy="3094038"/>
          </a:xfrm>
          <a:prstGeom prst="rect">
            <a:avLst/>
          </a:prstGeom>
          <a:noFill/>
          <a:extLst>
            <a:ext uri="{909E8E84-426E-40dd-AFC4-6F175D3DCCD1}">
              <a14:hiddenFill xmlns="" xmlns:a14="http://schemas.microsoft.com/office/drawing/2010/main">
                <a:solidFill>
                  <a:srgbClr val="FFFFFF"/>
                </a:solidFill>
              </a14:hiddenFill>
            </a:ext>
          </a:extLst>
        </p:spPr>
      </p:pic>
      <p:sp>
        <p:nvSpPr>
          <p:cNvPr id="279557" name="WordArt 5"/>
          <p:cNvSpPr>
            <a:spLocks noChangeArrowheads="1" noChangeShapeType="1" noTextEdit="1"/>
          </p:cNvSpPr>
          <p:nvPr/>
        </p:nvSpPr>
        <p:spPr bwMode="auto">
          <a:xfrm>
            <a:off x="1143000" y="2336800"/>
            <a:ext cx="1981200" cy="1066800"/>
          </a:xfrm>
          <a:prstGeom prst="rect">
            <a:avLst/>
          </a:prstGeom>
        </p:spPr>
        <p:txBody>
          <a:bodyPr wrap="none" fromWordArt="1">
            <a:prstTxWarp prst="textPlain">
              <a:avLst>
                <a:gd name="adj" fmla="val 50000"/>
              </a:avLst>
            </a:prstTxWarp>
          </a:bodyPr>
          <a:lstStyle/>
          <a:p>
            <a:pPr eaLnBrk="0" hangingPunct="0"/>
            <a:r>
              <a:rPr lang="en-US" sz="36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God</a:t>
            </a:r>
            <a:r>
              <a:rPr lang="fr-FR" sz="36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a:t>
            </a:r>
            <a:r>
              <a:rPr lang="en-US" sz="36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s</a:t>
            </a:r>
          </a:p>
        </p:txBody>
      </p:sp>
      <p:sp>
        <p:nvSpPr>
          <p:cNvPr id="279558" name="WordArt 6"/>
          <p:cNvSpPr>
            <a:spLocks noChangeArrowheads="1" noChangeShapeType="1" noTextEdit="1"/>
          </p:cNvSpPr>
          <p:nvPr/>
        </p:nvSpPr>
        <p:spPr bwMode="auto">
          <a:xfrm>
            <a:off x="6324600" y="2336800"/>
            <a:ext cx="1981200" cy="1066800"/>
          </a:xfrm>
          <a:prstGeom prst="rect">
            <a:avLst/>
          </a:prstGeom>
        </p:spPr>
        <p:txBody>
          <a:bodyPr wrap="none" fromWordArt="1">
            <a:prstTxWarp prst="textPlain">
              <a:avLst>
                <a:gd name="adj" fmla="val 50000"/>
              </a:avLst>
            </a:prstTxWarp>
          </a:bodyPr>
          <a:lstStyle/>
          <a:p>
            <a:pPr eaLnBrk="0" hangingPunct="0"/>
            <a:r>
              <a:rPr lang="en-US" sz="36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Man</a:t>
            </a:r>
            <a:r>
              <a:rPr lang="fr-FR" sz="36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a:t>
            </a:r>
            <a:r>
              <a:rPr lang="en-US" sz="36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s</a:t>
            </a:r>
          </a:p>
        </p:txBody>
      </p:sp>
      <p:sp>
        <p:nvSpPr>
          <p:cNvPr id="279559" name="Rectangle 7"/>
          <p:cNvSpPr>
            <a:spLocks noChangeArrowheads="1"/>
          </p:cNvSpPr>
          <p:nvPr/>
        </p:nvSpPr>
        <p:spPr bwMode="auto">
          <a:xfrm>
            <a:off x="3886200" y="2438400"/>
            <a:ext cx="1371600" cy="990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r>
              <a:rPr lang="en-US" sz="4400">
                <a:solidFill>
                  <a:srgbClr val="000000"/>
                </a:solidFill>
                <a:ea typeface="Osaka" charset="0"/>
                <a:cs typeface="Osaka" charset="0"/>
              </a:rPr>
              <a:t>vs.</a:t>
            </a:r>
            <a:endParaRPr lang="en-US" sz="4400" b="0">
              <a:solidFill>
                <a:srgbClr val="000000"/>
              </a:solidFill>
              <a:ea typeface="Osaka" charset="0"/>
              <a:cs typeface="Osaka" charset="0"/>
            </a:endParaRPr>
          </a:p>
        </p:txBody>
      </p:sp>
      <p:sp>
        <p:nvSpPr>
          <p:cNvPr id="279560" name="Rectangle 8"/>
          <p:cNvSpPr>
            <a:spLocks noChangeArrowheads="1"/>
          </p:cNvSpPr>
          <p:nvPr/>
        </p:nvSpPr>
        <p:spPr bwMode="auto">
          <a:xfrm>
            <a:off x="76200" y="4876800"/>
            <a:ext cx="4038600" cy="1524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r>
              <a:rPr lang="en-US" sz="3600">
                <a:solidFill>
                  <a:srgbClr val="000000"/>
                </a:solidFill>
                <a:ea typeface="Osaka" charset="0"/>
                <a:cs typeface="Osaka" charset="0"/>
              </a:rPr>
              <a:t>You cannot visualize things into reality</a:t>
            </a:r>
          </a:p>
        </p:txBody>
      </p:sp>
      <p:sp>
        <p:nvSpPr>
          <p:cNvPr id="279561" name="Rectangle 9"/>
          <p:cNvSpPr>
            <a:spLocks noChangeArrowheads="1"/>
          </p:cNvSpPr>
          <p:nvPr/>
        </p:nvSpPr>
        <p:spPr bwMode="auto">
          <a:xfrm>
            <a:off x="5029200" y="4876800"/>
            <a:ext cx="4038600" cy="1524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r>
              <a:rPr lang="en-US" altLang="ja-JP" sz="3600" dirty="0">
                <a:solidFill>
                  <a:srgbClr val="000000"/>
                </a:solidFill>
                <a:ea typeface="Osaka" charset="0"/>
                <a:cs typeface="Osaka" charset="0"/>
              </a:rPr>
              <a:t>"</a:t>
            </a:r>
            <a:r>
              <a:rPr lang="en-US" sz="3600" dirty="0">
                <a:solidFill>
                  <a:srgbClr val="000000"/>
                </a:solidFill>
                <a:ea typeface="Osaka" charset="0"/>
                <a:cs typeface="Osaka" charset="0"/>
              </a:rPr>
              <a:t>Just Imagine!</a:t>
            </a:r>
            <a:r>
              <a:rPr lang="en-US" altLang="ja-JP" sz="3600" dirty="0">
                <a:solidFill>
                  <a:srgbClr val="000000"/>
                </a:solidFill>
                <a:ea typeface="Osaka" charset="0"/>
                <a:cs typeface="Osaka" charset="0"/>
              </a:rPr>
              <a:t>"</a:t>
            </a:r>
            <a:endParaRPr lang="en-US" sz="3600" dirty="0">
              <a:solidFill>
                <a:srgbClr val="000000"/>
              </a:solidFill>
              <a:ea typeface="Osaka" charset="0"/>
              <a:cs typeface="Osaka" charset="0"/>
            </a:endParaRPr>
          </a:p>
        </p:txBody>
      </p:sp>
    </p:spTree>
    <p:extLst>
      <p:ext uri="{BB962C8B-B14F-4D97-AF65-F5344CB8AC3E}">
        <p14:creationId xmlns:p14="http://schemas.microsoft.com/office/powerpoint/2010/main" val="12720693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79560">
                                            <p:txEl>
                                              <p:pRg st="0" end="0"/>
                                            </p:txEl>
                                          </p:spTgt>
                                        </p:tgtEl>
                                        <p:attrNameLst>
                                          <p:attrName>style.visibility</p:attrName>
                                        </p:attrNameLst>
                                      </p:cBhvr>
                                      <p:to>
                                        <p:strVal val="visible"/>
                                      </p:to>
                                    </p:set>
                                    <p:animEffect transition="in" filter="dissolve">
                                      <p:cBhvr>
                                        <p:cTn id="7" dur="500"/>
                                        <p:tgtEl>
                                          <p:spTgt spid="27956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79561">
                                            <p:txEl>
                                              <p:pRg st="0" end="0"/>
                                            </p:txEl>
                                          </p:spTgt>
                                        </p:tgtEl>
                                        <p:attrNameLst>
                                          <p:attrName>style.visibility</p:attrName>
                                        </p:attrNameLst>
                                      </p:cBhvr>
                                      <p:to>
                                        <p:strVal val="visible"/>
                                      </p:to>
                                    </p:set>
                                    <p:animEffect transition="in" filter="dissolve">
                                      <p:cBhvr>
                                        <p:cTn id="12" dur="500"/>
                                        <p:tgtEl>
                                          <p:spTgt spid="27956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560" grpId="0" build="p" autoUpdateAnimBg="0" advAuto="0"/>
      <p:bldP spid="279561" grpId="0" build="p" autoUpdateAnimBg="0" advAuto="0"/>
    </p:bld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1602" name="Rectangle 2"/>
          <p:cNvSpPr>
            <a:spLocks noGrp="1" noChangeArrowheads="1"/>
          </p:cNvSpPr>
          <p:nvPr>
            <p:ph type="ctrTitle"/>
          </p:nvPr>
        </p:nvSpPr>
        <p:spPr>
          <a:xfrm>
            <a:off x="685800" y="228600"/>
            <a:ext cx="7772400" cy="990600"/>
          </a:xfrm>
        </p:spPr>
        <p:txBody>
          <a:bodyPr/>
          <a:lstStyle/>
          <a:p>
            <a:r>
              <a:rPr lang="en-US" b="1">
                <a:solidFill>
                  <a:schemeClr val="tx1"/>
                </a:solidFill>
              </a:rPr>
              <a:t>Types of Wisdom</a:t>
            </a:r>
            <a:endParaRPr lang="en-US">
              <a:solidFill>
                <a:schemeClr val="tx1"/>
              </a:solidFill>
            </a:endParaRPr>
          </a:p>
        </p:txBody>
      </p:sp>
      <p:pic>
        <p:nvPicPr>
          <p:cNvPr id="281603" name="Picture 3" descr="ft-wisdo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1371600"/>
            <a:ext cx="3886200" cy="3175000"/>
          </a:xfrm>
          <a:prstGeom prst="rect">
            <a:avLst/>
          </a:prstGeom>
          <a:noFill/>
          <a:extLst>
            <a:ext uri="{909E8E84-426E-40dd-AFC4-6F175D3DCCD1}">
              <a14:hiddenFill xmlns="" xmlns:a14="http://schemas.microsoft.com/office/drawing/2010/main">
                <a:solidFill>
                  <a:srgbClr val="FFFFFF"/>
                </a:solidFill>
              </a14:hiddenFill>
            </a:ext>
          </a:extLst>
        </p:spPr>
      </p:pic>
      <p:pic>
        <p:nvPicPr>
          <p:cNvPr id="281604" name="Picture 4" descr="frontimage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05400" y="1447800"/>
            <a:ext cx="3886200" cy="3094038"/>
          </a:xfrm>
          <a:prstGeom prst="rect">
            <a:avLst/>
          </a:prstGeom>
          <a:noFill/>
          <a:extLst>
            <a:ext uri="{909E8E84-426E-40dd-AFC4-6F175D3DCCD1}">
              <a14:hiddenFill xmlns="" xmlns:a14="http://schemas.microsoft.com/office/drawing/2010/main">
                <a:solidFill>
                  <a:srgbClr val="FFFFFF"/>
                </a:solidFill>
              </a14:hiddenFill>
            </a:ext>
          </a:extLst>
        </p:spPr>
      </p:pic>
      <p:sp>
        <p:nvSpPr>
          <p:cNvPr id="281605" name="WordArt 5"/>
          <p:cNvSpPr>
            <a:spLocks noChangeArrowheads="1" noChangeShapeType="1" noTextEdit="1"/>
          </p:cNvSpPr>
          <p:nvPr/>
        </p:nvSpPr>
        <p:spPr bwMode="auto">
          <a:xfrm>
            <a:off x="1143000" y="2336800"/>
            <a:ext cx="1981200" cy="1066800"/>
          </a:xfrm>
          <a:prstGeom prst="rect">
            <a:avLst/>
          </a:prstGeom>
        </p:spPr>
        <p:txBody>
          <a:bodyPr wrap="none" fromWordArt="1">
            <a:prstTxWarp prst="textPlain">
              <a:avLst>
                <a:gd name="adj" fmla="val 50000"/>
              </a:avLst>
            </a:prstTxWarp>
          </a:bodyPr>
          <a:lstStyle/>
          <a:p>
            <a:pPr eaLnBrk="0" hangingPunct="0"/>
            <a:r>
              <a:rPr lang="en-US" sz="36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God</a:t>
            </a:r>
            <a:r>
              <a:rPr lang="fr-FR" sz="36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a:t>
            </a:r>
            <a:r>
              <a:rPr lang="en-US" sz="36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s</a:t>
            </a:r>
          </a:p>
        </p:txBody>
      </p:sp>
      <p:sp>
        <p:nvSpPr>
          <p:cNvPr id="281606" name="WordArt 6"/>
          <p:cNvSpPr>
            <a:spLocks noChangeArrowheads="1" noChangeShapeType="1" noTextEdit="1"/>
          </p:cNvSpPr>
          <p:nvPr/>
        </p:nvSpPr>
        <p:spPr bwMode="auto">
          <a:xfrm>
            <a:off x="6324600" y="2336800"/>
            <a:ext cx="1981200" cy="1066800"/>
          </a:xfrm>
          <a:prstGeom prst="rect">
            <a:avLst/>
          </a:prstGeom>
        </p:spPr>
        <p:txBody>
          <a:bodyPr wrap="none" fromWordArt="1">
            <a:prstTxWarp prst="textPlain">
              <a:avLst>
                <a:gd name="adj" fmla="val 50000"/>
              </a:avLst>
            </a:prstTxWarp>
          </a:bodyPr>
          <a:lstStyle/>
          <a:p>
            <a:pPr eaLnBrk="0" hangingPunct="0"/>
            <a:r>
              <a:rPr lang="en-US" sz="36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Man</a:t>
            </a:r>
            <a:r>
              <a:rPr lang="fr-FR" sz="36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a:t>
            </a:r>
            <a:r>
              <a:rPr lang="en-US" sz="36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s</a:t>
            </a:r>
          </a:p>
        </p:txBody>
      </p:sp>
      <p:sp>
        <p:nvSpPr>
          <p:cNvPr id="281607" name="Rectangle 7"/>
          <p:cNvSpPr>
            <a:spLocks noChangeArrowheads="1"/>
          </p:cNvSpPr>
          <p:nvPr/>
        </p:nvSpPr>
        <p:spPr bwMode="auto">
          <a:xfrm>
            <a:off x="3886200" y="2438400"/>
            <a:ext cx="1371600" cy="990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r>
              <a:rPr lang="en-US" sz="4400">
                <a:solidFill>
                  <a:srgbClr val="000000"/>
                </a:solidFill>
                <a:ea typeface="Osaka" charset="0"/>
                <a:cs typeface="Osaka" charset="0"/>
              </a:rPr>
              <a:t>vs.</a:t>
            </a:r>
            <a:endParaRPr lang="en-US" sz="4400" b="0">
              <a:solidFill>
                <a:srgbClr val="000000"/>
              </a:solidFill>
              <a:ea typeface="Osaka" charset="0"/>
              <a:cs typeface="Osaka" charset="0"/>
            </a:endParaRPr>
          </a:p>
        </p:txBody>
      </p:sp>
      <p:sp>
        <p:nvSpPr>
          <p:cNvPr id="281608" name="Rectangle 8"/>
          <p:cNvSpPr>
            <a:spLocks noChangeArrowheads="1"/>
          </p:cNvSpPr>
          <p:nvPr/>
        </p:nvSpPr>
        <p:spPr bwMode="auto">
          <a:xfrm>
            <a:off x="76200" y="4876800"/>
            <a:ext cx="4038600" cy="1524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r>
              <a:rPr lang="en-US" sz="3600">
                <a:solidFill>
                  <a:srgbClr val="000000"/>
                </a:solidFill>
                <a:ea typeface="Osaka" charset="0"/>
                <a:cs typeface="Osaka" charset="0"/>
              </a:rPr>
              <a:t>Explosions create chaos</a:t>
            </a:r>
            <a:br>
              <a:rPr lang="en-US" sz="3600">
                <a:solidFill>
                  <a:srgbClr val="000000"/>
                </a:solidFill>
                <a:ea typeface="Osaka" charset="0"/>
                <a:cs typeface="Osaka" charset="0"/>
              </a:rPr>
            </a:br>
            <a:r>
              <a:rPr lang="en-US" sz="3600">
                <a:solidFill>
                  <a:srgbClr val="000000"/>
                </a:solidFill>
                <a:ea typeface="Osaka" charset="0"/>
                <a:cs typeface="Osaka" charset="0"/>
              </a:rPr>
              <a:t>—not order</a:t>
            </a:r>
          </a:p>
        </p:txBody>
      </p:sp>
      <p:sp>
        <p:nvSpPr>
          <p:cNvPr id="281609" name="Rectangle 9"/>
          <p:cNvSpPr>
            <a:spLocks noChangeArrowheads="1"/>
          </p:cNvSpPr>
          <p:nvPr/>
        </p:nvSpPr>
        <p:spPr bwMode="auto">
          <a:xfrm>
            <a:off x="5029200" y="4876800"/>
            <a:ext cx="4038600" cy="1524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r>
              <a:rPr lang="en-US" altLang="ja-JP" sz="3600" dirty="0">
                <a:solidFill>
                  <a:srgbClr val="000000"/>
                </a:solidFill>
                <a:ea typeface="Osaka" charset="0"/>
                <a:cs typeface="Osaka" charset="0"/>
              </a:rPr>
              <a:t>"</a:t>
            </a:r>
            <a:r>
              <a:rPr lang="en-US" sz="3600" dirty="0">
                <a:solidFill>
                  <a:srgbClr val="000000"/>
                </a:solidFill>
                <a:ea typeface="Osaka" charset="0"/>
                <a:cs typeface="Osaka" charset="0"/>
              </a:rPr>
              <a:t>Big Bang!</a:t>
            </a:r>
            <a:r>
              <a:rPr lang="en-US" altLang="ja-JP" sz="3600" dirty="0">
                <a:solidFill>
                  <a:srgbClr val="000000"/>
                </a:solidFill>
                <a:ea typeface="Osaka" charset="0"/>
                <a:cs typeface="Osaka" charset="0"/>
              </a:rPr>
              <a:t>"</a:t>
            </a:r>
            <a:endParaRPr lang="en-US" sz="3600" dirty="0">
              <a:solidFill>
                <a:srgbClr val="000000"/>
              </a:solidFill>
              <a:ea typeface="Osaka" charset="0"/>
              <a:cs typeface="Osaka" charset="0"/>
            </a:endParaRPr>
          </a:p>
        </p:txBody>
      </p:sp>
    </p:spTree>
    <p:extLst>
      <p:ext uri="{BB962C8B-B14F-4D97-AF65-F5344CB8AC3E}">
        <p14:creationId xmlns:p14="http://schemas.microsoft.com/office/powerpoint/2010/main" val="8082463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81608">
                                            <p:txEl>
                                              <p:pRg st="0" end="0"/>
                                            </p:txEl>
                                          </p:spTgt>
                                        </p:tgtEl>
                                        <p:attrNameLst>
                                          <p:attrName>style.visibility</p:attrName>
                                        </p:attrNameLst>
                                      </p:cBhvr>
                                      <p:to>
                                        <p:strVal val="visible"/>
                                      </p:to>
                                    </p:set>
                                    <p:animEffect transition="in" filter="dissolve">
                                      <p:cBhvr>
                                        <p:cTn id="7" dur="500"/>
                                        <p:tgtEl>
                                          <p:spTgt spid="28160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81609">
                                            <p:txEl>
                                              <p:pRg st="0" end="0"/>
                                            </p:txEl>
                                          </p:spTgt>
                                        </p:tgtEl>
                                        <p:attrNameLst>
                                          <p:attrName>style.visibility</p:attrName>
                                        </p:attrNameLst>
                                      </p:cBhvr>
                                      <p:to>
                                        <p:strVal val="visible"/>
                                      </p:to>
                                    </p:set>
                                    <p:animEffect transition="in" filter="dissolve">
                                      <p:cBhvr>
                                        <p:cTn id="12" dur="500"/>
                                        <p:tgtEl>
                                          <p:spTgt spid="28160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608" grpId="0" build="p" autoUpdateAnimBg="0" advAuto="0"/>
      <p:bldP spid="281609" grpId="0" build="p" autoUpdateAnimBg="0" advAuto="0"/>
    </p:bld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3650" name="Rectangle 2"/>
          <p:cNvSpPr>
            <a:spLocks noGrp="1" noChangeArrowheads="1"/>
          </p:cNvSpPr>
          <p:nvPr>
            <p:ph type="ctrTitle"/>
          </p:nvPr>
        </p:nvSpPr>
        <p:spPr>
          <a:xfrm>
            <a:off x="685800" y="228600"/>
            <a:ext cx="7772400" cy="990600"/>
          </a:xfrm>
        </p:spPr>
        <p:txBody>
          <a:bodyPr/>
          <a:lstStyle/>
          <a:p>
            <a:r>
              <a:rPr lang="en-US" b="1">
                <a:solidFill>
                  <a:schemeClr val="tx1"/>
                </a:solidFill>
              </a:rPr>
              <a:t>Types of Wisdom</a:t>
            </a:r>
            <a:endParaRPr lang="en-US">
              <a:solidFill>
                <a:schemeClr val="tx1"/>
              </a:solidFill>
            </a:endParaRPr>
          </a:p>
        </p:txBody>
      </p:sp>
      <p:pic>
        <p:nvPicPr>
          <p:cNvPr id="283651" name="Picture 3" descr="ft-wisdo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1371600"/>
            <a:ext cx="3886200" cy="3175000"/>
          </a:xfrm>
          <a:prstGeom prst="rect">
            <a:avLst/>
          </a:prstGeom>
          <a:noFill/>
          <a:extLst>
            <a:ext uri="{909E8E84-426E-40dd-AFC4-6F175D3DCCD1}">
              <a14:hiddenFill xmlns="" xmlns:a14="http://schemas.microsoft.com/office/drawing/2010/main">
                <a:solidFill>
                  <a:srgbClr val="FFFFFF"/>
                </a:solidFill>
              </a14:hiddenFill>
            </a:ext>
          </a:extLst>
        </p:spPr>
      </p:pic>
      <p:pic>
        <p:nvPicPr>
          <p:cNvPr id="283652" name="Picture 4" descr="frontimage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05400" y="1447800"/>
            <a:ext cx="3886200" cy="3094038"/>
          </a:xfrm>
          <a:prstGeom prst="rect">
            <a:avLst/>
          </a:prstGeom>
          <a:noFill/>
          <a:extLst>
            <a:ext uri="{909E8E84-426E-40dd-AFC4-6F175D3DCCD1}">
              <a14:hiddenFill xmlns="" xmlns:a14="http://schemas.microsoft.com/office/drawing/2010/main">
                <a:solidFill>
                  <a:srgbClr val="FFFFFF"/>
                </a:solidFill>
              </a14:hiddenFill>
            </a:ext>
          </a:extLst>
        </p:spPr>
      </p:pic>
      <p:sp>
        <p:nvSpPr>
          <p:cNvPr id="283653" name="WordArt 5"/>
          <p:cNvSpPr>
            <a:spLocks noChangeArrowheads="1" noChangeShapeType="1" noTextEdit="1"/>
          </p:cNvSpPr>
          <p:nvPr/>
        </p:nvSpPr>
        <p:spPr bwMode="auto">
          <a:xfrm>
            <a:off x="1143000" y="2336800"/>
            <a:ext cx="1981200" cy="1066800"/>
          </a:xfrm>
          <a:prstGeom prst="rect">
            <a:avLst/>
          </a:prstGeom>
        </p:spPr>
        <p:txBody>
          <a:bodyPr wrap="none" fromWordArt="1">
            <a:prstTxWarp prst="textPlain">
              <a:avLst>
                <a:gd name="adj" fmla="val 50000"/>
              </a:avLst>
            </a:prstTxWarp>
          </a:bodyPr>
          <a:lstStyle/>
          <a:p>
            <a:pPr eaLnBrk="0" hangingPunct="0"/>
            <a:r>
              <a:rPr lang="en-US" sz="36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God</a:t>
            </a:r>
            <a:r>
              <a:rPr lang="fr-FR" sz="36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a:t>
            </a:r>
            <a:r>
              <a:rPr lang="en-US" sz="36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s</a:t>
            </a:r>
          </a:p>
        </p:txBody>
      </p:sp>
      <p:sp>
        <p:nvSpPr>
          <p:cNvPr id="283654" name="WordArt 6"/>
          <p:cNvSpPr>
            <a:spLocks noChangeArrowheads="1" noChangeShapeType="1" noTextEdit="1"/>
          </p:cNvSpPr>
          <p:nvPr/>
        </p:nvSpPr>
        <p:spPr bwMode="auto">
          <a:xfrm>
            <a:off x="6324600" y="2336800"/>
            <a:ext cx="1981200" cy="1066800"/>
          </a:xfrm>
          <a:prstGeom prst="rect">
            <a:avLst/>
          </a:prstGeom>
        </p:spPr>
        <p:txBody>
          <a:bodyPr wrap="none" fromWordArt="1">
            <a:prstTxWarp prst="textPlain">
              <a:avLst>
                <a:gd name="adj" fmla="val 50000"/>
              </a:avLst>
            </a:prstTxWarp>
          </a:bodyPr>
          <a:lstStyle/>
          <a:p>
            <a:pPr eaLnBrk="0" hangingPunct="0"/>
            <a:r>
              <a:rPr lang="en-US" sz="36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Man</a:t>
            </a:r>
            <a:r>
              <a:rPr lang="fr-FR" sz="36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a:t>
            </a:r>
            <a:r>
              <a:rPr lang="en-US" sz="36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s</a:t>
            </a:r>
          </a:p>
        </p:txBody>
      </p:sp>
      <p:sp>
        <p:nvSpPr>
          <p:cNvPr id="283655" name="Rectangle 7"/>
          <p:cNvSpPr>
            <a:spLocks noChangeArrowheads="1"/>
          </p:cNvSpPr>
          <p:nvPr/>
        </p:nvSpPr>
        <p:spPr bwMode="auto">
          <a:xfrm>
            <a:off x="3886200" y="2438400"/>
            <a:ext cx="1371600" cy="990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r>
              <a:rPr lang="en-US" sz="4400">
                <a:solidFill>
                  <a:srgbClr val="000000"/>
                </a:solidFill>
                <a:ea typeface="Osaka" charset="0"/>
                <a:cs typeface="Osaka" charset="0"/>
              </a:rPr>
              <a:t>vs.</a:t>
            </a:r>
            <a:endParaRPr lang="en-US" sz="4400" b="0">
              <a:solidFill>
                <a:srgbClr val="000000"/>
              </a:solidFill>
              <a:ea typeface="Osaka" charset="0"/>
              <a:cs typeface="Osaka" charset="0"/>
            </a:endParaRPr>
          </a:p>
        </p:txBody>
      </p:sp>
      <p:sp>
        <p:nvSpPr>
          <p:cNvPr id="283656" name="Rectangle 8"/>
          <p:cNvSpPr>
            <a:spLocks noChangeArrowheads="1"/>
          </p:cNvSpPr>
          <p:nvPr/>
        </p:nvSpPr>
        <p:spPr bwMode="auto">
          <a:xfrm>
            <a:off x="76200" y="4876800"/>
            <a:ext cx="4038600" cy="1524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r>
              <a:rPr lang="en-US" sz="3600">
                <a:solidFill>
                  <a:srgbClr val="000000"/>
                </a:solidFill>
                <a:ea typeface="Osaka" charset="0"/>
                <a:cs typeface="Osaka" charset="0"/>
              </a:rPr>
              <a:t>Sex outside of marriage hurts everyone</a:t>
            </a:r>
          </a:p>
        </p:txBody>
      </p:sp>
      <p:sp>
        <p:nvSpPr>
          <p:cNvPr id="283657" name="Rectangle 9"/>
          <p:cNvSpPr>
            <a:spLocks noChangeArrowheads="1"/>
          </p:cNvSpPr>
          <p:nvPr/>
        </p:nvSpPr>
        <p:spPr bwMode="auto">
          <a:xfrm>
            <a:off x="5029200" y="4876800"/>
            <a:ext cx="4038600" cy="1524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r>
              <a:rPr lang="en-US" altLang="ja-JP" sz="3600" dirty="0">
                <a:solidFill>
                  <a:srgbClr val="000000"/>
                </a:solidFill>
                <a:ea typeface="Osaka" charset="0"/>
                <a:cs typeface="Osaka" charset="0"/>
              </a:rPr>
              <a:t>"</a:t>
            </a:r>
            <a:r>
              <a:rPr lang="en-US" sz="3600" dirty="0">
                <a:solidFill>
                  <a:srgbClr val="000000"/>
                </a:solidFill>
                <a:ea typeface="Osaka" charset="0"/>
                <a:cs typeface="Osaka" charset="0"/>
              </a:rPr>
              <a:t>Casual Sex</a:t>
            </a:r>
            <a:r>
              <a:rPr lang="en-US" altLang="ja-JP" sz="3600" dirty="0">
                <a:solidFill>
                  <a:srgbClr val="000000"/>
                </a:solidFill>
                <a:ea typeface="Osaka" charset="0"/>
                <a:cs typeface="Osaka" charset="0"/>
              </a:rPr>
              <a:t>"</a:t>
            </a:r>
            <a:endParaRPr lang="en-US" sz="3600" dirty="0">
              <a:solidFill>
                <a:srgbClr val="000000"/>
              </a:solidFill>
              <a:ea typeface="Osaka" charset="0"/>
              <a:cs typeface="Osaka" charset="0"/>
            </a:endParaRPr>
          </a:p>
        </p:txBody>
      </p:sp>
    </p:spTree>
    <p:extLst>
      <p:ext uri="{BB962C8B-B14F-4D97-AF65-F5344CB8AC3E}">
        <p14:creationId xmlns:p14="http://schemas.microsoft.com/office/powerpoint/2010/main" val="1096116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83656">
                                            <p:txEl>
                                              <p:pRg st="0" end="0"/>
                                            </p:txEl>
                                          </p:spTgt>
                                        </p:tgtEl>
                                        <p:attrNameLst>
                                          <p:attrName>style.visibility</p:attrName>
                                        </p:attrNameLst>
                                      </p:cBhvr>
                                      <p:to>
                                        <p:strVal val="visible"/>
                                      </p:to>
                                    </p:set>
                                    <p:animEffect transition="in" filter="dissolve">
                                      <p:cBhvr>
                                        <p:cTn id="7" dur="500"/>
                                        <p:tgtEl>
                                          <p:spTgt spid="28365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83657">
                                            <p:txEl>
                                              <p:pRg st="0" end="0"/>
                                            </p:txEl>
                                          </p:spTgt>
                                        </p:tgtEl>
                                        <p:attrNameLst>
                                          <p:attrName>style.visibility</p:attrName>
                                        </p:attrNameLst>
                                      </p:cBhvr>
                                      <p:to>
                                        <p:strVal val="visible"/>
                                      </p:to>
                                    </p:set>
                                    <p:animEffect transition="in" filter="dissolve">
                                      <p:cBhvr>
                                        <p:cTn id="12" dur="500"/>
                                        <p:tgtEl>
                                          <p:spTgt spid="28365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656" grpId="0" build="p" autoUpdateAnimBg="0" advAuto="0"/>
      <p:bldP spid="283657" grpId="0" build="p" autoUpdateAnimBg="0" advAuto="0"/>
    </p:bld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9426" name="Rectangle 2"/>
          <p:cNvSpPr>
            <a:spLocks noGrp="1" noChangeArrowheads="1"/>
          </p:cNvSpPr>
          <p:nvPr>
            <p:ph type="ctrTitle"/>
          </p:nvPr>
        </p:nvSpPr>
        <p:spPr>
          <a:xfrm>
            <a:off x="685800" y="228600"/>
            <a:ext cx="7772400" cy="990600"/>
          </a:xfrm>
        </p:spPr>
        <p:txBody>
          <a:bodyPr/>
          <a:lstStyle/>
          <a:p>
            <a:r>
              <a:rPr lang="en-US" b="1">
                <a:solidFill>
                  <a:schemeClr val="tx1"/>
                </a:solidFill>
              </a:rPr>
              <a:t>Types of Wisdom</a:t>
            </a:r>
            <a:endParaRPr lang="en-US">
              <a:solidFill>
                <a:schemeClr val="tx1"/>
              </a:solidFill>
            </a:endParaRPr>
          </a:p>
        </p:txBody>
      </p:sp>
      <p:pic>
        <p:nvPicPr>
          <p:cNvPr id="359427" name="Picture 3" descr="ft-wisdo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1371600"/>
            <a:ext cx="3886200" cy="3175000"/>
          </a:xfrm>
          <a:prstGeom prst="rect">
            <a:avLst/>
          </a:prstGeom>
          <a:noFill/>
          <a:extLst>
            <a:ext uri="{909E8E84-426E-40dd-AFC4-6F175D3DCCD1}">
              <a14:hiddenFill xmlns="" xmlns:a14="http://schemas.microsoft.com/office/drawing/2010/main">
                <a:solidFill>
                  <a:srgbClr val="FFFFFF"/>
                </a:solidFill>
              </a14:hiddenFill>
            </a:ext>
          </a:extLst>
        </p:spPr>
      </p:pic>
      <p:pic>
        <p:nvPicPr>
          <p:cNvPr id="359428" name="Picture 4" descr="frontimage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05400" y="1447800"/>
            <a:ext cx="3886200" cy="3094038"/>
          </a:xfrm>
          <a:prstGeom prst="rect">
            <a:avLst/>
          </a:prstGeom>
          <a:noFill/>
          <a:extLst>
            <a:ext uri="{909E8E84-426E-40dd-AFC4-6F175D3DCCD1}">
              <a14:hiddenFill xmlns="" xmlns:a14="http://schemas.microsoft.com/office/drawing/2010/main">
                <a:solidFill>
                  <a:srgbClr val="FFFFFF"/>
                </a:solidFill>
              </a14:hiddenFill>
            </a:ext>
          </a:extLst>
        </p:spPr>
      </p:pic>
      <p:sp>
        <p:nvSpPr>
          <p:cNvPr id="359429" name="WordArt 5"/>
          <p:cNvSpPr>
            <a:spLocks noChangeArrowheads="1" noChangeShapeType="1" noTextEdit="1"/>
          </p:cNvSpPr>
          <p:nvPr/>
        </p:nvSpPr>
        <p:spPr bwMode="auto">
          <a:xfrm>
            <a:off x="1143000" y="2336800"/>
            <a:ext cx="1981200" cy="1066800"/>
          </a:xfrm>
          <a:prstGeom prst="rect">
            <a:avLst/>
          </a:prstGeom>
        </p:spPr>
        <p:txBody>
          <a:bodyPr wrap="none" fromWordArt="1">
            <a:prstTxWarp prst="textPlain">
              <a:avLst>
                <a:gd name="adj" fmla="val 50000"/>
              </a:avLst>
            </a:prstTxWarp>
          </a:bodyPr>
          <a:lstStyle/>
          <a:p>
            <a:pPr eaLnBrk="0" hangingPunct="0"/>
            <a:r>
              <a:rPr lang="en-US" sz="36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God</a:t>
            </a:r>
            <a:r>
              <a:rPr lang="fr-FR" sz="36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a:t>
            </a:r>
            <a:r>
              <a:rPr lang="en-US" sz="36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s</a:t>
            </a:r>
          </a:p>
        </p:txBody>
      </p:sp>
      <p:sp>
        <p:nvSpPr>
          <p:cNvPr id="359430" name="WordArt 6"/>
          <p:cNvSpPr>
            <a:spLocks noChangeArrowheads="1" noChangeShapeType="1" noTextEdit="1"/>
          </p:cNvSpPr>
          <p:nvPr/>
        </p:nvSpPr>
        <p:spPr bwMode="auto">
          <a:xfrm>
            <a:off x="6324600" y="2336800"/>
            <a:ext cx="1981200" cy="1066800"/>
          </a:xfrm>
          <a:prstGeom prst="rect">
            <a:avLst/>
          </a:prstGeom>
        </p:spPr>
        <p:txBody>
          <a:bodyPr wrap="none" fromWordArt="1">
            <a:prstTxWarp prst="textPlain">
              <a:avLst>
                <a:gd name="adj" fmla="val 50000"/>
              </a:avLst>
            </a:prstTxWarp>
          </a:bodyPr>
          <a:lstStyle/>
          <a:p>
            <a:pPr eaLnBrk="0" hangingPunct="0"/>
            <a:r>
              <a:rPr lang="en-US" sz="36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Man</a:t>
            </a:r>
            <a:r>
              <a:rPr lang="fr-FR" sz="36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a:t>
            </a:r>
            <a:r>
              <a:rPr lang="en-US" sz="36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s</a:t>
            </a:r>
          </a:p>
        </p:txBody>
      </p:sp>
      <p:sp>
        <p:nvSpPr>
          <p:cNvPr id="359431" name="Rectangle 7"/>
          <p:cNvSpPr>
            <a:spLocks noChangeArrowheads="1"/>
          </p:cNvSpPr>
          <p:nvPr/>
        </p:nvSpPr>
        <p:spPr bwMode="auto">
          <a:xfrm>
            <a:off x="3886200" y="2438400"/>
            <a:ext cx="1371600" cy="990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r>
              <a:rPr lang="en-US" sz="4400">
                <a:solidFill>
                  <a:srgbClr val="000000"/>
                </a:solidFill>
                <a:ea typeface="Osaka" charset="0"/>
                <a:cs typeface="Osaka" charset="0"/>
              </a:rPr>
              <a:t>vs.</a:t>
            </a:r>
            <a:endParaRPr lang="en-US" sz="4400" b="0">
              <a:solidFill>
                <a:srgbClr val="000000"/>
              </a:solidFill>
              <a:ea typeface="Osaka" charset="0"/>
              <a:cs typeface="Osaka" charset="0"/>
            </a:endParaRPr>
          </a:p>
        </p:txBody>
      </p:sp>
      <p:sp>
        <p:nvSpPr>
          <p:cNvPr id="359432" name="Rectangle 8"/>
          <p:cNvSpPr>
            <a:spLocks noChangeArrowheads="1"/>
          </p:cNvSpPr>
          <p:nvPr/>
        </p:nvSpPr>
        <p:spPr bwMode="auto">
          <a:xfrm>
            <a:off x="76200" y="4876800"/>
            <a:ext cx="4038600" cy="1524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r>
              <a:rPr lang="en-US" sz="3600">
                <a:solidFill>
                  <a:srgbClr val="000000"/>
                </a:solidFill>
                <a:ea typeface="Osaka" charset="0"/>
                <a:cs typeface="Osaka" charset="0"/>
              </a:rPr>
              <a:t>Character is our most vital asset</a:t>
            </a:r>
          </a:p>
        </p:txBody>
      </p:sp>
      <p:sp>
        <p:nvSpPr>
          <p:cNvPr id="359433" name="Rectangle 9"/>
          <p:cNvSpPr>
            <a:spLocks noChangeArrowheads="1"/>
          </p:cNvSpPr>
          <p:nvPr/>
        </p:nvSpPr>
        <p:spPr bwMode="auto">
          <a:xfrm>
            <a:off x="5029200" y="4876800"/>
            <a:ext cx="4038600" cy="1524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r>
              <a:rPr lang="en-US" sz="3600">
                <a:solidFill>
                  <a:srgbClr val="000000"/>
                </a:solidFill>
                <a:ea typeface="Osaka" charset="0"/>
                <a:cs typeface="Osaka" charset="0"/>
              </a:rPr>
              <a:t>Education is our most vital asset</a:t>
            </a:r>
          </a:p>
        </p:txBody>
      </p:sp>
    </p:spTree>
    <p:extLst>
      <p:ext uri="{BB962C8B-B14F-4D97-AF65-F5344CB8AC3E}">
        <p14:creationId xmlns:p14="http://schemas.microsoft.com/office/powerpoint/2010/main" val="25367312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59432">
                                            <p:txEl>
                                              <p:pRg st="0" end="0"/>
                                            </p:txEl>
                                          </p:spTgt>
                                        </p:tgtEl>
                                        <p:attrNameLst>
                                          <p:attrName>style.visibility</p:attrName>
                                        </p:attrNameLst>
                                      </p:cBhvr>
                                      <p:to>
                                        <p:strVal val="visible"/>
                                      </p:to>
                                    </p:set>
                                    <p:animEffect transition="in" filter="dissolve">
                                      <p:cBhvr>
                                        <p:cTn id="7" dur="500"/>
                                        <p:tgtEl>
                                          <p:spTgt spid="35943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59433">
                                            <p:txEl>
                                              <p:pRg st="0" end="0"/>
                                            </p:txEl>
                                          </p:spTgt>
                                        </p:tgtEl>
                                        <p:attrNameLst>
                                          <p:attrName>style.visibility</p:attrName>
                                        </p:attrNameLst>
                                      </p:cBhvr>
                                      <p:to>
                                        <p:strVal val="visible"/>
                                      </p:to>
                                    </p:set>
                                    <p:animEffect transition="in" filter="dissolve">
                                      <p:cBhvr>
                                        <p:cTn id="12" dur="500"/>
                                        <p:tgtEl>
                                          <p:spTgt spid="3594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432" grpId="0" build="p" autoUpdateAnimBg="0" advAuto="0"/>
      <p:bldP spid="359433" grpId="0" build="p" autoUpdateAnimBg="0" advAuto="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40" name="Picture 12"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extLst>
            <a:ext uri="{909E8E84-426E-40dd-AFC4-6F175D3DCCD1}">
              <a14:hiddenFill xmlns="" xmlns:a14="http://schemas.microsoft.com/office/drawing/2010/main">
                <a:solidFill>
                  <a:srgbClr val="FFFFFF"/>
                </a:solidFill>
              </a14:hiddenFill>
            </a:ext>
          </a:extLst>
        </p:spPr>
      </p:pic>
      <p:pic>
        <p:nvPicPr>
          <p:cNvPr id="201730" name="Picture 2"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extLst>
            <a:ext uri="{909E8E84-426E-40dd-AFC4-6F175D3DCCD1}">
              <a14:hiddenFill xmlns="" xmlns:a14="http://schemas.microsoft.com/office/drawing/2010/main">
                <a:solidFill>
                  <a:srgbClr val="FFFFFF"/>
                </a:solidFill>
              </a14:hiddenFill>
            </a:ext>
          </a:extLst>
        </p:spPr>
      </p:pic>
      <p:sp>
        <p:nvSpPr>
          <p:cNvPr id="201731" name="Rectangle 3"/>
          <p:cNvSpPr>
            <a:spLocks noGrp="1" noChangeArrowheads="1"/>
          </p:cNvSpPr>
          <p:nvPr>
            <p:ph type="title"/>
          </p:nvPr>
        </p:nvSpPr>
        <p:spPr>
          <a:xfrm>
            <a:off x="0" y="0"/>
            <a:ext cx="9144000" cy="1295400"/>
          </a:xfrm>
          <a:solidFill>
            <a:schemeClr val="bg1"/>
          </a:solidFill>
        </p:spPr>
        <p:txBody>
          <a:bodyPr/>
          <a:lstStyle/>
          <a:p>
            <a:r>
              <a:rPr lang="en-US" sz="3600" b="1" dirty="0">
                <a:solidFill>
                  <a:schemeClr val="tx1"/>
                </a:solidFill>
              </a:rPr>
              <a:t>B. Only </a:t>
            </a:r>
            <a:r>
              <a:rPr lang="en-US" sz="3600" b="1" dirty="0">
                <a:solidFill>
                  <a:srgbClr val="FFFF00"/>
                </a:solidFill>
              </a:rPr>
              <a:t>believers</a:t>
            </a:r>
            <a:r>
              <a:rPr lang="en-US" sz="3600" b="1" dirty="0">
                <a:solidFill>
                  <a:schemeClr val="tx1"/>
                </a:solidFill>
              </a:rPr>
              <a:t> understand </a:t>
            </a:r>
            <a:br>
              <a:rPr lang="en-US" sz="3600" b="1" dirty="0">
                <a:solidFill>
                  <a:schemeClr val="tx1"/>
                </a:solidFill>
              </a:rPr>
            </a:br>
            <a:r>
              <a:rPr lang="en-US" sz="3600" b="1" dirty="0">
                <a:solidFill>
                  <a:schemeClr val="tx1"/>
                </a:solidFill>
              </a:rPr>
              <a:t>God</a:t>
            </a:r>
            <a:r>
              <a:rPr lang="fr-FR" altLang="ja-JP" sz="3600" b="1" dirty="0">
                <a:solidFill>
                  <a:schemeClr val="tx1"/>
                </a:solidFill>
                <a:latin typeface="Arial"/>
              </a:rPr>
              <a:t>'</a:t>
            </a:r>
            <a:r>
              <a:rPr lang="en-US" sz="3600" b="1" dirty="0">
                <a:solidFill>
                  <a:schemeClr val="tx1"/>
                </a:solidFill>
              </a:rPr>
              <a:t>s wisdom (2:7-10) </a:t>
            </a:r>
          </a:p>
        </p:txBody>
      </p:sp>
      <p:sp>
        <p:nvSpPr>
          <p:cNvPr id="201734" name="Rectangle 6"/>
          <p:cNvSpPr>
            <a:spLocks noChangeArrowheads="1"/>
          </p:cNvSpPr>
          <p:nvPr/>
        </p:nvSpPr>
        <p:spPr bwMode="auto">
          <a:xfrm>
            <a:off x="609600" y="5029200"/>
            <a:ext cx="3276600" cy="533400"/>
          </a:xfrm>
          <a:prstGeom prst="rect">
            <a:avLst/>
          </a:prstGeom>
          <a:noFill/>
          <a:ln>
            <a:noFill/>
          </a:ln>
          <a:effectLst>
            <a:outerShdw blurRad="63500" dist="35921"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algn="l">
              <a:buClr>
                <a:srgbClr val="720000"/>
              </a:buClr>
              <a:buSzPct val="80000"/>
              <a:buFont typeface="Wingdings" charset="0"/>
              <a:buNone/>
            </a:pPr>
            <a:r>
              <a:rPr lang="en-US" sz="3200">
                <a:solidFill>
                  <a:srgbClr val="FFFFFF"/>
                </a:solidFill>
                <a:latin typeface="Tahoma" charset="0"/>
                <a:cs typeface="Arial" charset="0"/>
              </a:rPr>
              <a:t>• secret (7a)</a:t>
            </a:r>
          </a:p>
        </p:txBody>
      </p:sp>
      <p:sp>
        <p:nvSpPr>
          <p:cNvPr id="201735" name="Rectangle 7"/>
          <p:cNvSpPr>
            <a:spLocks noChangeArrowheads="1"/>
          </p:cNvSpPr>
          <p:nvPr/>
        </p:nvSpPr>
        <p:spPr bwMode="auto">
          <a:xfrm>
            <a:off x="0" y="1447800"/>
            <a:ext cx="9144000" cy="990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buClr>
                <a:srgbClr val="720000"/>
              </a:buClr>
              <a:buSzPct val="80000"/>
              <a:buFont typeface="Wingdings" charset="0"/>
              <a:buNone/>
            </a:pPr>
            <a:r>
              <a:rPr lang="en-US" altLang="ja-JP" sz="3200" dirty="0">
                <a:solidFill>
                  <a:srgbClr val="000000"/>
                </a:solidFill>
                <a:effectLst>
                  <a:outerShdw blurRad="38100" dist="38100" dir="2700000" algn="tl">
                    <a:srgbClr val="FFFFFF"/>
                  </a:outerShdw>
                </a:effectLst>
                <a:latin typeface="Arial"/>
                <a:cs typeface="Arial" charset="0"/>
              </a:rPr>
              <a:t>"</a:t>
            </a:r>
            <a:r>
              <a:rPr lang="en-US" sz="3200" dirty="0">
                <a:solidFill>
                  <a:srgbClr val="000000"/>
                </a:solidFill>
                <a:effectLst>
                  <a:outerShdw blurRad="38100" dist="38100" dir="2700000" algn="tl">
                    <a:srgbClr val="FFFFFF"/>
                  </a:outerShdw>
                </a:effectLst>
                <a:latin typeface="Tahoma" charset="0"/>
                <a:cs typeface="Arial" charset="0"/>
              </a:rPr>
              <a:t>but we speak God </a:t>
            </a:r>
            <a:r>
              <a:rPr lang="fr-FR" altLang="ja-JP" sz="3200" dirty="0">
                <a:solidFill>
                  <a:srgbClr val="000000"/>
                </a:solidFill>
                <a:effectLst>
                  <a:outerShdw blurRad="38100" dist="38100" dir="2700000" algn="tl">
                    <a:srgbClr val="FFFFFF"/>
                  </a:outerShdw>
                </a:effectLst>
                <a:latin typeface="Arial"/>
                <a:cs typeface="Arial" charset="0"/>
              </a:rPr>
              <a:t>'</a:t>
            </a:r>
            <a:r>
              <a:rPr lang="en-US" sz="3200" dirty="0">
                <a:solidFill>
                  <a:srgbClr val="000000"/>
                </a:solidFill>
                <a:effectLst>
                  <a:outerShdw blurRad="38100" dist="38100" dir="2700000" algn="tl">
                    <a:srgbClr val="FFFFFF"/>
                  </a:outerShdw>
                </a:effectLst>
                <a:latin typeface="Tahoma" charset="0"/>
                <a:cs typeface="Arial" charset="0"/>
              </a:rPr>
              <a:t>s wisdom in a mystery…</a:t>
            </a:r>
            <a:r>
              <a:rPr lang="en-US" altLang="ja-JP" sz="3200" dirty="0">
                <a:solidFill>
                  <a:srgbClr val="000000"/>
                </a:solidFill>
                <a:effectLst>
                  <a:outerShdw blurRad="38100" dist="38100" dir="2700000" algn="tl">
                    <a:srgbClr val="FFFFFF"/>
                  </a:outerShdw>
                </a:effectLst>
                <a:latin typeface="Arial"/>
                <a:cs typeface="Arial" charset="0"/>
              </a:rPr>
              <a:t>"</a:t>
            </a:r>
            <a:r>
              <a:rPr lang="en-US" sz="3200" dirty="0">
                <a:solidFill>
                  <a:srgbClr val="000000"/>
                </a:solidFill>
                <a:effectLst>
                  <a:outerShdw blurRad="38100" dist="38100" dir="2700000" algn="tl">
                    <a:srgbClr val="FFFFFF"/>
                  </a:outerShdw>
                </a:effectLst>
                <a:latin typeface="Tahoma" charset="0"/>
                <a:cs typeface="Arial" charset="0"/>
              </a:rPr>
              <a:t> (2:7 NASB)</a:t>
            </a:r>
          </a:p>
        </p:txBody>
      </p:sp>
      <p:sp>
        <p:nvSpPr>
          <p:cNvPr id="201738" name="Rectangle 10"/>
          <p:cNvSpPr>
            <a:spLocks noChangeArrowheads="1"/>
          </p:cNvSpPr>
          <p:nvPr/>
        </p:nvSpPr>
        <p:spPr bwMode="auto">
          <a:xfrm>
            <a:off x="609600" y="5562600"/>
            <a:ext cx="3276600" cy="533400"/>
          </a:xfrm>
          <a:prstGeom prst="rect">
            <a:avLst/>
          </a:prstGeom>
          <a:noFill/>
          <a:ln>
            <a:noFill/>
          </a:ln>
          <a:effectLst>
            <a:outerShdw blurRad="63500" dist="35921"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algn="l">
              <a:buClr>
                <a:srgbClr val="720000"/>
              </a:buClr>
              <a:buSzPct val="80000"/>
              <a:buFont typeface="Wingdings" charset="0"/>
              <a:buNone/>
            </a:pPr>
            <a:r>
              <a:rPr lang="en-US" sz="3200">
                <a:solidFill>
                  <a:srgbClr val="FFFFFF"/>
                </a:solidFill>
                <a:latin typeface="Tahoma" charset="0"/>
                <a:cs typeface="Arial" charset="0"/>
              </a:rPr>
              <a:t>• hidden (7b)</a:t>
            </a:r>
          </a:p>
        </p:txBody>
      </p:sp>
      <p:sp>
        <p:nvSpPr>
          <p:cNvPr id="201739" name="Rectangle 11"/>
          <p:cNvSpPr>
            <a:spLocks noChangeArrowheads="1"/>
          </p:cNvSpPr>
          <p:nvPr/>
        </p:nvSpPr>
        <p:spPr bwMode="auto">
          <a:xfrm>
            <a:off x="4191000" y="5029200"/>
            <a:ext cx="4953000" cy="533400"/>
          </a:xfrm>
          <a:prstGeom prst="rect">
            <a:avLst/>
          </a:prstGeom>
          <a:noFill/>
          <a:ln>
            <a:noFill/>
          </a:ln>
          <a:effectLst>
            <a:outerShdw blurRad="63500" dist="35921"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algn="l">
              <a:buClr>
                <a:srgbClr val="720000"/>
              </a:buClr>
              <a:buSzPct val="80000"/>
              <a:buFont typeface="Wingdings" charset="0"/>
              <a:buNone/>
            </a:pPr>
            <a:r>
              <a:rPr lang="en-US" sz="3200">
                <a:solidFill>
                  <a:srgbClr val="FFFFFF"/>
                </a:solidFill>
                <a:latin typeface="Tahoma" charset="0"/>
                <a:cs typeface="Arial" charset="0"/>
              </a:rPr>
              <a:t>• predestined (7c)</a:t>
            </a:r>
          </a:p>
        </p:txBody>
      </p:sp>
      <p:sp>
        <p:nvSpPr>
          <p:cNvPr id="201741" name="Rectangle 13"/>
          <p:cNvSpPr>
            <a:spLocks noChangeArrowheads="1"/>
          </p:cNvSpPr>
          <p:nvPr/>
        </p:nvSpPr>
        <p:spPr bwMode="auto">
          <a:xfrm>
            <a:off x="4191000" y="5562600"/>
            <a:ext cx="4953000" cy="533400"/>
          </a:xfrm>
          <a:prstGeom prst="rect">
            <a:avLst/>
          </a:prstGeom>
          <a:noFill/>
          <a:ln>
            <a:noFill/>
          </a:ln>
          <a:effectLst>
            <a:outerShdw blurRad="63500" dist="35921"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algn="l">
              <a:buClr>
                <a:srgbClr val="720000"/>
              </a:buClr>
              <a:buSzPct val="80000"/>
              <a:buFont typeface="Wingdings" charset="0"/>
              <a:buNone/>
            </a:pPr>
            <a:r>
              <a:rPr lang="en-US" sz="3200">
                <a:solidFill>
                  <a:srgbClr val="FFFFFF"/>
                </a:solidFill>
                <a:latin typeface="Tahoma" charset="0"/>
                <a:cs typeface="Arial" charset="0"/>
              </a:rPr>
              <a:t>• misunderstood (8)</a:t>
            </a:r>
          </a:p>
        </p:txBody>
      </p:sp>
      <p:sp>
        <p:nvSpPr>
          <p:cNvPr id="201742" name="Rectangle 14"/>
          <p:cNvSpPr>
            <a:spLocks noChangeArrowheads="1"/>
          </p:cNvSpPr>
          <p:nvPr/>
        </p:nvSpPr>
        <p:spPr bwMode="auto">
          <a:xfrm>
            <a:off x="1219200" y="6096000"/>
            <a:ext cx="7391400" cy="533400"/>
          </a:xfrm>
          <a:prstGeom prst="rect">
            <a:avLst/>
          </a:prstGeom>
          <a:noFill/>
          <a:ln>
            <a:noFill/>
          </a:ln>
          <a:effectLst>
            <a:outerShdw blurRad="63500" dist="35921"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algn="l">
              <a:buClr>
                <a:srgbClr val="720000"/>
              </a:buClr>
              <a:buSzPct val="80000"/>
              <a:buFont typeface="Wingdings" charset="0"/>
              <a:buNone/>
            </a:pPr>
            <a:r>
              <a:rPr lang="en-US" sz="3200">
                <a:solidFill>
                  <a:srgbClr val="FFFFFF"/>
                </a:solidFill>
                <a:latin typeface="Tahoma" charset="0"/>
                <a:cs typeface="Arial" charset="0"/>
              </a:rPr>
              <a:t>• not even thought about (9-10)</a:t>
            </a:r>
          </a:p>
        </p:txBody>
      </p:sp>
    </p:spTree>
    <p:extLst>
      <p:ext uri="{BB962C8B-B14F-4D97-AF65-F5344CB8AC3E}">
        <p14:creationId xmlns:p14="http://schemas.microsoft.com/office/powerpoint/2010/main" val="8542884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1731"/>
                                        </p:tgtEl>
                                        <p:attrNameLst>
                                          <p:attrName>style.visibility</p:attrName>
                                        </p:attrNameLst>
                                      </p:cBhvr>
                                      <p:to>
                                        <p:strVal val="visible"/>
                                      </p:to>
                                    </p:set>
                                    <p:animEffect transition="in" filter="fade">
                                      <p:cBhvr>
                                        <p:cTn id="7" dur="500"/>
                                        <p:tgtEl>
                                          <p:spTgt spid="201731"/>
                                        </p:tgtEl>
                                      </p:cBhvr>
                                    </p:animEffect>
                                  </p:childTnLst>
                                </p:cTn>
                              </p:par>
                            </p:childTnLst>
                          </p:cTn>
                        </p:par>
                        <p:par>
                          <p:cTn id="8" fill="hold" nodeType="afterGroup">
                            <p:stCondLst>
                              <p:cond delay="500"/>
                            </p:stCondLst>
                            <p:childTnLst>
                              <p:par>
                                <p:cTn id="9" presetID="10" presetClass="entr" presetSubtype="0" fill="hold" grpId="0" nodeType="afterEffect">
                                  <p:stCondLst>
                                    <p:cond delay="4000"/>
                                  </p:stCondLst>
                                  <p:childTnLst>
                                    <p:set>
                                      <p:cBhvr>
                                        <p:cTn id="10" dur="1" fill="hold">
                                          <p:stCondLst>
                                            <p:cond delay="0"/>
                                          </p:stCondLst>
                                        </p:cTn>
                                        <p:tgtEl>
                                          <p:spTgt spid="201735">
                                            <p:txEl>
                                              <p:pRg st="0" end="0"/>
                                            </p:txEl>
                                          </p:spTgt>
                                        </p:tgtEl>
                                        <p:attrNameLst>
                                          <p:attrName>style.visibility</p:attrName>
                                        </p:attrNameLst>
                                      </p:cBhvr>
                                      <p:to>
                                        <p:strVal val="visible"/>
                                      </p:to>
                                    </p:set>
                                    <p:animEffect transition="in" filter="fade">
                                      <p:cBhvr>
                                        <p:cTn id="11" dur="500"/>
                                        <p:tgtEl>
                                          <p:spTgt spid="201735">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01734">
                                            <p:txEl>
                                              <p:pRg st="0" end="0"/>
                                            </p:txEl>
                                          </p:spTgt>
                                        </p:tgtEl>
                                        <p:attrNameLst>
                                          <p:attrName>style.visibility</p:attrName>
                                        </p:attrNameLst>
                                      </p:cBhvr>
                                      <p:to>
                                        <p:strVal val="visible"/>
                                      </p:to>
                                    </p:set>
                                    <p:animEffect transition="in" filter="wipe(left)">
                                      <p:cBhvr>
                                        <p:cTn id="16" dur="500"/>
                                        <p:tgtEl>
                                          <p:spTgt spid="201734">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01738">
                                            <p:txEl>
                                              <p:pRg st="0" end="0"/>
                                            </p:txEl>
                                          </p:spTgt>
                                        </p:tgtEl>
                                        <p:attrNameLst>
                                          <p:attrName>style.visibility</p:attrName>
                                        </p:attrNameLst>
                                      </p:cBhvr>
                                      <p:to>
                                        <p:strVal val="visible"/>
                                      </p:to>
                                    </p:set>
                                    <p:animEffect transition="in" filter="wipe(left)">
                                      <p:cBhvr>
                                        <p:cTn id="21" dur="500"/>
                                        <p:tgtEl>
                                          <p:spTgt spid="201738">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01739">
                                            <p:txEl>
                                              <p:pRg st="0" end="0"/>
                                            </p:txEl>
                                          </p:spTgt>
                                        </p:tgtEl>
                                        <p:attrNameLst>
                                          <p:attrName>style.visibility</p:attrName>
                                        </p:attrNameLst>
                                      </p:cBhvr>
                                      <p:to>
                                        <p:strVal val="visible"/>
                                      </p:to>
                                    </p:set>
                                    <p:animEffect transition="in" filter="wipe(left)">
                                      <p:cBhvr>
                                        <p:cTn id="26" dur="500"/>
                                        <p:tgtEl>
                                          <p:spTgt spid="201739">
                                            <p:txEl>
                                              <p:pRg st="0" end="0"/>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01741">
                                            <p:txEl>
                                              <p:pRg st="0" end="0"/>
                                            </p:txEl>
                                          </p:spTgt>
                                        </p:tgtEl>
                                        <p:attrNameLst>
                                          <p:attrName>style.visibility</p:attrName>
                                        </p:attrNameLst>
                                      </p:cBhvr>
                                      <p:to>
                                        <p:strVal val="visible"/>
                                      </p:to>
                                    </p:set>
                                    <p:animEffect transition="in" filter="wipe(left)">
                                      <p:cBhvr>
                                        <p:cTn id="31" dur="500"/>
                                        <p:tgtEl>
                                          <p:spTgt spid="201741">
                                            <p:txEl>
                                              <p:pRg st="0" end="0"/>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01742">
                                            <p:txEl>
                                              <p:pRg st="0" end="0"/>
                                            </p:txEl>
                                          </p:spTgt>
                                        </p:tgtEl>
                                        <p:attrNameLst>
                                          <p:attrName>style.visibility</p:attrName>
                                        </p:attrNameLst>
                                      </p:cBhvr>
                                      <p:to>
                                        <p:strVal val="visible"/>
                                      </p:to>
                                    </p:set>
                                    <p:animEffect transition="in" filter="wipe(left)">
                                      <p:cBhvr>
                                        <p:cTn id="36" dur="500"/>
                                        <p:tgtEl>
                                          <p:spTgt spid="20174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1" grpId="0" animBg="1" autoUpdateAnimBg="0"/>
      <p:bldP spid="201734" grpId="0" build="p" autoUpdateAnimBg="0" advAuto="4000"/>
      <p:bldP spid="201735" grpId="0" build="p" autoUpdateAnimBg="0" advAuto="4000"/>
      <p:bldP spid="201738" grpId="0" build="p" autoUpdateAnimBg="0" advAuto="4000"/>
      <p:bldP spid="201739" grpId="0" build="p" autoUpdateAnimBg="0" advAuto="4000"/>
      <p:bldP spid="201741" grpId="0" build="p" autoUpdateAnimBg="0" advAuto="4000"/>
      <p:bldP spid="201742" grpId="0" build="p" autoUpdateAnimBg="0" advAuto="400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4" descr="dove-holy-spiri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5698" name="Rectangle 2"/>
          <p:cNvSpPr>
            <a:spLocks noGrp="1" noChangeArrowheads="1"/>
          </p:cNvSpPr>
          <p:nvPr>
            <p:ph type="title"/>
          </p:nvPr>
        </p:nvSpPr>
        <p:spPr>
          <a:xfrm>
            <a:off x="3352800" y="2743200"/>
            <a:ext cx="5791200" cy="3886200"/>
          </a:xfrm>
          <a:effectLst/>
        </p:spPr>
        <p:txBody>
          <a:bodyPr/>
          <a:lstStyle/>
          <a:p>
            <a:pPr eaLnBrk="1" hangingPunct="1">
              <a:defRPr/>
            </a:pPr>
            <a:r>
              <a:rPr lang="en-US" b="1" dirty="0">
                <a:solidFill>
                  <a:schemeClr val="bg1"/>
                </a:solidFill>
                <a:effectLst>
                  <a:glow rad="254000">
                    <a:schemeClr val="accent6">
                      <a:alpha val="75000"/>
                    </a:schemeClr>
                  </a:glow>
                </a:effectLst>
              </a:rPr>
              <a:t>II.  Only believers have God</a:t>
            </a:r>
            <a:r>
              <a:rPr lang="fr-FR" altLang="ja-JP" b="1" dirty="0">
                <a:solidFill>
                  <a:schemeClr val="bg1"/>
                </a:solidFill>
                <a:effectLst>
                  <a:glow rad="254000">
                    <a:schemeClr val="accent6">
                      <a:alpha val="75000"/>
                    </a:schemeClr>
                  </a:glow>
                </a:effectLst>
                <a:latin typeface="Arial"/>
              </a:rPr>
              <a:t>'</a:t>
            </a:r>
            <a:r>
              <a:rPr lang="en-US" b="1" dirty="0">
                <a:solidFill>
                  <a:schemeClr val="bg1"/>
                </a:solidFill>
                <a:effectLst>
                  <a:glow rad="254000">
                    <a:schemeClr val="accent6">
                      <a:alpha val="75000"/>
                    </a:schemeClr>
                  </a:glow>
                </a:effectLst>
              </a:rPr>
              <a:t>s wisdom because only believers have the </a:t>
            </a:r>
            <a:r>
              <a:rPr lang="en-US" b="1" dirty="0">
                <a:solidFill>
                  <a:srgbClr val="FFFF00"/>
                </a:solidFill>
                <a:effectLst>
                  <a:glow rad="254000">
                    <a:schemeClr val="accent6">
                      <a:alpha val="75000"/>
                    </a:schemeClr>
                  </a:glow>
                </a:effectLst>
              </a:rPr>
              <a:t>Spirit</a:t>
            </a:r>
            <a:r>
              <a:rPr lang="en-US" b="1" dirty="0">
                <a:solidFill>
                  <a:schemeClr val="bg1"/>
                </a:solidFill>
                <a:effectLst>
                  <a:glow rad="254000">
                    <a:schemeClr val="accent6">
                      <a:alpha val="75000"/>
                    </a:schemeClr>
                  </a:glow>
                </a:effectLst>
              </a:rPr>
              <a:t> </a:t>
            </a:r>
            <a:br>
              <a:rPr lang="en-US" b="1" dirty="0">
                <a:solidFill>
                  <a:schemeClr val="bg1"/>
                </a:solidFill>
                <a:effectLst>
                  <a:glow rad="254000">
                    <a:schemeClr val="accent6">
                      <a:alpha val="75000"/>
                    </a:schemeClr>
                  </a:glow>
                </a:effectLst>
              </a:rPr>
            </a:br>
            <a:r>
              <a:rPr lang="en-US" b="1" dirty="0">
                <a:solidFill>
                  <a:schemeClr val="bg1"/>
                </a:solidFill>
                <a:effectLst>
                  <a:glow rad="254000">
                    <a:schemeClr val="accent6">
                      <a:alpha val="75000"/>
                    </a:schemeClr>
                  </a:glow>
                </a:effectLst>
              </a:rPr>
              <a:t>(2:11-16).</a:t>
            </a:r>
            <a:endParaRPr lang="en-US" b="1" dirty="0">
              <a:effectLst>
                <a:glow rad="254000">
                  <a:schemeClr val="accent6">
                    <a:alpha val="75000"/>
                  </a:schemeClr>
                </a:glow>
              </a:effectLst>
            </a:endParaRPr>
          </a:p>
        </p:txBody>
      </p:sp>
    </p:spTree>
    <p:extLst>
      <p:ext uri="{BB962C8B-B14F-4D97-AF65-F5344CB8AC3E}">
        <p14:creationId xmlns:p14="http://schemas.microsoft.com/office/powerpoint/2010/main" val="425417358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0946" name="Rectangle 2"/>
          <p:cNvSpPr>
            <a:spLocks noGrp="1" noChangeArrowheads="1"/>
          </p:cNvSpPr>
          <p:nvPr>
            <p:ph type="ctrTitle"/>
          </p:nvPr>
        </p:nvSpPr>
        <p:spPr>
          <a:xfrm>
            <a:off x="762000" y="5562600"/>
            <a:ext cx="7772400" cy="1143000"/>
          </a:xfrm>
        </p:spPr>
        <p:txBody>
          <a:bodyPr/>
          <a:lstStyle/>
          <a:p>
            <a:r>
              <a:rPr lang="en-US">
                <a:solidFill>
                  <a:schemeClr val="tx1"/>
                </a:solidFill>
              </a:rPr>
              <a:t>Who sits in your chair?</a:t>
            </a:r>
          </a:p>
        </p:txBody>
      </p:sp>
      <p:pic>
        <p:nvPicPr>
          <p:cNvPr id="210948" name="Picture 4" descr="chair-mission-arched-angle-medium-oak-50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14600" y="0"/>
            <a:ext cx="3530600" cy="58674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3240774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9238" name="Group 38"/>
          <p:cNvGrpSpPr>
            <a:grpSpLocks/>
          </p:cNvGrpSpPr>
          <p:nvPr/>
        </p:nvGrpSpPr>
        <p:grpSpPr bwMode="auto">
          <a:xfrm>
            <a:off x="5106988" y="1889125"/>
            <a:ext cx="3503612" cy="4572000"/>
            <a:chOff x="3233" y="922"/>
            <a:chExt cx="2207" cy="2880"/>
          </a:xfrm>
        </p:grpSpPr>
        <p:sp>
          <p:nvSpPr>
            <p:cNvPr id="179220" name="Oval 20"/>
            <p:cNvSpPr>
              <a:spLocks noChangeAspect="1" noChangeArrowheads="1"/>
            </p:cNvSpPr>
            <p:nvPr/>
          </p:nvSpPr>
          <p:spPr bwMode="auto">
            <a:xfrm>
              <a:off x="3312" y="922"/>
              <a:ext cx="1920" cy="1920"/>
            </a:xfrm>
            <a:prstGeom prst="ellipse">
              <a:avLst/>
            </a:prstGeom>
            <a:solidFill>
              <a:srgbClr val="FFFFFF"/>
            </a:solidFill>
            <a:ln w="57150">
              <a:solidFill>
                <a:schemeClr val="tx1"/>
              </a:solidFill>
              <a:round/>
              <a:headEnd/>
              <a:tailEnd/>
            </a:ln>
            <a:effectLst>
              <a:outerShdw blurRad="63500" dist="107763" dir="2700000" algn="ctr" rotWithShape="0">
                <a:srgbClr val="000000">
                  <a:alpha val="74998"/>
                </a:srgbClr>
              </a:outerShdw>
            </a:effectLst>
          </p:spPr>
          <p:txBody>
            <a:bodyPr wrap="none" anchor="ctr"/>
            <a:lstStyle/>
            <a:p>
              <a:pPr>
                <a:defRPr/>
              </a:pPr>
              <a:endParaRPr lang="en-US"/>
            </a:p>
          </p:txBody>
        </p:sp>
        <p:sp>
          <p:nvSpPr>
            <p:cNvPr id="85025" name="Text Box 22"/>
            <p:cNvSpPr txBox="1">
              <a:spLocks noChangeArrowheads="1"/>
            </p:cNvSpPr>
            <p:nvPr/>
          </p:nvSpPr>
          <p:spPr bwMode="auto">
            <a:xfrm>
              <a:off x="3233" y="2937"/>
              <a:ext cx="2207" cy="86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ja-JP" sz="2800" b="1" dirty="0"/>
                <a:t>"</a:t>
              </a:r>
              <a:r>
                <a:rPr lang="en-US" sz="2800" b="1" dirty="0"/>
                <a:t>The Spiritual Man</a:t>
              </a:r>
              <a:r>
                <a:rPr lang="en-US" altLang="ja-JP" sz="2800" b="1" dirty="0"/>
                <a:t>"</a:t>
              </a:r>
              <a:endParaRPr lang="en-US" sz="2800" b="1" dirty="0"/>
            </a:p>
            <a:p>
              <a:pPr algn="ctr"/>
              <a:r>
                <a:rPr lang="en-US" sz="2800" b="1" dirty="0"/>
                <a:t>(Christian)</a:t>
              </a:r>
            </a:p>
            <a:p>
              <a:pPr algn="ctr"/>
              <a:r>
                <a:rPr lang="en-US" sz="2800" b="1" dirty="0"/>
                <a:t>2:15</a:t>
              </a:r>
            </a:p>
          </p:txBody>
        </p:sp>
      </p:grpSp>
      <p:pic>
        <p:nvPicPr>
          <p:cNvPr id="179209" name="Picture 9" descr="Jesu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962400" y="3810000"/>
            <a:ext cx="941388"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233" name="Picture 33" descr="spirit_dov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0" y="3784600"/>
            <a:ext cx="1295400" cy="124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9202" name="Rectangle 2"/>
          <p:cNvSpPr>
            <a:spLocks noGrp="1" noChangeArrowheads="1"/>
          </p:cNvSpPr>
          <p:nvPr>
            <p:ph type="title"/>
          </p:nvPr>
        </p:nvSpPr>
        <p:spPr>
          <a:xfrm>
            <a:off x="0" y="609600"/>
            <a:ext cx="9144000" cy="762000"/>
          </a:xfrm>
          <a:effectLst>
            <a:outerShdw blurRad="63500" dist="107763" dir="2700000" algn="ctr" rotWithShape="0">
              <a:srgbClr val="FFFFFF">
                <a:alpha val="74998"/>
              </a:srgbClr>
            </a:outerShdw>
          </a:effectLst>
        </p:spPr>
        <p:txBody>
          <a:bodyPr/>
          <a:lstStyle/>
          <a:p>
            <a:pPr eaLnBrk="1" hangingPunct="1">
              <a:defRPr/>
            </a:pPr>
            <a:r>
              <a:rPr lang="en-US" sz="4800" b="1">
                <a:cs typeface="+mj-cs"/>
              </a:rPr>
              <a:t>Types of People</a:t>
            </a:r>
            <a:endParaRPr lang="en-US" sz="3600">
              <a:cs typeface="+mj-cs"/>
            </a:endParaRPr>
          </a:p>
        </p:txBody>
      </p:sp>
      <p:sp>
        <p:nvSpPr>
          <p:cNvPr id="179206" name="Oval 6"/>
          <p:cNvSpPr>
            <a:spLocks noChangeAspect="1" noChangeArrowheads="1"/>
          </p:cNvSpPr>
          <p:nvPr/>
        </p:nvSpPr>
        <p:spPr bwMode="auto">
          <a:xfrm>
            <a:off x="838200" y="1905000"/>
            <a:ext cx="3048000" cy="3048000"/>
          </a:xfrm>
          <a:prstGeom prst="ellipse">
            <a:avLst/>
          </a:prstGeom>
          <a:solidFill>
            <a:srgbClr val="FFFFFF"/>
          </a:solidFill>
          <a:ln w="57150">
            <a:solidFill>
              <a:schemeClr val="tx1"/>
            </a:solidFill>
            <a:round/>
            <a:headEnd/>
            <a:tailEnd/>
          </a:ln>
          <a:effectLst>
            <a:outerShdw blurRad="63500" dist="107763" dir="2700000" algn="ctr" rotWithShape="0">
              <a:srgbClr val="000000">
                <a:alpha val="74998"/>
              </a:srgbClr>
            </a:outerShdw>
          </a:effectLst>
        </p:spPr>
        <p:txBody>
          <a:bodyPr wrap="none" anchor="ctr"/>
          <a:lstStyle/>
          <a:p>
            <a:pPr>
              <a:defRPr/>
            </a:pPr>
            <a:endParaRPr lang="en-US"/>
          </a:p>
        </p:txBody>
      </p:sp>
      <p:pic>
        <p:nvPicPr>
          <p:cNvPr id="84998" name="Picture 7" descr="chair-mission-arched-angle-medium-oak-50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76400" y="2209800"/>
            <a:ext cx="1420813" cy="236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999" name="Text Box 8"/>
          <p:cNvSpPr txBox="1">
            <a:spLocks noChangeArrowheads="1"/>
          </p:cNvSpPr>
          <p:nvPr/>
        </p:nvSpPr>
        <p:spPr bwMode="auto">
          <a:xfrm>
            <a:off x="339725" y="5103813"/>
            <a:ext cx="4252913" cy="137318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ja-JP" sz="2800" b="1" dirty="0"/>
              <a:t>"</a:t>
            </a:r>
            <a:r>
              <a:rPr lang="en-US" sz="2800" b="1" dirty="0"/>
              <a:t>Man without the Spirit</a:t>
            </a:r>
            <a:r>
              <a:rPr lang="en-US" altLang="ja-JP" sz="2800" b="1" dirty="0"/>
              <a:t>"</a:t>
            </a:r>
            <a:endParaRPr lang="en-US" sz="2800" b="1" dirty="0"/>
          </a:p>
          <a:p>
            <a:pPr algn="ctr"/>
            <a:r>
              <a:rPr lang="en-US" sz="2800" b="1" dirty="0"/>
              <a:t>(Non-Christian)</a:t>
            </a:r>
          </a:p>
          <a:p>
            <a:pPr algn="ctr"/>
            <a:r>
              <a:rPr lang="en-US" sz="2800" b="1" dirty="0"/>
              <a:t>2:14</a:t>
            </a:r>
          </a:p>
        </p:txBody>
      </p:sp>
      <p:sp>
        <p:nvSpPr>
          <p:cNvPr id="179210" name="Oval 10"/>
          <p:cNvSpPr>
            <a:spLocks noChangeAspect="1" noChangeArrowheads="1"/>
          </p:cNvSpPr>
          <p:nvPr/>
        </p:nvSpPr>
        <p:spPr bwMode="auto">
          <a:xfrm>
            <a:off x="3429000" y="2971800"/>
            <a:ext cx="381000" cy="381000"/>
          </a:xfrm>
          <a:prstGeom prst="ellipse">
            <a:avLst/>
          </a:prstGeom>
          <a:solidFill>
            <a:schemeClr val="tx1"/>
          </a:solidFill>
          <a:ln w="9525">
            <a:solidFill>
              <a:schemeClr val="tx1"/>
            </a:solidFill>
            <a:round/>
            <a:headEnd/>
            <a:tailEnd/>
          </a:ln>
        </p:spPr>
        <p:txBody>
          <a:bodyPr wrap="none" anchor="ctr"/>
          <a:lstStyle/>
          <a:p>
            <a:endParaRPr lang="en-US"/>
          </a:p>
        </p:txBody>
      </p:sp>
      <p:sp>
        <p:nvSpPr>
          <p:cNvPr id="179211" name="Oval 11"/>
          <p:cNvSpPr>
            <a:spLocks noChangeAspect="1" noChangeArrowheads="1"/>
          </p:cNvSpPr>
          <p:nvPr/>
        </p:nvSpPr>
        <p:spPr bwMode="auto">
          <a:xfrm>
            <a:off x="2971800" y="2590800"/>
            <a:ext cx="381000" cy="381000"/>
          </a:xfrm>
          <a:prstGeom prst="ellipse">
            <a:avLst/>
          </a:prstGeom>
          <a:solidFill>
            <a:srgbClr val="800080"/>
          </a:solidFill>
          <a:ln w="9525">
            <a:solidFill>
              <a:schemeClr val="tx1"/>
            </a:solidFill>
            <a:round/>
            <a:headEnd/>
            <a:tailEnd/>
          </a:ln>
        </p:spPr>
        <p:txBody>
          <a:bodyPr wrap="none" anchor="ctr"/>
          <a:lstStyle/>
          <a:p>
            <a:endParaRPr lang="en-US"/>
          </a:p>
        </p:txBody>
      </p:sp>
      <p:sp>
        <p:nvSpPr>
          <p:cNvPr id="179212" name="Oval 12"/>
          <p:cNvSpPr>
            <a:spLocks noChangeAspect="1" noChangeArrowheads="1"/>
          </p:cNvSpPr>
          <p:nvPr/>
        </p:nvSpPr>
        <p:spPr bwMode="auto">
          <a:xfrm>
            <a:off x="1219200" y="2971800"/>
            <a:ext cx="533400" cy="533400"/>
          </a:xfrm>
          <a:prstGeom prst="ellipse">
            <a:avLst/>
          </a:prstGeom>
          <a:solidFill>
            <a:schemeClr val="hlink"/>
          </a:solidFill>
          <a:ln w="9525">
            <a:solidFill>
              <a:schemeClr val="tx1"/>
            </a:solidFill>
            <a:round/>
            <a:headEnd/>
            <a:tailEnd/>
          </a:ln>
        </p:spPr>
        <p:txBody>
          <a:bodyPr wrap="none" anchor="ctr"/>
          <a:lstStyle/>
          <a:p>
            <a:endParaRPr lang="en-US"/>
          </a:p>
        </p:txBody>
      </p:sp>
      <p:sp>
        <p:nvSpPr>
          <p:cNvPr id="179213" name="Oval 13"/>
          <p:cNvSpPr>
            <a:spLocks noChangeAspect="1" noChangeArrowheads="1"/>
          </p:cNvSpPr>
          <p:nvPr/>
        </p:nvSpPr>
        <p:spPr bwMode="auto">
          <a:xfrm>
            <a:off x="2590800" y="4191000"/>
            <a:ext cx="533400" cy="533400"/>
          </a:xfrm>
          <a:prstGeom prst="ellipse">
            <a:avLst/>
          </a:prstGeom>
          <a:solidFill>
            <a:schemeClr val="folHlink"/>
          </a:solidFill>
          <a:ln w="9525">
            <a:solidFill>
              <a:schemeClr val="tx1"/>
            </a:solidFill>
            <a:round/>
            <a:headEnd/>
            <a:tailEnd/>
          </a:ln>
        </p:spPr>
        <p:txBody>
          <a:bodyPr wrap="none" anchor="ctr"/>
          <a:lstStyle/>
          <a:p>
            <a:endParaRPr lang="en-US"/>
          </a:p>
        </p:txBody>
      </p:sp>
      <p:sp>
        <p:nvSpPr>
          <p:cNvPr id="179214" name="Oval 14"/>
          <p:cNvSpPr>
            <a:spLocks noChangeAspect="1" noChangeArrowheads="1"/>
          </p:cNvSpPr>
          <p:nvPr/>
        </p:nvSpPr>
        <p:spPr bwMode="auto">
          <a:xfrm>
            <a:off x="2209800" y="1981200"/>
            <a:ext cx="533400" cy="533400"/>
          </a:xfrm>
          <a:prstGeom prst="ellipse">
            <a:avLst/>
          </a:prstGeom>
          <a:solidFill>
            <a:srgbClr val="EE3D00"/>
          </a:solidFill>
          <a:ln w="9525">
            <a:solidFill>
              <a:schemeClr val="tx1"/>
            </a:solidFill>
            <a:round/>
            <a:headEnd/>
            <a:tailEnd/>
          </a:ln>
        </p:spPr>
        <p:txBody>
          <a:bodyPr wrap="none" anchor="ctr"/>
          <a:lstStyle/>
          <a:p>
            <a:endParaRPr lang="en-US"/>
          </a:p>
        </p:txBody>
      </p:sp>
      <p:sp>
        <p:nvSpPr>
          <p:cNvPr id="179215" name="Oval 15"/>
          <p:cNvSpPr>
            <a:spLocks noChangeAspect="1" noChangeArrowheads="1"/>
          </p:cNvSpPr>
          <p:nvPr/>
        </p:nvSpPr>
        <p:spPr bwMode="auto">
          <a:xfrm>
            <a:off x="1447800" y="3962400"/>
            <a:ext cx="381000" cy="381000"/>
          </a:xfrm>
          <a:prstGeom prst="ellipse">
            <a:avLst/>
          </a:prstGeom>
          <a:solidFill>
            <a:srgbClr val="FF00FF"/>
          </a:solidFill>
          <a:ln w="9525">
            <a:solidFill>
              <a:schemeClr val="tx1"/>
            </a:solidFill>
            <a:round/>
            <a:headEnd/>
            <a:tailEnd/>
          </a:ln>
        </p:spPr>
        <p:txBody>
          <a:bodyPr wrap="none" anchor="ctr"/>
          <a:lstStyle/>
          <a:p>
            <a:endParaRPr lang="en-US"/>
          </a:p>
        </p:txBody>
      </p:sp>
      <p:sp>
        <p:nvSpPr>
          <p:cNvPr id="179216" name="Oval 16"/>
          <p:cNvSpPr>
            <a:spLocks noChangeAspect="1" noChangeArrowheads="1"/>
          </p:cNvSpPr>
          <p:nvPr/>
        </p:nvSpPr>
        <p:spPr bwMode="auto">
          <a:xfrm>
            <a:off x="1371600" y="2590800"/>
            <a:ext cx="381000" cy="381000"/>
          </a:xfrm>
          <a:prstGeom prst="ellipse">
            <a:avLst/>
          </a:prstGeom>
          <a:solidFill>
            <a:srgbClr val="FF0000"/>
          </a:solidFill>
          <a:ln w="9525">
            <a:solidFill>
              <a:schemeClr val="tx1"/>
            </a:solidFill>
            <a:round/>
            <a:headEnd/>
            <a:tailEnd/>
          </a:ln>
        </p:spPr>
        <p:txBody>
          <a:bodyPr wrap="none" anchor="ctr"/>
          <a:lstStyle/>
          <a:p>
            <a:endParaRPr lang="en-US"/>
          </a:p>
        </p:txBody>
      </p:sp>
      <p:sp>
        <p:nvSpPr>
          <p:cNvPr id="179217" name="Oval 17"/>
          <p:cNvSpPr>
            <a:spLocks noChangeAspect="1" noChangeArrowheads="1"/>
          </p:cNvSpPr>
          <p:nvPr/>
        </p:nvSpPr>
        <p:spPr bwMode="auto">
          <a:xfrm>
            <a:off x="2971800" y="3505200"/>
            <a:ext cx="304800" cy="304800"/>
          </a:xfrm>
          <a:prstGeom prst="ellipse">
            <a:avLst/>
          </a:prstGeom>
          <a:solidFill>
            <a:srgbClr val="00FF00"/>
          </a:solidFill>
          <a:ln w="9525">
            <a:solidFill>
              <a:schemeClr val="tx1"/>
            </a:solidFill>
            <a:round/>
            <a:headEnd/>
            <a:tailEnd/>
          </a:ln>
        </p:spPr>
        <p:txBody>
          <a:bodyPr wrap="none" anchor="ctr"/>
          <a:lstStyle/>
          <a:p>
            <a:endParaRPr lang="en-US"/>
          </a:p>
        </p:txBody>
      </p:sp>
      <p:sp>
        <p:nvSpPr>
          <p:cNvPr id="179218" name="WordArt 18"/>
          <p:cNvSpPr>
            <a:spLocks noChangeArrowheads="1" noChangeShapeType="1" noTextEdit="1"/>
          </p:cNvSpPr>
          <p:nvPr/>
        </p:nvSpPr>
        <p:spPr bwMode="auto">
          <a:xfrm>
            <a:off x="2057400" y="2971800"/>
            <a:ext cx="723900" cy="642938"/>
          </a:xfrm>
          <a:prstGeom prst="rect">
            <a:avLst/>
          </a:prstGeom>
        </p:spPr>
        <p:txBody>
          <a:bodyPr wrap="none" fromWordArt="1">
            <a:prstTxWarp prst="textDoubleWave1">
              <a:avLst>
                <a:gd name="adj1" fmla="val 6500"/>
                <a:gd name="adj2" fmla="val 0"/>
              </a:avLst>
            </a:prstTxWarp>
          </a:bodyPr>
          <a:lstStyle/>
          <a:p>
            <a:pPr algn="ctr"/>
            <a:r>
              <a:rPr lang="en-US" sz="36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Self</a:t>
            </a:r>
          </a:p>
        </p:txBody>
      </p:sp>
      <p:pic>
        <p:nvPicPr>
          <p:cNvPr id="179221" name="Picture 21" descr="chair-mission-arched-angle-medium-oak-50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96000" y="2209800"/>
            <a:ext cx="1420813" cy="236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9231" name="WordArt 31"/>
          <p:cNvSpPr>
            <a:spLocks noChangeArrowheads="1" noChangeShapeType="1" noTextEdit="1"/>
          </p:cNvSpPr>
          <p:nvPr/>
        </p:nvSpPr>
        <p:spPr bwMode="auto">
          <a:xfrm>
            <a:off x="6019800" y="4114800"/>
            <a:ext cx="723900" cy="642938"/>
          </a:xfrm>
          <a:prstGeom prst="rect">
            <a:avLst/>
          </a:prstGeom>
        </p:spPr>
        <p:txBody>
          <a:bodyPr wrap="none" fromWordArt="1">
            <a:prstTxWarp prst="textDoubleWave1">
              <a:avLst>
                <a:gd name="adj1" fmla="val 6500"/>
                <a:gd name="adj2" fmla="val 0"/>
              </a:avLst>
            </a:prstTxWarp>
          </a:bodyPr>
          <a:lstStyle/>
          <a:p>
            <a:pPr algn="ctr"/>
            <a:r>
              <a:rPr lang="en-US" sz="3600" kern="1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Self</a:t>
            </a:r>
          </a:p>
        </p:txBody>
      </p:sp>
      <p:pic>
        <p:nvPicPr>
          <p:cNvPr id="179219" name="Picture 19" descr="Jesu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00800" y="2743200"/>
            <a:ext cx="941388"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234" name="Picture 34" descr="spirit_dov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48400" y="2743200"/>
            <a:ext cx="1295400" cy="124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9223" name="Oval 23"/>
          <p:cNvSpPr>
            <a:spLocks noChangeAspect="1" noChangeArrowheads="1"/>
          </p:cNvSpPr>
          <p:nvPr/>
        </p:nvSpPr>
        <p:spPr bwMode="auto">
          <a:xfrm>
            <a:off x="7391400" y="3124200"/>
            <a:ext cx="360363" cy="360363"/>
          </a:xfrm>
          <a:prstGeom prst="ellipse">
            <a:avLst/>
          </a:prstGeom>
          <a:solidFill>
            <a:schemeClr val="tx1"/>
          </a:solidFill>
          <a:ln w="9525">
            <a:solidFill>
              <a:schemeClr val="tx1"/>
            </a:solidFill>
            <a:round/>
            <a:headEnd/>
            <a:tailEnd/>
          </a:ln>
        </p:spPr>
        <p:txBody>
          <a:bodyPr wrap="none" anchor="ctr"/>
          <a:lstStyle/>
          <a:p>
            <a:endParaRPr lang="en-US"/>
          </a:p>
        </p:txBody>
      </p:sp>
      <p:sp>
        <p:nvSpPr>
          <p:cNvPr id="179224" name="Oval 24"/>
          <p:cNvSpPr>
            <a:spLocks noChangeAspect="1" noChangeArrowheads="1"/>
          </p:cNvSpPr>
          <p:nvPr/>
        </p:nvSpPr>
        <p:spPr bwMode="auto">
          <a:xfrm>
            <a:off x="7391400" y="2590800"/>
            <a:ext cx="360363" cy="360363"/>
          </a:xfrm>
          <a:prstGeom prst="ellipse">
            <a:avLst/>
          </a:prstGeom>
          <a:solidFill>
            <a:srgbClr val="800080"/>
          </a:solidFill>
          <a:ln w="9525">
            <a:solidFill>
              <a:schemeClr val="tx1"/>
            </a:solidFill>
            <a:round/>
            <a:headEnd/>
            <a:tailEnd/>
          </a:ln>
        </p:spPr>
        <p:txBody>
          <a:bodyPr wrap="none" anchor="ctr"/>
          <a:lstStyle/>
          <a:p>
            <a:endParaRPr lang="en-US"/>
          </a:p>
        </p:txBody>
      </p:sp>
      <p:sp>
        <p:nvSpPr>
          <p:cNvPr id="179225" name="Oval 25"/>
          <p:cNvSpPr>
            <a:spLocks noChangeAspect="1" noChangeArrowheads="1"/>
          </p:cNvSpPr>
          <p:nvPr/>
        </p:nvSpPr>
        <p:spPr bwMode="auto">
          <a:xfrm>
            <a:off x="5888038" y="3144838"/>
            <a:ext cx="360362" cy="360362"/>
          </a:xfrm>
          <a:prstGeom prst="ellipse">
            <a:avLst/>
          </a:prstGeom>
          <a:solidFill>
            <a:schemeClr val="hlink"/>
          </a:solidFill>
          <a:ln w="9525">
            <a:solidFill>
              <a:schemeClr val="tx1"/>
            </a:solidFill>
            <a:round/>
            <a:headEnd/>
            <a:tailEnd/>
          </a:ln>
        </p:spPr>
        <p:txBody>
          <a:bodyPr wrap="none" anchor="ctr"/>
          <a:lstStyle/>
          <a:p>
            <a:endParaRPr lang="en-US"/>
          </a:p>
        </p:txBody>
      </p:sp>
      <p:sp>
        <p:nvSpPr>
          <p:cNvPr id="179226" name="Oval 26"/>
          <p:cNvSpPr>
            <a:spLocks noChangeAspect="1" noChangeArrowheads="1"/>
          </p:cNvSpPr>
          <p:nvPr/>
        </p:nvSpPr>
        <p:spPr bwMode="auto">
          <a:xfrm>
            <a:off x="6781800" y="3810000"/>
            <a:ext cx="360363" cy="360363"/>
          </a:xfrm>
          <a:prstGeom prst="ellipse">
            <a:avLst/>
          </a:prstGeom>
          <a:solidFill>
            <a:schemeClr val="folHlink"/>
          </a:solidFill>
          <a:ln w="9525">
            <a:solidFill>
              <a:schemeClr val="tx1"/>
            </a:solidFill>
            <a:round/>
            <a:headEnd/>
            <a:tailEnd/>
          </a:ln>
        </p:spPr>
        <p:txBody>
          <a:bodyPr wrap="none" anchor="ctr"/>
          <a:lstStyle/>
          <a:p>
            <a:endParaRPr lang="en-US"/>
          </a:p>
        </p:txBody>
      </p:sp>
      <p:sp>
        <p:nvSpPr>
          <p:cNvPr id="179227" name="Oval 27"/>
          <p:cNvSpPr>
            <a:spLocks noChangeAspect="1" noChangeArrowheads="1"/>
          </p:cNvSpPr>
          <p:nvPr/>
        </p:nvSpPr>
        <p:spPr bwMode="auto">
          <a:xfrm>
            <a:off x="6781800" y="2514600"/>
            <a:ext cx="360363" cy="360363"/>
          </a:xfrm>
          <a:prstGeom prst="ellipse">
            <a:avLst/>
          </a:prstGeom>
          <a:solidFill>
            <a:srgbClr val="EE3D00"/>
          </a:solidFill>
          <a:ln w="9525">
            <a:solidFill>
              <a:schemeClr val="tx1"/>
            </a:solidFill>
            <a:round/>
            <a:headEnd/>
            <a:tailEnd/>
          </a:ln>
        </p:spPr>
        <p:txBody>
          <a:bodyPr wrap="none" anchor="ctr"/>
          <a:lstStyle/>
          <a:p>
            <a:endParaRPr lang="en-US"/>
          </a:p>
        </p:txBody>
      </p:sp>
      <p:sp>
        <p:nvSpPr>
          <p:cNvPr id="179228" name="Oval 28"/>
          <p:cNvSpPr>
            <a:spLocks noChangeAspect="1" noChangeArrowheads="1"/>
          </p:cNvSpPr>
          <p:nvPr/>
        </p:nvSpPr>
        <p:spPr bwMode="auto">
          <a:xfrm>
            <a:off x="6096000" y="3657600"/>
            <a:ext cx="360363" cy="360363"/>
          </a:xfrm>
          <a:prstGeom prst="ellipse">
            <a:avLst/>
          </a:prstGeom>
          <a:solidFill>
            <a:srgbClr val="FF00FF"/>
          </a:solidFill>
          <a:ln w="9525">
            <a:solidFill>
              <a:schemeClr val="tx1"/>
            </a:solidFill>
            <a:round/>
            <a:headEnd/>
            <a:tailEnd/>
          </a:ln>
        </p:spPr>
        <p:txBody>
          <a:bodyPr wrap="none" anchor="ctr"/>
          <a:lstStyle/>
          <a:p>
            <a:endParaRPr lang="en-US"/>
          </a:p>
        </p:txBody>
      </p:sp>
      <p:sp>
        <p:nvSpPr>
          <p:cNvPr id="179229" name="Oval 29"/>
          <p:cNvSpPr>
            <a:spLocks noChangeAspect="1" noChangeArrowheads="1"/>
          </p:cNvSpPr>
          <p:nvPr/>
        </p:nvSpPr>
        <p:spPr bwMode="auto">
          <a:xfrm>
            <a:off x="6096000" y="2590800"/>
            <a:ext cx="360363" cy="360363"/>
          </a:xfrm>
          <a:prstGeom prst="ellipse">
            <a:avLst/>
          </a:prstGeom>
          <a:solidFill>
            <a:srgbClr val="FF0000"/>
          </a:solidFill>
          <a:ln w="9525">
            <a:solidFill>
              <a:schemeClr val="tx1"/>
            </a:solidFill>
            <a:round/>
            <a:headEnd/>
            <a:tailEnd/>
          </a:ln>
        </p:spPr>
        <p:txBody>
          <a:bodyPr wrap="none" anchor="ctr"/>
          <a:lstStyle/>
          <a:p>
            <a:endParaRPr lang="en-US"/>
          </a:p>
        </p:txBody>
      </p:sp>
      <p:sp>
        <p:nvSpPr>
          <p:cNvPr id="179230" name="Oval 30"/>
          <p:cNvSpPr>
            <a:spLocks noChangeAspect="1" noChangeArrowheads="1"/>
          </p:cNvSpPr>
          <p:nvPr/>
        </p:nvSpPr>
        <p:spPr bwMode="auto">
          <a:xfrm>
            <a:off x="7315200" y="3657600"/>
            <a:ext cx="360363" cy="360363"/>
          </a:xfrm>
          <a:prstGeom prst="ellipse">
            <a:avLst/>
          </a:prstGeom>
          <a:solidFill>
            <a:srgbClr val="00FF00"/>
          </a:solidFill>
          <a:ln w="9525">
            <a:solidFill>
              <a:schemeClr val="tx1"/>
            </a:solidFill>
            <a:round/>
            <a:headEnd/>
            <a:tailEnd/>
          </a:ln>
        </p:spPr>
        <p:txBody>
          <a:bodyPr wrap="none" anchor="ctr"/>
          <a:lstStyle/>
          <a:p>
            <a:endParaRPr lang="en-US"/>
          </a:p>
        </p:txBody>
      </p:sp>
      <p:sp>
        <p:nvSpPr>
          <p:cNvPr id="179235" name="WordArt 35"/>
          <p:cNvSpPr>
            <a:spLocks noChangeArrowheads="1" noChangeShapeType="1" noTextEdit="1"/>
          </p:cNvSpPr>
          <p:nvPr/>
        </p:nvSpPr>
        <p:spPr bwMode="auto">
          <a:xfrm>
            <a:off x="914400" y="1431925"/>
            <a:ext cx="1265238" cy="1771650"/>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a:t>
            </a:r>
          </a:p>
        </p:txBody>
      </p:sp>
      <p:sp>
        <p:nvSpPr>
          <p:cNvPr id="179236" name="WordArt 36"/>
          <p:cNvSpPr>
            <a:spLocks noChangeArrowheads="1" noChangeShapeType="1" noTextEdit="1"/>
          </p:cNvSpPr>
          <p:nvPr/>
        </p:nvSpPr>
        <p:spPr bwMode="auto">
          <a:xfrm>
            <a:off x="3124200" y="1660525"/>
            <a:ext cx="1265238" cy="1771650"/>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a:t>
            </a:r>
          </a:p>
        </p:txBody>
      </p:sp>
      <p:sp>
        <p:nvSpPr>
          <p:cNvPr id="179237" name="WordArt 37"/>
          <p:cNvSpPr>
            <a:spLocks noChangeArrowheads="1" noChangeShapeType="1" noTextEdit="1"/>
          </p:cNvSpPr>
          <p:nvPr/>
        </p:nvSpPr>
        <p:spPr bwMode="auto">
          <a:xfrm>
            <a:off x="1524000" y="3794125"/>
            <a:ext cx="1265238" cy="1771650"/>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a:t>
            </a:r>
          </a:p>
        </p:txBody>
      </p:sp>
    </p:spTree>
    <p:extLst>
      <p:ext uri="{BB962C8B-B14F-4D97-AF65-F5344CB8AC3E}">
        <p14:creationId xmlns:p14="http://schemas.microsoft.com/office/powerpoint/2010/main" val="11384097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0"/>
                                          </p:stCondLst>
                                        </p:cTn>
                                        <p:tgtEl>
                                          <p:spTgt spid="17921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7920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923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79216"/>
                                        </p:tgtEl>
                                        <p:attrNameLst>
                                          <p:attrName>style.visibility</p:attrName>
                                        </p:attrNameLst>
                                      </p:cBhvr>
                                      <p:to>
                                        <p:strVal val="visible"/>
                                      </p:to>
                                    </p:set>
                                    <p:animEffect transition="in" filter="dissolve">
                                      <p:cBhvr>
                                        <p:cTn id="19" dur="500"/>
                                        <p:tgtEl>
                                          <p:spTgt spid="179216"/>
                                        </p:tgtEl>
                                      </p:cBhvr>
                                    </p:animEffect>
                                  </p:childTnLst>
                                </p:cTn>
                              </p:par>
                            </p:childTnLst>
                          </p:cTn>
                        </p:par>
                        <p:par>
                          <p:cTn id="20" fill="hold" nodeType="afterGroup">
                            <p:stCondLst>
                              <p:cond delay="500"/>
                            </p:stCondLst>
                            <p:childTnLst>
                              <p:par>
                                <p:cTn id="21" presetID="9" presetClass="entr" presetSubtype="0" fill="hold" grpId="0" nodeType="afterEffect">
                                  <p:stCondLst>
                                    <p:cond delay="0"/>
                                  </p:stCondLst>
                                  <p:childTnLst>
                                    <p:set>
                                      <p:cBhvr>
                                        <p:cTn id="22" dur="1" fill="hold">
                                          <p:stCondLst>
                                            <p:cond delay="0"/>
                                          </p:stCondLst>
                                        </p:cTn>
                                        <p:tgtEl>
                                          <p:spTgt spid="179210"/>
                                        </p:tgtEl>
                                        <p:attrNameLst>
                                          <p:attrName>style.visibility</p:attrName>
                                        </p:attrNameLst>
                                      </p:cBhvr>
                                      <p:to>
                                        <p:strVal val="visible"/>
                                      </p:to>
                                    </p:set>
                                    <p:animEffect transition="in" filter="dissolve">
                                      <p:cBhvr>
                                        <p:cTn id="23" dur="500"/>
                                        <p:tgtEl>
                                          <p:spTgt spid="179210"/>
                                        </p:tgtEl>
                                      </p:cBhvr>
                                    </p:animEffect>
                                  </p:childTnLst>
                                </p:cTn>
                              </p:par>
                            </p:childTnLst>
                          </p:cTn>
                        </p:par>
                        <p:par>
                          <p:cTn id="24" fill="hold" nodeType="afterGroup">
                            <p:stCondLst>
                              <p:cond delay="1000"/>
                            </p:stCondLst>
                            <p:childTnLst>
                              <p:par>
                                <p:cTn id="25" presetID="9" presetClass="entr" presetSubtype="0" fill="hold" grpId="0" nodeType="afterEffect">
                                  <p:stCondLst>
                                    <p:cond delay="0"/>
                                  </p:stCondLst>
                                  <p:childTnLst>
                                    <p:set>
                                      <p:cBhvr>
                                        <p:cTn id="26" dur="1" fill="hold">
                                          <p:stCondLst>
                                            <p:cond delay="0"/>
                                          </p:stCondLst>
                                        </p:cTn>
                                        <p:tgtEl>
                                          <p:spTgt spid="179214"/>
                                        </p:tgtEl>
                                        <p:attrNameLst>
                                          <p:attrName>style.visibility</p:attrName>
                                        </p:attrNameLst>
                                      </p:cBhvr>
                                      <p:to>
                                        <p:strVal val="visible"/>
                                      </p:to>
                                    </p:set>
                                    <p:animEffect transition="in" filter="dissolve">
                                      <p:cBhvr>
                                        <p:cTn id="27" dur="500"/>
                                        <p:tgtEl>
                                          <p:spTgt spid="179214"/>
                                        </p:tgtEl>
                                      </p:cBhvr>
                                    </p:animEffect>
                                  </p:childTnLst>
                                </p:cTn>
                              </p:par>
                            </p:childTnLst>
                          </p:cTn>
                        </p:par>
                        <p:par>
                          <p:cTn id="28" fill="hold" nodeType="afterGroup">
                            <p:stCondLst>
                              <p:cond delay="1500"/>
                            </p:stCondLst>
                            <p:childTnLst>
                              <p:par>
                                <p:cTn id="29" presetID="9" presetClass="entr" presetSubtype="0" fill="hold" grpId="0" nodeType="afterEffect">
                                  <p:stCondLst>
                                    <p:cond delay="0"/>
                                  </p:stCondLst>
                                  <p:childTnLst>
                                    <p:set>
                                      <p:cBhvr>
                                        <p:cTn id="30" dur="1" fill="hold">
                                          <p:stCondLst>
                                            <p:cond delay="0"/>
                                          </p:stCondLst>
                                        </p:cTn>
                                        <p:tgtEl>
                                          <p:spTgt spid="179215"/>
                                        </p:tgtEl>
                                        <p:attrNameLst>
                                          <p:attrName>style.visibility</p:attrName>
                                        </p:attrNameLst>
                                      </p:cBhvr>
                                      <p:to>
                                        <p:strVal val="visible"/>
                                      </p:to>
                                    </p:set>
                                    <p:animEffect transition="in" filter="dissolve">
                                      <p:cBhvr>
                                        <p:cTn id="31" dur="500"/>
                                        <p:tgtEl>
                                          <p:spTgt spid="179215"/>
                                        </p:tgtEl>
                                      </p:cBhvr>
                                    </p:animEffect>
                                  </p:childTnLst>
                                </p:cTn>
                              </p:par>
                            </p:childTnLst>
                          </p:cTn>
                        </p:par>
                        <p:par>
                          <p:cTn id="32" fill="hold" nodeType="afterGroup">
                            <p:stCondLst>
                              <p:cond delay="2000"/>
                            </p:stCondLst>
                            <p:childTnLst>
                              <p:par>
                                <p:cTn id="33" presetID="9" presetClass="entr" presetSubtype="0" fill="hold" grpId="0" nodeType="afterEffect">
                                  <p:stCondLst>
                                    <p:cond delay="0"/>
                                  </p:stCondLst>
                                  <p:childTnLst>
                                    <p:set>
                                      <p:cBhvr>
                                        <p:cTn id="34" dur="1" fill="hold">
                                          <p:stCondLst>
                                            <p:cond delay="0"/>
                                          </p:stCondLst>
                                        </p:cTn>
                                        <p:tgtEl>
                                          <p:spTgt spid="179211"/>
                                        </p:tgtEl>
                                        <p:attrNameLst>
                                          <p:attrName>style.visibility</p:attrName>
                                        </p:attrNameLst>
                                      </p:cBhvr>
                                      <p:to>
                                        <p:strVal val="visible"/>
                                      </p:to>
                                    </p:set>
                                    <p:animEffect transition="in" filter="dissolve">
                                      <p:cBhvr>
                                        <p:cTn id="35" dur="500"/>
                                        <p:tgtEl>
                                          <p:spTgt spid="179211"/>
                                        </p:tgtEl>
                                      </p:cBhvr>
                                    </p:animEffect>
                                  </p:childTnLst>
                                </p:cTn>
                              </p:par>
                            </p:childTnLst>
                          </p:cTn>
                        </p:par>
                        <p:par>
                          <p:cTn id="36" fill="hold" nodeType="afterGroup">
                            <p:stCondLst>
                              <p:cond delay="2500"/>
                            </p:stCondLst>
                            <p:childTnLst>
                              <p:par>
                                <p:cTn id="37" presetID="9" presetClass="entr" presetSubtype="0" fill="hold" grpId="0" nodeType="afterEffect">
                                  <p:stCondLst>
                                    <p:cond delay="0"/>
                                  </p:stCondLst>
                                  <p:childTnLst>
                                    <p:set>
                                      <p:cBhvr>
                                        <p:cTn id="38" dur="1" fill="hold">
                                          <p:stCondLst>
                                            <p:cond delay="0"/>
                                          </p:stCondLst>
                                        </p:cTn>
                                        <p:tgtEl>
                                          <p:spTgt spid="179212"/>
                                        </p:tgtEl>
                                        <p:attrNameLst>
                                          <p:attrName>style.visibility</p:attrName>
                                        </p:attrNameLst>
                                      </p:cBhvr>
                                      <p:to>
                                        <p:strVal val="visible"/>
                                      </p:to>
                                    </p:set>
                                    <p:animEffect transition="in" filter="dissolve">
                                      <p:cBhvr>
                                        <p:cTn id="39" dur="500"/>
                                        <p:tgtEl>
                                          <p:spTgt spid="179212"/>
                                        </p:tgtEl>
                                      </p:cBhvr>
                                    </p:animEffect>
                                  </p:childTnLst>
                                </p:cTn>
                              </p:par>
                            </p:childTnLst>
                          </p:cTn>
                        </p:par>
                        <p:par>
                          <p:cTn id="40" fill="hold" nodeType="afterGroup">
                            <p:stCondLst>
                              <p:cond delay="3000"/>
                            </p:stCondLst>
                            <p:childTnLst>
                              <p:par>
                                <p:cTn id="41" presetID="9" presetClass="entr" presetSubtype="0" fill="hold" grpId="0" nodeType="afterEffect">
                                  <p:stCondLst>
                                    <p:cond delay="0"/>
                                  </p:stCondLst>
                                  <p:childTnLst>
                                    <p:set>
                                      <p:cBhvr>
                                        <p:cTn id="42" dur="1" fill="hold">
                                          <p:stCondLst>
                                            <p:cond delay="0"/>
                                          </p:stCondLst>
                                        </p:cTn>
                                        <p:tgtEl>
                                          <p:spTgt spid="179217"/>
                                        </p:tgtEl>
                                        <p:attrNameLst>
                                          <p:attrName>style.visibility</p:attrName>
                                        </p:attrNameLst>
                                      </p:cBhvr>
                                      <p:to>
                                        <p:strVal val="visible"/>
                                      </p:to>
                                    </p:set>
                                    <p:animEffect transition="in" filter="dissolve">
                                      <p:cBhvr>
                                        <p:cTn id="43" dur="500"/>
                                        <p:tgtEl>
                                          <p:spTgt spid="179217"/>
                                        </p:tgtEl>
                                      </p:cBhvr>
                                    </p:animEffect>
                                  </p:childTnLst>
                                </p:cTn>
                              </p:par>
                            </p:childTnLst>
                          </p:cTn>
                        </p:par>
                        <p:par>
                          <p:cTn id="44" fill="hold" nodeType="afterGroup">
                            <p:stCondLst>
                              <p:cond delay="3500"/>
                            </p:stCondLst>
                            <p:childTnLst>
                              <p:par>
                                <p:cTn id="45" presetID="9" presetClass="entr" presetSubtype="0" fill="hold" grpId="0" nodeType="afterEffect">
                                  <p:stCondLst>
                                    <p:cond delay="0"/>
                                  </p:stCondLst>
                                  <p:childTnLst>
                                    <p:set>
                                      <p:cBhvr>
                                        <p:cTn id="46" dur="1" fill="hold">
                                          <p:stCondLst>
                                            <p:cond delay="0"/>
                                          </p:stCondLst>
                                        </p:cTn>
                                        <p:tgtEl>
                                          <p:spTgt spid="179213"/>
                                        </p:tgtEl>
                                        <p:attrNameLst>
                                          <p:attrName>style.visibility</p:attrName>
                                        </p:attrNameLst>
                                      </p:cBhvr>
                                      <p:to>
                                        <p:strVal val="visible"/>
                                      </p:to>
                                    </p:set>
                                    <p:animEffect transition="in" filter="dissolve">
                                      <p:cBhvr>
                                        <p:cTn id="47" dur="500"/>
                                        <p:tgtEl>
                                          <p:spTgt spid="17921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79235"/>
                                        </p:tgtEl>
                                        <p:attrNameLst>
                                          <p:attrName>style.visibility</p:attrName>
                                        </p:attrNameLst>
                                      </p:cBhvr>
                                      <p:to>
                                        <p:strVal val="visible"/>
                                      </p:to>
                                    </p:set>
                                    <p:animEffect transition="in" filter="fade">
                                      <p:cBhvr>
                                        <p:cTn id="52" dur="500"/>
                                        <p:tgtEl>
                                          <p:spTgt spid="179235"/>
                                        </p:tgtEl>
                                      </p:cBhvr>
                                    </p:animEffect>
                                  </p:childTnLst>
                                </p:cTn>
                              </p:par>
                            </p:childTnLst>
                          </p:cTn>
                        </p:par>
                        <p:par>
                          <p:cTn id="53" fill="hold" nodeType="afterGroup">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179236"/>
                                        </p:tgtEl>
                                        <p:attrNameLst>
                                          <p:attrName>style.visibility</p:attrName>
                                        </p:attrNameLst>
                                      </p:cBhvr>
                                      <p:to>
                                        <p:strVal val="visible"/>
                                      </p:to>
                                    </p:set>
                                    <p:animEffect transition="in" filter="fade">
                                      <p:cBhvr>
                                        <p:cTn id="56" dur="500"/>
                                        <p:tgtEl>
                                          <p:spTgt spid="179236"/>
                                        </p:tgtEl>
                                      </p:cBhvr>
                                    </p:animEffect>
                                  </p:childTnLst>
                                </p:cTn>
                              </p:par>
                            </p:childTnLst>
                          </p:cTn>
                        </p:par>
                        <p:par>
                          <p:cTn id="57" fill="hold" nodeType="afterGroup">
                            <p:stCondLst>
                              <p:cond delay="1000"/>
                            </p:stCondLst>
                            <p:childTnLst>
                              <p:par>
                                <p:cTn id="58" presetID="10" presetClass="entr" presetSubtype="0" fill="hold" grpId="0" nodeType="afterEffect">
                                  <p:stCondLst>
                                    <p:cond delay="0"/>
                                  </p:stCondLst>
                                  <p:childTnLst>
                                    <p:set>
                                      <p:cBhvr>
                                        <p:cTn id="59" dur="1" fill="hold">
                                          <p:stCondLst>
                                            <p:cond delay="0"/>
                                          </p:stCondLst>
                                        </p:cTn>
                                        <p:tgtEl>
                                          <p:spTgt spid="179237"/>
                                        </p:tgtEl>
                                        <p:attrNameLst>
                                          <p:attrName>style.visibility</p:attrName>
                                        </p:attrNameLst>
                                      </p:cBhvr>
                                      <p:to>
                                        <p:strVal val="visible"/>
                                      </p:to>
                                    </p:set>
                                    <p:animEffect transition="in" filter="fade">
                                      <p:cBhvr>
                                        <p:cTn id="60" dur="500"/>
                                        <p:tgtEl>
                                          <p:spTgt spid="179237"/>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nodeType="clickEffect">
                                  <p:stCondLst>
                                    <p:cond delay="0"/>
                                  </p:stCondLst>
                                  <p:childTnLst>
                                    <p:set>
                                      <p:cBhvr>
                                        <p:cTn id="64" dur="1" fill="hold">
                                          <p:stCondLst>
                                            <p:cond delay="0"/>
                                          </p:stCondLst>
                                        </p:cTn>
                                        <p:tgtEl>
                                          <p:spTgt spid="179238"/>
                                        </p:tgtEl>
                                        <p:attrNameLst>
                                          <p:attrName>style.visibility</p:attrName>
                                        </p:attrNameLst>
                                      </p:cBhvr>
                                      <p:to>
                                        <p:strVal val="visible"/>
                                      </p:to>
                                    </p:set>
                                  </p:childTnLst>
                                </p:cTn>
                              </p:par>
                            </p:childTnLst>
                          </p:cTn>
                        </p:par>
                        <p:par>
                          <p:cTn id="65" fill="hold" nodeType="afterGroup">
                            <p:stCondLst>
                              <p:cond delay="0"/>
                            </p:stCondLst>
                            <p:childTnLst>
                              <p:par>
                                <p:cTn id="66" presetID="1" presetClass="entr" presetSubtype="0" fill="hold" nodeType="afterEffect">
                                  <p:stCondLst>
                                    <p:cond delay="0"/>
                                  </p:stCondLst>
                                  <p:childTnLst>
                                    <p:set>
                                      <p:cBhvr>
                                        <p:cTn id="67" dur="1" fill="hold">
                                          <p:stCondLst>
                                            <p:cond delay="0"/>
                                          </p:stCondLst>
                                        </p:cTn>
                                        <p:tgtEl>
                                          <p:spTgt spid="179221"/>
                                        </p:tgtEl>
                                        <p:attrNameLst>
                                          <p:attrName>style.visibility</p:attrName>
                                        </p:attrNameLst>
                                      </p:cBhvr>
                                      <p:to>
                                        <p:strVal val="visible"/>
                                      </p:to>
                                    </p:set>
                                  </p:childTnLst>
                                </p:cTn>
                              </p:par>
                            </p:childTnLst>
                          </p:cTn>
                        </p:par>
                      </p:childTnLst>
                    </p:cTn>
                  </p:par>
                  <p:par>
                    <p:cTn id="68" fill="hold" nodeType="clickPar">
                      <p:stCondLst>
                        <p:cond delay="indefinite"/>
                      </p:stCondLst>
                      <p:childTnLst>
                        <p:par>
                          <p:cTn id="69" fill="hold" nodeType="withGroup">
                            <p:stCondLst>
                              <p:cond delay="0"/>
                            </p:stCondLst>
                            <p:childTnLst>
                              <p:par>
                                <p:cTn id="70" presetID="1" presetClass="entr" presetSubtype="0" fill="hold" nodeType="clickEffect">
                                  <p:stCondLst>
                                    <p:cond delay="0"/>
                                  </p:stCondLst>
                                  <p:childTnLst>
                                    <p:set>
                                      <p:cBhvr>
                                        <p:cTn id="71" dur="1" fill="hold">
                                          <p:stCondLst>
                                            <p:cond delay="0"/>
                                          </p:stCondLst>
                                        </p:cTn>
                                        <p:tgtEl>
                                          <p:spTgt spid="179219"/>
                                        </p:tgtEl>
                                        <p:attrNameLst>
                                          <p:attrName>style.visibility</p:attrName>
                                        </p:attrNameLst>
                                      </p:cBhvr>
                                      <p:to>
                                        <p:strVal val="visible"/>
                                      </p:to>
                                    </p:set>
                                  </p:childTnLst>
                                </p:cTn>
                              </p:par>
                            </p:childTnLst>
                          </p:cTn>
                        </p:par>
                      </p:childTnLst>
                    </p:cTn>
                  </p:par>
                  <p:par>
                    <p:cTn id="72" fill="hold" nodeType="clickPar">
                      <p:stCondLst>
                        <p:cond delay="indefinite"/>
                      </p:stCondLst>
                      <p:childTnLst>
                        <p:par>
                          <p:cTn id="73" fill="hold" nodeType="withGroup">
                            <p:stCondLst>
                              <p:cond delay="0"/>
                            </p:stCondLst>
                            <p:childTnLst>
                              <p:par>
                                <p:cTn id="74" presetID="1" presetClass="entr" presetSubtype="0" fill="hold" nodeType="clickEffect">
                                  <p:stCondLst>
                                    <p:cond delay="0"/>
                                  </p:stCondLst>
                                  <p:childTnLst>
                                    <p:set>
                                      <p:cBhvr>
                                        <p:cTn id="75" dur="1" fill="hold">
                                          <p:stCondLst>
                                            <p:cond delay="0"/>
                                          </p:stCondLst>
                                        </p:cTn>
                                        <p:tgtEl>
                                          <p:spTgt spid="179234"/>
                                        </p:tgtEl>
                                        <p:attrNameLst>
                                          <p:attrName>style.visibility</p:attrName>
                                        </p:attrNameLst>
                                      </p:cBhvr>
                                      <p:to>
                                        <p:strVal val="visible"/>
                                      </p:to>
                                    </p:set>
                                  </p:childTnLst>
                                </p:cTn>
                              </p:par>
                            </p:childTnLst>
                          </p:cTn>
                        </p:par>
                      </p:childTnLst>
                    </p:cTn>
                  </p:par>
                  <p:par>
                    <p:cTn id="76" fill="hold" nodeType="clickPar">
                      <p:stCondLst>
                        <p:cond delay="indefinite"/>
                      </p:stCondLst>
                      <p:childTnLst>
                        <p:par>
                          <p:cTn id="77" fill="hold" nodeType="withGroup">
                            <p:stCondLst>
                              <p:cond delay="0"/>
                            </p:stCondLst>
                            <p:childTnLst>
                              <p:par>
                                <p:cTn id="78" presetID="3" presetClass="entr" presetSubtype="0" fill="hold" grpId="0" nodeType="clickEffect">
                                  <p:stCondLst>
                                    <p:cond delay="0"/>
                                  </p:stCondLst>
                                  <p:childTnLst>
                                    <p:set>
                                      <p:cBhvr>
                                        <p:cTn id="79" dur="1" fill="hold">
                                          <p:stCondLst>
                                            <p:cond delay="0"/>
                                          </p:stCondLst>
                                        </p:cTn>
                                        <p:tgtEl>
                                          <p:spTgt spid="179231"/>
                                        </p:tgtEl>
                                        <p:attrNameLst>
                                          <p:attrName>style.visibility</p:attrName>
                                        </p:attrNameLst>
                                      </p:cBhvr>
                                      <p:to>
                                        <p:strVal val="visible"/>
                                      </p:to>
                                    </p:set>
                                  </p:childTnLst>
                                </p:cTn>
                              </p:par>
                            </p:childTnLst>
                          </p:cTn>
                        </p:par>
                      </p:childTnLst>
                    </p:cTn>
                  </p:par>
                  <p:par>
                    <p:cTn id="80" fill="hold" nodeType="clickPar">
                      <p:stCondLst>
                        <p:cond delay="indefinite"/>
                      </p:stCondLst>
                      <p:childTnLst>
                        <p:par>
                          <p:cTn id="81" fill="hold" nodeType="withGroup">
                            <p:stCondLst>
                              <p:cond delay="0"/>
                            </p:stCondLst>
                            <p:childTnLst>
                              <p:par>
                                <p:cTn id="82" presetID="9" presetClass="entr" presetSubtype="0" fill="hold" grpId="0" nodeType="clickEffect">
                                  <p:stCondLst>
                                    <p:cond delay="0"/>
                                  </p:stCondLst>
                                  <p:childTnLst>
                                    <p:set>
                                      <p:cBhvr>
                                        <p:cTn id="83" dur="1" fill="hold">
                                          <p:stCondLst>
                                            <p:cond delay="0"/>
                                          </p:stCondLst>
                                        </p:cTn>
                                        <p:tgtEl>
                                          <p:spTgt spid="179229"/>
                                        </p:tgtEl>
                                        <p:attrNameLst>
                                          <p:attrName>style.visibility</p:attrName>
                                        </p:attrNameLst>
                                      </p:cBhvr>
                                      <p:to>
                                        <p:strVal val="visible"/>
                                      </p:to>
                                    </p:set>
                                    <p:animEffect transition="in" filter="dissolve">
                                      <p:cBhvr>
                                        <p:cTn id="84" dur="500"/>
                                        <p:tgtEl>
                                          <p:spTgt spid="179229"/>
                                        </p:tgtEl>
                                      </p:cBhvr>
                                    </p:animEffect>
                                  </p:childTnLst>
                                </p:cTn>
                              </p:par>
                            </p:childTnLst>
                          </p:cTn>
                        </p:par>
                        <p:par>
                          <p:cTn id="85" fill="hold" nodeType="afterGroup">
                            <p:stCondLst>
                              <p:cond delay="500"/>
                            </p:stCondLst>
                            <p:childTnLst>
                              <p:par>
                                <p:cTn id="86" presetID="9" presetClass="entr" presetSubtype="0" fill="hold" grpId="0" nodeType="afterEffect">
                                  <p:stCondLst>
                                    <p:cond delay="0"/>
                                  </p:stCondLst>
                                  <p:childTnLst>
                                    <p:set>
                                      <p:cBhvr>
                                        <p:cTn id="87" dur="1" fill="hold">
                                          <p:stCondLst>
                                            <p:cond delay="0"/>
                                          </p:stCondLst>
                                        </p:cTn>
                                        <p:tgtEl>
                                          <p:spTgt spid="179223"/>
                                        </p:tgtEl>
                                        <p:attrNameLst>
                                          <p:attrName>style.visibility</p:attrName>
                                        </p:attrNameLst>
                                      </p:cBhvr>
                                      <p:to>
                                        <p:strVal val="visible"/>
                                      </p:to>
                                    </p:set>
                                    <p:animEffect transition="in" filter="dissolve">
                                      <p:cBhvr>
                                        <p:cTn id="88" dur="500"/>
                                        <p:tgtEl>
                                          <p:spTgt spid="179223"/>
                                        </p:tgtEl>
                                      </p:cBhvr>
                                    </p:animEffect>
                                  </p:childTnLst>
                                </p:cTn>
                              </p:par>
                            </p:childTnLst>
                          </p:cTn>
                        </p:par>
                        <p:par>
                          <p:cTn id="89" fill="hold" nodeType="afterGroup">
                            <p:stCondLst>
                              <p:cond delay="1000"/>
                            </p:stCondLst>
                            <p:childTnLst>
                              <p:par>
                                <p:cTn id="90" presetID="9" presetClass="entr" presetSubtype="0" fill="hold" grpId="0" nodeType="afterEffect">
                                  <p:stCondLst>
                                    <p:cond delay="0"/>
                                  </p:stCondLst>
                                  <p:childTnLst>
                                    <p:set>
                                      <p:cBhvr>
                                        <p:cTn id="91" dur="1" fill="hold">
                                          <p:stCondLst>
                                            <p:cond delay="0"/>
                                          </p:stCondLst>
                                        </p:cTn>
                                        <p:tgtEl>
                                          <p:spTgt spid="179227"/>
                                        </p:tgtEl>
                                        <p:attrNameLst>
                                          <p:attrName>style.visibility</p:attrName>
                                        </p:attrNameLst>
                                      </p:cBhvr>
                                      <p:to>
                                        <p:strVal val="visible"/>
                                      </p:to>
                                    </p:set>
                                    <p:animEffect transition="in" filter="dissolve">
                                      <p:cBhvr>
                                        <p:cTn id="92" dur="500"/>
                                        <p:tgtEl>
                                          <p:spTgt spid="179227"/>
                                        </p:tgtEl>
                                      </p:cBhvr>
                                    </p:animEffect>
                                  </p:childTnLst>
                                </p:cTn>
                              </p:par>
                            </p:childTnLst>
                          </p:cTn>
                        </p:par>
                        <p:par>
                          <p:cTn id="93" fill="hold" nodeType="afterGroup">
                            <p:stCondLst>
                              <p:cond delay="1500"/>
                            </p:stCondLst>
                            <p:childTnLst>
                              <p:par>
                                <p:cTn id="94" presetID="9" presetClass="entr" presetSubtype="0" fill="hold" grpId="0" nodeType="afterEffect">
                                  <p:stCondLst>
                                    <p:cond delay="0"/>
                                  </p:stCondLst>
                                  <p:childTnLst>
                                    <p:set>
                                      <p:cBhvr>
                                        <p:cTn id="95" dur="1" fill="hold">
                                          <p:stCondLst>
                                            <p:cond delay="0"/>
                                          </p:stCondLst>
                                        </p:cTn>
                                        <p:tgtEl>
                                          <p:spTgt spid="179228"/>
                                        </p:tgtEl>
                                        <p:attrNameLst>
                                          <p:attrName>style.visibility</p:attrName>
                                        </p:attrNameLst>
                                      </p:cBhvr>
                                      <p:to>
                                        <p:strVal val="visible"/>
                                      </p:to>
                                    </p:set>
                                    <p:animEffect transition="in" filter="dissolve">
                                      <p:cBhvr>
                                        <p:cTn id="96" dur="500"/>
                                        <p:tgtEl>
                                          <p:spTgt spid="179228"/>
                                        </p:tgtEl>
                                      </p:cBhvr>
                                    </p:animEffect>
                                  </p:childTnLst>
                                </p:cTn>
                              </p:par>
                            </p:childTnLst>
                          </p:cTn>
                        </p:par>
                        <p:par>
                          <p:cTn id="97" fill="hold" nodeType="afterGroup">
                            <p:stCondLst>
                              <p:cond delay="2000"/>
                            </p:stCondLst>
                            <p:childTnLst>
                              <p:par>
                                <p:cTn id="98" presetID="9" presetClass="entr" presetSubtype="0" fill="hold" grpId="0" nodeType="afterEffect">
                                  <p:stCondLst>
                                    <p:cond delay="0"/>
                                  </p:stCondLst>
                                  <p:childTnLst>
                                    <p:set>
                                      <p:cBhvr>
                                        <p:cTn id="99" dur="1" fill="hold">
                                          <p:stCondLst>
                                            <p:cond delay="0"/>
                                          </p:stCondLst>
                                        </p:cTn>
                                        <p:tgtEl>
                                          <p:spTgt spid="179224"/>
                                        </p:tgtEl>
                                        <p:attrNameLst>
                                          <p:attrName>style.visibility</p:attrName>
                                        </p:attrNameLst>
                                      </p:cBhvr>
                                      <p:to>
                                        <p:strVal val="visible"/>
                                      </p:to>
                                    </p:set>
                                    <p:animEffect transition="in" filter="dissolve">
                                      <p:cBhvr>
                                        <p:cTn id="100" dur="500"/>
                                        <p:tgtEl>
                                          <p:spTgt spid="179224"/>
                                        </p:tgtEl>
                                      </p:cBhvr>
                                    </p:animEffect>
                                  </p:childTnLst>
                                </p:cTn>
                              </p:par>
                            </p:childTnLst>
                          </p:cTn>
                        </p:par>
                        <p:par>
                          <p:cTn id="101" fill="hold" nodeType="afterGroup">
                            <p:stCondLst>
                              <p:cond delay="2500"/>
                            </p:stCondLst>
                            <p:childTnLst>
                              <p:par>
                                <p:cTn id="102" presetID="9" presetClass="entr" presetSubtype="0" fill="hold" grpId="0" nodeType="afterEffect">
                                  <p:stCondLst>
                                    <p:cond delay="0"/>
                                  </p:stCondLst>
                                  <p:childTnLst>
                                    <p:set>
                                      <p:cBhvr>
                                        <p:cTn id="103" dur="1" fill="hold">
                                          <p:stCondLst>
                                            <p:cond delay="0"/>
                                          </p:stCondLst>
                                        </p:cTn>
                                        <p:tgtEl>
                                          <p:spTgt spid="179225"/>
                                        </p:tgtEl>
                                        <p:attrNameLst>
                                          <p:attrName>style.visibility</p:attrName>
                                        </p:attrNameLst>
                                      </p:cBhvr>
                                      <p:to>
                                        <p:strVal val="visible"/>
                                      </p:to>
                                    </p:set>
                                    <p:animEffect transition="in" filter="dissolve">
                                      <p:cBhvr>
                                        <p:cTn id="104" dur="500"/>
                                        <p:tgtEl>
                                          <p:spTgt spid="179225"/>
                                        </p:tgtEl>
                                      </p:cBhvr>
                                    </p:animEffect>
                                  </p:childTnLst>
                                </p:cTn>
                              </p:par>
                            </p:childTnLst>
                          </p:cTn>
                        </p:par>
                        <p:par>
                          <p:cTn id="105" fill="hold" nodeType="afterGroup">
                            <p:stCondLst>
                              <p:cond delay="3000"/>
                            </p:stCondLst>
                            <p:childTnLst>
                              <p:par>
                                <p:cTn id="106" presetID="9" presetClass="entr" presetSubtype="0" fill="hold" grpId="0" nodeType="afterEffect">
                                  <p:stCondLst>
                                    <p:cond delay="0"/>
                                  </p:stCondLst>
                                  <p:childTnLst>
                                    <p:set>
                                      <p:cBhvr>
                                        <p:cTn id="107" dur="1" fill="hold">
                                          <p:stCondLst>
                                            <p:cond delay="0"/>
                                          </p:stCondLst>
                                        </p:cTn>
                                        <p:tgtEl>
                                          <p:spTgt spid="179230"/>
                                        </p:tgtEl>
                                        <p:attrNameLst>
                                          <p:attrName>style.visibility</p:attrName>
                                        </p:attrNameLst>
                                      </p:cBhvr>
                                      <p:to>
                                        <p:strVal val="visible"/>
                                      </p:to>
                                    </p:set>
                                    <p:animEffect transition="in" filter="dissolve">
                                      <p:cBhvr>
                                        <p:cTn id="108" dur="500"/>
                                        <p:tgtEl>
                                          <p:spTgt spid="179230"/>
                                        </p:tgtEl>
                                      </p:cBhvr>
                                    </p:animEffect>
                                  </p:childTnLst>
                                </p:cTn>
                              </p:par>
                            </p:childTnLst>
                          </p:cTn>
                        </p:par>
                        <p:par>
                          <p:cTn id="109" fill="hold" nodeType="afterGroup">
                            <p:stCondLst>
                              <p:cond delay="3500"/>
                            </p:stCondLst>
                            <p:childTnLst>
                              <p:par>
                                <p:cTn id="110" presetID="9" presetClass="entr" presetSubtype="0" fill="hold" grpId="0" nodeType="afterEffect">
                                  <p:stCondLst>
                                    <p:cond delay="0"/>
                                  </p:stCondLst>
                                  <p:childTnLst>
                                    <p:set>
                                      <p:cBhvr>
                                        <p:cTn id="111" dur="1" fill="hold">
                                          <p:stCondLst>
                                            <p:cond delay="0"/>
                                          </p:stCondLst>
                                        </p:cTn>
                                        <p:tgtEl>
                                          <p:spTgt spid="179226"/>
                                        </p:tgtEl>
                                        <p:attrNameLst>
                                          <p:attrName>style.visibility</p:attrName>
                                        </p:attrNameLst>
                                      </p:cBhvr>
                                      <p:to>
                                        <p:strVal val="visible"/>
                                      </p:to>
                                    </p:set>
                                    <p:animEffect transition="in" filter="dissolve">
                                      <p:cBhvr>
                                        <p:cTn id="112" dur="500"/>
                                        <p:tgtEl>
                                          <p:spTgt spid="179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10" grpId="0" animBg="1"/>
      <p:bldP spid="179211" grpId="0" animBg="1"/>
      <p:bldP spid="179212" grpId="0" animBg="1"/>
      <p:bldP spid="179213" grpId="0" animBg="1"/>
      <p:bldP spid="179214" grpId="0" animBg="1"/>
      <p:bldP spid="179215" grpId="0" animBg="1"/>
      <p:bldP spid="179216" grpId="0" animBg="1"/>
      <p:bldP spid="179217" grpId="0" animBg="1"/>
      <p:bldP spid="179218" grpId="0" animBg="1"/>
      <p:bldP spid="179231" grpId="0" animBg="1"/>
      <p:bldP spid="179223" grpId="0" animBg="1"/>
      <p:bldP spid="179224" grpId="0" animBg="1"/>
      <p:bldP spid="179225" grpId="0" animBg="1"/>
      <p:bldP spid="179226" grpId="0" animBg="1"/>
      <p:bldP spid="179227" grpId="0" animBg="1"/>
      <p:bldP spid="179228" grpId="0" animBg="1"/>
      <p:bldP spid="179229" grpId="0" animBg="1"/>
      <p:bldP spid="179230" grpId="0" animBg="1"/>
      <p:bldP spid="179235" grpId="0" animBg="1"/>
      <p:bldP spid="179236" grpId="0" animBg="1"/>
      <p:bldP spid="179237"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6658" name="Rectangle 2"/>
          <p:cNvSpPr>
            <a:spLocks noGrp="1" noChangeArrowheads="1"/>
          </p:cNvSpPr>
          <p:nvPr>
            <p:ph type="ctrTitle"/>
          </p:nvPr>
        </p:nvSpPr>
        <p:spPr>
          <a:xfrm>
            <a:off x="533400" y="381000"/>
            <a:ext cx="8077200" cy="1524000"/>
          </a:xfrm>
        </p:spPr>
        <p:txBody>
          <a:bodyPr/>
          <a:lstStyle/>
          <a:p>
            <a:r>
              <a:rPr lang="en-US" sz="4800" b="1">
                <a:solidFill>
                  <a:schemeClr val="bg1"/>
                </a:solidFill>
              </a:rPr>
              <a:t>The Focal Point of the Text</a:t>
            </a:r>
            <a:endParaRPr lang="en-US">
              <a:solidFill>
                <a:schemeClr val="tx1"/>
              </a:solidFill>
              <a:latin typeface="Times" charset="0"/>
            </a:endParaRPr>
          </a:p>
        </p:txBody>
      </p:sp>
      <p:sp>
        <p:nvSpPr>
          <p:cNvPr id="326661" name="Rectangle 5"/>
          <p:cNvSpPr>
            <a:spLocks noChangeArrowheads="1"/>
          </p:cNvSpPr>
          <p:nvPr/>
        </p:nvSpPr>
        <p:spPr bwMode="auto">
          <a:xfrm>
            <a:off x="533400" y="3733800"/>
            <a:ext cx="8077200" cy="2286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r>
              <a:rPr lang="en-US" sz="4400" dirty="0">
                <a:solidFill>
                  <a:srgbClr val="FFFFFF"/>
                </a:solidFill>
                <a:ea typeface="Osaka" charset="0"/>
                <a:cs typeface="Osaka" charset="0"/>
              </a:rPr>
              <a:t>We can be truly united as a church by focusing on</a:t>
            </a:r>
            <a:r>
              <a:rPr lang="en-US" sz="4400" dirty="0">
                <a:solidFill>
                  <a:srgbClr val="FFFF00"/>
                </a:solidFill>
                <a:ea typeface="Osaka" charset="0"/>
                <a:cs typeface="Osaka" charset="0"/>
              </a:rPr>
              <a:t> </a:t>
            </a:r>
            <a:br>
              <a:rPr lang="en-US" sz="4400" dirty="0">
                <a:solidFill>
                  <a:srgbClr val="FFFF00"/>
                </a:solidFill>
                <a:ea typeface="Osaka" charset="0"/>
                <a:cs typeface="Osaka" charset="0"/>
              </a:rPr>
            </a:br>
            <a:r>
              <a:rPr lang="en-US" sz="4400" u="sng" dirty="0">
                <a:solidFill>
                  <a:srgbClr val="FFFF00"/>
                </a:solidFill>
                <a:ea typeface="Osaka" charset="0"/>
                <a:cs typeface="Osaka" charset="0"/>
              </a:rPr>
              <a:t>God</a:t>
            </a:r>
            <a:r>
              <a:rPr lang="fr-FR" altLang="ja-JP" sz="4400" u="sng" dirty="0">
                <a:solidFill>
                  <a:srgbClr val="FFFF00"/>
                </a:solidFill>
                <a:ea typeface="Osaka" charset="0"/>
                <a:cs typeface="Osaka" charset="0"/>
              </a:rPr>
              <a:t>'</a:t>
            </a:r>
            <a:r>
              <a:rPr lang="en-US" sz="4400" u="sng" dirty="0">
                <a:solidFill>
                  <a:srgbClr val="FFFF00"/>
                </a:solidFill>
                <a:ea typeface="Osaka" charset="0"/>
                <a:cs typeface="Osaka" charset="0"/>
              </a:rPr>
              <a:t>s</a:t>
            </a:r>
            <a:r>
              <a:rPr lang="en-US" sz="4400" dirty="0">
                <a:solidFill>
                  <a:srgbClr val="FFFF00"/>
                </a:solidFill>
                <a:ea typeface="Osaka" charset="0"/>
                <a:cs typeface="Osaka" charset="0"/>
              </a:rPr>
              <a:t> </a:t>
            </a:r>
            <a:r>
              <a:rPr lang="en-US" sz="4400" u="sng" dirty="0">
                <a:solidFill>
                  <a:srgbClr val="FFFF00"/>
                </a:solidFill>
                <a:ea typeface="Osaka" charset="0"/>
                <a:cs typeface="Osaka" charset="0"/>
              </a:rPr>
              <a:t>wisdom</a:t>
            </a:r>
            <a:r>
              <a:rPr lang="en-US" sz="4400" dirty="0">
                <a:solidFill>
                  <a:srgbClr val="FFFF00"/>
                </a:solidFill>
                <a:ea typeface="Osaka" charset="0"/>
                <a:cs typeface="Osaka" charset="0"/>
              </a:rPr>
              <a:t> </a:t>
            </a:r>
            <a:endParaRPr lang="en-US" sz="4400" b="0" dirty="0">
              <a:solidFill>
                <a:srgbClr val="000000"/>
              </a:solidFill>
              <a:latin typeface="Times" charset="0"/>
              <a:ea typeface="Osaka" charset="0"/>
              <a:cs typeface="Osaka" charset="0"/>
            </a:endParaRPr>
          </a:p>
        </p:txBody>
      </p:sp>
      <p:pic>
        <p:nvPicPr>
          <p:cNvPr id="326662" name="Picture 6" descr="standglas_bernini"/>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19400" y="1600200"/>
            <a:ext cx="2954338" cy="196532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26485069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8709" name="Picture 5"/>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pic>
      <p:sp>
        <p:nvSpPr>
          <p:cNvPr id="328706" name="Rectangle 2"/>
          <p:cNvSpPr>
            <a:spLocks noGrp="1" noChangeArrowheads="1"/>
          </p:cNvSpPr>
          <p:nvPr>
            <p:ph type="ctrTitle"/>
          </p:nvPr>
        </p:nvSpPr>
        <p:spPr>
          <a:xfrm>
            <a:off x="0" y="533400"/>
            <a:ext cx="9144000" cy="1371600"/>
          </a:xfrm>
          <a:effectLst>
            <a:outerShdw blurRad="63500" dist="35921" dir="2700000" algn="ctr" rotWithShape="0">
              <a:schemeClr val="tx1">
                <a:alpha val="74998"/>
              </a:schemeClr>
            </a:outerShdw>
          </a:effectLst>
        </p:spPr>
        <p:txBody>
          <a:bodyPr/>
          <a:lstStyle/>
          <a:p>
            <a:r>
              <a:rPr lang="en-US" b="1" dirty="0">
                <a:solidFill>
                  <a:schemeClr val="bg1"/>
                </a:solidFill>
              </a:rPr>
              <a:t>What does God</a:t>
            </a:r>
            <a:r>
              <a:rPr lang="fr-FR" altLang="ja-JP" b="1" dirty="0">
                <a:solidFill>
                  <a:schemeClr val="bg1"/>
                </a:solidFill>
                <a:latin typeface="Arial"/>
              </a:rPr>
              <a:t>'</a:t>
            </a:r>
            <a:r>
              <a:rPr lang="en-US" b="1" dirty="0">
                <a:solidFill>
                  <a:schemeClr val="bg1"/>
                </a:solidFill>
              </a:rPr>
              <a:t>s wisdom </a:t>
            </a:r>
            <a:br>
              <a:rPr lang="en-US" b="1" dirty="0">
                <a:solidFill>
                  <a:schemeClr val="bg1"/>
                </a:solidFill>
              </a:rPr>
            </a:br>
            <a:r>
              <a:rPr lang="en-US" b="1" dirty="0">
                <a:solidFill>
                  <a:schemeClr val="bg1"/>
                </a:solidFill>
              </a:rPr>
              <a:t>look like?</a:t>
            </a:r>
            <a:endParaRPr lang="en-US" dirty="0">
              <a:solidFill>
                <a:schemeClr val="tx1"/>
              </a:solidFill>
            </a:endParaRPr>
          </a:p>
        </p:txBody>
      </p:sp>
      <p:sp>
        <p:nvSpPr>
          <p:cNvPr id="328710" name="Rectangle 6"/>
          <p:cNvSpPr>
            <a:spLocks noChangeArrowheads="1"/>
          </p:cNvSpPr>
          <p:nvPr/>
        </p:nvSpPr>
        <p:spPr bwMode="auto">
          <a:xfrm>
            <a:off x="1447800" y="2667000"/>
            <a:ext cx="6400800" cy="3733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Osaka" charset="0"/>
                <a:cs typeface="Osaka" charset="0"/>
              </a:rPr>
              <a:t>Unity</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Osaka" charset="0"/>
                <a:cs typeface="Osaka" charset="0"/>
              </a:rPr>
              <a:t>Humility</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Osaka" charset="0"/>
                <a:cs typeface="Osaka" charset="0"/>
              </a:rPr>
              <a:t>Witnessing</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Osaka" charset="0"/>
                <a:cs typeface="Osaka" charset="0"/>
              </a:rPr>
              <a:t>Education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Osaka" charset="0"/>
                <a:cs typeface="Osaka" charset="0"/>
              </a:rPr>
              <a:t>Bible</a:t>
            </a:r>
          </a:p>
        </p:txBody>
      </p:sp>
      <p:sp>
        <p:nvSpPr>
          <p:cNvPr id="328711" name="Oval 7"/>
          <p:cNvSpPr>
            <a:spLocks noChangeArrowheads="1"/>
          </p:cNvSpPr>
          <p:nvPr/>
        </p:nvSpPr>
        <p:spPr bwMode="auto">
          <a:xfrm>
            <a:off x="2286000" y="2133600"/>
            <a:ext cx="4572000" cy="4495800"/>
          </a:xfrm>
          <a:prstGeom prst="ellipse">
            <a:avLst/>
          </a:prstGeom>
          <a:noFill/>
          <a:ln w="57150">
            <a:solidFill>
              <a:schemeClr val="bg1"/>
            </a:solidFill>
            <a:round/>
            <a:headEnd/>
            <a:tailEnd/>
          </a:ln>
          <a:effectLst>
            <a:outerShdw blurRad="63500" dist="107763" dir="189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6775955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2871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2871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2871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28710">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287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710"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https://i1.wp.com/love-quotes-and-quotations.com/wp-content/uploads/2018/12/Inspiring-Quotes-About-Being-Different.jpg?fit=681%2C432&amp;ssl=1">
            <a:extLst>
              <a:ext uri="{FF2B5EF4-FFF2-40B4-BE49-F238E27FC236}">
                <a16:creationId xmlns:a16="http://schemas.microsoft.com/office/drawing/2014/main" id="{DA2C14D3-05DF-D042-AE7E-C853B1307A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837" y="-9082"/>
            <a:ext cx="8648700" cy="54864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6512" y="4222278"/>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Corinthians</a:t>
            </a:r>
          </a:p>
        </p:txBody>
      </p:sp>
      <p:sp>
        <p:nvSpPr>
          <p:cNvPr id="900098" name="Rectangle 2"/>
          <p:cNvSpPr>
            <a:spLocks noGrp="1" noChangeArrowheads="1"/>
          </p:cNvSpPr>
          <p:nvPr>
            <p:ph type="ctrTitle"/>
          </p:nvPr>
        </p:nvSpPr>
        <p:spPr>
          <a:xfrm>
            <a:off x="0" y="-37782"/>
            <a:ext cx="9120187" cy="1954614"/>
          </a:xfrm>
          <a:solidFill>
            <a:schemeClr val="tx1"/>
          </a:solidFill>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Be Different </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4842678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solidFill>
                <a:srgbClr val="000000"/>
              </a:solidFill>
            </a:endParaRPr>
          </a:p>
        </p:txBody>
      </p:sp>
      <p:sp>
        <p:nvSpPr>
          <p:cNvPr id="272387" name="Title 2"/>
          <p:cNvSpPr>
            <a:spLocks noGrp="1"/>
          </p:cNvSpPr>
          <p:nvPr>
            <p:ph type="title" idx="4294967295"/>
          </p:nvPr>
        </p:nvSpPr>
        <p:spPr>
          <a:xfrm>
            <a:off x="0" y="2438400"/>
            <a:ext cx="9144000" cy="1143000"/>
          </a:xfrm>
        </p:spPr>
        <p:txBody>
          <a:bodyPr/>
          <a:lstStyle/>
          <a:p>
            <a:pPr algn="ctr"/>
            <a:r>
              <a:rPr lang="en-US" sz="8800" b="1" dirty="0">
                <a:solidFill>
                  <a:schemeClr val="bg1"/>
                </a:solidFill>
                <a:latin typeface="Arial" charset="0"/>
                <a:ea typeface="ＭＳ Ｐゴシック" charset="0"/>
                <a:cs typeface="Arial" charset="0"/>
              </a:rPr>
              <a:t>1 Corinthians 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3826" name="AutoShape 2"/>
          <p:cNvSpPr>
            <a:spLocks noGrp="1" noChangeArrowheads="1"/>
          </p:cNvSpPr>
          <p:nvPr>
            <p:ph type="title"/>
          </p:nvPr>
        </p:nvSpPr>
        <p:spPr>
          <a:xfrm>
            <a:off x="762000" y="1066800"/>
            <a:ext cx="7924800" cy="914400"/>
          </a:xfrm>
          <a:effectLst>
            <a:outerShdw blurRad="63500" dist="35921" dir="2700000" algn="ctr" rotWithShape="0">
              <a:srgbClr val="000000">
                <a:alpha val="74998"/>
              </a:srgbClr>
            </a:outerShdw>
          </a:effectLst>
        </p:spPr>
        <p:txBody>
          <a:bodyPr/>
          <a:lstStyle/>
          <a:p>
            <a:pPr eaLnBrk="1" hangingPunct="1"/>
            <a:r>
              <a:rPr lang="en-US" sz="7200">
                <a:solidFill>
                  <a:srgbClr val="FFFF00"/>
                </a:solidFill>
                <a:latin typeface="Arial" charset="0"/>
              </a:rPr>
              <a:t>Church </a:t>
            </a:r>
            <a:r>
              <a:rPr lang="en-US" sz="7200" u="sng">
                <a:solidFill>
                  <a:srgbClr val="FFFF00"/>
                </a:solidFill>
                <a:latin typeface="Arial" charset="0"/>
              </a:rPr>
              <a:t>Unity</a:t>
            </a:r>
            <a:endParaRPr lang="en-US" sz="6000">
              <a:solidFill>
                <a:srgbClr val="FFFF00"/>
              </a:solidFill>
              <a:latin typeface="Arial" charset="0"/>
            </a:endParaRPr>
          </a:p>
        </p:txBody>
      </p:sp>
      <p:sp>
        <p:nvSpPr>
          <p:cNvPr id="333827" name="Rectangle 3"/>
          <p:cNvSpPr>
            <a:spLocks noChangeArrowheads="1"/>
          </p:cNvSpPr>
          <p:nvPr/>
        </p:nvSpPr>
        <p:spPr bwMode="auto">
          <a:xfrm>
            <a:off x="762000" y="2103438"/>
            <a:ext cx="7772400" cy="1006475"/>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spAutoFit/>
          </a:bodyPr>
          <a:lstStyle/>
          <a:p>
            <a:r>
              <a:rPr lang="en-US" sz="6000">
                <a:solidFill>
                  <a:srgbClr val="FFFFFF"/>
                </a:solidFill>
                <a:latin typeface="Tempus Sans ITC" charset="0"/>
              </a:rPr>
              <a:t>How can we have it?</a:t>
            </a:r>
          </a:p>
        </p:txBody>
      </p:sp>
      <p:pic>
        <p:nvPicPr>
          <p:cNvPr id="118788"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38400" y="3497263"/>
            <a:ext cx="5029200" cy="3360737"/>
          </a:xfrm>
          <a:prstGeom prst="rect">
            <a:avLst/>
          </a:prstGeom>
          <a:noFill/>
          <a:ln w="76200">
            <a:solidFill>
              <a:srgbClr val="FF0000"/>
            </a:solidFill>
            <a:prstDash val="sysDot"/>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3604033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333827"/>
                                        </p:tgtEl>
                                        <p:attrNameLst>
                                          <p:attrName>style.visibility</p:attrName>
                                        </p:attrNameLst>
                                      </p:cBhvr>
                                      <p:to>
                                        <p:strVal val="visible"/>
                                      </p:to>
                                    </p:set>
                                    <p:anim calcmode="lin" valueType="num">
                                      <p:cBhvr>
                                        <p:cTn id="7" dur="500" fill="hold"/>
                                        <p:tgtEl>
                                          <p:spTgt spid="333827"/>
                                        </p:tgtEl>
                                        <p:attrNameLst>
                                          <p:attrName>ppt_w</p:attrName>
                                        </p:attrNameLst>
                                      </p:cBhvr>
                                      <p:tavLst>
                                        <p:tav tm="0">
                                          <p:val>
                                            <p:fltVal val="0"/>
                                          </p:val>
                                        </p:tav>
                                        <p:tav tm="100000">
                                          <p:val>
                                            <p:strVal val="#ppt_w"/>
                                          </p:val>
                                        </p:tav>
                                      </p:tavLst>
                                    </p:anim>
                                    <p:anim calcmode="lin" valueType="num">
                                      <p:cBhvr>
                                        <p:cTn id="8" dur="500" fill="hold"/>
                                        <p:tgtEl>
                                          <p:spTgt spid="333827"/>
                                        </p:tgtEl>
                                        <p:attrNameLst>
                                          <p:attrName>ppt_h</p:attrName>
                                        </p:attrNameLst>
                                      </p:cBhvr>
                                      <p:tavLst>
                                        <p:tav tm="0">
                                          <p:val>
                                            <p:fltVal val="0"/>
                                          </p:val>
                                        </p:tav>
                                        <p:tav tm="100000">
                                          <p:val>
                                            <p:strVal val="#ppt_h"/>
                                          </p:val>
                                        </p:tav>
                                      </p:tavLst>
                                    </p:anim>
                                    <p:animEffect transition="in" filter="fade">
                                      <p:cBhvr>
                                        <p:cTn id="9" dur="500"/>
                                        <p:tgtEl>
                                          <p:spTgt spid="3338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827"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5"/>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algn="l" eaLnBrk="0" hangingPunct="0"/>
            <a:endParaRPr lang="en-US" b="0">
              <a:solidFill>
                <a:srgbClr val="000000"/>
              </a:solidFill>
            </a:endParaRPr>
          </a:p>
        </p:txBody>
      </p:sp>
      <p:sp>
        <p:nvSpPr>
          <p:cNvPr id="387076" name="Freeform 4"/>
          <p:cNvSpPr>
            <a:spLocks/>
          </p:cNvSpPr>
          <p:nvPr/>
        </p:nvSpPr>
        <p:spPr bwMode="auto">
          <a:xfrm>
            <a:off x="3905250" y="-98425"/>
            <a:ext cx="854075" cy="7100888"/>
          </a:xfrm>
          <a:custGeom>
            <a:avLst/>
            <a:gdLst>
              <a:gd name="T0" fmla="*/ 227 w 538"/>
              <a:gd name="T1" fmla="*/ 0 h 4473"/>
              <a:gd name="T2" fmla="*/ 235 w 538"/>
              <a:gd name="T3" fmla="*/ 85 h 4473"/>
              <a:gd name="T4" fmla="*/ 212 w 538"/>
              <a:gd name="T5" fmla="*/ 186 h 4473"/>
              <a:gd name="T6" fmla="*/ 204 w 538"/>
              <a:gd name="T7" fmla="*/ 217 h 4473"/>
              <a:gd name="T8" fmla="*/ 188 w 538"/>
              <a:gd name="T9" fmla="*/ 241 h 4473"/>
              <a:gd name="T10" fmla="*/ 220 w 538"/>
              <a:gd name="T11" fmla="*/ 248 h 4473"/>
              <a:gd name="T12" fmla="*/ 289 w 538"/>
              <a:gd name="T13" fmla="*/ 256 h 4473"/>
              <a:gd name="T14" fmla="*/ 282 w 538"/>
              <a:gd name="T15" fmla="*/ 295 h 4473"/>
              <a:gd name="T16" fmla="*/ 235 w 538"/>
              <a:gd name="T17" fmla="*/ 311 h 4473"/>
              <a:gd name="T18" fmla="*/ 220 w 538"/>
              <a:gd name="T19" fmla="*/ 380 h 4473"/>
              <a:gd name="T20" fmla="*/ 188 w 538"/>
              <a:gd name="T21" fmla="*/ 497 h 4473"/>
              <a:gd name="T22" fmla="*/ 204 w 538"/>
              <a:gd name="T23" fmla="*/ 668 h 4473"/>
              <a:gd name="T24" fmla="*/ 274 w 538"/>
              <a:gd name="T25" fmla="*/ 792 h 4473"/>
              <a:gd name="T26" fmla="*/ 297 w 538"/>
              <a:gd name="T27" fmla="*/ 831 h 4473"/>
              <a:gd name="T28" fmla="*/ 305 w 538"/>
              <a:gd name="T29" fmla="*/ 877 h 4473"/>
              <a:gd name="T30" fmla="*/ 328 w 538"/>
              <a:gd name="T31" fmla="*/ 893 h 4473"/>
              <a:gd name="T32" fmla="*/ 282 w 538"/>
              <a:gd name="T33" fmla="*/ 1017 h 4473"/>
              <a:gd name="T34" fmla="*/ 188 w 538"/>
              <a:gd name="T35" fmla="*/ 1165 h 4473"/>
              <a:gd name="T36" fmla="*/ 258 w 538"/>
              <a:gd name="T37" fmla="*/ 1180 h 4473"/>
              <a:gd name="T38" fmla="*/ 398 w 538"/>
              <a:gd name="T39" fmla="*/ 1204 h 4473"/>
              <a:gd name="T40" fmla="*/ 352 w 538"/>
              <a:gd name="T41" fmla="*/ 1367 h 4473"/>
              <a:gd name="T42" fmla="*/ 220 w 538"/>
              <a:gd name="T43" fmla="*/ 1569 h 4473"/>
              <a:gd name="T44" fmla="*/ 64 w 538"/>
              <a:gd name="T45" fmla="*/ 1771 h 4473"/>
              <a:gd name="T46" fmla="*/ 227 w 538"/>
              <a:gd name="T47" fmla="*/ 1833 h 4473"/>
              <a:gd name="T48" fmla="*/ 282 w 538"/>
              <a:gd name="T49" fmla="*/ 1879 h 4473"/>
              <a:gd name="T50" fmla="*/ 538 w 538"/>
              <a:gd name="T51" fmla="*/ 1949 h 4473"/>
              <a:gd name="T52" fmla="*/ 289 w 538"/>
              <a:gd name="T53" fmla="*/ 2446 h 4473"/>
              <a:gd name="T54" fmla="*/ 320 w 538"/>
              <a:gd name="T55" fmla="*/ 2454 h 4473"/>
              <a:gd name="T56" fmla="*/ 313 w 538"/>
              <a:gd name="T57" fmla="*/ 2477 h 4473"/>
              <a:gd name="T58" fmla="*/ 251 w 538"/>
              <a:gd name="T59" fmla="*/ 2563 h 4473"/>
              <a:gd name="T60" fmla="*/ 64 w 538"/>
              <a:gd name="T61" fmla="*/ 2788 h 4473"/>
              <a:gd name="T62" fmla="*/ 173 w 538"/>
              <a:gd name="T63" fmla="*/ 2819 h 4473"/>
              <a:gd name="T64" fmla="*/ 390 w 538"/>
              <a:gd name="T65" fmla="*/ 2811 h 4473"/>
              <a:gd name="T66" fmla="*/ 437 w 538"/>
              <a:gd name="T67" fmla="*/ 2819 h 4473"/>
              <a:gd name="T68" fmla="*/ 538 w 538"/>
              <a:gd name="T69" fmla="*/ 2850 h 4473"/>
              <a:gd name="T70" fmla="*/ 313 w 538"/>
              <a:gd name="T71" fmla="*/ 3324 h 4473"/>
              <a:gd name="T72" fmla="*/ 515 w 538"/>
              <a:gd name="T73" fmla="*/ 3347 h 4473"/>
              <a:gd name="T74" fmla="*/ 476 w 538"/>
              <a:gd name="T75" fmla="*/ 3495 h 4473"/>
              <a:gd name="T76" fmla="*/ 414 w 538"/>
              <a:gd name="T77" fmla="*/ 3666 h 4473"/>
              <a:gd name="T78" fmla="*/ 289 w 538"/>
              <a:gd name="T79" fmla="*/ 3836 h 4473"/>
              <a:gd name="T80" fmla="*/ 227 w 538"/>
              <a:gd name="T81" fmla="*/ 3914 h 4473"/>
              <a:gd name="T82" fmla="*/ 235 w 538"/>
              <a:gd name="T83" fmla="*/ 3961 h 4473"/>
              <a:gd name="T84" fmla="*/ 282 w 538"/>
              <a:gd name="T85" fmla="*/ 4007 h 4473"/>
              <a:gd name="T86" fmla="*/ 150 w 538"/>
              <a:gd name="T87" fmla="*/ 4365 h 4473"/>
              <a:gd name="T88" fmla="*/ 204 w 538"/>
              <a:gd name="T89" fmla="*/ 4419 h 4473"/>
              <a:gd name="T90" fmla="*/ 243 w 538"/>
              <a:gd name="T91" fmla="*/ 4473 h 447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38"/>
              <a:gd name="T139" fmla="*/ 0 h 4473"/>
              <a:gd name="T140" fmla="*/ 538 w 538"/>
              <a:gd name="T141" fmla="*/ 4473 h 447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38" h="4473">
                <a:moveTo>
                  <a:pt x="227" y="0"/>
                </a:moveTo>
                <a:cubicBezTo>
                  <a:pt x="201" y="40"/>
                  <a:pt x="190" y="56"/>
                  <a:pt x="235" y="85"/>
                </a:cubicBezTo>
                <a:cubicBezTo>
                  <a:pt x="205" y="132"/>
                  <a:pt x="201" y="127"/>
                  <a:pt x="212" y="186"/>
                </a:cubicBezTo>
                <a:cubicBezTo>
                  <a:pt x="209" y="196"/>
                  <a:pt x="208" y="207"/>
                  <a:pt x="204" y="217"/>
                </a:cubicBezTo>
                <a:cubicBezTo>
                  <a:pt x="200" y="225"/>
                  <a:pt x="183" y="232"/>
                  <a:pt x="188" y="241"/>
                </a:cubicBezTo>
                <a:cubicBezTo>
                  <a:pt x="193" y="250"/>
                  <a:pt x="209" y="246"/>
                  <a:pt x="220" y="248"/>
                </a:cubicBezTo>
                <a:cubicBezTo>
                  <a:pt x="242" y="251"/>
                  <a:pt x="266" y="253"/>
                  <a:pt x="289" y="256"/>
                </a:cubicBezTo>
                <a:cubicBezTo>
                  <a:pt x="286" y="269"/>
                  <a:pt x="291" y="285"/>
                  <a:pt x="282" y="295"/>
                </a:cubicBezTo>
                <a:cubicBezTo>
                  <a:pt x="270" y="306"/>
                  <a:pt x="235" y="311"/>
                  <a:pt x="235" y="311"/>
                </a:cubicBezTo>
                <a:cubicBezTo>
                  <a:pt x="230" y="334"/>
                  <a:pt x="225" y="357"/>
                  <a:pt x="220" y="380"/>
                </a:cubicBezTo>
                <a:cubicBezTo>
                  <a:pt x="210" y="419"/>
                  <a:pt x="188" y="497"/>
                  <a:pt x="188" y="497"/>
                </a:cubicBezTo>
                <a:cubicBezTo>
                  <a:pt x="181" y="583"/>
                  <a:pt x="168" y="593"/>
                  <a:pt x="204" y="668"/>
                </a:cubicBezTo>
                <a:cubicBezTo>
                  <a:pt x="224" y="710"/>
                  <a:pt x="250" y="750"/>
                  <a:pt x="274" y="792"/>
                </a:cubicBezTo>
                <a:cubicBezTo>
                  <a:pt x="281" y="805"/>
                  <a:pt x="297" y="831"/>
                  <a:pt x="297" y="831"/>
                </a:cubicBezTo>
                <a:cubicBezTo>
                  <a:pt x="299" y="846"/>
                  <a:pt x="298" y="863"/>
                  <a:pt x="305" y="877"/>
                </a:cubicBezTo>
                <a:cubicBezTo>
                  <a:pt x="309" y="885"/>
                  <a:pt x="325" y="883"/>
                  <a:pt x="328" y="893"/>
                </a:cubicBezTo>
                <a:cubicBezTo>
                  <a:pt x="335" y="925"/>
                  <a:pt x="289" y="1001"/>
                  <a:pt x="282" y="1017"/>
                </a:cubicBezTo>
                <a:cubicBezTo>
                  <a:pt x="254" y="1069"/>
                  <a:pt x="223" y="1118"/>
                  <a:pt x="188" y="1165"/>
                </a:cubicBezTo>
                <a:cubicBezTo>
                  <a:pt x="211" y="1170"/>
                  <a:pt x="234" y="1175"/>
                  <a:pt x="258" y="1180"/>
                </a:cubicBezTo>
                <a:cubicBezTo>
                  <a:pt x="304" y="1188"/>
                  <a:pt x="398" y="1204"/>
                  <a:pt x="398" y="1204"/>
                </a:cubicBezTo>
                <a:cubicBezTo>
                  <a:pt x="442" y="1292"/>
                  <a:pt x="400" y="1301"/>
                  <a:pt x="352" y="1367"/>
                </a:cubicBezTo>
                <a:cubicBezTo>
                  <a:pt x="304" y="1431"/>
                  <a:pt x="267" y="1504"/>
                  <a:pt x="220" y="1569"/>
                </a:cubicBezTo>
                <a:cubicBezTo>
                  <a:pt x="0" y="1865"/>
                  <a:pt x="131" y="1670"/>
                  <a:pt x="64" y="1771"/>
                </a:cubicBezTo>
                <a:cubicBezTo>
                  <a:pt x="111" y="1801"/>
                  <a:pt x="175" y="1809"/>
                  <a:pt x="227" y="1833"/>
                </a:cubicBezTo>
                <a:cubicBezTo>
                  <a:pt x="283" y="1858"/>
                  <a:pt x="212" y="1836"/>
                  <a:pt x="282" y="1879"/>
                </a:cubicBezTo>
                <a:cubicBezTo>
                  <a:pt x="333" y="1910"/>
                  <a:pt x="472" y="1935"/>
                  <a:pt x="538" y="1949"/>
                </a:cubicBezTo>
                <a:cubicBezTo>
                  <a:pt x="431" y="2098"/>
                  <a:pt x="372" y="2283"/>
                  <a:pt x="289" y="2446"/>
                </a:cubicBezTo>
                <a:cubicBezTo>
                  <a:pt x="299" y="2448"/>
                  <a:pt x="313" y="2445"/>
                  <a:pt x="320" y="2454"/>
                </a:cubicBezTo>
                <a:cubicBezTo>
                  <a:pt x="324" y="2460"/>
                  <a:pt x="316" y="2469"/>
                  <a:pt x="313" y="2477"/>
                </a:cubicBezTo>
                <a:cubicBezTo>
                  <a:pt x="293" y="2516"/>
                  <a:pt x="278" y="2526"/>
                  <a:pt x="251" y="2563"/>
                </a:cubicBezTo>
                <a:cubicBezTo>
                  <a:pt x="191" y="2640"/>
                  <a:pt x="119" y="2708"/>
                  <a:pt x="64" y="2788"/>
                </a:cubicBezTo>
                <a:cubicBezTo>
                  <a:pt x="100" y="2798"/>
                  <a:pt x="135" y="2816"/>
                  <a:pt x="173" y="2819"/>
                </a:cubicBezTo>
                <a:cubicBezTo>
                  <a:pt x="245" y="2824"/>
                  <a:pt x="317" y="2811"/>
                  <a:pt x="390" y="2811"/>
                </a:cubicBezTo>
                <a:cubicBezTo>
                  <a:pt x="405" y="2811"/>
                  <a:pt x="421" y="2816"/>
                  <a:pt x="437" y="2819"/>
                </a:cubicBezTo>
                <a:cubicBezTo>
                  <a:pt x="470" y="2836"/>
                  <a:pt x="502" y="2837"/>
                  <a:pt x="538" y="2850"/>
                </a:cubicBezTo>
                <a:cubicBezTo>
                  <a:pt x="505" y="3022"/>
                  <a:pt x="401" y="3173"/>
                  <a:pt x="313" y="3324"/>
                </a:cubicBezTo>
                <a:cubicBezTo>
                  <a:pt x="341" y="3326"/>
                  <a:pt x="511" y="3344"/>
                  <a:pt x="515" y="3347"/>
                </a:cubicBezTo>
                <a:cubicBezTo>
                  <a:pt x="517" y="3349"/>
                  <a:pt x="481" y="3477"/>
                  <a:pt x="476" y="3495"/>
                </a:cubicBezTo>
                <a:cubicBezTo>
                  <a:pt x="504" y="3576"/>
                  <a:pt x="483" y="3630"/>
                  <a:pt x="414" y="3666"/>
                </a:cubicBezTo>
                <a:cubicBezTo>
                  <a:pt x="260" y="3915"/>
                  <a:pt x="437" y="3641"/>
                  <a:pt x="289" y="3836"/>
                </a:cubicBezTo>
                <a:cubicBezTo>
                  <a:pt x="224" y="3920"/>
                  <a:pt x="280" y="3880"/>
                  <a:pt x="227" y="3914"/>
                </a:cubicBezTo>
                <a:cubicBezTo>
                  <a:pt x="218" y="3940"/>
                  <a:pt x="213" y="3936"/>
                  <a:pt x="235" y="3961"/>
                </a:cubicBezTo>
                <a:cubicBezTo>
                  <a:pt x="249" y="3977"/>
                  <a:pt x="282" y="4007"/>
                  <a:pt x="282" y="4007"/>
                </a:cubicBezTo>
                <a:cubicBezTo>
                  <a:pt x="272" y="4138"/>
                  <a:pt x="245" y="4265"/>
                  <a:pt x="150" y="4365"/>
                </a:cubicBezTo>
                <a:cubicBezTo>
                  <a:pt x="159" y="4396"/>
                  <a:pt x="177" y="4400"/>
                  <a:pt x="204" y="4419"/>
                </a:cubicBezTo>
                <a:cubicBezTo>
                  <a:pt x="237" y="4468"/>
                  <a:pt x="221" y="4451"/>
                  <a:pt x="243" y="4473"/>
                </a:cubicBezTo>
              </a:path>
            </a:pathLst>
          </a:custGeom>
          <a:noFill/>
          <a:ln w="762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000000"/>
              </a:solidFill>
            </a:endParaRPr>
          </a:p>
        </p:txBody>
      </p:sp>
      <p:sp>
        <p:nvSpPr>
          <p:cNvPr id="119812" name="Rectangle 6"/>
          <p:cNvSpPr>
            <a:spLocks noChangeArrowheads="1"/>
          </p:cNvSpPr>
          <p:nvPr/>
        </p:nvSpPr>
        <p:spPr bwMode="auto">
          <a:xfrm>
            <a:off x="0" y="0"/>
            <a:ext cx="8153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en-US" sz="5400" i="1">
                <a:solidFill>
                  <a:srgbClr val="FFFFFF"/>
                </a:solidFill>
              </a:rPr>
              <a:t>How to have unity…</a:t>
            </a:r>
            <a:endParaRPr lang="en-US" sz="4800" b="0" i="1">
              <a:solidFill>
                <a:srgbClr val="FFFFFF"/>
              </a:solidFill>
            </a:endParaRPr>
          </a:p>
        </p:txBody>
      </p:sp>
      <p:sp>
        <p:nvSpPr>
          <p:cNvPr id="119813" name="Rectangle 8"/>
          <p:cNvSpPr>
            <a:spLocks noGrp="1" noChangeArrowheads="1"/>
          </p:cNvSpPr>
          <p:nvPr>
            <p:ph type="ctrTitle"/>
          </p:nvPr>
        </p:nvSpPr>
        <p:spPr>
          <a:xfrm>
            <a:off x="107504" y="2286000"/>
            <a:ext cx="8964488" cy="2362200"/>
          </a:xfrm>
        </p:spPr>
        <p:txBody>
          <a:bodyPr/>
          <a:lstStyle/>
          <a:p>
            <a:pPr marL="1117600" indent="-1117600" eaLnBrk="1" hangingPunct="1"/>
            <a:r>
              <a:rPr lang="en-US" sz="5400" b="1" i="1" dirty="0">
                <a:solidFill>
                  <a:schemeClr val="bg1"/>
                </a:solidFill>
                <a:latin typeface="Arial" charset="0"/>
              </a:rPr>
              <a:t>I.  Don</a:t>
            </a:r>
            <a:r>
              <a:rPr lang="fr-FR" altLang="ja-JP" sz="5400" b="1" i="1" dirty="0">
                <a:solidFill>
                  <a:schemeClr val="bg1"/>
                </a:solidFill>
                <a:latin typeface="Arial" charset="0"/>
              </a:rPr>
              <a:t>'</a:t>
            </a:r>
            <a:r>
              <a:rPr lang="en-US" sz="5400" b="1" i="1" dirty="0">
                <a:solidFill>
                  <a:schemeClr val="bg1"/>
                </a:solidFill>
                <a:latin typeface="Arial" charset="0"/>
              </a:rPr>
              <a:t>t be </a:t>
            </a:r>
            <a:r>
              <a:rPr lang="en-US" sz="5400" b="1" i="1" dirty="0">
                <a:solidFill>
                  <a:srgbClr val="FFF813"/>
                </a:solidFill>
                <a:latin typeface="Arial" charset="0"/>
              </a:rPr>
              <a:t>carnal</a:t>
            </a:r>
            <a:r>
              <a:rPr lang="en-US" sz="5400" b="1" i="1" dirty="0">
                <a:solidFill>
                  <a:schemeClr val="bg1"/>
                </a:solidFill>
                <a:latin typeface="Arial" charset="0"/>
              </a:rPr>
              <a:t> by following only your favorite </a:t>
            </a:r>
            <a:r>
              <a:rPr lang="en-US" sz="5400" b="1" i="1" dirty="0">
                <a:solidFill>
                  <a:srgbClr val="FFF813"/>
                </a:solidFill>
                <a:latin typeface="Arial" charset="0"/>
              </a:rPr>
              <a:t>leader</a:t>
            </a:r>
            <a:r>
              <a:rPr lang="en-US" sz="5400" b="1" i="1" dirty="0">
                <a:solidFill>
                  <a:schemeClr val="bg1"/>
                </a:solidFill>
                <a:latin typeface="Arial" charset="0"/>
              </a:rPr>
              <a:t> (3:1-4)</a:t>
            </a:r>
            <a:endParaRPr lang="en-US" dirty="0">
              <a:latin typeface="Arial" charset="0"/>
            </a:endParaRPr>
          </a:p>
        </p:txBody>
      </p:sp>
    </p:spTree>
    <p:extLst>
      <p:ext uri="{BB962C8B-B14F-4D97-AF65-F5344CB8AC3E}">
        <p14:creationId xmlns:p14="http://schemas.microsoft.com/office/powerpoint/2010/main" val="360653768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7076"/>
                                        </p:tgtEl>
                                        <p:attrNameLst>
                                          <p:attrName>style.visibility</p:attrName>
                                        </p:attrNameLst>
                                      </p:cBhvr>
                                      <p:to>
                                        <p:strVal val="visible"/>
                                      </p:to>
                                    </p:set>
                                    <p:animEffect transition="in" filter="wipe(up)">
                                      <p:cBhvr>
                                        <p:cTn id="7" dur="500"/>
                                        <p:tgtEl>
                                          <p:spTgt spid="387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7076"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6193" name="Group 2"/>
          <p:cNvGrpSpPr>
            <a:grpSpLocks/>
          </p:cNvGrpSpPr>
          <p:nvPr/>
        </p:nvGrpSpPr>
        <p:grpSpPr bwMode="auto">
          <a:xfrm>
            <a:off x="5232400" y="3048000"/>
            <a:ext cx="3048000" cy="3717925"/>
            <a:chOff x="3312" y="922"/>
            <a:chExt cx="1920" cy="2342"/>
          </a:xfrm>
        </p:grpSpPr>
        <p:sp>
          <p:nvSpPr>
            <p:cNvPr id="293891" name="Oval 3"/>
            <p:cNvSpPr>
              <a:spLocks noChangeAspect="1" noChangeArrowheads="1"/>
            </p:cNvSpPr>
            <p:nvPr/>
          </p:nvSpPr>
          <p:spPr bwMode="auto">
            <a:xfrm>
              <a:off x="3312" y="922"/>
              <a:ext cx="1920" cy="1920"/>
            </a:xfrm>
            <a:prstGeom prst="ellipse">
              <a:avLst/>
            </a:prstGeom>
            <a:solidFill>
              <a:srgbClr val="FFFFFF"/>
            </a:solidFill>
            <a:ln w="57150">
              <a:solidFill>
                <a:schemeClr val="tx1"/>
              </a:solidFill>
              <a:round/>
              <a:headEnd/>
              <a:tailEnd/>
            </a:ln>
            <a:effectLst>
              <a:outerShdw blurRad="63500" dist="107763" dir="2700000" algn="ctr" rotWithShape="0">
                <a:srgbClr val="000000">
                  <a:alpha val="74998"/>
                </a:srgbClr>
              </a:outerShdw>
            </a:effectLst>
          </p:spPr>
          <p:txBody>
            <a:bodyPr wrap="none" anchor="ctr"/>
            <a:lstStyle/>
            <a:p>
              <a:pPr algn="l" eaLnBrk="0" hangingPunct="0">
                <a:defRPr/>
              </a:pPr>
              <a:endParaRPr lang="en-US" b="0">
                <a:solidFill>
                  <a:srgbClr val="333333"/>
                </a:solidFill>
              </a:endParaRPr>
            </a:p>
          </p:txBody>
        </p:sp>
        <p:sp>
          <p:nvSpPr>
            <p:cNvPr id="136236" name="Text Box 4"/>
            <p:cNvSpPr txBox="1">
              <a:spLocks noChangeArrowheads="1"/>
            </p:cNvSpPr>
            <p:nvPr/>
          </p:nvSpPr>
          <p:spPr bwMode="auto">
            <a:xfrm>
              <a:off x="3463" y="2937"/>
              <a:ext cx="1747"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en-US" sz="2800">
                  <a:solidFill>
                    <a:srgbClr val="333333"/>
                  </a:solidFill>
                </a:rPr>
                <a:t>Christian (2:15)</a:t>
              </a:r>
            </a:p>
          </p:txBody>
        </p:sp>
      </p:grpSp>
      <p:pic>
        <p:nvPicPr>
          <p:cNvPr id="136194" name="Picture 5" descr="Jesu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962400" y="4968875"/>
            <a:ext cx="941388"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6195" name="Picture 6" descr="spirit_dov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0" y="4943475"/>
            <a:ext cx="1295400" cy="124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3895" name="Rectangle 7"/>
          <p:cNvSpPr>
            <a:spLocks noGrp="1" noChangeArrowheads="1"/>
          </p:cNvSpPr>
          <p:nvPr>
            <p:ph type="title"/>
          </p:nvPr>
        </p:nvSpPr>
        <p:spPr>
          <a:xfrm>
            <a:off x="0" y="609600"/>
            <a:ext cx="2895600" cy="1752600"/>
          </a:xfrm>
          <a:effectLst>
            <a:outerShdw blurRad="63500" dist="107763" dir="2700000" algn="ctr" rotWithShape="0">
              <a:srgbClr val="FFFFFF">
                <a:alpha val="74998"/>
              </a:srgbClr>
            </a:outerShdw>
          </a:effectLst>
        </p:spPr>
        <p:txBody>
          <a:bodyPr/>
          <a:lstStyle/>
          <a:p>
            <a:pPr eaLnBrk="1" hangingPunct="1">
              <a:defRPr/>
            </a:pPr>
            <a:r>
              <a:rPr lang="en-US" sz="4800" b="1">
                <a:latin typeface="Arial Narrow" charset="0"/>
              </a:rPr>
              <a:t>Types of People</a:t>
            </a:r>
            <a:endParaRPr lang="en-US" sz="3600">
              <a:latin typeface="Arial Narrow" charset="0"/>
            </a:endParaRPr>
          </a:p>
        </p:txBody>
      </p:sp>
      <p:sp>
        <p:nvSpPr>
          <p:cNvPr id="293896" name="Oval 8"/>
          <p:cNvSpPr>
            <a:spLocks noChangeAspect="1" noChangeArrowheads="1"/>
          </p:cNvSpPr>
          <p:nvPr/>
        </p:nvSpPr>
        <p:spPr bwMode="auto">
          <a:xfrm>
            <a:off x="838200" y="3063875"/>
            <a:ext cx="3048000" cy="3048000"/>
          </a:xfrm>
          <a:prstGeom prst="ellipse">
            <a:avLst/>
          </a:prstGeom>
          <a:solidFill>
            <a:srgbClr val="FFFFFF"/>
          </a:solidFill>
          <a:ln w="57150">
            <a:solidFill>
              <a:schemeClr val="tx1"/>
            </a:solidFill>
            <a:round/>
            <a:headEnd/>
            <a:tailEnd/>
          </a:ln>
          <a:effectLst>
            <a:outerShdw blurRad="63500" dist="107763" dir="2700000" algn="ctr" rotWithShape="0">
              <a:srgbClr val="000000">
                <a:alpha val="74998"/>
              </a:srgbClr>
            </a:outerShdw>
          </a:effectLst>
        </p:spPr>
        <p:txBody>
          <a:bodyPr wrap="none" anchor="ctr"/>
          <a:lstStyle/>
          <a:p>
            <a:pPr algn="l" eaLnBrk="0" hangingPunct="0">
              <a:defRPr/>
            </a:pPr>
            <a:endParaRPr lang="en-US" b="0">
              <a:solidFill>
                <a:srgbClr val="333333"/>
              </a:solidFill>
            </a:endParaRPr>
          </a:p>
        </p:txBody>
      </p:sp>
      <p:pic>
        <p:nvPicPr>
          <p:cNvPr id="136198" name="Picture 9" descr="chair-mission-arched-angle-medium-oak-50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76400" y="3368675"/>
            <a:ext cx="1420813" cy="236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6199" name="Text Box 10"/>
          <p:cNvSpPr txBox="1">
            <a:spLocks noChangeArrowheads="1"/>
          </p:cNvSpPr>
          <p:nvPr/>
        </p:nvSpPr>
        <p:spPr bwMode="auto">
          <a:xfrm>
            <a:off x="676275" y="6262688"/>
            <a:ext cx="3582988"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en-US" sz="2800">
                <a:solidFill>
                  <a:srgbClr val="333333"/>
                </a:solidFill>
              </a:rPr>
              <a:t>Non-Christian (2:14)</a:t>
            </a:r>
          </a:p>
        </p:txBody>
      </p:sp>
      <p:sp>
        <p:nvSpPr>
          <p:cNvPr id="136200" name="Oval 11"/>
          <p:cNvSpPr>
            <a:spLocks noChangeAspect="1" noChangeArrowheads="1"/>
          </p:cNvSpPr>
          <p:nvPr/>
        </p:nvSpPr>
        <p:spPr bwMode="auto">
          <a:xfrm>
            <a:off x="3429000" y="4130675"/>
            <a:ext cx="381000" cy="381000"/>
          </a:xfrm>
          <a:prstGeom prst="ellipse">
            <a:avLst/>
          </a:prstGeom>
          <a:solidFill>
            <a:schemeClr val="tx1"/>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01" name="Oval 12"/>
          <p:cNvSpPr>
            <a:spLocks noChangeAspect="1" noChangeArrowheads="1"/>
          </p:cNvSpPr>
          <p:nvPr/>
        </p:nvSpPr>
        <p:spPr bwMode="auto">
          <a:xfrm>
            <a:off x="2971800" y="3749675"/>
            <a:ext cx="381000" cy="381000"/>
          </a:xfrm>
          <a:prstGeom prst="ellipse">
            <a:avLst/>
          </a:prstGeom>
          <a:solidFill>
            <a:srgbClr val="800080"/>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02" name="Oval 13"/>
          <p:cNvSpPr>
            <a:spLocks noChangeAspect="1" noChangeArrowheads="1"/>
          </p:cNvSpPr>
          <p:nvPr/>
        </p:nvSpPr>
        <p:spPr bwMode="auto">
          <a:xfrm>
            <a:off x="1219200" y="4130675"/>
            <a:ext cx="533400" cy="533400"/>
          </a:xfrm>
          <a:prstGeom prst="ellipse">
            <a:avLst/>
          </a:prstGeom>
          <a:solidFill>
            <a:schemeClr val="hlink"/>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03" name="Oval 14"/>
          <p:cNvSpPr>
            <a:spLocks noChangeAspect="1" noChangeArrowheads="1"/>
          </p:cNvSpPr>
          <p:nvPr/>
        </p:nvSpPr>
        <p:spPr bwMode="auto">
          <a:xfrm>
            <a:off x="2590800" y="5349875"/>
            <a:ext cx="533400" cy="533400"/>
          </a:xfrm>
          <a:prstGeom prst="ellipse">
            <a:avLst/>
          </a:prstGeom>
          <a:solidFill>
            <a:schemeClr val="folHlink"/>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04" name="Oval 15"/>
          <p:cNvSpPr>
            <a:spLocks noChangeAspect="1" noChangeArrowheads="1"/>
          </p:cNvSpPr>
          <p:nvPr/>
        </p:nvSpPr>
        <p:spPr bwMode="auto">
          <a:xfrm>
            <a:off x="2209800" y="3140075"/>
            <a:ext cx="533400" cy="533400"/>
          </a:xfrm>
          <a:prstGeom prst="ellipse">
            <a:avLst/>
          </a:prstGeom>
          <a:solidFill>
            <a:srgbClr val="EE3D00"/>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05" name="Oval 16"/>
          <p:cNvSpPr>
            <a:spLocks noChangeAspect="1" noChangeArrowheads="1"/>
          </p:cNvSpPr>
          <p:nvPr/>
        </p:nvSpPr>
        <p:spPr bwMode="auto">
          <a:xfrm>
            <a:off x="1447800" y="5121275"/>
            <a:ext cx="381000" cy="381000"/>
          </a:xfrm>
          <a:prstGeom prst="ellipse">
            <a:avLst/>
          </a:prstGeom>
          <a:solidFill>
            <a:srgbClr val="FF00FF"/>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06" name="Oval 17"/>
          <p:cNvSpPr>
            <a:spLocks noChangeAspect="1" noChangeArrowheads="1"/>
          </p:cNvSpPr>
          <p:nvPr/>
        </p:nvSpPr>
        <p:spPr bwMode="auto">
          <a:xfrm>
            <a:off x="1371600" y="3749675"/>
            <a:ext cx="381000" cy="381000"/>
          </a:xfrm>
          <a:prstGeom prst="ellipse">
            <a:avLst/>
          </a:prstGeom>
          <a:solidFill>
            <a:srgbClr val="FF0000"/>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07" name="Oval 18"/>
          <p:cNvSpPr>
            <a:spLocks noChangeAspect="1" noChangeArrowheads="1"/>
          </p:cNvSpPr>
          <p:nvPr/>
        </p:nvSpPr>
        <p:spPr bwMode="auto">
          <a:xfrm>
            <a:off x="2971800" y="4664075"/>
            <a:ext cx="304800" cy="304800"/>
          </a:xfrm>
          <a:prstGeom prst="ellipse">
            <a:avLst/>
          </a:prstGeom>
          <a:solidFill>
            <a:srgbClr val="00FF00"/>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08" name="WordArt 19"/>
          <p:cNvSpPr>
            <a:spLocks noChangeArrowheads="1" noChangeShapeType="1" noTextEdit="1"/>
          </p:cNvSpPr>
          <p:nvPr/>
        </p:nvSpPr>
        <p:spPr bwMode="auto">
          <a:xfrm>
            <a:off x="2057400" y="4130675"/>
            <a:ext cx="723900" cy="642938"/>
          </a:xfrm>
          <a:prstGeom prst="rect">
            <a:avLst/>
          </a:prstGeom>
        </p:spPr>
        <p:txBody>
          <a:bodyPr wrap="none" fromWordArt="1">
            <a:prstTxWarp prst="textDoubleWave1">
              <a:avLst>
                <a:gd name="adj1" fmla="val 6500"/>
                <a:gd name="adj2" fmla="val 0"/>
              </a:avLst>
            </a:prstTxWarp>
          </a:bodyPr>
          <a:lstStyle/>
          <a:p>
            <a:pPr eaLnBrk="0" hangingPunct="0"/>
            <a:r>
              <a:rPr lang="en-US" sz="3600" b="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Self</a:t>
            </a:r>
          </a:p>
        </p:txBody>
      </p:sp>
      <p:pic>
        <p:nvPicPr>
          <p:cNvPr id="136209" name="Picture 20" descr="chair-mission-arched-angle-medium-oak-50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96000" y="3368675"/>
            <a:ext cx="1420813" cy="236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6210" name="WordArt 21"/>
          <p:cNvSpPr>
            <a:spLocks noChangeArrowheads="1" noChangeShapeType="1" noTextEdit="1"/>
          </p:cNvSpPr>
          <p:nvPr/>
        </p:nvSpPr>
        <p:spPr bwMode="auto">
          <a:xfrm>
            <a:off x="6019800" y="5273675"/>
            <a:ext cx="723900" cy="642938"/>
          </a:xfrm>
          <a:prstGeom prst="rect">
            <a:avLst/>
          </a:prstGeom>
        </p:spPr>
        <p:txBody>
          <a:bodyPr wrap="none" fromWordArt="1">
            <a:prstTxWarp prst="textDoubleWave1">
              <a:avLst>
                <a:gd name="adj1" fmla="val 6500"/>
                <a:gd name="adj2" fmla="val 0"/>
              </a:avLst>
            </a:prstTxWarp>
          </a:bodyPr>
          <a:lstStyle/>
          <a:p>
            <a:pPr eaLnBrk="0" hangingPunct="0"/>
            <a:r>
              <a:rPr lang="en-US" sz="3600" b="0" kern="1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Self</a:t>
            </a:r>
          </a:p>
        </p:txBody>
      </p:sp>
      <p:pic>
        <p:nvPicPr>
          <p:cNvPr id="136211" name="Picture 22" descr="Jesu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00800" y="3902075"/>
            <a:ext cx="941388"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6212" name="Picture 23" descr="spirit_dov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48400" y="3902075"/>
            <a:ext cx="1295400" cy="124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6213" name="Oval 24"/>
          <p:cNvSpPr>
            <a:spLocks noChangeAspect="1" noChangeArrowheads="1"/>
          </p:cNvSpPr>
          <p:nvPr/>
        </p:nvSpPr>
        <p:spPr bwMode="auto">
          <a:xfrm>
            <a:off x="7391400" y="4283075"/>
            <a:ext cx="360363" cy="360363"/>
          </a:xfrm>
          <a:prstGeom prst="ellipse">
            <a:avLst/>
          </a:prstGeom>
          <a:solidFill>
            <a:schemeClr val="tx1"/>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14" name="Oval 25"/>
          <p:cNvSpPr>
            <a:spLocks noChangeAspect="1" noChangeArrowheads="1"/>
          </p:cNvSpPr>
          <p:nvPr/>
        </p:nvSpPr>
        <p:spPr bwMode="auto">
          <a:xfrm>
            <a:off x="7391400" y="3749675"/>
            <a:ext cx="360363" cy="360363"/>
          </a:xfrm>
          <a:prstGeom prst="ellipse">
            <a:avLst/>
          </a:prstGeom>
          <a:solidFill>
            <a:srgbClr val="800080"/>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15" name="Oval 26"/>
          <p:cNvSpPr>
            <a:spLocks noChangeAspect="1" noChangeArrowheads="1"/>
          </p:cNvSpPr>
          <p:nvPr/>
        </p:nvSpPr>
        <p:spPr bwMode="auto">
          <a:xfrm>
            <a:off x="5888038" y="4303713"/>
            <a:ext cx="360362" cy="360362"/>
          </a:xfrm>
          <a:prstGeom prst="ellipse">
            <a:avLst/>
          </a:prstGeom>
          <a:solidFill>
            <a:schemeClr val="hlink"/>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16" name="Oval 27"/>
          <p:cNvSpPr>
            <a:spLocks noChangeAspect="1" noChangeArrowheads="1"/>
          </p:cNvSpPr>
          <p:nvPr/>
        </p:nvSpPr>
        <p:spPr bwMode="auto">
          <a:xfrm>
            <a:off x="6781800" y="4968875"/>
            <a:ext cx="360363" cy="360363"/>
          </a:xfrm>
          <a:prstGeom prst="ellipse">
            <a:avLst/>
          </a:prstGeom>
          <a:solidFill>
            <a:schemeClr val="folHlink"/>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17" name="Oval 28"/>
          <p:cNvSpPr>
            <a:spLocks noChangeAspect="1" noChangeArrowheads="1"/>
          </p:cNvSpPr>
          <p:nvPr/>
        </p:nvSpPr>
        <p:spPr bwMode="auto">
          <a:xfrm>
            <a:off x="6781800" y="3673475"/>
            <a:ext cx="360363" cy="360363"/>
          </a:xfrm>
          <a:prstGeom prst="ellipse">
            <a:avLst/>
          </a:prstGeom>
          <a:solidFill>
            <a:srgbClr val="EE3D00"/>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18" name="Oval 29"/>
          <p:cNvSpPr>
            <a:spLocks noChangeAspect="1" noChangeArrowheads="1"/>
          </p:cNvSpPr>
          <p:nvPr/>
        </p:nvSpPr>
        <p:spPr bwMode="auto">
          <a:xfrm>
            <a:off x="6096000" y="4816475"/>
            <a:ext cx="360363" cy="360363"/>
          </a:xfrm>
          <a:prstGeom prst="ellipse">
            <a:avLst/>
          </a:prstGeom>
          <a:solidFill>
            <a:srgbClr val="FF00FF"/>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19" name="Oval 30"/>
          <p:cNvSpPr>
            <a:spLocks noChangeAspect="1" noChangeArrowheads="1"/>
          </p:cNvSpPr>
          <p:nvPr/>
        </p:nvSpPr>
        <p:spPr bwMode="auto">
          <a:xfrm>
            <a:off x="6096000" y="3749675"/>
            <a:ext cx="360363" cy="360363"/>
          </a:xfrm>
          <a:prstGeom prst="ellipse">
            <a:avLst/>
          </a:prstGeom>
          <a:solidFill>
            <a:srgbClr val="FF0000"/>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20" name="Oval 31"/>
          <p:cNvSpPr>
            <a:spLocks noChangeAspect="1" noChangeArrowheads="1"/>
          </p:cNvSpPr>
          <p:nvPr/>
        </p:nvSpPr>
        <p:spPr bwMode="auto">
          <a:xfrm>
            <a:off x="7315200" y="4816475"/>
            <a:ext cx="360363" cy="360363"/>
          </a:xfrm>
          <a:prstGeom prst="ellipse">
            <a:avLst/>
          </a:prstGeom>
          <a:solidFill>
            <a:srgbClr val="00FF00"/>
          </a:solidFill>
          <a:ln w="9525">
            <a:solidFill>
              <a:schemeClr val="tx1"/>
            </a:solidFill>
            <a:round/>
            <a:headEnd/>
            <a:tailEnd/>
          </a:ln>
        </p:spPr>
        <p:txBody>
          <a:bodyPr wrap="none" anchor="ctr"/>
          <a:lstStyle/>
          <a:p>
            <a:pPr algn="l" eaLnBrk="0" hangingPunct="0"/>
            <a:endParaRPr lang="en-US" b="0">
              <a:solidFill>
                <a:srgbClr val="333333"/>
              </a:solidFill>
            </a:endParaRPr>
          </a:p>
        </p:txBody>
      </p:sp>
      <p:grpSp>
        <p:nvGrpSpPr>
          <p:cNvPr id="3" name="Group 49"/>
          <p:cNvGrpSpPr>
            <a:grpSpLocks/>
          </p:cNvGrpSpPr>
          <p:nvPr/>
        </p:nvGrpSpPr>
        <p:grpSpPr bwMode="auto">
          <a:xfrm>
            <a:off x="2819400" y="0"/>
            <a:ext cx="5002213" cy="3048000"/>
            <a:chOff x="1776" y="0"/>
            <a:chExt cx="3151" cy="1920"/>
          </a:xfrm>
        </p:grpSpPr>
        <p:sp>
          <p:nvSpPr>
            <p:cNvPr id="293925" name="Oval 37"/>
            <p:cNvSpPr>
              <a:spLocks noChangeAspect="1" noChangeArrowheads="1"/>
            </p:cNvSpPr>
            <p:nvPr/>
          </p:nvSpPr>
          <p:spPr bwMode="auto">
            <a:xfrm>
              <a:off x="1776" y="0"/>
              <a:ext cx="1920" cy="1920"/>
            </a:xfrm>
            <a:prstGeom prst="ellipse">
              <a:avLst/>
            </a:prstGeom>
            <a:solidFill>
              <a:srgbClr val="FFFFFF"/>
            </a:solidFill>
            <a:ln w="57150">
              <a:solidFill>
                <a:schemeClr val="tx1"/>
              </a:solidFill>
              <a:round/>
              <a:headEnd/>
              <a:tailEnd/>
            </a:ln>
            <a:effectLst>
              <a:outerShdw blurRad="63500" dist="107763" dir="2700000" algn="ctr" rotWithShape="0">
                <a:srgbClr val="000000">
                  <a:alpha val="74998"/>
                </a:srgbClr>
              </a:outerShdw>
            </a:effectLst>
          </p:spPr>
          <p:txBody>
            <a:bodyPr wrap="none" anchor="ctr"/>
            <a:lstStyle/>
            <a:p>
              <a:pPr algn="l" eaLnBrk="0" hangingPunct="0">
                <a:defRPr/>
              </a:pPr>
              <a:endParaRPr lang="en-US" b="0">
                <a:solidFill>
                  <a:srgbClr val="333333"/>
                </a:solidFill>
              </a:endParaRPr>
            </a:p>
          </p:txBody>
        </p:sp>
        <p:pic>
          <p:nvPicPr>
            <p:cNvPr id="136223" name="Picture 38" descr="chair-mission-arched-angle-medium-oak-50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04" y="192"/>
              <a:ext cx="895" cy="1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6224" name="Text Box 39"/>
            <p:cNvSpPr txBox="1">
              <a:spLocks noChangeArrowheads="1"/>
            </p:cNvSpPr>
            <p:nvPr/>
          </p:nvSpPr>
          <p:spPr bwMode="auto">
            <a:xfrm>
              <a:off x="3840" y="528"/>
              <a:ext cx="1087" cy="8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en-US" sz="2800">
                  <a:solidFill>
                    <a:srgbClr val="333333"/>
                  </a:solidFill>
                </a:rPr>
                <a:t>Carnal</a:t>
              </a:r>
              <a:br>
                <a:rPr lang="en-US" sz="2800">
                  <a:solidFill>
                    <a:srgbClr val="333333"/>
                  </a:solidFill>
                </a:rPr>
              </a:br>
              <a:r>
                <a:rPr lang="en-US" sz="2800">
                  <a:solidFill>
                    <a:srgbClr val="333333"/>
                  </a:solidFill>
                </a:rPr>
                <a:t>Christian</a:t>
              </a:r>
              <a:br>
                <a:rPr lang="en-US" sz="2800">
                  <a:solidFill>
                    <a:srgbClr val="333333"/>
                  </a:solidFill>
                </a:rPr>
              </a:br>
              <a:r>
                <a:rPr lang="en-US" sz="2800">
                  <a:solidFill>
                    <a:srgbClr val="333333"/>
                  </a:solidFill>
                </a:rPr>
                <a:t>(3:1)</a:t>
              </a:r>
            </a:p>
          </p:txBody>
        </p:sp>
        <p:sp>
          <p:nvSpPr>
            <p:cNvPr id="136225" name="Oval 40"/>
            <p:cNvSpPr>
              <a:spLocks noChangeAspect="1" noChangeArrowheads="1"/>
            </p:cNvSpPr>
            <p:nvPr/>
          </p:nvSpPr>
          <p:spPr bwMode="auto">
            <a:xfrm>
              <a:off x="3408" y="672"/>
              <a:ext cx="240" cy="240"/>
            </a:xfrm>
            <a:prstGeom prst="ellipse">
              <a:avLst/>
            </a:prstGeom>
            <a:solidFill>
              <a:schemeClr val="tx1"/>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26" name="Oval 41"/>
            <p:cNvSpPr>
              <a:spLocks noChangeAspect="1" noChangeArrowheads="1"/>
            </p:cNvSpPr>
            <p:nvPr/>
          </p:nvSpPr>
          <p:spPr bwMode="auto">
            <a:xfrm>
              <a:off x="3120" y="432"/>
              <a:ext cx="240" cy="240"/>
            </a:xfrm>
            <a:prstGeom prst="ellipse">
              <a:avLst/>
            </a:prstGeom>
            <a:solidFill>
              <a:srgbClr val="800080"/>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27" name="Oval 42"/>
            <p:cNvSpPr>
              <a:spLocks noChangeAspect="1" noChangeArrowheads="1"/>
            </p:cNvSpPr>
            <p:nvPr/>
          </p:nvSpPr>
          <p:spPr bwMode="auto">
            <a:xfrm>
              <a:off x="2016" y="672"/>
              <a:ext cx="336" cy="336"/>
            </a:xfrm>
            <a:prstGeom prst="ellipse">
              <a:avLst/>
            </a:prstGeom>
            <a:solidFill>
              <a:schemeClr val="hlink"/>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28" name="Oval 43"/>
            <p:cNvSpPr>
              <a:spLocks noChangeAspect="1" noChangeArrowheads="1"/>
            </p:cNvSpPr>
            <p:nvPr/>
          </p:nvSpPr>
          <p:spPr bwMode="auto">
            <a:xfrm>
              <a:off x="2880" y="1488"/>
              <a:ext cx="336" cy="336"/>
            </a:xfrm>
            <a:prstGeom prst="ellipse">
              <a:avLst/>
            </a:prstGeom>
            <a:solidFill>
              <a:schemeClr val="folHlink"/>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29" name="Oval 44"/>
            <p:cNvSpPr>
              <a:spLocks noChangeAspect="1" noChangeArrowheads="1"/>
            </p:cNvSpPr>
            <p:nvPr/>
          </p:nvSpPr>
          <p:spPr bwMode="auto">
            <a:xfrm>
              <a:off x="2640" y="48"/>
              <a:ext cx="336" cy="336"/>
            </a:xfrm>
            <a:prstGeom prst="ellipse">
              <a:avLst/>
            </a:prstGeom>
            <a:solidFill>
              <a:srgbClr val="EE3D00"/>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30" name="Oval 46"/>
            <p:cNvSpPr>
              <a:spLocks noChangeAspect="1" noChangeArrowheads="1"/>
            </p:cNvSpPr>
            <p:nvPr/>
          </p:nvSpPr>
          <p:spPr bwMode="auto">
            <a:xfrm>
              <a:off x="2112" y="432"/>
              <a:ext cx="240" cy="240"/>
            </a:xfrm>
            <a:prstGeom prst="ellipse">
              <a:avLst/>
            </a:prstGeom>
            <a:solidFill>
              <a:srgbClr val="FF0000"/>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31" name="Oval 47"/>
            <p:cNvSpPr>
              <a:spLocks noChangeAspect="1" noChangeArrowheads="1"/>
            </p:cNvSpPr>
            <p:nvPr/>
          </p:nvSpPr>
          <p:spPr bwMode="auto">
            <a:xfrm>
              <a:off x="3120" y="1008"/>
              <a:ext cx="192" cy="192"/>
            </a:xfrm>
            <a:prstGeom prst="ellipse">
              <a:avLst/>
            </a:prstGeom>
            <a:solidFill>
              <a:srgbClr val="00FF00"/>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32" name="WordArt 48"/>
            <p:cNvSpPr>
              <a:spLocks noChangeArrowheads="1" noChangeShapeType="1" noTextEdit="1"/>
            </p:cNvSpPr>
            <p:nvPr/>
          </p:nvSpPr>
          <p:spPr bwMode="auto">
            <a:xfrm>
              <a:off x="2544" y="672"/>
              <a:ext cx="456" cy="405"/>
            </a:xfrm>
            <a:prstGeom prst="rect">
              <a:avLst/>
            </a:prstGeom>
          </p:spPr>
          <p:txBody>
            <a:bodyPr wrap="none" fromWordArt="1">
              <a:prstTxWarp prst="textDoubleWave1">
                <a:avLst>
                  <a:gd name="adj1" fmla="val 6500"/>
                  <a:gd name="adj2" fmla="val 0"/>
                </a:avLst>
              </a:prstTxWarp>
            </a:bodyPr>
            <a:lstStyle/>
            <a:p>
              <a:pPr eaLnBrk="0" hangingPunct="0"/>
              <a:r>
                <a:rPr lang="en-US" sz="3600" b="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Self</a:t>
              </a:r>
            </a:p>
          </p:txBody>
        </p:sp>
        <p:pic>
          <p:nvPicPr>
            <p:cNvPr id="136233" name="Picture 36" descr="spirit_dov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304" y="1248"/>
              <a:ext cx="576" cy="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6234" name="Oval 45"/>
            <p:cNvSpPr>
              <a:spLocks noChangeAspect="1" noChangeArrowheads="1"/>
            </p:cNvSpPr>
            <p:nvPr/>
          </p:nvSpPr>
          <p:spPr bwMode="auto">
            <a:xfrm>
              <a:off x="2160" y="1296"/>
              <a:ext cx="240" cy="240"/>
            </a:xfrm>
            <a:prstGeom prst="ellipse">
              <a:avLst/>
            </a:prstGeom>
            <a:solidFill>
              <a:srgbClr val="FF00FF"/>
            </a:solidFill>
            <a:ln w="9525">
              <a:solidFill>
                <a:schemeClr val="tx1"/>
              </a:solidFill>
              <a:round/>
              <a:headEnd/>
              <a:tailEnd/>
            </a:ln>
          </p:spPr>
          <p:txBody>
            <a:bodyPr wrap="none" anchor="ctr"/>
            <a:lstStyle/>
            <a:p>
              <a:pPr algn="l" eaLnBrk="0" hangingPunct="0"/>
              <a:endParaRPr lang="en-US" b="0">
                <a:solidFill>
                  <a:srgbClr val="333333"/>
                </a:solidFill>
              </a:endParaRPr>
            </a:p>
          </p:txBody>
        </p:sp>
      </p:grpSp>
    </p:spTree>
    <p:extLst>
      <p:ext uri="{BB962C8B-B14F-4D97-AF65-F5344CB8AC3E}">
        <p14:creationId xmlns:p14="http://schemas.microsoft.com/office/powerpoint/2010/main" val="32958984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7" descr="naked-baby-1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9128" name="Picture 8" descr="99457WCeb_w"/>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97313" y="0"/>
            <a:ext cx="5246687"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5956" name="Rectangle 2"/>
          <p:cNvSpPr>
            <a:spLocks noGrp="1" noChangeArrowheads="1"/>
          </p:cNvSpPr>
          <p:nvPr>
            <p:ph type="ctrTitle"/>
          </p:nvPr>
        </p:nvSpPr>
        <p:spPr>
          <a:xfrm>
            <a:off x="0" y="5742384"/>
            <a:ext cx="9144000" cy="1143000"/>
          </a:xfrm>
          <a:solidFill>
            <a:srgbClr val="000000"/>
          </a:solidFill>
        </p:spPr>
        <p:txBody>
          <a:bodyPr/>
          <a:lstStyle/>
          <a:p>
            <a:pPr algn="ctr" eaLnBrk="1" hangingPunct="1"/>
            <a:r>
              <a:rPr lang="en-US" altLang="ja-JP" sz="6600" b="1" dirty="0">
                <a:solidFill>
                  <a:srgbClr val="FFFFFF"/>
                </a:solidFill>
                <a:effectLst>
                  <a:outerShdw blurRad="38100" dist="38100" dir="2700000" algn="tl">
                    <a:srgbClr val="000000">
                      <a:alpha val="43137"/>
                    </a:srgbClr>
                  </a:outerShdw>
                </a:effectLst>
                <a:latin typeface="Arial Narrow" charset="0"/>
              </a:rPr>
              <a:t>"</a:t>
            </a:r>
            <a:r>
              <a:rPr lang="en-US" sz="6600" b="1" dirty="0">
                <a:solidFill>
                  <a:srgbClr val="FFFFFF"/>
                </a:solidFill>
                <a:effectLst>
                  <a:outerShdw blurRad="38100" dist="38100" dir="2700000" algn="tl">
                    <a:srgbClr val="000000">
                      <a:alpha val="43137"/>
                    </a:srgbClr>
                  </a:outerShdw>
                </a:effectLst>
                <a:latin typeface="Arial Narrow" charset="0"/>
              </a:rPr>
              <a:t>Carnal</a:t>
            </a:r>
            <a:r>
              <a:rPr lang="en-US" altLang="ja-JP" sz="6600" b="1" dirty="0">
                <a:solidFill>
                  <a:srgbClr val="FFFFFF"/>
                </a:solidFill>
                <a:effectLst>
                  <a:outerShdw blurRad="38100" dist="38100" dir="2700000" algn="tl">
                    <a:srgbClr val="000000">
                      <a:alpha val="43137"/>
                    </a:srgbClr>
                  </a:outerShdw>
                </a:effectLst>
                <a:latin typeface="Arial Narrow" charset="0"/>
              </a:rPr>
              <a:t>"</a:t>
            </a:r>
            <a:r>
              <a:rPr lang="en-US" sz="6600" b="1" dirty="0">
                <a:solidFill>
                  <a:srgbClr val="FFFFFF"/>
                </a:solidFill>
                <a:effectLst>
                  <a:outerShdw blurRad="38100" dist="38100" dir="2700000" algn="tl">
                    <a:srgbClr val="000000">
                      <a:alpha val="43137"/>
                    </a:srgbClr>
                  </a:outerShdw>
                </a:effectLst>
                <a:latin typeface="Arial Narrow" charset="0"/>
              </a:rPr>
              <a:t> means </a:t>
            </a:r>
            <a:r>
              <a:rPr lang="en-US" altLang="ja-JP" sz="6600" b="1" dirty="0">
                <a:solidFill>
                  <a:srgbClr val="FFFFFF"/>
                </a:solidFill>
                <a:effectLst>
                  <a:outerShdw blurRad="38100" dist="38100" dir="2700000" algn="tl">
                    <a:srgbClr val="000000">
                      <a:alpha val="43137"/>
                    </a:srgbClr>
                  </a:outerShdw>
                </a:effectLst>
                <a:latin typeface="Arial Narrow" charset="0"/>
              </a:rPr>
              <a:t>"</a:t>
            </a:r>
            <a:r>
              <a:rPr lang="en-US" sz="6600" b="1" dirty="0">
                <a:solidFill>
                  <a:srgbClr val="FFFFFF"/>
                </a:solidFill>
                <a:effectLst>
                  <a:outerShdw blurRad="38100" dist="38100" dir="2700000" algn="tl">
                    <a:srgbClr val="000000">
                      <a:alpha val="43137"/>
                    </a:srgbClr>
                  </a:outerShdw>
                </a:effectLst>
                <a:latin typeface="Arial Narrow" charset="0"/>
              </a:rPr>
              <a:t>fleshly</a:t>
            </a:r>
            <a:r>
              <a:rPr lang="en-US" altLang="ja-JP" sz="6600" b="1" dirty="0">
                <a:solidFill>
                  <a:srgbClr val="FFFFFF"/>
                </a:solidFill>
                <a:effectLst>
                  <a:outerShdw blurRad="38100" dist="38100" dir="2700000" algn="tl">
                    <a:srgbClr val="000000">
                      <a:alpha val="43137"/>
                    </a:srgbClr>
                  </a:outerShdw>
                </a:effectLst>
                <a:latin typeface="Arial Narrow" charset="0"/>
              </a:rPr>
              <a:t>"</a:t>
            </a:r>
            <a:endParaRPr lang="en-US" sz="4800" b="1" dirty="0">
              <a:solidFill>
                <a:srgbClr val="FFFFFF"/>
              </a:solidFill>
              <a:effectLst>
                <a:outerShdw blurRad="38100" dist="38100" dir="2700000" algn="tl">
                  <a:srgbClr val="000000">
                    <a:alpha val="43137"/>
                  </a:srgbClr>
                </a:outerShdw>
              </a:effectLst>
              <a:latin typeface="Arial Narrow" charset="0"/>
            </a:endParaRPr>
          </a:p>
        </p:txBody>
      </p:sp>
    </p:spTree>
    <p:extLst>
      <p:ext uri="{BB962C8B-B14F-4D97-AF65-F5344CB8AC3E}">
        <p14:creationId xmlns:p14="http://schemas.microsoft.com/office/powerpoint/2010/main" val="1620848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89128"/>
                                        </p:tgtEl>
                                        <p:attrNameLst>
                                          <p:attrName>style.visibility</p:attrName>
                                        </p:attrNameLst>
                                      </p:cBhvr>
                                      <p:to>
                                        <p:strVal val="visible"/>
                                      </p:to>
                                    </p:set>
                                    <p:animEffect transition="in" filter="dissolve">
                                      <p:cBhvr>
                                        <p:cTn id="7" dur="500"/>
                                        <p:tgtEl>
                                          <p:spTgt spid="389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838200" y="304800"/>
            <a:ext cx="7620000" cy="1143000"/>
          </a:xfrm>
        </p:spPr>
        <p:txBody>
          <a:bodyPr/>
          <a:lstStyle/>
          <a:p>
            <a:pPr eaLnBrk="1" hangingPunct="1"/>
            <a:r>
              <a:rPr lang="en-US" b="1">
                <a:latin typeface="Arial Narrow" charset="0"/>
              </a:rPr>
              <a:t>Two Types of Carnality</a:t>
            </a:r>
            <a:endParaRPr lang="en-US">
              <a:latin typeface="Arial Narrow" charset="0"/>
            </a:endParaRPr>
          </a:p>
        </p:txBody>
      </p:sp>
      <p:pic>
        <p:nvPicPr>
          <p:cNvPr id="537604" name="Picture 4" descr="cry-baby-girl-fa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0" y="1384300"/>
            <a:ext cx="3357563" cy="4479925"/>
          </a:xfrm>
          <a:prstGeom prst="rect">
            <a:avLst/>
          </a:prstGeom>
          <a:noFill/>
          <a:ln w="57150">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537605" name="Picture 5" descr="ang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916488" y="1371600"/>
            <a:ext cx="3236912" cy="4495800"/>
          </a:xfrm>
          <a:prstGeom prst="rect">
            <a:avLst/>
          </a:prstGeom>
          <a:noFill/>
          <a:ln w="57150">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537606" name="Text Box 6"/>
          <p:cNvSpPr txBox="1">
            <a:spLocks noChangeArrowheads="1"/>
          </p:cNvSpPr>
          <p:nvPr/>
        </p:nvSpPr>
        <p:spPr bwMode="auto">
          <a:xfrm>
            <a:off x="381000" y="6019800"/>
            <a:ext cx="387798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eaLnBrk="0" hangingPunct="0"/>
            <a:r>
              <a:rPr lang="en-US" i="1" dirty="0" err="1">
                <a:solidFill>
                  <a:srgbClr val="333333"/>
                </a:solidFill>
              </a:rPr>
              <a:t>Sarkinos</a:t>
            </a:r>
            <a:r>
              <a:rPr lang="en-US" dirty="0">
                <a:solidFill>
                  <a:srgbClr val="333333"/>
                </a:solidFill>
              </a:rPr>
              <a:t>, </a:t>
            </a:r>
            <a:r>
              <a:rPr lang="en-US" altLang="ja-JP" dirty="0">
                <a:solidFill>
                  <a:srgbClr val="333333"/>
                </a:solidFill>
              </a:rPr>
              <a:t>"</a:t>
            </a:r>
            <a:r>
              <a:rPr lang="en-US" dirty="0">
                <a:solidFill>
                  <a:srgbClr val="333333"/>
                </a:solidFill>
              </a:rPr>
              <a:t>like flesh,</a:t>
            </a:r>
            <a:r>
              <a:rPr lang="en-US" altLang="ja-JP" dirty="0">
                <a:solidFill>
                  <a:srgbClr val="333333"/>
                </a:solidFill>
              </a:rPr>
              <a:t>"</a:t>
            </a:r>
            <a:r>
              <a:rPr lang="en-US" dirty="0">
                <a:solidFill>
                  <a:srgbClr val="333333"/>
                </a:solidFill>
              </a:rPr>
              <a:t> 3:1</a:t>
            </a:r>
          </a:p>
        </p:txBody>
      </p:sp>
      <p:sp>
        <p:nvSpPr>
          <p:cNvPr id="537607" name="Text Box 7"/>
          <p:cNvSpPr txBox="1">
            <a:spLocks noChangeArrowheads="1"/>
          </p:cNvSpPr>
          <p:nvPr/>
        </p:nvSpPr>
        <p:spPr bwMode="auto">
          <a:xfrm>
            <a:off x="4419600" y="6019800"/>
            <a:ext cx="472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eaLnBrk="0" hangingPunct="0"/>
            <a:r>
              <a:rPr lang="en-US" i="1" dirty="0" err="1">
                <a:solidFill>
                  <a:srgbClr val="333333"/>
                </a:solidFill>
              </a:rPr>
              <a:t>Sarkikos</a:t>
            </a:r>
            <a:r>
              <a:rPr lang="en-US" dirty="0">
                <a:solidFill>
                  <a:srgbClr val="333333"/>
                </a:solidFill>
              </a:rPr>
              <a:t>, </a:t>
            </a:r>
            <a:r>
              <a:rPr lang="en-US" altLang="ja-JP" dirty="0">
                <a:solidFill>
                  <a:srgbClr val="333333"/>
                </a:solidFill>
              </a:rPr>
              <a:t>"</a:t>
            </a:r>
            <a:r>
              <a:rPr lang="en-US" dirty="0">
                <a:solidFill>
                  <a:srgbClr val="333333"/>
                </a:solidFill>
              </a:rPr>
              <a:t>made of flesh,</a:t>
            </a:r>
            <a:r>
              <a:rPr lang="en-US" altLang="ja-JP" dirty="0">
                <a:solidFill>
                  <a:srgbClr val="333333"/>
                </a:solidFill>
              </a:rPr>
              <a:t>"</a:t>
            </a:r>
            <a:r>
              <a:rPr lang="en-US" dirty="0">
                <a:solidFill>
                  <a:srgbClr val="333333"/>
                </a:solidFill>
              </a:rPr>
              <a:t> 3:3</a:t>
            </a:r>
          </a:p>
        </p:txBody>
      </p:sp>
    </p:spTree>
    <p:extLst>
      <p:ext uri="{BB962C8B-B14F-4D97-AF65-F5344CB8AC3E}">
        <p14:creationId xmlns:p14="http://schemas.microsoft.com/office/powerpoint/2010/main" val="16452458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3760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3760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53760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53760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7606" grpId="0" build="p" autoUpdateAnimBg="0"/>
      <p:bldP spid="537607" grpId="0" build="p" autoUpdateAnimBg="0"/>
    </p:bld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8002"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eaLnBrk="0" hangingPunct="0"/>
            <a:endParaRPr lang="en-US" b="0">
              <a:solidFill>
                <a:srgbClr val="000000"/>
              </a:solidFill>
            </a:endParaRPr>
          </a:p>
        </p:txBody>
      </p:sp>
      <p:sp>
        <p:nvSpPr>
          <p:cNvPr id="148482" name="Rectangle 2"/>
          <p:cNvSpPr>
            <a:spLocks noGrp="1" noChangeArrowheads="1"/>
          </p:cNvSpPr>
          <p:nvPr>
            <p:ph type="title" idx="4294967295"/>
          </p:nvPr>
        </p:nvSpPr>
        <p:spPr>
          <a:xfrm>
            <a:off x="533400" y="228600"/>
            <a:ext cx="7772400" cy="1143000"/>
          </a:xfrm>
          <a:effectLst>
            <a:outerShdw blurRad="63500" dist="35921" dir="2700000" algn="ctr" rotWithShape="0">
              <a:srgbClr val="000000"/>
            </a:outerShdw>
          </a:effectLst>
        </p:spPr>
        <p:txBody>
          <a:bodyPr/>
          <a:lstStyle/>
          <a:p>
            <a:pPr eaLnBrk="1" hangingPunct="1"/>
            <a:r>
              <a:rPr lang="en-US" b="1" i="1">
                <a:solidFill>
                  <a:schemeClr val="bg1"/>
                </a:solidFill>
                <a:latin typeface="Arial" charset="0"/>
                <a:ea typeface="ＭＳ Ｐゴシック" charset="0"/>
                <a:cs typeface="ＭＳ Ｐゴシック" charset="0"/>
              </a:rPr>
              <a:t>Fleshly Advice…</a:t>
            </a:r>
            <a:endParaRPr lang="en-US">
              <a:solidFill>
                <a:schemeClr val="bg1"/>
              </a:solidFill>
              <a:latin typeface="Arial" charset="0"/>
              <a:ea typeface="ＭＳ Ｐゴシック" charset="0"/>
              <a:cs typeface="ＭＳ Ｐゴシック" charset="0"/>
            </a:endParaRPr>
          </a:p>
        </p:txBody>
      </p:sp>
      <p:sp>
        <p:nvSpPr>
          <p:cNvPr id="648198" name="WordArt 6"/>
          <p:cNvSpPr>
            <a:spLocks noChangeArrowheads="1" noChangeShapeType="1" noTextEdit="1"/>
          </p:cNvSpPr>
          <p:nvPr/>
        </p:nvSpPr>
        <p:spPr bwMode="auto">
          <a:xfrm>
            <a:off x="228600" y="2057400"/>
            <a:ext cx="8001000" cy="1828800"/>
          </a:xfrm>
          <a:prstGeom prst="rect">
            <a:avLst/>
          </a:prstGeom>
        </p:spPr>
        <p:txBody>
          <a:bodyPr wrap="none" fromWordArt="1">
            <a:prstTxWarp prst="textDoubleWave1">
              <a:avLst>
                <a:gd name="adj1" fmla="val 6500"/>
                <a:gd name="adj2" fmla="val 0"/>
              </a:avLst>
            </a:prstTxWarp>
          </a:bodyPr>
          <a:lstStyle/>
          <a:p>
            <a:pPr eaLnBrk="0" hangingPunct="0"/>
            <a:r>
              <a:rPr lang="en-US" sz="3600" b="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You gotta look out for #1</a:t>
            </a:r>
          </a:p>
        </p:txBody>
      </p:sp>
      <p:sp>
        <p:nvSpPr>
          <p:cNvPr id="648200" name="WordArt 8"/>
          <p:cNvSpPr>
            <a:spLocks noChangeArrowheads="1" noChangeShapeType="1" noTextEdit="1"/>
          </p:cNvSpPr>
          <p:nvPr/>
        </p:nvSpPr>
        <p:spPr bwMode="auto">
          <a:xfrm>
            <a:off x="533400" y="4495800"/>
            <a:ext cx="6553200" cy="1981200"/>
          </a:xfrm>
          <a:prstGeom prst="rect">
            <a:avLst/>
          </a:prstGeom>
        </p:spPr>
        <p:txBody>
          <a:bodyPr wrap="none" fromWordArt="1">
            <a:prstTxWarp prst="textPlain">
              <a:avLst>
                <a:gd name="adj" fmla="val 50000"/>
              </a:avLst>
            </a:prstTxWarp>
          </a:bodyPr>
          <a:lstStyle/>
          <a:p>
            <a:pPr eaLnBrk="0" hangingPunct="0"/>
            <a:r>
              <a:rPr lang="en-US" sz="3600" b="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You deserve a break today</a:t>
            </a:r>
          </a:p>
          <a:p>
            <a:pPr eaLnBrk="0" hangingPunct="0"/>
            <a:r>
              <a:rPr lang="en-US" sz="3600" b="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so get up and get away to...</a:t>
            </a:r>
          </a:p>
        </p:txBody>
      </p:sp>
      <p:pic>
        <p:nvPicPr>
          <p:cNvPr id="648201" name="Picture 9" descr="macdonald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64400" y="5181600"/>
            <a:ext cx="1879600" cy="144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48608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499"/>
                                          </p:stCondLst>
                                        </p:cTn>
                                        <p:tgtEl>
                                          <p:spTgt spid="64819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0" fill="hold" grpId="0" nodeType="clickEffect">
                                  <p:stCondLst>
                                    <p:cond delay="0"/>
                                  </p:stCondLst>
                                  <p:childTnLst>
                                    <p:set>
                                      <p:cBhvr>
                                        <p:cTn id="10" dur="1" fill="hold">
                                          <p:stCondLst>
                                            <p:cond delay="499"/>
                                          </p:stCondLst>
                                        </p:cTn>
                                        <p:tgtEl>
                                          <p:spTgt spid="64820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6482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8198" grpId="0" animBg="1"/>
      <p:bldP spid="648200" grpId="0" animBg="1"/>
    </p:bldLst>
  </p:timing>
</p:sld>
</file>

<file path=ppt/slides/slide127.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pic>
        <p:nvPicPr>
          <p:cNvPr id="131074" name="Picture 4" descr="040 AscottMal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039813"/>
            <a:ext cx="9144000" cy="581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53986" name="Rectangle 2"/>
          <p:cNvSpPr>
            <a:spLocks noGrp="1" noChangeArrowheads="1"/>
          </p:cNvSpPr>
          <p:nvPr>
            <p:ph type="ctrTitle"/>
          </p:nvPr>
        </p:nvSpPr>
        <p:spPr>
          <a:xfrm>
            <a:off x="0" y="0"/>
            <a:ext cx="9144000" cy="1143000"/>
          </a:xfrm>
        </p:spPr>
        <p:txBody>
          <a:bodyPr/>
          <a:lstStyle/>
          <a:p>
            <a:pPr eaLnBrk="1" hangingPunct="1"/>
            <a:r>
              <a:rPr lang="en-US" altLang="ja-JP" sz="4000" dirty="0">
                <a:solidFill>
                  <a:schemeClr val="tx1"/>
                </a:solidFill>
                <a:latin typeface="Arial" charset="0"/>
                <a:ea typeface="ＭＳ Ｐゴシック" charset="0"/>
                <a:cs typeface="ＭＳ Ｐゴシック" charset="0"/>
              </a:rPr>
              <a:t>"</a:t>
            </a:r>
            <a:r>
              <a:rPr lang="en-US" sz="4000" dirty="0">
                <a:solidFill>
                  <a:schemeClr val="tx1"/>
                </a:solidFill>
                <a:latin typeface="Arial" charset="0"/>
                <a:ea typeface="ＭＳ Ｐゴシック" charset="0"/>
                <a:cs typeface="ＭＳ Ｐゴシック" charset="0"/>
              </a:rPr>
              <a:t>It</a:t>
            </a:r>
            <a:r>
              <a:rPr lang="fr-FR" altLang="ja-JP" sz="4000" dirty="0">
                <a:solidFill>
                  <a:schemeClr val="tx1"/>
                </a:solidFill>
                <a:latin typeface="Arial" charset="0"/>
                <a:ea typeface="ＭＳ Ｐゴシック" charset="0"/>
                <a:cs typeface="ＭＳ Ｐゴシック" charset="0"/>
              </a:rPr>
              <a:t>'</a:t>
            </a:r>
            <a:r>
              <a:rPr lang="en-US" sz="4000" dirty="0">
                <a:solidFill>
                  <a:schemeClr val="tx1"/>
                </a:solidFill>
                <a:latin typeface="Arial" charset="0"/>
                <a:ea typeface="ＭＳ Ｐゴシック" charset="0"/>
                <a:cs typeface="ＭＳ Ｐゴシック" charset="0"/>
              </a:rPr>
              <a:t>s All About Me</a:t>
            </a:r>
            <a:r>
              <a:rPr lang="en-US" altLang="ja-JP" sz="4000" dirty="0">
                <a:solidFill>
                  <a:schemeClr val="tx1"/>
                </a:solidFill>
                <a:latin typeface="Arial" charset="0"/>
                <a:ea typeface="ＭＳ Ｐゴシック" charset="0"/>
                <a:cs typeface="ＭＳ Ｐゴシック" charset="0"/>
              </a:rPr>
              <a:t>"</a:t>
            </a:r>
            <a:r>
              <a:rPr lang="en-US" sz="4000" dirty="0">
                <a:solidFill>
                  <a:schemeClr val="tx1"/>
                </a:solidFill>
                <a:latin typeface="Arial" charset="0"/>
                <a:ea typeface="ＭＳ Ｐゴシック" charset="0"/>
                <a:cs typeface="ＭＳ Ｐゴシック" charset="0"/>
              </a:rPr>
              <a:t> = Blatant Carnality </a:t>
            </a:r>
          </a:p>
        </p:txBody>
      </p:sp>
    </p:spTree>
    <p:extLst>
      <p:ext uri="{BB962C8B-B14F-4D97-AF65-F5344CB8AC3E}">
        <p14:creationId xmlns:p14="http://schemas.microsoft.com/office/powerpoint/2010/main" val="16983016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5398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986" grpId="0" build="p" autoUpdateAnimBg="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6" descr="carna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23" name="Rectangle 3"/>
          <p:cNvSpPr>
            <a:spLocks noGrp="1" noChangeArrowheads="1"/>
          </p:cNvSpPr>
          <p:nvPr>
            <p:ph type="ctrTitle"/>
          </p:nvPr>
        </p:nvSpPr>
        <p:spPr>
          <a:xfrm>
            <a:off x="0" y="0"/>
            <a:ext cx="4114800" cy="1905000"/>
          </a:xfrm>
          <a:noFill/>
        </p:spPr>
        <p:txBody>
          <a:bodyPr/>
          <a:lstStyle/>
          <a:p>
            <a:pPr algn="l" eaLnBrk="1" hangingPunct="1"/>
            <a:r>
              <a:rPr lang="en-US" sz="6000" b="1">
                <a:solidFill>
                  <a:schemeClr val="bg1"/>
                </a:solidFill>
                <a:latin typeface="Arial" charset="0"/>
              </a:rPr>
              <a:t>Carnality </a:t>
            </a:r>
            <a:r>
              <a:rPr lang="en-US" sz="5400" b="1">
                <a:solidFill>
                  <a:schemeClr val="bg1"/>
                </a:solidFill>
                <a:latin typeface="Arial" charset="0"/>
              </a:rPr>
              <a:t>Selfishness</a:t>
            </a:r>
            <a:endParaRPr lang="en-US" sz="5400">
              <a:solidFill>
                <a:schemeClr val="bg1"/>
              </a:solidFill>
              <a:latin typeface="Arial" charset="0"/>
            </a:endParaRPr>
          </a:p>
        </p:txBody>
      </p:sp>
      <p:sp>
        <p:nvSpPr>
          <p:cNvPr id="538628" name="Freeform 4"/>
          <p:cNvSpPr>
            <a:spLocks/>
          </p:cNvSpPr>
          <p:nvPr/>
        </p:nvSpPr>
        <p:spPr bwMode="auto">
          <a:xfrm>
            <a:off x="3905250" y="-98425"/>
            <a:ext cx="854075" cy="7100888"/>
          </a:xfrm>
          <a:custGeom>
            <a:avLst/>
            <a:gdLst>
              <a:gd name="T0" fmla="*/ 227 w 538"/>
              <a:gd name="T1" fmla="*/ 0 h 4473"/>
              <a:gd name="T2" fmla="*/ 235 w 538"/>
              <a:gd name="T3" fmla="*/ 85 h 4473"/>
              <a:gd name="T4" fmla="*/ 212 w 538"/>
              <a:gd name="T5" fmla="*/ 186 h 4473"/>
              <a:gd name="T6" fmla="*/ 204 w 538"/>
              <a:gd name="T7" fmla="*/ 217 h 4473"/>
              <a:gd name="T8" fmla="*/ 188 w 538"/>
              <a:gd name="T9" fmla="*/ 241 h 4473"/>
              <a:gd name="T10" fmla="*/ 220 w 538"/>
              <a:gd name="T11" fmla="*/ 248 h 4473"/>
              <a:gd name="T12" fmla="*/ 289 w 538"/>
              <a:gd name="T13" fmla="*/ 256 h 4473"/>
              <a:gd name="T14" fmla="*/ 282 w 538"/>
              <a:gd name="T15" fmla="*/ 295 h 4473"/>
              <a:gd name="T16" fmla="*/ 235 w 538"/>
              <a:gd name="T17" fmla="*/ 311 h 4473"/>
              <a:gd name="T18" fmla="*/ 220 w 538"/>
              <a:gd name="T19" fmla="*/ 380 h 4473"/>
              <a:gd name="T20" fmla="*/ 188 w 538"/>
              <a:gd name="T21" fmla="*/ 497 h 4473"/>
              <a:gd name="T22" fmla="*/ 204 w 538"/>
              <a:gd name="T23" fmla="*/ 668 h 4473"/>
              <a:gd name="T24" fmla="*/ 274 w 538"/>
              <a:gd name="T25" fmla="*/ 792 h 4473"/>
              <a:gd name="T26" fmla="*/ 297 w 538"/>
              <a:gd name="T27" fmla="*/ 831 h 4473"/>
              <a:gd name="T28" fmla="*/ 305 w 538"/>
              <a:gd name="T29" fmla="*/ 877 h 4473"/>
              <a:gd name="T30" fmla="*/ 328 w 538"/>
              <a:gd name="T31" fmla="*/ 893 h 4473"/>
              <a:gd name="T32" fmla="*/ 282 w 538"/>
              <a:gd name="T33" fmla="*/ 1017 h 4473"/>
              <a:gd name="T34" fmla="*/ 188 w 538"/>
              <a:gd name="T35" fmla="*/ 1165 h 4473"/>
              <a:gd name="T36" fmla="*/ 258 w 538"/>
              <a:gd name="T37" fmla="*/ 1180 h 4473"/>
              <a:gd name="T38" fmla="*/ 398 w 538"/>
              <a:gd name="T39" fmla="*/ 1204 h 4473"/>
              <a:gd name="T40" fmla="*/ 352 w 538"/>
              <a:gd name="T41" fmla="*/ 1367 h 4473"/>
              <a:gd name="T42" fmla="*/ 220 w 538"/>
              <a:gd name="T43" fmla="*/ 1569 h 4473"/>
              <a:gd name="T44" fmla="*/ 64 w 538"/>
              <a:gd name="T45" fmla="*/ 1771 h 4473"/>
              <a:gd name="T46" fmla="*/ 227 w 538"/>
              <a:gd name="T47" fmla="*/ 1833 h 4473"/>
              <a:gd name="T48" fmla="*/ 282 w 538"/>
              <a:gd name="T49" fmla="*/ 1879 h 4473"/>
              <a:gd name="T50" fmla="*/ 538 w 538"/>
              <a:gd name="T51" fmla="*/ 1949 h 4473"/>
              <a:gd name="T52" fmla="*/ 289 w 538"/>
              <a:gd name="T53" fmla="*/ 2446 h 4473"/>
              <a:gd name="T54" fmla="*/ 320 w 538"/>
              <a:gd name="T55" fmla="*/ 2454 h 4473"/>
              <a:gd name="T56" fmla="*/ 313 w 538"/>
              <a:gd name="T57" fmla="*/ 2477 h 4473"/>
              <a:gd name="T58" fmla="*/ 251 w 538"/>
              <a:gd name="T59" fmla="*/ 2563 h 4473"/>
              <a:gd name="T60" fmla="*/ 64 w 538"/>
              <a:gd name="T61" fmla="*/ 2788 h 4473"/>
              <a:gd name="T62" fmla="*/ 173 w 538"/>
              <a:gd name="T63" fmla="*/ 2819 h 4473"/>
              <a:gd name="T64" fmla="*/ 390 w 538"/>
              <a:gd name="T65" fmla="*/ 2811 h 4473"/>
              <a:gd name="T66" fmla="*/ 437 w 538"/>
              <a:gd name="T67" fmla="*/ 2819 h 4473"/>
              <a:gd name="T68" fmla="*/ 538 w 538"/>
              <a:gd name="T69" fmla="*/ 2850 h 4473"/>
              <a:gd name="T70" fmla="*/ 313 w 538"/>
              <a:gd name="T71" fmla="*/ 3324 h 4473"/>
              <a:gd name="T72" fmla="*/ 515 w 538"/>
              <a:gd name="T73" fmla="*/ 3347 h 4473"/>
              <a:gd name="T74" fmla="*/ 476 w 538"/>
              <a:gd name="T75" fmla="*/ 3495 h 4473"/>
              <a:gd name="T76" fmla="*/ 414 w 538"/>
              <a:gd name="T77" fmla="*/ 3666 h 4473"/>
              <a:gd name="T78" fmla="*/ 289 w 538"/>
              <a:gd name="T79" fmla="*/ 3836 h 4473"/>
              <a:gd name="T80" fmla="*/ 227 w 538"/>
              <a:gd name="T81" fmla="*/ 3914 h 4473"/>
              <a:gd name="T82" fmla="*/ 235 w 538"/>
              <a:gd name="T83" fmla="*/ 3961 h 4473"/>
              <a:gd name="T84" fmla="*/ 282 w 538"/>
              <a:gd name="T85" fmla="*/ 4007 h 4473"/>
              <a:gd name="T86" fmla="*/ 150 w 538"/>
              <a:gd name="T87" fmla="*/ 4365 h 4473"/>
              <a:gd name="T88" fmla="*/ 204 w 538"/>
              <a:gd name="T89" fmla="*/ 4419 h 4473"/>
              <a:gd name="T90" fmla="*/ 243 w 538"/>
              <a:gd name="T91" fmla="*/ 4473 h 447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38"/>
              <a:gd name="T139" fmla="*/ 0 h 4473"/>
              <a:gd name="T140" fmla="*/ 538 w 538"/>
              <a:gd name="T141" fmla="*/ 4473 h 447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38" h="4473">
                <a:moveTo>
                  <a:pt x="227" y="0"/>
                </a:moveTo>
                <a:cubicBezTo>
                  <a:pt x="201" y="40"/>
                  <a:pt x="190" y="56"/>
                  <a:pt x="235" y="85"/>
                </a:cubicBezTo>
                <a:cubicBezTo>
                  <a:pt x="205" y="132"/>
                  <a:pt x="201" y="127"/>
                  <a:pt x="212" y="186"/>
                </a:cubicBezTo>
                <a:cubicBezTo>
                  <a:pt x="209" y="196"/>
                  <a:pt x="208" y="207"/>
                  <a:pt x="204" y="217"/>
                </a:cubicBezTo>
                <a:cubicBezTo>
                  <a:pt x="200" y="225"/>
                  <a:pt x="183" y="232"/>
                  <a:pt x="188" y="241"/>
                </a:cubicBezTo>
                <a:cubicBezTo>
                  <a:pt x="193" y="250"/>
                  <a:pt x="209" y="246"/>
                  <a:pt x="220" y="248"/>
                </a:cubicBezTo>
                <a:cubicBezTo>
                  <a:pt x="242" y="251"/>
                  <a:pt x="266" y="253"/>
                  <a:pt x="289" y="256"/>
                </a:cubicBezTo>
                <a:cubicBezTo>
                  <a:pt x="286" y="269"/>
                  <a:pt x="291" y="285"/>
                  <a:pt x="282" y="295"/>
                </a:cubicBezTo>
                <a:cubicBezTo>
                  <a:pt x="270" y="306"/>
                  <a:pt x="235" y="311"/>
                  <a:pt x="235" y="311"/>
                </a:cubicBezTo>
                <a:cubicBezTo>
                  <a:pt x="230" y="334"/>
                  <a:pt x="225" y="357"/>
                  <a:pt x="220" y="380"/>
                </a:cubicBezTo>
                <a:cubicBezTo>
                  <a:pt x="210" y="419"/>
                  <a:pt x="188" y="497"/>
                  <a:pt x="188" y="497"/>
                </a:cubicBezTo>
                <a:cubicBezTo>
                  <a:pt x="181" y="583"/>
                  <a:pt x="168" y="593"/>
                  <a:pt x="204" y="668"/>
                </a:cubicBezTo>
                <a:cubicBezTo>
                  <a:pt x="224" y="710"/>
                  <a:pt x="250" y="750"/>
                  <a:pt x="274" y="792"/>
                </a:cubicBezTo>
                <a:cubicBezTo>
                  <a:pt x="281" y="805"/>
                  <a:pt x="297" y="831"/>
                  <a:pt x="297" y="831"/>
                </a:cubicBezTo>
                <a:cubicBezTo>
                  <a:pt x="299" y="846"/>
                  <a:pt x="298" y="863"/>
                  <a:pt x="305" y="877"/>
                </a:cubicBezTo>
                <a:cubicBezTo>
                  <a:pt x="309" y="885"/>
                  <a:pt x="325" y="883"/>
                  <a:pt x="328" y="893"/>
                </a:cubicBezTo>
                <a:cubicBezTo>
                  <a:pt x="335" y="925"/>
                  <a:pt x="289" y="1001"/>
                  <a:pt x="282" y="1017"/>
                </a:cubicBezTo>
                <a:cubicBezTo>
                  <a:pt x="254" y="1069"/>
                  <a:pt x="223" y="1118"/>
                  <a:pt x="188" y="1165"/>
                </a:cubicBezTo>
                <a:cubicBezTo>
                  <a:pt x="211" y="1170"/>
                  <a:pt x="234" y="1175"/>
                  <a:pt x="258" y="1180"/>
                </a:cubicBezTo>
                <a:cubicBezTo>
                  <a:pt x="304" y="1188"/>
                  <a:pt x="398" y="1204"/>
                  <a:pt x="398" y="1204"/>
                </a:cubicBezTo>
                <a:cubicBezTo>
                  <a:pt x="442" y="1292"/>
                  <a:pt x="400" y="1301"/>
                  <a:pt x="352" y="1367"/>
                </a:cubicBezTo>
                <a:cubicBezTo>
                  <a:pt x="304" y="1431"/>
                  <a:pt x="267" y="1504"/>
                  <a:pt x="220" y="1569"/>
                </a:cubicBezTo>
                <a:cubicBezTo>
                  <a:pt x="0" y="1865"/>
                  <a:pt x="131" y="1670"/>
                  <a:pt x="64" y="1771"/>
                </a:cubicBezTo>
                <a:cubicBezTo>
                  <a:pt x="111" y="1801"/>
                  <a:pt x="175" y="1809"/>
                  <a:pt x="227" y="1833"/>
                </a:cubicBezTo>
                <a:cubicBezTo>
                  <a:pt x="283" y="1858"/>
                  <a:pt x="212" y="1836"/>
                  <a:pt x="282" y="1879"/>
                </a:cubicBezTo>
                <a:cubicBezTo>
                  <a:pt x="333" y="1910"/>
                  <a:pt x="472" y="1935"/>
                  <a:pt x="538" y="1949"/>
                </a:cubicBezTo>
                <a:cubicBezTo>
                  <a:pt x="431" y="2098"/>
                  <a:pt x="372" y="2283"/>
                  <a:pt x="289" y="2446"/>
                </a:cubicBezTo>
                <a:cubicBezTo>
                  <a:pt x="299" y="2448"/>
                  <a:pt x="313" y="2445"/>
                  <a:pt x="320" y="2454"/>
                </a:cubicBezTo>
                <a:cubicBezTo>
                  <a:pt x="324" y="2460"/>
                  <a:pt x="316" y="2469"/>
                  <a:pt x="313" y="2477"/>
                </a:cubicBezTo>
                <a:cubicBezTo>
                  <a:pt x="293" y="2516"/>
                  <a:pt x="278" y="2526"/>
                  <a:pt x="251" y="2563"/>
                </a:cubicBezTo>
                <a:cubicBezTo>
                  <a:pt x="191" y="2640"/>
                  <a:pt x="119" y="2708"/>
                  <a:pt x="64" y="2788"/>
                </a:cubicBezTo>
                <a:cubicBezTo>
                  <a:pt x="100" y="2798"/>
                  <a:pt x="135" y="2816"/>
                  <a:pt x="173" y="2819"/>
                </a:cubicBezTo>
                <a:cubicBezTo>
                  <a:pt x="245" y="2824"/>
                  <a:pt x="317" y="2811"/>
                  <a:pt x="390" y="2811"/>
                </a:cubicBezTo>
                <a:cubicBezTo>
                  <a:pt x="405" y="2811"/>
                  <a:pt x="421" y="2816"/>
                  <a:pt x="437" y="2819"/>
                </a:cubicBezTo>
                <a:cubicBezTo>
                  <a:pt x="470" y="2836"/>
                  <a:pt x="502" y="2837"/>
                  <a:pt x="538" y="2850"/>
                </a:cubicBezTo>
                <a:cubicBezTo>
                  <a:pt x="505" y="3022"/>
                  <a:pt x="401" y="3173"/>
                  <a:pt x="313" y="3324"/>
                </a:cubicBezTo>
                <a:cubicBezTo>
                  <a:pt x="341" y="3326"/>
                  <a:pt x="511" y="3344"/>
                  <a:pt x="515" y="3347"/>
                </a:cubicBezTo>
                <a:cubicBezTo>
                  <a:pt x="517" y="3349"/>
                  <a:pt x="481" y="3477"/>
                  <a:pt x="476" y="3495"/>
                </a:cubicBezTo>
                <a:cubicBezTo>
                  <a:pt x="504" y="3576"/>
                  <a:pt x="483" y="3630"/>
                  <a:pt x="414" y="3666"/>
                </a:cubicBezTo>
                <a:cubicBezTo>
                  <a:pt x="260" y="3915"/>
                  <a:pt x="437" y="3641"/>
                  <a:pt x="289" y="3836"/>
                </a:cubicBezTo>
                <a:cubicBezTo>
                  <a:pt x="224" y="3920"/>
                  <a:pt x="280" y="3880"/>
                  <a:pt x="227" y="3914"/>
                </a:cubicBezTo>
                <a:cubicBezTo>
                  <a:pt x="218" y="3940"/>
                  <a:pt x="213" y="3936"/>
                  <a:pt x="235" y="3961"/>
                </a:cubicBezTo>
                <a:cubicBezTo>
                  <a:pt x="249" y="3977"/>
                  <a:pt x="282" y="4007"/>
                  <a:pt x="282" y="4007"/>
                </a:cubicBezTo>
                <a:cubicBezTo>
                  <a:pt x="272" y="4138"/>
                  <a:pt x="245" y="4265"/>
                  <a:pt x="150" y="4365"/>
                </a:cubicBezTo>
                <a:cubicBezTo>
                  <a:pt x="159" y="4396"/>
                  <a:pt x="177" y="4400"/>
                  <a:pt x="204" y="4419"/>
                </a:cubicBezTo>
                <a:cubicBezTo>
                  <a:pt x="237" y="4468"/>
                  <a:pt x="221" y="4451"/>
                  <a:pt x="243" y="4473"/>
                </a:cubicBezTo>
              </a:path>
            </a:pathLst>
          </a:custGeom>
          <a:noFill/>
          <a:ln w="762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000000"/>
              </a:solidFill>
            </a:endParaRPr>
          </a:p>
        </p:txBody>
      </p:sp>
      <p:sp>
        <p:nvSpPr>
          <p:cNvPr id="538631" name="Rectangle 7"/>
          <p:cNvSpPr>
            <a:spLocks noChangeArrowheads="1"/>
          </p:cNvSpPr>
          <p:nvPr/>
        </p:nvSpPr>
        <p:spPr bwMode="auto">
          <a:xfrm>
            <a:off x="0" y="2286000"/>
            <a:ext cx="41148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477838" indent="-477838" algn="l">
              <a:spcBef>
                <a:spcPct val="20000"/>
              </a:spcBef>
              <a:buFontTx/>
              <a:buChar char="•"/>
            </a:pPr>
            <a:r>
              <a:rPr lang="en-US" sz="3600" dirty="0">
                <a:solidFill>
                  <a:srgbClr val="FFFFFF"/>
                </a:solidFill>
              </a:rPr>
              <a:t>Can</a:t>
            </a:r>
            <a:r>
              <a:rPr lang="fr-FR" altLang="ja-JP" sz="3600" dirty="0">
                <a:solidFill>
                  <a:srgbClr val="FFFFFF"/>
                </a:solidFill>
              </a:rPr>
              <a:t>'</a:t>
            </a:r>
            <a:r>
              <a:rPr lang="en-US" sz="3600" dirty="0">
                <a:solidFill>
                  <a:srgbClr val="FFFFFF"/>
                </a:solidFill>
              </a:rPr>
              <a:t>t understand (3:2)</a:t>
            </a:r>
          </a:p>
          <a:p>
            <a:pPr marL="477838" indent="-477838" algn="l">
              <a:spcBef>
                <a:spcPct val="20000"/>
              </a:spcBef>
              <a:buFontTx/>
              <a:buChar char="•"/>
            </a:pPr>
            <a:r>
              <a:rPr lang="en-US" sz="3600" dirty="0">
                <a:solidFill>
                  <a:srgbClr val="FFFFFF"/>
                </a:solidFill>
              </a:rPr>
              <a:t>Fight over rights (3:3)</a:t>
            </a:r>
          </a:p>
          <a:p>
            <a:pPr marL="477838" indent="-477838" algn="l">
              <a:spcBef>
                <a:spcPct val="20000"/>
              </a:spcBef>
              <a:buFontTx/>
              <a:buChar char="•"/>
            </a:pPr>
            <a:r>
              <a:rPr lang="en-US" sz="3600" dirty="0">
                <a:solidFill>
                  <a:srgbClr val="FFFFFF"/>
                </a:solidFill>
              </a:rPr>
              <a:t>Divide over leaders (3:4)</a:t>
            </a:r>
          </a:p>
        </p:txBody>
      </p:sp>
    </p:spTree>
    <p:extLst>
      <p:ext uri="{BB962C8B-B14F-4D97-AF65-F5344CB8AC3E}">
        <p14:creationId xmlns:p14="http://schemas.microsoft.com/office/powerpoint/2010/main" val="170444447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38628"/>
                                        </p:tgtEl>
                                        <p:attrNameLst>
                                          <p:attrName>style.visibility</p:attrName>
                                        </p:attrNameLst>
                                      </p:cBhvr>
                                      <p:to>
                                        <p:strVal val="visible"/>
                                      </p:to>
                                    </p:set>
                                    <p:animEffect transition="in" filter="wipe(up)">
                                      <p:cBhvr>
                                        <p:cTn id="7" dur="500"/>
                                        <p:tgtEl>
                                          <p:spTgt spid="5386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538631">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538631">
                                            <p:txEl>
                                              <p:pRg st="1" end="1"/>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53863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8628" grpId="0" animBg="1"/>
      <p:bldP spid="538631" grpId="0" build="p" autoUpdateAnimBg="0" advAuto="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50E11-0B29-0E98-3E21-103B103F23F2}"/>
              </a:ext>
            </a:extLst>
          </p:cNvPr>
          <p:cNvSpPr>
            <a:spLocks noGrp="1"/>
          </p:cNvSpPr>
          <p:nvPr>
            <p:ph type="title"/>
          </p:nvPr>
        </p:nvSpPr>
        <p:spPr>
          <a:xfrm>
            <a:off x="0" y="1"/>
            <a:ext cx="9144000" cy="908720"/>
          </a:xfrm>
        </p:spPr>
        <p:txBody>
          <a:bodyPr/>
          <a:lstStyle/>
          <a:p>
            <a:r>
              <a:rPr lang="en-US" b="1"/>
              <a:t>From Egypt to Canaan</a:t>
            </a:r>
          </a:p>
        </p:txBody>
      </p:sp>
      <p:graphicFrame>
        <p:nvGraphicFramePr>
          <p:cNvPr id="3" name="Table 2">
            <a:extLst>
              <a:ext uri="{FF2B5EF4-FFF2-40B4-BE49-F238E27FC236}">
                <a16:creationId xmlns:a16="http://schemas.microsoft.com/office/drawing/2014/main" id="{B3AA16F5-C2B0-37BE-661C-F856680E4ACE}"/>
              </a:ext>
            </a:extLst>
          </p:cNvPr>
          <p:cNvGraphicFramePr>
            <a:graphicFrameLocks noGrp="1"/>
          </p:cNvGraphicFramePr>
          <p:nvPr/>
        </p:nvGraphicFramePr>
        <p:xfrm>
          <a:off x="0" y="1052736"/>
          <a:ext cx="9144000" cy="5373095"/>
        </p:xfrm>
        <a:graphic>
          <a:graphicData uri="http://schemas.openxmlformats.org/drawingml/2006/table">
            <a:tbl>
              <a:tblPr firstRow="1" firstCol="1" bandRow="1">
                <a:tableStyleId>{5C22544A-7EE6-4342-B048-85BDC9FD1C3A}</a:tableStyleId>
              </a:tblPr>
              <a:tblGrid>
                <a:gridCol w="2196180">
                  <a:extLst>
                    <a:ext uri="{9D8B030D-6E8A-4147-A177-3AD203B41FA5}">
                      <a16:colId xmlns:a16="http://schemas.microsoft.com/office/drawing/2014/main" val="1754470802"/>
                    </a:ext>
                  </a:extLst>
                </a:gridCol>
                <a:gridCol w="2371604">
                  <a:extLst>
                    <a:ext uri="{9D8B030D-6E8A-4147-A177-3AD203B41FA5}">
                      <a16:colId xmlns:a16="http://schemas.microsoft.com/office/drawing/2014/main" val="2338862897"/>
                    </a:ext>
                  </a:extLst>
                </a:gridCol>
                <a:gridCol w="2128708">
                  <a:extLst>
                    <a:ext uri="{9D8B030D-6E8A-4147-A177-3AD203B41FA5}">
                      <a16:colId xmlns:a16="http://schemas.microsoft.com/office/drawing/2014/main" val="555221966"/>
                    </a:ext>
                  </a:extLst>
                </a:gridCol>
                <a:gridCol w="2447508">
                  <a:extLst>
                    <a:ext uri="{9D8B030D-6E8A-4147-A177-3AD203B41FA5}">
                      <a16:colId xmlns:a16="http://schemas.microsoft.com/office/drawing/2014/main" val="682183013"/>
                    </a:ext>
                  </a:extLst>
                </a:gridCol>
              </a:tblGrid>
              <a:tr h="979898">
                <a:tc>
                  <a:txBody>
                    <a:bodyPr/>
                    <a:lstStyle/>
                    <a:p>
                      <a:pPr marL="0" marR="0" algn="ctr">
                        <a:lnSpc>
                          <a:spcPct val="95000"/>
                        </a:lnSpc>
                        <a:spcBef>
                          <a:spcPts val="290"/>
                        </a:spcBef>
                        <a:buNone/>
                      </a:pPr>
                      <a:r>
                        <a:rPr lang="en-US" sz="2400" b="1" kern="100">
                          <a:effectLst/>
                        </a:rPr>
                        <a:t>Natural </a:t>
                      </a:r>
                      <a:br>
                        <a:rPr lang="en-US" sz="2400" b="1" kern="100">
                          <a:effectLst/>
                        </a:rPr>
                      </a:br>
                      <a:r>
                        <a:rPr lang="en-US" sz="2400" b="1" kern="100">
                          <a:effectLst/>
                        </a:rPr>
                        <a:t>Man</a:t>
                      </a:r>
                      <a:endParaRPr lang="en-US" sz="3200" b="1" kern="1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lnSpc>
                          <a:spcPct val="95000"/>
                        </a:lnSpc>
                        <a:spcBef>
                          <a:spcPts val="290"/>
                        </a:spcBef>
                        <a:buNone/>
                      </a:pPr>
                      <a:r>
                        <a:rPr lang="en-US" sz="2400" b="1" kern="100">
                          <a:effectLst/>
                        </a:rPr>
                        <a:t>Carnal Christian</a:t>
                      </a:r>
                      <a:endParaRPr lang="en-US" sz="3200" b="1" kern="1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3175" algn="ctr">
                        <a:lnSpc>
                          <a:spcPct val="95000"/>
                        </a:lnSpc>
                        <a:spcBef>
                          <a:spcPts val="290"/>
                        </a:spcBef>
                        <a:buNone/>
                      </a:pPr>
                      <a:r>
                        <a:rPr lang="en-US" sz="2400" b="1" kern="100">
                          <a:effectLst/>
                        </a:rPr>
                        <a:t>Spiritual Christian</a:t>
                      </a:r>
                      <a:endParaRPr lang="en-US" sz="3200" b="1" kern="1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lnSpc>
                          <a:spcPct val="95000"/>
                        </a:lnSpc>
                        <a:spcBef>
                          <a:spcPts val="290"/>
                        </a:spcBef>
                        <a:buNone/>
                      </a:pPr>
                      <a:r>
                        <a:rPr lang="en-US" sz="2400" b="1" kern="100">
                          <a:effectLst/>
                        </a:rPr>
                        <a:t>Rewarded </a:t>
                      </a:r>
                      <a:r>
                        <a:rPr lang="en-US" sz="2400" b="1" kern="100">
                          <a:solidFill>
                            <a:schemeClr val="lt1"/>
                          </a:solidFill>
                          <a:effectLst/>
                          <a:latin typeface="+mn-lt"/>
                          <a:ea typeface="+mn-ea"/>
                          <a:cs typeface="+mn-cs"/>
                        </a:rPr>
                        <a:t>Christian</a:t>
                      </a:r>
                    </a:p>
                  </a:txBody>
                  <a:tcPr marL="68580" marR="68580" marT="0" marB="0" anchor="ctr"/>
                </a:tc>
                <a:extLst>
                  <a:ext uri="{0D108BD9-81ED-4DB2-BD59-A6C34878D82A}">
                    <a16:rowId xmlns:a16="http://schemas.microsoft.com/office/drawing/2014/main" val="2409196208"/>
                  </a:ext>
                </a:extLst>
              </a:tr>
              <a:tr h="1108334">
                <a:tc>
                  <a:txBody>
                    <a:bodyPr/>
                    <a:lstStyle/>
                    <a:p>
                      <a:pPr marL="0" marR="0" algn="ctr" defTabSz="457177" rtl="0" eaLnBrk="1" latinLnBrk="0" hangingPunct="1">
                        <a:lnSpc>
                          <a:spcPct val="95000"/>
                        </a:lnSpc>
                        <a:spcBef>
                          <a:spcPts val="290"/>
                        </a:spcBef>
                        <a:buNone/>
                      </a:pPr>
                      <a:r>
                        <a:rPr lang="en-US" sz="2400" b="1" kern="100">
                          <a:solidFill>
                            <a:schemeClr val="bg1"/>
                          </a:solidFill>
                          <a:effectLst/>
                          <a:latin typeface="+mn-lt"/>
                          <a:ea typeface="+mn-ea"/>
                          <a:cs typeface="+mn-cs"/>
                        </a:rPr>
                        <a:t>In </a:t>
                      </a:r>
                      <a:br>
                        <a:rPr lang="en-US" sz="2400" b="1" kern="100">
                          <a:solidFill>
                            <a:schemeClr val="bg1"/>
                          </a:solidFill>
                          <a:effectLst/>
                          <a:latin typeface="+mn-lt"/>
                          <a:ea typeface="+mn-ea"/>
                          <a:cs typeface="+mn-cs"/>
                        </a:rPr>
                      </a:br>
                      <a:r>
                        <a:rPr lang="en-US" sz="2400" b="1" kern="100">
                          <a:solidFill>
                            <a:schemeClr val="bg1"/>
                          </a:solidFill>
                          <a:effectLst/>
                          <a:latin typeface="+mn-lt"/>
                          <a:ea typeface="+mn-ea"/>
                          <a:cs typeface="+mn-cs"/>
                        </a:rPr>
                        <a:t>Egypt</a:t>
                      </a:r>
                    </a:p>
                  </a:txBody>
                  <a:tcPr marL="68580" marR="68580" marT="0" marB="0" anchor="ctr">
                    <a:solidFill>
                      <a:schemeClr val="accent5"/>
                    </a:solidFill>
                  </a:tcPr>
                </a:tc>
                <a:tc>
                  <a:txBody>
                    <a:bodyPr/>
                    <a:lstStyle/>
                    <a:p>
                      <a:pPr marL="0" marR="0" algn="ctr" defTabSz="457177" rtl="0" eaLnBrk="1" latinLnBrk="0" hangingPunct="1">
                        <a:lnSpc>
                          <a:spcPct val="95000"/>
                        </a:lnSpc>
                        <a:spcBef>
                          <a:spcPts val="290"/>
                        </a:spcBef>
                        <a:buNone/>
                      </a:pPr>
                      <a:r>
                        <a:rPr lang="en-US" sz="2400" b="1" kern="100">
                          <a:solidFill>
                            <a:schemeClr val="bg1"/>
                          </a:solidFill>
                          <a:effectLst/>
                          <a:latin typeface="+mn-lt"/>
                          <a:ea typeface="+mn-ea"/>
                          <a:cs typeface="+mn-cs"/>
                        </a:rPr>
                        <a:t>In the Wilderness</a:t>
                      </a:r>
                    </a:p>
                  </a:txBody>
                  <a:tcPr marL="68580" marR="68580" marT="0" marB="0" anchor="ctr">
                    <a:solidFill>
                      <a:schemeClr val="accent5"/>
                    </a:solidFill>
                  </a:tcPr>
                </a:tc>
                <a:tc>
                  <a:txBody>
                    <a:bodyPr/>
                    <a:lstStyle/>
                    <a:p>
                      <a:pPr marL="0" marR="0" algn="ctr" defTabSz="457177" rtl="0" eaLnBrk="1" latinLnBrk="0" hangingPunct="1">
                        <a:lnSpc>
                          <a:spcPct val="95000"/>
                        </a:lnSpc>
                        <a:spcBef>
                          <a:spcPts val="290"/>
                        </a:spcBef>
                        <a:buNone/>
                      </a:pPr>
                      <a:r>
                        <a:rPr lang="en-US" sz="2400" b="1" kern="100">
                          <a:solidFill>
                            <a:schemeClr val="bg1"/>
                          </a:solidFill>
                          <a:effectLst/>
                          <a:latin typeface="+mn-lt"/>
                          <a:ea typeface="+mn-ea"/>
                          <a:cs typeface="+mn-cs"/>
                        </a:rPr>
                        <a:t>Crossing the Jordan</a:t>
                      </a:r>
                    </a:p>
                  </a:txBody>
                  <a:tcPr marL="68580" marR="68580" marT="0" marB="0" anchor="ctr">
                    <a:solidFill>
                      <a:schemeClr val="accent5"/>
                    </a:solidFill>
                  </a:tcPr>
                </a:tc>
                <a:tc>
                  <a:txBody>
                    <a:bodyPr/>
                    <a:lstStyle/>
                    <a:p>
                      <a:pPr marL="0" marR="0" algn="ctr" defTabSz="457177" rtl="0" eaLnBrk="1" latinLnBrk="0" hangingPunct="1">
                        <a:lnSpc>
                          <a:spcPct val="95000"/>
                        </a:lnSpc>
                        <a:spcBef>
                          <a:spcPts val="290"/>
                        </a:spcBef>
                        <a:buNone/>
                      </a:pPr>
                      <a:r>
                        <a:rPr lang="en-US" sz="2400" b="1" kern="100">
                          <a:solidFill>
                            <a:schemeClr val="bg1"/>
                          </a:solidFill>
                          <a:effectLst/>
                          <a:latin typeface="+mn-lt"/>
                          <a:ea typeface="+mn-ea"/>
                          <a:cs typeface="+mn-cs"/>
                        </a:rPr>
                        <a:t>Entering </a:t>
                      </a:r>
                      <a:br>
                        <a:rPr lang="en-US" sz="2400" b="1" kern="100">
                          <a:solidFill>
                            <a:schemeClr val="bg1"/>
                          </a:solidFill>
                          <a:effectLst/>
                          <a:latin typeface="+mn-lt"/>
                          <a:ea typeface="+mn-ea"/>
                          <a:cs typeface="+mn-cs"/>
                        </a:rPr>
                      </a:br>
                      <a:r>
                        <a:rPr lang="en-US" sz="2400" b="1" kern="100">
                          <a:solidFill>
                            <a:schemeClr val="bg1"/>
                          </a:solidFill>
                          <a:effectLst/>
                          <a:latin typeface="+mn-lt"/>
                          <a:ea typeface="+mn-ea"/>
                          <a:cs typeface="+mn-cs"/>
                        </a:rPr>
                        <a:t>Rest</a:t>
                      </a:r>
                    </a:p>
                  </a:txBody>
                  <a:tcPr marL="68580" marR="68580" marT="0" marB="0" anchor="ctr">
                    <a:solidFill>
                      <a:schemeClr val="accent5"/>
                    </a:solidFill>
                  </a:tcPr>
                </a:tc>
                <a:extLst>
                  <a:ext uri="{0D108BD9-81ED-4DB2-BD59-A6C34878D82A}">
                    <a16:rowId xmlns:a16="http://schemas.microsoft.com/office/drawing/2014/main" val="1931598700"/>
                  </a:ext>
                </a:extLst>
              </a:tr>
              <a:tr h="822787">
                <a:tc>
                  <a:txBody>
                    <a:bodyPr/>
                    <a:lstStyle/>
                    <a:p>
                      <a:pPr marL="0" marR="0" algn="ctr">
                        <a:lnSpc>
                          <a:spcPct val="95000"/>
                        </a:lnSpc>
                        <a:spcBef>
                          <a:spcPts val="290"/>
                        </a:spcBef>
                        <a:buNone/>
                      </a:pPr>
                      <a:r>
                        <a:rPr lang="en-US" sz="1800" b="1" kern="100">
                          <a:solidFill>
                            <a:schemeClr val="bg1"/>
                          </a:solidFill>
                          <a:effectLst/>
                        </a:rPr>
                        <a:t>Ex. 1—Ex. 11</a:t>
                      </a:r>
                      <a:endParaRPr lang="en-US" sz="3200" b="1" kern="1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solidFill>
                      <a:srgbClr val="E7F0FF"/>
                    </a:solidFill>
                  </a:tcPr>
                </a:tc>
                <a:tc>
                  <a:txBody>
                    <a:bodyPr/>
                    <a:lstStyle/>
                    <a:p>
                      <a:pPr marL="0" marR="0" algn="ctr">
                        <a:lnSpc>
                          <a:spcPct val="95000"/>
                        </a:lnSpc>
                        <a:spcBef>
                          <a:spcPts val="290"/>
                        </a:spcBef>
                        <a:buNone/>
                      </a:pPr>
                      <a:r>
                        <a:rPr lang="en-US" sz="1800" b="1" kern="100">
                          <a:solidFill>
                            <a:schemeClr val="bg1"/>
                          </a:solidFill>
                          <a:effectLst/>
                        </a:rPr>
                        <a:t>Ex. 12—Deut. 34</a:t>
                      </a:r>
                      <a:endParaRPr lang="en-US" sz="3200" b="1" kern="1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solidFill>
                      <a:srgbClr val="E7F0FF"/>
                    </a:solidFill>
                  </a:tcPr>
                </a:tc>
                <a:tc>
                  <a:txBody>
                    <a:bodyPr/>
                    <a:lstStyle/>
                    <a:p>
                      <a:pPr marL="0" marR="3175" algn="ctr">
                        <a:lnSpc>
                          <a:spcPct val="95000"/>
                        </a:lnSpc>
                        <a:spcBef>
                          <a:spcPts val="290"/>
                        </a:spcBef>
                        <a:buNone/>
                      </a:pPr>
                      <a:r>
                        <a:rPr lang="en-US" sz="1800" b="1" kern="100">
                          <a:solidFill>
                            <a:schemeClr val="bg1"/>
                          </a:solidFill>
                          <a:effectLst/>
                        </a:rPr>
                        <a:t>Josh. 1—Josh. 11</a:t>
                      </a:r>
                      <a:endParaRPr lang="en-US" sz="3200" b="1" kern="1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solidFill>
                      <a:srgbClr val="E7F0FF"/>
                    </a:solidFill>
                  </a:tcPr>
                </a:tc>
                <a:tc>
                  <a:txBody>
                    <a:bodyPr/>
                    <a:lstStyle/>
                    <a:p>
                      <a:pPr marL="0" marR="0" algn="ctr">
                        <a:lnSpc>
                          <a:spcPct val="95000"/>
                        </a:lnSpc>
                        <a:spcBef>
                          <a:spcPts val="290"/>
                        </a:spcBef>
                        <a:buNone/>
                      </a:pPr>
                      <a:r>
                        <a:rPr lang="en-US" sz="1800" b="1" kern="100">
                          <a:solidFill>
                            <a:schemeClr val="bg1"/>
                          </a:solidFill>
                          <a:effectLst/>
                        </a:rPr>
                        <a:t>Josh. 12—Josh. 22</a:t>
                      </a:r>
                      <a:endParaRPr lang="en-US" sz="3200" b="1" kern="1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solidFill>
                      <a:srgbClr val="E7F0FF"/>
                    </a:solidFill>
                  </a:tcPr>
                </a:tc>
                <a:extLst>
                  <a:ext uri="{0D108BD9-81ED-4DB2-BD59-A6C34878D82A}">
                    <a16:rowId xmlns:a16="http://schemas.microsoft.com/office/drawing/2014/main" val="932706520"/>
                  </a:ext>
                </a:extLst>
              </a:tr>
              <a:tr h="1062864">
                <a:tc>
                  <a:txBody>
                    <a:bodyPr/>
                    <a:lstStyle/>
                    <a:p>
                      <a:pPr marL="0" marR="0" algn="ctr">
                        <a:lnSpc>
                          <a:spcPct val="95000"/>
                        </a:lnSpc>
                        <a:spcBef>
                          <a:spcPts val="290"/>
                        </a:spcBef>
                        <a:buNone/>
                      </a:pPr>
                      <a:r>
                        <a:rPr lang="en-US" sz="2400" b="1" kern="100">
                          <a:solidFill>
                            <a:schemeClr val="bg1"/>
                          </a:solidFill>
                          <a:effectLst/>
                        </a:rPr>
                        <a:t>Slave Generation</a:t>
                      </a:r>
                      <a:endParaRPr lang="en-US" sz="3200" b="1" kern="1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5"/>
                    </a:solidFill>
                  </a:tcPr>
                </a:tc>
                <a:tc>
                  <a:txBody>
                    <a:bodyPr/>
                    <a:lstStyle/>
                    <a:p>
                      <a:pPr marL="0" marR="0" algn="ctr">
                        <a:lnSpc>
                          <a:spcPct val="95000"/>
                        </a:lnSpc>
                        <a:spcBef>
                          <a:spcPts val="290"/>
                        </a:spcBef>
                        <a:buNone/>
                      </a:pPr>
                      <a:r>
                        <a:rPr lang="en-US" sz="2400" b="1" kern="100">
                          <a:solidFill>
                            <a:schemeClr val="bg1"/>
                          </a:solidFill>
                          <a:effectLst/>
                        </a:rPr>
                        <a:t>Exodus Generation</a:t>
                      </a:r>
                      <a:endParaRPr lang="en-US" sz="3200" b="1" kern="1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5"/>
                    </a:solidFill>
                  </a:tcPr>
                </a:tc>
                <a:tc gridSpan="2">
                  <a:txBody>
                    <a:bodyPr/>
                    <a:lstStyle/>
                    <a:p>
                      <a:pPr marL="0" marR="0" algn="ctr">
                        <a:lnSpc>
                          <a:spcPct val="95000"/>
                        </a:lnSpc>
                        <a:spcBef>
                          <a:spcPts val="290"/>
                        </a:spcBef>
                        <a:buNone/>
                      </a:pPr>
                      <a:r>
                        <a:rPr lang="en-US" sz="2400" b="1" kern="100">
                          <a:solidFill>
                            <a:schemeClr val="bg1"/>
                          </a:solidFill>
                          <a:effectLst/>
                        </a:rPr>
                        <a:t>Second </a:t>
                      </a:r>
                      <a:br>
                        <a:rPr lang="en-US" sz="2400" b="1" kern="100">
                          <a:solidFill>
                            <a:schemeClr val="bg1"/>
                          </a:solidFill>
                          <a:effectLst/>
                        </a:rPr>
                      </a:br>
                      <a:r>
                        <a:rPr lang="en-US" sz="2400" b="1" kern="100">
                          <a:solidFill>
                            <a:schemeClr val="bg1"/>
                          </a:solidFill>
                          <a:effectLst/>
                        </a:rPr>
                        <a:t>Generation</a:t>
                      </a:r>
                      <a:endParaRPr lang="en-US" sz="3200" b="1" kern="1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5"/>
                    </a:solidFill>
                  </a:tcPr>
                </a:tc>
                <a:tc hMerge="1">
                  <a:txBody>
                    <a:bodyPr/>
                    <a:lstStyle/>
                    <a:p>
                      <a:endParaRPr lang="en-US"/>
                    </a:p>
                  </a:txBody>
                  <a:tcPr/>
                </a:tc>
                <a:extLst>
                  <a:ext uri="{0D108BD9-81ED-4DB2-BD59-A6C34878D82A}">
                    <a16:rowId xmlns:a16="http://schemas.microsoft.com/office/drawing/2014/main" val="1055525736"/>
                  </a:ext>
                </a:extLst>
              </a:tr>
              <a:tr h="679425">
                <a:tc>
                  <a:txBody>
                    <a:bodyPr/>
                    <a:lstStyle/>
                    <a:p>
                      <a:pPr marL="0" marR="0" algn="ctr">
                        <a:lnSpc>
                          <a:spcPct val="95000"/>
                        </a:lnSpc>
                        <a:spcBef>
                          <a:spcPts val="290"/>
                        </a:spcBef>
                        <a:buNone/>
                      </a:pPr>
                      <a:r>
                        <a:rPr lang="en-US" sz="2400" b="1" kern="100">
                          <a:solidFill>
                            <a:schemeClr val="bg1"/>
                          </a:solidFill>
                          <a:effectLst/>
                        </a:rPr>
                        <a:t>Lost</a:t>
                      </a:r>
                      <a:endParaRPr lang="en-US" sz="3200" b="1" kern="1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solidFill>
                      <a:srgbClr val="E7F0FF"/>
                    </a:solidFill>
                  </a:tcPr>
                </a:tc>
                <a:tc>
                  <a:txBody>
                    <a:bodyPr/>
                    <a:lstStyle/>
                    <a:p>
                      <a:pPr marL="0" marR="0" algn="ctr">
                        <a:lnSpc>
                          <a:spcPct val="95000"/>
                        </a:lnSpc>
                        <a:spcBef>
                          <a:spcPts val="290"/>
                        </a:spcBef>
                        <a:buNone/>
                      </a:pPr>
                      <a:r>
                        <a:rPr lang="en-US" sz="2400" b="1" kern="100">
                          <a:solidFill>
                            <a:schemeClr val="bg1"/>
                          </a:solidFill>
                          <a:effectLst/>
                        </a:rPr>
                        <a:t>Redeemed</a:t>
                      </a:r>
                      <a:endParaRPr lang="en-US" sz="3200" b="1" kern="1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solidFill>
                      <a:srgbClr val="E7F0FF"/>
                    </a:solidFill>
                  </a:tcPr>
                </a:tc>
                <a:tc>
                  <a:txBody>
                    <a:bodyPr/>
                    <a:lstStyle/>
                    <a:p>
                      <a:pPr marL="0" marR="3175" algn="ctr">
                        <a:lnSpc>
                          <a:spcPct val="95000"/>
                        </a:lnSpc>
                        <a:spcBef>
                          <a:spcPts val="290"/>
                        </a:spcBef>
                        <a:buNone/>
                      </a:pPr>
                      <a:r>
                        <a:rPr lang="en-US" sz="2400" b="1" kern="100">
                          <a:solidFill>
                            <a:schemeClr val="bg1"/>
                          </a:solidFill>
                          <a:effectLst/>
                        </a:rPr>
                        <a:t>Discipleship</a:t>
                      </a:r>
                      <a:endParaRPr lang="en-US" sz="3200" b="1" kern="1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solidFill>
                      <a:srgbClr val="E7F0FF"/>
                    </a:solidFill>
                  </a:tcPr>
                </a:tc>
                <a:tc>
                  <a:txBody>
                    <a:bodyPr/>
                    <a:lstStyle/>
                    <a:p>
                      <a:pPr marL="0" marR="0" algn="ctr">
                        <a:lnSpc>
                          <a:spcPct val="95000"/>
                        </a:lnSpc>
                        <a:spcBef>
                          <a:spcPts val="290"/>
                        </a:spcBef>
                        <a:buNone/>
                      </a:pPr>
                      <a:r>
                        <a:rPr lang="en-US" sz="2400" b="1" kern="100">
                          <a:solidFill>
                            <a:schemeClr val="bg1"/>
                          </a:solidFill>
                          <a:effectLst/>
                        </a:rPr>
                        <a:t>Rewarded</a:t>
                      </a:r>
                      <a:endParaRPr lang="en-US" sz="3200" b="1" kern="1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solidFill>
                      <a:srgbClr val="E7F0FF"/>
                    </a:solidFill>
                  </a:tcPr>
                </a:tc>
                <a:extLst>
                  <a:ext uri="{0D108BD9-81ED-4DB2-BD59-A6C34878D82A}">
                    <a16:rowId xmlns:a16="http://schemas.microsoft.com/office/drawing/2014/main" val="445411544"/>
                  </a:ext>
                </a:extLst>
              </a:tr>
              <a:tr h="719787">
                <a:tc>
                  <a:txBody>
                    <a:bodyPr/>
                    <a:lstStyle/>
                    <a:p>
                      <a:pPr marL="0" marR="0" algn="ctr">
                        <a:lnSpc>
                          <a:spcPct val="95000"/>
                        </a:lnSpc>
                        <a:spcBef>
                          <a:spcPts val="290"/>
                        </a:spcBef>
                        <a:buNone/>
                      </a:pPr>
                      <a:r>
                        <a:rPr lang="en-US" sz="2400" b="1" kern="100">
                          <a:solidFill>
                            <a:schemeClr val="bg1"/>
                          </a:solidFill>
                          <a:effectLst/>
                        </a:rPr>
                        <a:t>1 Cor. 2:14</a:t>
                      </a:r>
                      <a:endParaRPr lang="en-US" sz="3200" b="1" kern="1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5"/>
                    </a:solidFill>
                  </a:tcPr>
                </a:tc>
                <a:tc>
                  <a:txBody>
                    <a:bodyPr/>
                    <a:lstStyle/>
                    <a:p>
                      <a:pPr marL="0" marR="0" algn="ctr">
                        <a:lnSpc>
                          <a:spcPct val="95000"/>
                        </a:lnSpc>
                        <a:spcBef>
                          <a:spcPts val="290"/>
                        </a:spcBef>
                        <a:buNone/>
                      </a:pPr>
                      <a:r>
                        <a:rPr lang="en-US" sz="2400" b="1" kern="100">
                          <a:solidFill>
                            <a:schemeClr val="bg1"/>
                          </a:solidFill>
                          <a:effectLst/>
                        </a:rPr>
                        <a:t>1 Cor. 3:1-3</a:t>
                      </a:r>
                      <a:endParaRPr lang="en-US" sz="3200" b="1" kern="1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5"/>
                    </a:solidFill>
                  </a:tcPr>
                </a:tc>
                <a:tc>
                  <a:txBody>
                    <a:bodyPr/>
                    <a:lstStyle/>
                    <a:p>
                      <a:pPr marL="0" marR="3175" algn="ctr">
                        <a:lnSpc>
                          <a:spcPct val="95000"/>
                        </a:lnSpc>
                        <a:spcBef>
                          <a:spcPts val="290"/>
                        </a:spcBef>
                        <a:buNone/>
                      </a:pPr>
                      <a:r>
                        <a:rPr lang="en-US" sz="2400" b="1" kern="100">
                          <a:solidFill>
                            <a:schemeClr val="bg1"/>
                          </a:solidFill>
                          <a:effectLst/>
                        </a:rPr>
                        <a:t>Rom. 12:1-2</a:t>
                      </a:r>
                      <a:endParaRPr lang="en-US" sz="3200" b="1" kern="1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5"/>
                    </a:solidFill>
                  </a:tcPr>
                </a:tc>
                <a:tc>
                  <a:txBody>
                    <a:bodyPr/>
                    <a:lstStyle/>
                    <a:p>
                      <a:pPr marL="0" marR="0" algn="ctr">
                        <a:lnSpc>
                          <a:spcPct val="95000"/>
                        </a:lnSpc>
                        <a:spcBef>
                          <a:spcPts val="290"/>
                        </a:spcBef>
                        <a:buNone/>
                      </a:pPr>
                      <a:r>
                        <a:rPr lang="en-US" sz="2400" b="1" kern="100">
                          <a:solidFill>
                            <a:schemeClr val="bg1"/>
                          </a:solidFill>
                          <a:effectLst/>
                        </a:rPr>
                        <a:t>2 Cor. 5:10</a:t>
                      </a:r>
                      <a:endParaRPr lang="en-US" sz="3200" b="1" kern="1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5"/>
                    </a:solidFill>
                  </a:tcPr>
                </a:tc>
                <a:extLst>
                  <a:ext uri="{0D108BD9-81ED-4DB2-BD59-A6C34878D82A}">
                    <a16:rowId xmlns:a16="http://schemas.microsoft.com/office/drawing/2014/main" val="4099500562"/>
                  </a:ext>
                </a:extLst>
              </a:tr>
            </a:tbl>
          </a:graphicData>
        </a:graphic>
      </p:graphicFrame>
      <p:sp>
        <p:nvSpPr>
          <p:cNvPr id="4" name="Text Box 5">
            <a:extLst>
              <a:ext uri="{FF2B5EF4-FFF2-40B4-BE49-F238E27FC236}">
                <a16:creationId xmlns:a16="http://schemas.microsoft.com/office/drawing/2014/main" id="{DC430CEB-6203-2869-7BFB-90DECD12824E}"/>
              </a:ext>
            </a:extLst>
          </p:cNvPr>
          <p:cNvSpPr txBox="1">
            <a:spLocks noChangeArrowheads="1"/>
          </p:cNvSpPr>
          <p:nvPr/>
        </p:nvSpPr>
        <p:spPr bwMode="auto">
          <a:xfrm>
            <a:off x="-23813" y="6400533"/>
            <a:ext cx="9228216" cy="484851"/>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Joseph Dillow, </a:t>
            </a: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Final Destiny</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140</a:t>
            </a:r>
          </a:p>
        </p:txBody>
      </p:sp>
    </p:spTree>
    <p:extLst>
      <p:ext uri="{BB962C8B-B14F-4D97-AF65-F5344CB8AC3E}">
        <p14:creationId xmlns:p14="http://schemas.microsoft.com/office/powerpoint/2010/main" val="34047287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Picture 2" descr="http://argentcapital.com/wp-content/uploads/2017/08/herd-mentality_resized4web.jpg">
            <a:extLst>
              <a:ext uri="{FF2B5EF4-FFF2-40B4-BE49-F238E27FC236}">
                <a16:creationId xmlns:a16="http://schemas.microsoft.com/office/drawing/2014/main" id="{C0DF05CE-E6C0-1A45-8970-3DFF8A1846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9413"/>
            <a:ext cx="9144000" cy="6099175"/>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Herd Mentality</a:t>
            </a:r>
          </a:p>
        </p:txBody>
      </p:sp>
      <p:sp>
        <p:nvSpPr>
          <p:cNvPr id="5" name="Rectangle 2">
            <a:extLst>
              <a:ext uri="{FF2B5EF4-FFF2-40B4-BE49-F238E27FC236}">
                <a16:creationId xmlns:a16="http://schemas.microsoft.com/office/drawing/2014/main" id="{07BC6243-A1B9-E842-86D0-2D0232D6621E}"/>
              </a:ext>
            </a:extLst>
          </p:cNvPr>
          <p:cNvSpPr txBox="1">
            <a:spLocks noChangeArrowheads="1"/>
          </p:cNvSpPr>
          <p:nvPr/>
        </p:nvSpPr>
        <p:spPr bwMode="auto">
          <a:xfrm>
            <a:off x="-36095" y="5770479"/>
            <a:ext cx="9143999" cy="10801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kern="0" dirty="0">
                <a:solidFill>
                  <a:schemeClr val="tx2"/>
                </a:solidFill>
                <a:effectLst>
                  <a:glow rad="127000">
                    <a:schemeClr val="bg1"/>
                  </a:glow>
                </a:effectLst>
                <a:latin typeface="Arial" charset="0"/>
                <a:ea typeface="ＭＳ Ｐゴシック" charset="0"/>
                <a:cs typeface="ＭＳ Ｐゴシック" charset="0"/>
              </a:rPr>
              <a:t>1 Corinthians</a:t>
            </a:r>
          </a:p>
        </p:txBody>
      </p:sp>
    </p:spTree>
    <p:extLst>
      <p:ext uri="{BB962C8B-B14F-4D97-AF65-F5344CB8AC3E}">
        <p14:creationId xmlns:p14="http://schemas.microsoft.com/office/powerpoint/2010/main" val="29110591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mtn&amp;stream1"/>
          <p:cNvPicPr>
            <a:picLocks noChangeAspect="1" noChangeArrowheads="1"/>
          </p:cNvPicPr>
          <p:nvPr/>
        </p:nvPicPr>
        <p:blipFill>
          <a:blip r:embed="rId2">
            <a:lum bright="-12000" contras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56036" name="Rectangle 4"/>
          <p:cNvSpPr>
            <a:spLocks noGrp="1" noChangeArrowheads="1"/>
          </p:cNvSpPr>
          <p:nvPr>
            <p:ph type="title" idx="4294967295"/>
          </p:nvPr>
        </p:nvSpPr>
        <p:spPr>
          <a:xfrm>
            <a:off x="0" y="3352800"/>
            <a:ext cx="9144000" cy="2392363"/>
          </a:xfrm>
          <a:effectLst>
            <a:outerShdw blurRad="63500" dist="107763" dir="2700000" algn="ctr" rotWithShape="0">
              <a:srgbClr val="000000">
                <a:alpha val="74998"/>
              </a:srgbClr>
            </a:outerShdw>
          </a:effectLst>
        </p:spPr>
        <p:txBody>
          <a:bodyPr/>
          <a:lstStyle/>
          <a:p>
            <a:pPr eaLnBrk="1" hangingPunct="1"/>
            <a:r>
              <a:rPr lang="en-US" sz="5400" b="1" i="1" dirty="0">
                <a:solidFill>
                  <a:schemeClr val="bg1"/>
                </a:solidFill>
                <a:latin typeface="Arial" charset="0"/>
              </a:rPr>
              <a:t>II. See all </a:t>
            </a:r>
            <a:r>
              <a:rPr lang="en-US" sz="5400" b="1" i="1" dirty="0">
                <a:solidFill>
                  <a:srgbClr val="FFF813"/>
                </a:solidFill>
                <a:latin typeface="Arial" charset="0"/>
              </a:rPr>
              <a:t>blessings</a:t>
            </a:r>
            <a:r>
              <a:rPr lang="en-US" sz="5400" b="1" i="1" dirty="0">
                <a:solidFill>
                  <a:schemeClr val="bg1"/>
                </a:solidFill>
                <a:latin typeface="Arial" charset="0"/>
              </a:rPr>
              <a:t> as from </a:t>
            </a:r>
            <a:r>
              <a:rPr lang="en-US" sz="5400" b="1" i="1" dirty="0">
                <a:solidFill>
                  <a:srgbClr val="FFF813"/>
                </a:solidFill>
                <a:latin typeface="Arial" charset="0"/>
              </a:rPr>
              <a:t>God</a:t>
            </a:r>
            <a:r>
              <a:rPr lang="en-US" sz="5400" b="1" i="1" dirty="0">
                <a:solidFill>
                  <a:schemeClr val="bg1"/>
                </a:solidFill>
                <a:latin typeface="Arial" charset="0"/>
              </a:rPr>
              <a:t>—not leaders (3:5-23)</a:t>
            </a:r>
          </a:p>
        </p:txBody>
      </p:sp>
    </p:spTree>
    <p:extLst>
      <p:ext uri="{BB962C8B-B14F-4D97-AF65-F5344CB8AC3E}">
        <p14:creationId xmlns:p14="http://schemas.microsoft.com/office/powerpoint/2010/main" val="40343648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4"/>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algn="l" eaLnBrk="0" hangingPunct="0"/>
            <a:endParaRPr lang="en-US" b="0">
              <a:solidFill>
                <a:srgbClr val="000000"/>
              </a:solidFill>
            </a:endParaRPr>
          </a:p>
        </p:txBody>
      </p:sp>
      <p:sp>
        <p:nvSpPr>
          <p:cNvPr id="136195" name="Rectangle 2"/>
          <p:cNvSpPr>
            <a:spLocks noGrp="1" noChangeArrowheads="1"/>
          </p:cNvSpPr>
          <p:nvPr>
            <p:ph type="title" idx="4294967295"/>
          </p:nvPr>
        </p:nvSpPr>
        <p:spPr>
          <a:xfrm>
            <a:off x="838200" y="76200"/>
            <a:ext cx="7848600" cy="2163763"/>
          </a:xfrm>
        </p:spPr>
        <p:txBody>
          <a:bodyPr/>
          <a:lstStyle/>
          <a:p>
            <a:pPr eaLnBrk="1" hangingPunct="1"/>
            <a:r>
              <a:rPr lang="en-US" b="1" dirty="0">
                <a:solidFill>
                  <a:schemeClr val="bg1"/>
                </a:solidFill>
                <a:latin typeface="Arial" charset="0"/>
              </a:rPr>
              <a:t>A.  Leaders—like us all—are only instruments of God accountable to Him (3:5-15)</a:t>
            </a:r>
            <a:endParaRPr lang="en-US" dirty="0">
              <a:latin typeface="Arial" charset="0"/>
            </a:endParaRPr>
          </a:p>
        </p:txBody>
      </p:sp>
      <p:pic>
        <p:nvPicPr>
          <p:cNvPr id="5" name="Picture 2" descr="http://hoithanhtinlanhvietnam.org/upload_fck/1(830).jpg"/>
          <p:cNvPicPr>
            <a:picLocks noChangeAspect="1" noChangeArrowheads="1"/>
          </p:cNvPicPr>
          <p:nvPr/>
        </p:nvPicPr>
        <p:blipFill>
          <a:blip r:embed="rId2" cstate="print"/>
          <a:srcRect/>
          <a:stretch>
            <a:fillRect/>
          </a:stretch>
        </p:blipFill>
        <p:spPr bwMode="auto">
          <a:xfrm>
            <a:off x="1219200" y="2571750"/>
            <a:ext cx="6858000" cy="4286250"/>
          </a:xfrm>
          <a:prstGeom prst="rect">
            <a:avLst/>
          </a:prstGeom>
          <a:noFill/>
        </p:spPr>
      </p:pic>
    </p:spTree>
    <p:extLst>
      <p:ext uri="{BB962C8B-B14F-4D97-AF65-F5344CB8AC3E}">
        <p14:creationId xmlns:p14="http://schemas.microsoft.com/office/powerpoint/2010/main" val="89478098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algn="l" eaLnBrk="0" hangingPunct="0"/>
            <a:endParaRPr lang="en-US" b="0">
              <a:solidFill>
                <a:srgbClr val="000000"/>
              </a:solidFill>
            </a:endParaRPr>
          </a:p>
        </p:txBody>
      </p:sp>
      <p:sp>
        <p:nvSpPr>
          <p:cNvPr id="589827" name="Rectangle 3"/>
          <p:cNvSpPr>
            <a:spLocks noGrp="1" noChangeArrowheads="1"/>
          </p:cNvSpPr>
          <p:nvPr>
            <p:ph type="title" idx="4294967295"/>
          </p:nvPr>
        </p:nvSpPr>
        <p:spPr>
          <a:xfrm>
            <a:off x="0" y="0"/>
            <a:ext cx="9144000" cy="2133600"/>
          </a:xfrm>
          <a:solidFill>
            <a:schemeClr val="accent2"/>
          </a:solidFill>
        </p:spPr>
        <p:txBody>
          <a:bodyPr/>
          <a:lstStyle/>
          <a:p>
            <a:pPr marL="758825" indent="-758825" algn="l" eaLnBrk="1" hangingPunct="1"/>
            <a:r>
              <a:rPr lang="en-US" b="1" dirty="0">
                <a:solidFill>
                  <a:schemeClr val="bg1"/>
                </a:solidFill>
                <a:effectLst>
                  <a:outerShdw blurRad="38100" dist="38100" dir="2700000" algn="tl">
                    <a:srgbClr val="000000"/>
                  </a:outerShdw>
                </a:effectLst>
                <a:latin typeface="Arial" charset="0"/>
              </a:rPr>
              <a:t>A. Leaders—like us all—are only instruments of God accountable to Him (3:5-15)</a:t>
            </a:r>
            <a:endParaRPr lang="en-US" dirty="0">
              <a:latin typeface="Arial" charset="0"/>
            </a:endParaRPr>
          </a:p>
        </p:txBody>
      </p:sp>
      <p:sp>
        <p:nvSpPr>
          <p:cNvPr id="589829" name="Rectangle 5"/>
          <p:cNvSpPr>
            <a:spLocks noChangeArrowheads="1"/>
          </p:cNvSpPr>
          <p:nvPr/>
        </p:nvSpPr>
        <p:spPr bwMode="auto">
          <a:xfrm>
            <a:off x="838200" y="2438400"/>
            <a:ext cx="8305800"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758825" indent="-758825" algn="l"/>
            <a:r>
              <a:rPr lang="en-US" sz="4400" dirty="0">
                <a:solidFill>
                  <a:srgbClr val="FFFFFF"/>
                </a:solidFill>
              </a:rPr>
              <a:t>1.  God </a:t>
            </a:r>
            <a:r>
              <a:rPr lang="en-US" sz="4400" dirty="0">
                <a:solidFill>
                  <a:srgbClr val="FFF813"/>
                </a:solidFill>
              </a:rPr>
              <a:t>causes church growth</a:t>
            </a:r>
            <a:r>
              <a:rPr lang="en-US" sz="4400" dirty="0">
                <a:solidFill>
                  <a:srgbClr val="FFFFFF"/>
                </a:solidFill>
              </a:rPr>
              <a:t>, not leaders (3:5-9).</a:t>
            </a:r>
            <a:endParaRPr lang="en-US" sz="4400" b="0" dirty="0">
              <a:solidFill>
                <a:srgbClr val="000000"/>
              </a:solidFill>
            </a:endParaRPr>
          </a:p>
        </p:txBody>
      </p:sp>
      <p:sp>
        <p:nvSpPr>
          <p:cNvPr id="589832" name="Rectangle 8"/>
          <p:cNvSpPr>
            <a:spLocks noChangeArrowheads="1"/>
          </p:cNvSpPr>
          <p:nvPr/>
        </p:nvSpPr>
        <p:spPr bwMode="auto">
          <a:xfrm>
            <a:off x="838200" y="4343400"/>
            <a:ext cx="8305800"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758825" indent="-758825" algn="l"/>
            <a:r>
              <a:rPr lang="en-US" sz="4400" dirty="0">
                <a:solidFill>
                  <a:srgbClr val="FFFFFF"/>
                </a:solidFill>
              </a:rPr>
              <a:t>2.  God </a:t>
            </a:r>
            <a:r>
              <a:rPr lang="en-US" sz="4400" dirty="0">
                <a:solidFill>
                  <a:srgbClr val="FFF813"/>
                </a:solidFill>
              </a:rPr>
              <a:t>will reward</a:t>
            </a:r>
            <a:r>
              <a:rPr lang="en-US" sz="4400" dirty="0">
                <a:solidFill>
                  <a:srgbClr val="FFFFFF"/>
                </a:solidFill>
              </a:rPr>
              <a:t> each believer</a:t>
            </a:r>
            <a:r>
              <a:rPr lang="fr-FR" altLang="ja-JP" sz="4400" dirty="0">
                <a:solidFill>
                  <a:srgbClr val="FFFFFF"/>
                </a:solidFill>
              </a:rPr>
              <a:t>'</a:t>
            </a:r>
            <a:r>
              <a:rPr lang="en-US" sz="4400" dirty="0">
                <a:solidFill>
                  <a:srgbClr val="FFFFFF"/>
                </a:solidFill>
              </a:rPr>
              <a:t>s service (3:10-15).</a:t>
            </a:r>
            <a:endParaRPr lang="en-US" sz="4400" b="0" dirty="0">
              <a:solidFill>
                <a:srgbClr val="000000"/>
              </a:solidFill>
            </a:endParaRPr>
          </a:p>
        </p:txBody>
      </p:sp>
    </p:spTree>
    <p:extLst>
      <p:ext uri="{BB962C8B-B14F-4D97-AF65-F5344CB8AC3E}">
        <p14:creationId xmlns:p14="http://schemas.microsoft.com/office/powerpoint/2010/main" val="223075637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89829">
                                            <p:txEl>
                                              <p:pRg st="0" end="0"/>
                                            </p:txEl>
                                          </p:spTgt>
                                        </p:tgtEl>
                                        <p:attrNameLst>
                                          <p:attrName>style.visibility</p:attrName>
                                        </p:attrNameLst>
                                      </p:cBhvr>
                                      <p:to>
                                        <p:strVal val="visible"/>
                                      </p:to>
                                    </p:set>
                                    <p:anim calcmode="lin" valueType="num">
                                      <p:cBhvr additive="base">
                                        <p:cTn id="7" dur="500" fill="hold"/>
                                        <p:tgtEl>
                                          <p:spTgt spid="58982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8982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89832">
                                            <p:txEl>
                                              <p:pRg st="0" end="0"/>
                                            </p:txEl>
                                          </p:spTgt>
                                        </p:tgtEl>
                                        <p:attrNameLst>
                                          <p:attrName>style.visibility</p:attrName>
                                        </p:attrNameLst>
                                      </p:cBhvr>
                                      <p:to>
                                        <p:strVal val="visible"/>
                                      </p:to>
                                    </p:set>
                                    <p:anim calcmode="lin" valueType="num">
                                      <p:cBhvr additive="base">
                                        <p:cTn id="13" dur="500" fill="hold"/>
                                        <p:tgtEl>
                                          <p:spTgt spid="589832">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8983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829" grpId="0" build="p" autoUpdateAnimBg="0"/>
      <p:bldP spid="589832" grpId="0" build="p" autoUpdateAnimBg="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2" name="Rectangle 2"/>
          <p:cNvSpPr>
            <a:spLocks noGrp="1" noChangeArrowheads="1"/>
          </p:cNvSpPr>
          <p:nvPr>
            <p:ph type="ctrTitle"/>
          </p:nvPr>
        </p:nvSpPr>
        <p:spPr>
          <a:xfrm>
            <a:off x="2286000" y="304800"/>
            <a:ext cx="6172200" cy="3124200"/>
          </a:xfrm>
          <a:effectLst>
            <a:outerShdw blurRad="63500" algn="ctr" rotWithShape="0">
              <a:srgbClr val="000000">
                <a:alpha val="75000"/>
              </a:srgbClr>
            </a:outerShdw>
          </a:effectLst>
        </p:spPr>
        <p:txBody>
          <a:bodyPr/>
          <a:lstStyle/>
          <a:p>
            <a:pPr eaLnBrk="1" hangingPunct="1"/>
            <a:r>
              <a:rPr lang="en-US" sz="5400" b="1">
                <a:solidFill>
                  <a:schemeClr val="accent2"/>
                </a:solidFill>
                <a:latin typeface="Copperplate Gothic Light" charset="0"/>
                <a:ea typeface="ヒラギノ角ゴ Pro W3" charset="0"/>
                <a:cs typeface="ヒラギノ角ゴ Pro W3" charset="0"/>
              </a:rPr>
              <a:t>The Judgment Seat of Christ</a:t>
            </a:r>
            <a:endParaRPr lang="en-US" b="1">
              <a:solidFill>
                <a:schemeClr val="accent2"/>
              </a:solidFill>
              <a:latin typeface="Copperplate Gothic Light" charset="0"/>
              <a:ea typeface="ヒラギノ角ゴ Pro W3" charset="0"/>
              <a:cs typeface="ヒラギノ角ゴ Pro W3" charset="0"/>
            </a:endParaRPr>
          </a:p>
        </p:txBody>
      </p:sp>
      <p:sp>
        <p:nvSpPr>
          <p:cNvPr id="593924" name="Rectangle 4"/>
          <p:cNvSpPr>
            <a:spLocks noChangeArrowheads="1"/>
          </p:cNvSpPr>
          <p:nvPr/>
        </p:nvSpPr>
        <p:spPr bwMode="auto">
          <a:xfrm>
            <a:off x="1619672" y="4518992"/>
            <a:ext cx="5904656" cy="2438400"/>
          </a:xfrm>
          <a:prstGeom prst="rect">
            <a:avLst/>
          </a:prstGeom>
          <a:noFill/>
          <a:ln w="9525">
            <a:noFill/>
            <a:miter lim="800000"/>
            <a:headEnd/>
            <a:tailEnd/>
          </a:ln>
          <a:effectLst>
            <a:outerShdw blurRad="63500" dist="35921" dir="2700000" algn="ctr" rotWithShape="0">
              <a:srgbClr val="FFFFFF">
                <a:alpha val="74998"/>
              </a:srgbClr>
            </a:outerShdw>
          </a:effectLst>
        </p:spPr>
        <p:txBody>
          <a:bodyPr/>
          <a:lstStyle/>
          <a:p>
            <a:pPr algn="l">
              <a:spcBef>
                <a:spcPct val="20000"/>
              </a:spcBef>
              <a:buFont typeface="Wingdings" charset="0"/>
              <a:buNone/>
            </a:pPr>
            <a:r>
              <a:rPr lang="en-US" sz="3600" i="1" dirty="0">
                <a:solidFill>
                  <a:srgbClr val="000000"/>
                </a:solidFill>
                <a:ea typeface="ヒラギノ角ゴ Pro W3" charset="0"/>
                <a:cs typeface="ヒラギノ角ゴ Pro W3" charset="0"/>
              </a:rPr>
              <a:t>Is this a judgment for to determine </a:t>
            </a:r>
            <a:r>
              <a:rPr lang="en-US" sz="3600" i="1" u="sng" dirty="0">
                <a:solidFill>
                  <a:srgbClr val="000000"/>
                </a:solidFill>
                <a:ea typeface="ヒラギノ角ゴ Pro W3" charset="0"/>
                <a:cs typeface="ヒラギノ角ゴ Pro W3" charset="0"/>
              </a:rPr>
              <a:t>salvation</a:t>
            </a:r>
            <a:r>
              <a:rPr lang="en-US" sz="3600" i="1" dirty="0">
                <a:solidFill>
                  <a:srgbClr val="000000"/>
                </a:solidFill>
                <a:ea typeface="ヒラギノ角ゴ Pro W3" charset="0"/>
                <a:cs typeface="ヒラギノ角ゴ Pro W3" charset="0"/>
              </a:rPr>
              <a:t>?</a:t>
            </a:r>
          </a:p>
          <a:p>
            <a:pPr algn="l">
              <a:spcBef>
                <a:spcPct val="20000"/>
              </a:spcBef>
              <a:buFont typeface="Wingdings" charset="0"/>
              <a:buNone/>
            </a:pPr>
            <a:r>
              <a:rPr lang="en-US" sz="3600" i="1" dirty="0">
                <a:solidFill>
                  <a:srgbClr val="000000"/>
                </a:solidFill>
                <a:ea typeface="ヒラギノ角ゴ Pro W3" charset="0"/>
                <a:cs typeface="ヒラギノ角ゴ Pro W3" charset="0"/>
              </a:rPr>
              <a:t>Or is it to </a:t>
            </a:r>
            <a:r>
              <a:rPr lang="en-US" sz="3600" i="1" u="sng" dirty="0">
                <a:solidFill>
                  <a:srgbClr val="000000"/>
                </a:solidFill>
                <a:ea typeface="ヒラギノ角ゴ Pro W3" charset="0"/>
                <a:cs typeface="ヒラギノ角ゴ Pro W3" charset="0"/>
              </a:rPr>
              <a:t>reward</a:t>
            </a:r>
            <a:r>
              <a:rPr lang="en-US" sz="3600" i="1" dirty="0">
                <a:solidFill>
                  <a:srgbClr val="000000"/>
                </a:solidFill>
                <a:ea typeface="ヒラギノ角ゴ Pro W3" charset="0"/>
                <a:cs typeface="ヒラギノ角ゴ Pro W3" charset="0"/>
              </a:rPr>
              <a:t> believers?</a:t>
            </a:r>
          </a:p>
        </p:txBody>
      </p:sp>
    </p:spTree>
    <p:extLst>
      <p:ext uri="{BB962C8B-B14F-4D97-AF65-F5344CB8AC3E}">
        <p14:creationId xmlns:p14="http://schemas.microsoft.com/office/powerpoint/2010/main" val="340216825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0290" name="Picture 1028" descr="corinth8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7848600" cy="696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0" y="1219200"/>
            <a:ext cx="9144000" cy="1143000"/>
          </a:xfrm>
          <a:effectLst>
            <a:outerShdw blurRad="63500" dist="35921" dir="2700000" algn="ctr" rotWithShape="0">
              <a:srgbClr val="000000"/>
            </a:outerShdw>
          </a:effectLst>
        </p:spPr>
        <p:txBody>
          <a:bodyPr/>
          <a:lstStyle/>
          <a:p>
            <a:pPr eaLnBrk="1" hangingPunct="1"/>
            <a:r>
              <a:rPr lang="en-US" b="1" dirty="0">
                <a:solidFill>
                  <a:schemeClr val="bg1"/>
                </a:solidFill>
                <a:effectLst>
                  <a:glow rad="342900">
                    <a:schemeClr val="tx2">
                      <a:alpha val="75000"/>
                    </a:schemeClr>
                  </a:glow>
                </a:effectLst>
                <a:latin typeface="Arial" charset="0"/>
                <a:ea typeface="ＭＳ Ｐゴシック" charset="0"/>
                <a:cs typeface="ＭＳ Ｐゴシック" charset="0"/>
              </a:rPr>
              <a:t>The Bema Still Exists</a:t>
            </a:r>
            <a:endParaRPr lang="en-US" b="1" dirty="0">
              <a:effectLst>
                <a:glow rad="342900">
                  <a:schemeClr val="tx2">
                    <a:alpha val="75000"/>
                  </a:scheme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38208069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2338" name="Picture 5" descr="Corinth_bema_and_Acrocorinth_tb_n0116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0" y="76200"/>
            <a:ext cx="9144000" cy="838200"/>
          </a:xfrm>
          <a:noFill/>
          <a:ln>
            <a:noFill/>
          </a:ln>
          <a:effectLst>
            <a:outerShdw blurRad="63500" dist="35921" dir="2700000" algn="ctr" rotWithShape="0">
              <a:srgbClr val="000000"/>
            </a:outerShdw>
          </a:effectLst>
        </p:spPr>
        <p:txBody>
          <a:bodyPr vert="horz" wrap="square" lIns="91440" tIns="45720" rIns="91440" bIns="45720" numCol="1" anchor="ctr" anchorCtr="0" compatLnSpc="1">
            <a:prstTxWarp prst="textNoShape">
              <a:avLst/>
            </a:prstTxWarp>
          </a:bodyPr>
          <a:lstStyle/>
          <a:p>
            <a:pPr eaLnBrk="1" hangingPunct="1"/>
            <a:r>
              <a:rPr lang="en-US" sz="4000" b="1">
                <a:solidFill>
                  <a:schemeClr val="bg1"/>
                </a:solidFill>
                <a:effectLst>
                  <a:glow rad="342900">
                    <a:schemeClr val="tx2">
                      <a:alpha val="75000"/>
                    </a:schemeClr>
                  </a:glow>
                </a:effectLst>
                <a:latin typeface="Arial" charset="0"/>
                <a:ea typeface="ＭＳ Ｐゴシック" charset="0"/>
                <a:cs typeface="ＭＳ Ｐゴシック" charset="0"/>
              </a:rPr>
              <a:t>Bema with Acrocorinth in Distance</a:t>
            </a:r>
          </a:p>
        </p:txBody>
      </p:sp>
    </p:spTree>
    <p:extLst>
      <p:ext uri="{BB962C8B-B14F-4D97-AF65-F5344CB8AC3E}">
        <p14:creationId xmlns:p14="http://schemas.microsoft.com/office/powerpoint/2010/main" val="106535413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4386" name="Picture 5" descr="Acrocorinth_Temple_of_Aphrodite2,_tb05080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0" y="304800"/>
            <a:ext cx="9144000" cy="1143000"/>
          </a:xfrm>
          <a:noFill/>
          <a:ln>
            <a:noFill/>
          </a:ln>
          <a:effectLst>
            <a:outerShdw blurRad="63500" dist="35921" dir="2700000" algn="ctr" rotWithShape="0">
              <a:srgbClr val="000000"/>
            </a:outerShdw>
          </a:effectLst>
        </p:spPr>
        <p:txBody>
          <a:bodyPr vert="horz" wrap="square" lIns="91440" tIns="45720" rIns="91440" bIns="45720" numCol="1" anchor="ctr" anchorCtr="0" compatLnSpc="1">
            <a:prstTxWarp prst="textNoShape">
              <a:avLst/>
            </a:prstTxWarp>
          </a:bodyPr>
          <a:lstStyle/>
          <a:p>
            <a:pPr marL="57150" indent="-57150" defTabSz="1300163" eaLnBrk="1" hangingPunct="1"/>
            <a:r>
              <a:rPr lang="en-US" sz="6000" b="1">
                <a:solidFill>
                  <a:schemeClr val="bg1"/>
                </a:solidFill>
                <a:effectLst>
                  <a:glow rad="342900">
                    <a:schemeClr val="tx2">
                      <a:alpha val="75000"/>
                    </a:schemeClr>
                  </a:glow>
                </a:effectLst>
                <a:latin typeface="Arial" charset="0"/>
                <a:ea typeface="ＭＳ Ｐゴシック" charset="0"/>
                <a:cs typeface="ＭＳ Ｐゴシック" charset="0"/>
                <a:sym typeface="Arial" charset="0"/>
              </a:rPr>
              <a:t>View from Acrocorinth</a:t>
            </a:r>
          </a:p>
        </p:txBody>
      </p:sp>
    </p:spTree>
    <p:extLst>
      <p:ext uri="{BB962C8B-B14F-4D97-AF65-F5344CB8AC3E}">
        <p14:creationId xmlns:p14="http://schemas.microsoft.com/office/powerpoint/2010/main" val="296791231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6434" name="Picture 5" descr="Corinth_excavations_from_Acrocorinth3,_tb05080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0" y="304800"/>
            <a:ext cx="9144000" cy="1143000"/>
          </a:xfrm>
          <a:noFill/>
          <a:ln>
            <a:noFill/>
          </a:ln>
          <a:effectLst>
            <a:outerShdw blurRad="63500" dist="35921" dir="2700000" algn="ctr" rotWithShape="0">
              <a:srgbClr val="000000"/>
            </a:outerShdw>
          </a:effectLst>
        </p:spPr>
        <p:txBody>
          <a:bodyPr vert="horz" wrap="square" lIns="91440" tIns="45720" rIns="91440" bIns="45720" numCol="1" anchor="ctr" anchorCtr="0" compatLnSpc="1">
            <a:prstTxWarp prst="textNoShape">
              <a:avLst/>
            </a:prstTxWarp>
          </a:bodyPr>
          <a:lstStyle/>
          <a:p>
            <a:pPr marL="57150" indent="-57150" defTabSz="1300163" eaLnBrk="1" hangingPunct="1"/>
            <a:r>
              <a:rPr lang="en-US" sz="6000" b="1">
                <a:solidFill>
                  <a:schemeClr val="bg1"/>
                </a:solidFill>
                <a:effectLst>
                  <a:glow rad="342900">
                    <a:schemeClr val="tx2">
                      <a:alpha val="75000"/>
                    </a:schemeClr>
                  </a:glow>
                </a:effectLst>
                <a:latin typeface="Arial" charset="0"/>
                <a:ea typeface="ＭＳ Ｐゴシック" charset="0"/>
                <a:cs typeface="ＭＳ Ｐゴシック" charset="0"/>
              </a:rPr>
              <a:t>The Main City Below</a:t>
            </a:r>
          </a:p>
        </p:txBody>
      </p:sp>
    </p:spTree>
    <p:extLst>
      <p:ext uri="{BB962C8B-B14F-4D97-AF65-F5344CB8AC3E}">
        <p14:creationId xmlns:p14="http://schemas.microsoft.com/office/powerpoint/2010/main" val="3866839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p:cNvPicPr>
            <a:picLocks noChangeAspect="1" noChangeArrowheads="1"/>
          </p:cNvPicPr>
          <p:nvPr/>
        </p:nvPicPr>
        <p:blipFill>
          <a:blip r:embed="rId3" cstate="screen">
            <a:clrChange>
              <a:clrFrom>
                <a:srgbClr val="FFFFFF"/>
              </a:clrFrom>
              <a:clrTo>
                <a:srgbClr val="FFFFFF">
                  <a:alpha val="0"/>
                </a:srgbClr>
              </a:clrTo>
            </a:clrChange>
            <a:lum bright="2000" contrast="100000"/>
            <a:extLst>
              <a:ext uri="{28A0092B-C50C-407E-A947-70E740481C1C}">
                <a14:useLocalDpi xmlns:a14="http://schemas.microsoft.com/office/drawing/2010/main"/>
              </a:ext>
            </a:extLst>
          </a:blip>
          <a:srcRect/>
          <a:stretch>
            <a:fillRect/>
          </a:stretch>
        </p:blipFill>
        <p:spPr bwMode="auto">
          <a:xfrm>
            <a:off x="4294188" y="1790700"/>
            <a:ext cx="4773612" cy="5067300"/>
          </a:xfrm>
          <a:prstGeom prst="rect">
            <a:avLst/>
          </a:prstGeom>
          <a:solidFill>
            <a:srgbClr val="FFFFCC"/>
          </a:solidFill>
          <a:ln>
            <a:noFill/>
          </a:ln>
          <a:extLst>
            <a:ext uri="{91240B29-F687-4f45-9708-019B960494DF}">
              <a14:hiddenLine xmlns="" xmlns:a14="http://schemas.microsoft.com/office/drawing/2010/main" w="9525">
                <a:solidFill>
                  <a:srgbClr val="000000"/>
                </a:solidFill>
                <a:miter lim="800000"/>
                <a:headEnd/>
                <a:tailEnd/>
              </a14:hiddenLine>
            </a:ext>
          </a:extLst>
        </p:spPr>
      </p:pic>
      <p:pic>
        <p:nvPicPr>
          <p:cNvPr id="598019" name="Picture 3"/>
          <p:cNvPicPr>
            <a:picLocks noChangeAspect="1" noChangeArrowheads="1"/>
          </p:cNvPicPr>
          <p:nvPr/>
        </p:nvPicPr>
        <p:blipFill>
          <a:blip r:embed="rId4" cstate="screen">
            <a:clrChange>
              <a:clrFrom>
                <a:srgbClr val="FFFFFF"/>
              </a:clrFrom>
              <a:clrTo>
                <a:srgbClr val="FFFFFF">
                  <a:alpha val="0"/>
                </a:srgbClr>
              </a:clrTo>
            </a:clrChange>
            <a:lum bright="2000" contrast="100000"/>
            <a:extLst>
              <a:ext uri="{28A0092B-C50C-407E-A947-70E740481C1C}">
                <a14:useLocalDpi xmlns:a14="http://schemas.microsoft.com/office/drawing/2010/main"/>
              </a:ext>
            </a:extLst>
          </a:blip>
          <a:srcRect/>
          <a:stretch>
            <a:fillRect/>
          </a:stretch>
        </p:blipFill>
        <p:spPr bwMode="auto">
          <a:xfrm>
            <a:off x="0" y="1143000"/>
            <a:ext cx="5943600" cy="4184650"/>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598020" name="Rectangle 4"/>
          <p:cNvSpPr>
            <a:spLocks noChangeArrowheads="1"/>
          </p:cNvSpPr>
          <p:nvPr/>
        </p:nvSpPr>
        <p:spPr bwMode="auto">
          <a:xfrm rot="-879592">
            <a:off x="1524000" y="3733800"/>
            <a:ext cx="1524000" cy="914400"/>
          </a:xfrm>
          <a:prstGeom prst="rect">
            <a:avLst/>
          </a:prstGeom>
          <a:noFill/>
          <a:ln w="762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000000"/>
              </a:solidFill>
            </a:endParaRPr>
          </a:p>
        </p:txBody>
      </p:sp>
      <p:sp>
        <p:nvSpPr>
          <p:cNvPr id="598021" name="Rectangle 5"/>
          <p:cNvSpPr>
            <a:spLocks noChangeArrowheads="1"/>
          </p:cNvSpPr>
          <p:nvPr/>
        </p:nvSpPr>
        <p:spPr bwMode="auto">
          <a:xfrm rot="-1164261">
            <a:off x="3125788" y="2601913"/>
            <a:ext cx="609600" cy="304800"/>
          </a:xfrm>
          <a:prstGeom prst="rect">
            <a:avLst/>
          </a:prstGeom>
          <a:noFill/>
          <a:ln w="762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000000"/>
              </a:solidFill>
            </a:endParaRPr>
          </a:p>
        </p:txBody>
      </p:sp>
      <p:sp>
        <p:nvSpPr>
          <p:cNvPr id="598022" name="Rectangle 6"/>
          <p:cNvSpPr>
            <a:spLocks noChangeArrowheads="1"/>
          </p:cNvSpPr>
          <p:nvPr/>
        </p:nvSpPr>
        <p:spPr bwMode="auto">
          <a:xfrm rot="-851032">
            <a:off x="2438400" y="3124200"/>
            <a:ext cx="457200" cy="377825"/>
          </a:xfrm>
          <a:prstGeom prst="rect">
            <a:avLst/>
          </a:prstGeom>
          <a:noFill/>
          <a:ln w="762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000000"/>
              </a:solidFill>
            </a:endParaRPr>
          </a:p>
        </p:txBody>
      </p:sp>
      <p:sp>
        <p:nvSpPr>
          <p:cNvPr id="598023" name="Rectangle 7"/>
          <p:cNvSpPr>
            <a:spLocks noChangeArrowheads="1"/>
          </p:cNvSpPr>
          <p:nvPr/>
        </p:nvSpPr>
        <p:spPr bwMode="auto">
          <a:xfrm rot="-1253622">
            <a:off x="2971800" y="1844675"/>
            <a:ext cx="533400" cy="441325"/>
          </a:xfrm>
          <a:prstGeom prst="rect">
            <a:avLst/>
          </a:prstGeom>
          <a:noFill/>
          <a:ln w="76200">
            <a:solidFill>
              <a:srgbClr val="0066CC"/>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000000"/>
              </a:solidFill>
            </a:endParaRPr>
          </a:p>
        </p:txBody>
      </p:sp>
      <p:sp>
        <p:nvSpPr>
          <p:cNvPr id="598024" name="Rectangle 8"/>
          <p:cNvSpPr>
            <a:spLocks noChangeArrowheads="1"/>
          </p:cNvSpPr>
          <p:nvPr/>
        </p:nvSpPr>
        <p:spPr bwMode="auto">
          <a:xfrm rot="-1056036">
            <a:off x="2971800" y="3124200"/>
            <a:ext cx="1219200" cy="228600"/>
          </a:xfrm>
          <a:prstGeom prst="rect">
            <a:avLst/>
          </a:prstGeom>
          <a:solidFill>
            <a:srgbClr val="0066CC"/>
          </a:solidFill>
          <a:ln w="9525">
            <a:solidFill>
              <a:schemeClr val="tx1"/>
            </a:solidFill>
            <a:miter lim="800000"/>
            <a:headEnd/>
            <a:tailEnd/>
          </a:ln>
        </p:spPr>
        <p:txBody>
          <a:bodyPr wrap="none" anchor="ctr"/>
          <a:lstStyle/>
          <a:p>
            <a:pPr algn="l" eaLnBrk="0" hangingPunct="0"/>
            <a:endParaRPr lang="en-US" b="0">
              <a:solidFill>
                <a:srgbClr val="000000"/>
              </a:solidFill>
            </a:endParaRPr>
          </a:p>
        </p:txBody>
      </p:sp>
      <p:sp>
        <p:nvSpPr>
          <p:cNvPr id="598025" name="Rectangle 9"/>
          <p:cNvSpPr>
            <a:spLocks noChangeArrowheads="1"/>
          </p:cNvSpPr>
          <p:nvPr/>
        </p:nvSpPr>
        <p:spPr bwMode="auto">
          <a:xfrm rot="-1341590">
            <a:off x="3633788" y="4137025"/>
            <a:ext cx="1981200" cy="228600"/>
          </a:xfrm>
          <a:prstGeom prst="rect">
            <a:avLst/>
          </a:prstGeom>
          <a:solidFill>
            <a:srgbClr val="0066CC"/>
          </a:solidFill>
          <a:ln w="9525">
            <a:solidFill>
              <a:schemeClr val="tx1"/>
            </a:solidFill>
            <a:miter lim="800000"/>
            <a:headEnd/>
            <a:tailEnd/>
          </a:ln>
        </p:spPr>
        <p:txBody>
          <a:bodyPr wrap="none" anchor="ctr"/>
          <a:lstStyle/>
          <a:p>
            <a:pPr algn="l" eaLnBrk="0" hangingPunct="0"/>
            <a:endParaRPr lang="en-US" b="0">
              <a:solidFill>
                <a:srgbClr val="000000"/>
              </a:solidFill>
            </a:endParaRPr>
          </a:p>
        </p:txBody>
      </p:sp>
      <p:sp>
        <p:nvSpPr>
          <p:cNvPr id="598026" name="Rectangle 10"/>
          <p:cNvSpPr>
            <a:spLocks noChangeArrowheads="1"/>
          </p:cNvSpPr>
          <p:nvPr/>
        </p:nvSpPr>
        <p:spPr bwMode="auto">
          <a:xfrm rot="-1341590">
            <a:off x="3551238" y="3814763"/>
            <a:ext cx="1981200" cy="76200"/>
          </a:xfrm>
          <a:prstGeom prst="rect">
            <a:avLst/>
          </a:prstGeom>
          <a:solidFill>
            <a:srgbClr val="0066CC"/>
          </a:solidFill>
          <a:ln w="9525">
            <a:solidFill>
              <a:schemeClr val="tx1"/>
            </a:solidFill>
            <a:miter lim="800000"/>
            <a:headEnd/>
            <a:tailEnd/>
          </a:ln>
        </p:spPr>
        <p:txBody>
          <a:bodyPr wrap="none" anchor="ctr"/>
          <a:lstStyle/>
          <a:p>
            <a:pPr algn="l" eaLnBrk="0" hangingPunct="0"/>
            <a:endParaRPr lang="en-US" b="0">
              <a:solidFill>
                <a:srgbClr val="000000"/>
              </a:solidFill>
            </a:endParaRPr>
          </a:p>
        </p:txBody>
      </p:sp>
      <p:sp>
        <p:nvSpPr>
          <p:cNvPr id="148491" name="Text Box 11"/>
          <p:cNvSpPr txBox="1">
            <a:spLocks noChangeArrowheads="1"/>
          </p:cNvSpPr>
          <p:nvPr/>
        </p:nvSpPr>
        <p:spPr bwMode="auto">
          <a:xfrm>
            <a:off x="685800" y="6260634"/>
            <a:ext cx="3178175" cy="52322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sz="1800" i="1" dirty="0">
                <a:solidFill>
                  <a:srgbClr val="FFFFFF"/>
                </a:solidFill>
                <a:latin typeface="Arial Narrow" charset="0"/>
                <a:ea typeface="SimSun" charset="0"/>
                <a:cs typeface="SimSun" charset="0"/>
              </a:rPr>
              <a:t>Bible Visual Resource Book, </a:t>
            </a:r>
            <a:r>
              <a:rPr lang="en-US" altLang="zh-CN" sz="1800" dirty="0">
                <a:solidFill>
                  <a:srgbClr val="FFFFFF"/>
                </a:solidFill>
                <a:latin typeface="Arial Narrow" charset="0"/>
                <a:ea typeface="SimSun" charset="0"/>
                <a:cs typeface="SimSun" charset="0"/>
              </a:rPr>
              <a:t>235</a:t>
            </a:r>
            <a:r>
              <a:rPr lang="en-US" altLang="zh-CN" sz="2800" dirty="0">
                <a:solidFill>
                  <a:srgbClr val="FFFFFF"/>
                </a:solidFill>
                <a:latin typeface="Arial Narrow" charset="0"/>
                <a:ea typeface="SimSun" charset="0"/>
                <a:cs typeface="SimSun" charset="0"/>
              </a:rPr>
              <a:t> </a:t>
            </a:r>
          </a:p>
        </p:txBody>
      </p:sp>
      <p:sp>
        <p:nvSpPr>
          <p:cNvPr id="598028" name="Line 12"/>
          <p:cNvSpPr>
            <a:spLocks noChangeShapeType="1"/>
          </p:cNvSpPr>
          <p:nvPr/>
        </p:nvSpPr>
        <p:spPr bwMode="auto">
          <a:xfrm flipH="1" flipV="1">
            <a:off x="5791200" y="1295400"/>
            <a:ext cx="1066800" cy="2057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algn="l" eaLnBrk="0" hangingPunct="0"/>
            <a:endParaRPr lang="en-US" b="0">
              <a:solidFill>
                <a:srgbClr val="000000"/>
              </a:solidFill>
            </a:endParaRPr>
          </a:p>
        </p:txBody>
      </p:sp>
      <p:sp>
        <p:nvSpPr>
          <p:cNvPr id="598029" name="Line 13"/>
          <p:cNvSpPr>
            <a:spLocks noChangeShapeType="1"/>
          </p:cNvSpPr>
          <p:nvPr/>
        </p:nvSpPr>
        <p:spPr bwMode="auto">
          <a:xfrm flipH="1">
            <a:off x="5791200" y="3810000"/>
            <a:ext cx="1066800" cy="13716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algn="l" eaLnBrk="0" hangingPunct="0"/>
            <a:endParaRPr lang="en-US" b="0">
              <a:solidFill>
                <a:srgbClr val="000000"/>
              </a:solidFill>
            </a:endParaRPr>
          </a:p>
        </p:txBody>
      </p:sp>
      <p:sp>
        <p:nvSpPr>
          <p:cNvPr id="148494" name="Rectangle 14"/>
          <p:cNvSpPr>
            <a:spLocks noGrp="1" noChangeArrowheads="1"/>
          </p:cNvSpPr>
          <p:nvPr>
            <p:ph type="title" idx="4294967295"/>
          </p:nvPr>
        </p:nvSpPr>
        <p:spPr>
          <a:xfrm>
            <a:off x="44450" y="53975"/>
            <a:ext cx="6180138" cy="641350"/>
          </a:xfrm>
          <a:solidFill>
            <a:srgbClr val="000000"/>
          </a:solidFill>
        </p:spPr>
        <p:txBody>
          <a:bodyPr wrap="none" anchor="t">
            <a:spAutoFit/>
          </a:bodyPr>
          <a:lstStyle/>
          <a:p>
            <a:pPr algn="ctr" eaLnBrk="1" hangingPunct="1"/>
            <a:r>
              <a:rPr lang="en-US" sz="3600" b="1">
                <a:solidFill>
                  <a:srgbClr val="FFFFFF"/>
                </a:solidFill>
                <a:latin typeface="Arial" charset="0"/>
                <a:ea typeface="SimSun" charset="0"/>
                <a:cs typeface="SimSun" charset="0"/>
              </a:rPr>
              <a:t>The Corinthian Marketplace</a:t>
            </a:r>
          </a:p>
        </p:txBody>
      </p:sp>
    </p:spTree>
    <p:extLst>
      <p:ext uri="{BB962C8B-B14F-4D97-AF65-F5344CB8AC3E}">
        <p14:creationId xmlns:p14="http://schemas.microsoft.com/office/powerpoint/2010/main" val="33975999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598029"/>
                                        </p:tgtEl>
                                        <p:attrNameLst>
                                          <p:attrName>style.visibility</p:attrName>
                                        </p:attrNameLst>
                                      </p:cBhvr>
                                      <p:to>
                                        <p:strVal val="visible"/>
                                      </p:to>
                                    </p:set>
                                    <p:animEffect transition="in" filter="wipe(right)">
                                      <p:cBhvr>
                                        <p:cTn id="7" dur="500"/>
                                        <p:tgtEl>
                                          <p:spTgt spid="598029"/>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98028"/>
                                        </p:tgtEl>
                                        <p:attrNameLst>
                                          <p:attrName>style.visibility</p:attrName>
                                        </p:attrNameLst>
                                      </p:cBhvr>
                                      <p:to>
                                        <p:strVal val="visible"/>
                                      </p:to>
                                    </p:set>
                                    <p:animEffect transition="in" filter="wipe(right)">
                                      <p:cBhvr>
                                        <p:cTn id="10" dur="500"/>
                                        <p:tgtEl>
                                          <p:spTgt spid="598028"/>
                                        </p:tgtEl>
                                      </p:cBhvr>
                                    </p:animEffect>
                                  </p:childTnLst>
                                </p:cTn>
                              </p:par>
                            </p:childTnLst>
                          </p:cTn>
                        </p:par>
                        <p:par>
                          <p:cTn id="11" fill="hold" nodeType="afterGroup">
                            <p:stCondLst>
                              <p:cond delay="500"/>
                            </p:stCondLst>
                            <p:childTnLst>
                              <p:par>
                                <p:cTn id="12" presetID="9" presetClass="entr" presetSubtype="0" fill="hold" nodeType="afterEffect">
                                  <p:stCondLst>
                                    <p:cond delay="0"/>
                                  </p:stCondLst>
                                  <p:childTnLst>
                                    <p:set>
                                      <p:cBhvr>
                                        <p:cTn id="13" dur="1" fill="hold">
                                          <p:stCondLst>
                                            <p:cond delay="0"/>
                                          </p:stCondLst>
                                        </p:cTn>
                                        <p:tgtEl>
                                          <p:spTgt spid="598019"/>
                                        </p:tgtEl>
                                        <p:attrNameLst>
                                          <p:attrName>style.visibility</p:attrName>
                                        </p:attrNameLst>
                                      </p:cBhvr>
                                      <p:to>
                                        <p:strVal val="visible"/>
                                      </p:to>
                                    </p:set>
                                    <p:animEffect transition="in" filter="dissolve">
                                      <p:cBhvr>
                                        <p:cTn id="14" dur="500"/>
                                        <p:tgtEl>
                                          <p:spTgt spid="598019"/>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598025"/>
                                        </p:tgtEl>
                                        <p:attrNameLst>
                                          <p:attrName>style.visibility</p:attrName>
                                        </p:attrNameLst>
                                      </p:cBhvr>
                                      <p:to>
                                        <p:strVal val="visible"/>
                                      </p:to>
                                    </p:set>
                                    <p:animEffect transition="in" filter="dissolve">
                                      <p:cBhvr>
                                        <p:cTn id="19" dur="500"/>
                                        <p:tgtEl>
                                          <p:spTgt spid="598025"/>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598026"/>
                                        </p:tgtEl>
                                        <p:attrNameLst>
                                          <p:attrName>style.visibility</p:attrName>
                                        </p:attrNameLst>
                                      </p:cBhvr>
                                      <p:to>
                                        <p:strVal val="visible"/>
                                      </p:to>
                                    </p:set>
                                    <p:animEffect transition="in" filter="dissolve">
                                      <p:cBhvr>
                                        <p:cTn id="22" dur="500"/>
                                        <p:tgtEl>
                                          <p:spTgt spid="598026"/>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598024"/>
                                        </p:tgtEl>
                                        <p:attrNameLst>
                                          <p:attrName>style.visibility</p:attrName>
                                        </p:attrNameLst>
                                      </p:cBhvr>
                                      <p:to>
                                        <p:strVal val="visible"/>
                                      </p:to>
                                    </p:set>
                                    <p:animEffect transition="in" filter="dissolve">
                                      <p:cBhvr>
                                        <p:cTn id="25" dur="500"/>
                                        <p:tgtEl>
                                          <p:spTgt spid="598024"/>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598023"/>
                                        </p:tgtEl>
                                        <p:attrNameLst>
                                          <p:attrName>style.visibility</p:attrName>
                                        </p:attrNameLst>
                                      </p:cBhvr>
                                      <p:to>
                                        <p:strVal val="visible"/>
                                      </p:to>
                                    </p:set>
                                    <p:animEffect transition="in" filter="dissolve">
                                      <p:cBhvr>
                                        <p:cTn id="28" dur="500"/>
                                        <p:tgtEl>
                                          <p:spTgt spid="598023"/>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598020"/>
                                        </p:tgtEl>
                                        <p:attrNameLst>
                                          <p:attrName>style.visibility</p:attrName>
                                        </p:attrNameLst>
                                      </p:cBhvr>
                                      <p:to>
                                        <p:strVal val="visible"/>
                                      </p:to>
                                    </p:set>
                                    <p:animEffect transition="in" filter="dissolve">
                                      <p:cBhvr>
                                        <p:cTn id="33" dur="500"/>
                                        <p:tgtEl>
                                          <p:spTgt spid="598020"/>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598022"/>
                                        </p:tgtEl>
                                        <p:attrNameLst>
                                          <p:attrName>style.visibility</p:attrName>
                                        </p:attrNameLst>
                                      </p:cBhvr>
                                      <p:to>
                                        <p:strVal val="visible"/>
                                      </p:to>
                                    </p:set>
                                    <p:animEffect transition="in" filter="dissolve">
                                      <p:cBhvr>
                                        <p:cTn id="36" dur="500"/>
                                        <p:tgtEl>
                                          <p:spTgt spid="598022"/>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598021"/>
                                        </p:tgtEl>
                                        <p:attrNameLst>
                                          <p:attrName>style.visibility</p:attrName>
                                        </p:attrNameLst>
                                      </p:cBhvr>
                                      <p:to>
                                        <p:strVal val="visible"/>
                                      </p:to>
                                    </p:set>
                                    <p:animEffect transition="in" filter="dissolve">
                                      <p:cBhvr>
                                        <p:cTn id="39" dur="500"/>
                                        <p:tgtEl>
                                          <p:spTgt spid="5980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8020" grpId="0" animBg="1"/>
      <p:bldP spid="598021" grpId="0" animBg="1"/>
      <p:bldP spid="598022" grpId="0" animBg="1"/>
      <p:bldP spid="598023" grpId="0" animBg="1"/>
      <p:bldP spid="598024" grpId="0" animBg="1"/>
      <p:bldP spid="598025" grpId="0" animBg="1"/>
      <p:bldP spid="598026" grpId="0" animBg="1"/>
      <p:bldP spid="598028" grpId="0" animBg="1"/>
      <p:bldP spid="598029"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ChangeArrowheads="1"/>
          </p:cNvSpPr>
          <p:nvPr/>
        </p:nvSpPr>
        <p:spPr bwMode="auto">
          <a:xfrm>
            <a:off x="0" y="5410200"/>
            <a:ext cx="9372600" cy="1447800"/>
          </a:xfrm>
          <a:prstGeom prst="rect">
            <a:avLst/>
          </a:prstGeom>
          <a:solidFill>
            <a:srgbClr val="FF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b="0">
              <a:solidFill>
                <a:srgbClr val="000000"/>
              </a:solidFill>
            </a:endParaRPr>
          </a:p>
        </p:txBody>
      </p:sp>
      <p:pic>
        <p:nvPicPr>
          <p:cNvPr id="15053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l="1031" t="644" r="1289" b="816"/>
          <a:stretch>
            <a:fillRect/>
          </a:stretch>
        </p:blipFill>
        <p:spPr bwMode="auto">
          <a:xfrm>
            <a:off x="0" y="0"/>
            <a:ext cx="9372600" cy="5972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0068" name="Text Box 4"/>
          <p:cNvSpPr txBox="1">
            <a:spLocks noChangeArrowheads="1"/>
          </p:cNvSpPr>
          <p:nvPr/>
        </p:nvSpPr>
        <p:spPr bwMode="auto">
          <a:xfrm>
            <a:off x="228600" y="3429000"/>
            <a:ext cx="2362200" cy="1190625"/>
          </a:xfrm>
          <a:prstGeom prst="rect">
            <a:avLst/>
          </a:prstGeom>
          <a:solidFill>
            <a:schemeClr val="bg1"/>
          </a:solidFill>
          <a:ln w="9525">
            <a:noFill/>
            <a:miter lim="800000"/>
            <a:headEnd/>
            <a:tailEnd/>
          </a:ln>
          <a:effectLst>
            <a:outerShdw blurRad="63500" dist="29783" dir="1514402"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3600">
                <a:solidFill>
                  <a:srgbClr val="3333FF"/>
                </a:solidFill>
                <a:latin typeface="Times New Roman" charset="0"/>
              </a:rPr>
              <a:t>Lawsuits </a:t>
            </a:r>
            <a:br>
              <a:rPr lang="en-US" sz="3600">
                <a:solidFill>
                  <a:srgbClr val="3333FF"/>
                </a:solidFill>
                <a:latin typeface="Times New Roman" charset="0"/>
              </a:rPr>
            </a:br>
            <a:r>
              <a:rPr lang="en-US" sz="3600">
                <a:solidFill>
                  <a:srgbClr val="3333FF"/>
                </a:solidFill>
                <a:latin typeface="Times New Roman" charset="0"/>
              </a:rPr>
              <a:t>1 Cor. 6</a:t>
            </a:r>
          </a:p>
        </p:txBody>
      </p:sp>
      <p:sp>
        <p:nvSpPr>
          <p:cNvPr id="600069" name="Text Box 5"/>
          <p:cNvSpPr txBox="1">
            <a:spLocks noChangeArrowheads="1"/>
          </p:cNvSpPr>
          <p:nvPr/>
        </p:nvSpPr>
        <p:spPr bwMode="auto">
          <a:xfrm>
            <a:off x="2895600" y="4114800"/>
            <a:ext cx="3581400" cy="1739900"/>
          </a:xfrm>
          <a:prstGeom prst="rect">
            <a:avLst/>
          </a:prstGeom>
          <a:solidFill>
            <a:schemeClr val="bg1"/>
          </a:solidFill>
          <a:ln w="9525">
            <a:noFill/>
            <a:miter lim="800000"/>
            <a:headEnd/>
            <a:tailEnd/>
          </a:ln>
          <a:effectLst>
            <a:outerShdw blurRad="63500" dist="29783" dir="1514402"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3600">
                <a:solidFill>
                  <a:srgbClr val="3333FF"/>
                </a:solidFill>
                <a:latin typeface="Times New Roman" charset="0"/>
              </a:rPr>
              <a:t>Paul at the speaker rostrum </a:t>
            </a:r>
          </a:p>
          <a:p>
            <a:r>
              <a:rPr lang="en-US" sz="3600">
                <a:solidFill>
                  <a:srgbClr val="3333FF"/>
                </a:solidFill>
                <a:latin typeface="Times New Roman" charset="0"/>
              </a:rPr>
              <a:t>Acts 18</a:t>
            </a:r>
          </a:p>
        </p:txBody>
      </p:sp>
      <p:sp>
        <p:nvSpPr>
          <p:cNvPr id="600070" name="Text Box 6"/>
          <p:cNvSpPr txBox="1">
            <a:spLocks noChangeArrowheads="1"/>
          </p:cNvSpPr>
          <p:nvPr/>
        </p:nvSpPr>
        <p:spPr bwMode="auto">
          <a:xfrm>
            <a:off x="6915472" y="3962401"/>
            <a:ext cx="2228528" cy="1194792"/>
          </a:xfrm>
          <a:prstGeom prst="rect">
            <a:avLst/>
          </a:prstGeom>
          <a:noFill/>
          <a:ln>
            <a:noFill/>
          </a:ln>
          <a:effectLst>
            <a:outerShdw blurRad="63500" dist="25400" dir="1514301" algn="ctr" rotWithShape="0">
              <a:srgbClr val="FFFFFF">
                <a:alpha val="74997"/>
              </a:srgbClr>
            </a:outerShdw>
          </a:effectLst>
        </p:spPr>
        <p:txBody>
          <a:bodyPr lIns="0" tIns="0" rIns="57799" bIns="0"/>
          <a:lstStyle>
            <a:defPPr>
              <a:defRPr lang="en-US"/>
            </a:defPPr>
            <a:lvl1pPr marL="57150">
              <a:defRPr sz="8000">
                <a:solidFill>
                  <a:srgbClr val="FF0805"/>
                </a:solidFill>
                <a:effectLst>
                  <a:glow rad="101600">
                    <a:srgbClr val="DFE76B">
                      <a:alpha val="75000"/>
                    </a:srgbClr>
                  </a:glow>
                </a:effectLst>
                <a:latin typeface="Arial Bold" charset="0"/>
                <a:cs typeface="宋体" charset="0"/>
                <a:sym typeface="Times New Roman" charset="0"/>
              </a:defRPr>
            </a:lvl1pPr>
            <a:lvl2pPr algn="l">
              <a:defRPr sz="3400">
                <a:solidFill>
                  <a:srgbClr val="000000"/>
                </a:solidFill>
                <a:latin typeface="Times New Roman" charset="0"/>
                <a:sym typeface="Times New Roman" charset="0"/>
              </a:defRPr>
            </a:lvl2pPr>
            <a:lvl3pPr algn="l">
              <a:defRPr sz="3400">
                <a:solidFill>
                  <a:srgbClr val="000000"/>
                </a:solidFill>
                <a:latin typeface="Times New Roman" charset="0"/>
                <a:sym typeface="Times New Roman" charset="0"/>
              </a:defRPr>
            </a:lvl3pPr>
            <a:lvl4pPr algn="l">
              <a:defRPr sz="3400">
                <a:solidFill>
                  <a:srgbClr val="000000"/>
                </a:solidFill>
                <a:latin typeface="Times New Roman" charset="0"/>
                <a:sym typeface="Times New Roman" charset="0"/>
              </a:defRPr>
            </a:lvl4pPr>
            <a:lvl5pPr algn="l">
              <a:defRPr sz="3400">
                <a:solidFill>
                  <a:srgbClr val="000000"/>
                </a:solidFill>
                <a:latin typeface="Times New Roman" charset="0"/>
                <a:sym typeface="Times New Roman" charset="0"/>
              </a:defRPr>
            </a:lvl5pPr>
            <a:lvl6pPr>
              <a:defRPr sz="3400">
                <a:solidFill>
                  <a:srgbClr val="000000"/>
                </a:solidFill>
                <a:latin typeface="Times New Roman" charset="0"/>
                <a:sym typeface="Times New Roman" charset="0"/>
              </a:defRPr>
            </a:lvl6pPr>
            <a:lvl7pPr>
              <a:defRPr sz="3400">
                <a:solidFill>
                  <a:srgbClr val="000000"/>
                </a:solidFill>
                <a:latin typeface="Times New Roman" charset="0"/>
                <a:sym typeface="Times New Roman" charset="0"/>
              </a:defRPr>
            </a:lvl7pPr>
            <a:lvl8pPr>
              <a:defRPr sz="3400">
                <a:solidFill>
                  <a:srgbClr val="000000"/>
                </a:solidFill>
                <a:latin typeface="Times New Roman" charset="0"/>
                <a:sym typeface="Times New Roman" charset="0"/>
              </a:defRPr>
            </a:lvl8pPr>
            <a:lvl9pPr>
              <a:defRPr sz="3400">
                <a:solidFill>
                  <a:srgbClr val="000000"/>
                </a:solidFill>
                <a:latin typeface="Times New Roman" charset="0"/>
                <a:sym typeface="Times New Roman" charset="0"/>
              </a:defRPr>
            </a:lvl9pPr>
          </a:lstStyle>
          <a:p>
            <a:r>
              <a:rPr lang="en-US" sz="6000" dirty="0"/>
              <a:t>Bema</a:t>
            </a:r>
          </a:p>
        </p:txBody>
      </p:sp>
      <p:sp>
        <p:nvSpPr>
          <p:cNvPr id="150535" name="Rectangle 7"/>
          <p:cNvSpPr>
            <a:spLocks noGrp="1" noChangeArrowheads="1"/>
          </p:cNvSpPr>
          <p:nvPr>
            <p:ph type="title" idx="4294967295"/>
          </p:nvPr>
        </p:nvSpPr>
        <p:spPr>
          <a:xfrm>
            <a:off x="76200" y="6248400"/>
            <a:ext cx="6096000" cy="533400"/>
          </a:xfrm>
        </p:spPr>
        <p:txBody>
          <a:bodyPr/>
          <a:lstStyle/>
          <a:p>
            <a:pPr algn="l" eaLnBrk="1" hangingPunct="1"/>
            <a:r>
              <a:rPr lang="en-US" sz="3600" b="1">
                <a:latin typeface="Arial" charset="0"/>
              </a:rPr>
              <a:t>The Bema at Corinth</a:t>
            </a:r>
            <a:endParaRPr lang="en-US" sz="3600">
              <a:latin typeface="Arial" charset="0"/>
            </a:endParaRPr>
          </a:p>
        </p:txBody>
      </p:sp>
      <p:sp>
        <p:nvSpPr>
          <p:cNvPr id="150536" name="Rectangle 8"/>
          <p:cNvSpPr>
            <a:spLocks noChangeArrowheads="1"/>
          </p:cNvSpPr>
          <p:nvPr/>
        </p:nvSpPr>
        <p:spPr bwMode="auto">
          <a:xfrm rot="-1260481">
            <a:off x="6553200" y="4267200"/>
            <a:ext cx="381000" cy="152400"/>
          </a:xfrm>
          <a:prstGeom prst="rect">
            <a:avLst/>
          </a:prstGeom>
          <a:solidFill>
            <a:srgbClr val="FF0000"/>
          </a:solidFill>
          <a:ln w="9525">
            <a:solidFill>
              <a:schemeClr val="tx1"/>
            </a:solidFill>
            <a:miter lim="800000"/>
            <a:headEnd/>
            <a:tailEnd/>
          </a:ln>
        </p:spPr>
        <p:txBody>
          <a:bodyPr wrap="none" anchor="ctr"/>
          <a:lstStyle/>
          <a:p>
            <a:pPr algn="l" eaLnBrk="0" hangingPunct="0"/>
            <a:endParaRPr lang="en-US" b="0">
              <a:solidFill>
                <a:srgbClr val="000000"/>
              </a:solidFill>
            </a:endParaRPr>
          </a:p>
        </p:txBody>
      </p:sp>
    </p:spTree>
    <p:extLst>
      <p:ext uri="{BB962C8B-B14F-4D97-AF65-F5344CB8AC3E}">
        <p14:creationId xmlns:p14="http://schemas.microsoft.com/office/powerpoint/2010/main" val="42621324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images.martechadvisor.com/images/uploads/content_images/be_different_57f7c1ee70eab.jpg">
            <a:extLst>
              <a:ext uri="{FF2B5EF4-FFF2-40B4-BE49-F238E27FC236}">
                <a16:creationId xmlns:a16="http://schemas.microsoft.com/office/drawing/2014/main" id="{D7A1F30B-7D44-DF47-B9ED-67EB0F4AA4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4" y="13360"/>
            <a:ext cx="9144000" cy="608806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347864" y="2688407"/>
            <a:ext cx="5796136" cy="3413016"/>
          </a:xfrm>
          <a:effectLst>
            <a:outerShdw blurRad="63500" dist="35921" dir="2700000" algn="ctr" rotWithShape="0">
              <a:schemeClr val="tx2">
                <a:alpha val="74998"/>
              </a:schemeClr>
            </a:outerShdw>
          </a:effectLst>
        </p:spPr>
        <p:txBody>
          <a:bodyPr anchor="t"/>
          <a:lstStyle/>
          <a:p>
            <a:pPr>
              <a:defRPr/>
            </a:pPr>
            <a:r>
              <a:rPr lang="en-SG" sz="5400" b="1" dirty="0">
                <a:effectLst>
                  <a:glow rad="127000">
                    <a:schemeClr val="tx1"/>
                  </a:glow>
                </a:effectLst>
                <a:latin typeface="Arial" charset="0"/>
                <a:ea typeface="ＭＳ Ｐゴシック" charset="0"/>
                <a:cs typeface="ＭＳ Ｐゴシック" charset="0"/>
              </a:rPr>
              <a:t>How should we be </a:t>
            </a:r>
            <a:r>
              <a:rPr lang="en-SG" sz="6600" b="1" dirty="0">
                <a:solidFill>
                  <a:srgbClr val="FFFF00"/>
                </a:solidFill>
                <a:effectLst>
                  <a:glow rad="127000">
                    <a:schemeClr val="tx1"/>
                  </a:glow>
                </a:effectLst>
                <a:latin typeface="Arial" charset="0"/>
                <a:ea typeface="ＭＳ Ｐゴシック" charset="0"/>
                <a:cs typeface="ＭＳ Ｐゴシック" charset="0"/>
              </a:rPr>
              <a:t>different</a:t>
            </a:r>
            <a:r>
              <a:rPr lang="en-SG" sz="5400" b="1" dirty="0">
                <a:effectLst>
                  <a:glow rad="127000">
                    <a:schemeClr val="tx1"/>
                  </a:glow>
                </a:effectLst>
                <a:latin typeface="Arial" charset="0"/>
                <a:ea typeface="ＭＳ Ｐゴシック" charset="0"/>
                <a:cs typeface="ＭＳ Ｐゴシック" charset="0"/>
              </a:rPr>
              <a:t> </a:t>
            </a:r>
            <a:r>
              <a:rPr lang="en-SG" sz="4800" b="1" dirty="0">
                <a:effectLst>
                  <a:glow rad="127000">
                    <a:schemeClr val="tx1"/>
                  </a:glow>
                </a:effectLst>
                <a:latin typeface="Arial" charset="0"/>
                <a:ea typeface="ＭＳ Ｐゴシック" charset="0"/>
                <a:cs typeface="ＭＳ Ｐゴシック" charset="0"/>
              </a:rPr>
              <a:t>from unbelievers</a:t>
            </a:r>
            <a:r>
              <a:rPr lang="en-US" sz="4800" b="1" dirty="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C91A72FC-6206-AD43-938A-DFD4AF3AFC00}"/>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Corinthians</a:t>
            </a:r>
          </a:p>
        </p:txBody>
      </p:sp>
    </p:spTree>
    <p:extLst>
      <p:ext uri="{BB962C8B-B14F-4D97-AF65-F5344CB8AC3E}">
        <p14:creationId xmlns:p14="http://schemas.microsoft.com/office/powerpoint/2010/main" val="3908482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2578" name="Picture 2" descr="Bema closeup"/>
          <p:cNvPicPr>
            <a:picLocks noChangeAspect="1" noChangeArrowheads="1"/>
          </p:cNvPicPr>
          <p:nvPr/>
        </p:nvPicPr>
        <p:blipFill>
          <a:blip r:embed="rId3" cstate="screen">
            <a:extLst>
              <a:ext uri="{28A0092B-C50C-407E-A947-70E740481C1C}">
                <a14:useLocalDpi xmlns:a14="http://schemas.microsoft.com/office/drawing/2010/main"/>
              </a:ext>
            </a:extLst>
          </a:blip>
          <a:srcRect l="17" t="-24" r="-17" b="3929"/>
          <a:stretch>
            <a:fillRect/>
          </a:stretch>
        </p:blipFill>
        <p:spPr bwMode="auto">
          <a:xfrm flipH="1">
            <a:off x="-304800" y="0"/>
            <a:ext cx="10287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304800" y="304800"/>
            <a:ext cx="8534400" cy="990600"/>
          </a:xfrm>
          <a:effectLst>
            <a:outerShdw blurRad="63500" dist="35921" dir="2700000" algn="ctr" rotWithShape="0">
              <a:srgbClr val="000000"/>
            </a:outerShdw>
          </a:effectLst>
        </p:spPr>
        <p:txBody>
          <a:bodyPr/>
          <a:lstStyle/>
          <a:p>
            <a:pPr algn="l" eaLnBrk="1" hangingPunct="1"/>
            <a:r>
              <a:rPr lang="en-US" sz="6000" dirty="0">
                <a:solidFill>
                  <a:schemeClr val="bg1"/>
                </a:solidFill>
                <a:effectLst>
                  <a:outerShdw blurRad="38100" dist="38100" dir="2700000" algn="tl">
                    <a:srgbClr val="DDDDDD"/>
                  </a:outerShdw>
                </a:effectLst>
                <a:latin typeface="Arial" charset="0"/>
                <a:ea typeface="ＭＳ Ｐゴシック" charset="0"/>
                <a:cs typeface="ＭＳ Ｐゴシック" charset="0"/>
              </a:rPr>
              <a:t>Bema Close-up</a:t>
            </a:r>
            <a:endParaRPr lang="en-US" sz="600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26542383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4626" name="Picture 1030" descr="Bema, place of judgme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0" y="-152400"/>
            <a:ext cx="9144000" cy="1143000"/>
          </a:xfrm>
          <a:effectLst>
            <a:outerShdw blurRad="63500" dist="35921" dir="2700000" algn="ctr" rotWithShape="0">
              <a:srgbClr val="000000"/>
            </a:outerShdw>
          </a:effectLst>
        </p:spPr>
        <p:txBody>
          <a:bodyPr/>
          <a:lstStyle/>
          <a:p>
            <a:pPr eaLnBrk="1" hangingPunct="1"/>
            <a:r>
              <a:rPr lang="en-US" b="1">
                <a:solidFill>
                  <a:schemeClr val="bg1"/>
                </a:solidFill>
                <a:latin typeface="Arial" charset="0"/>
                <a:ea typeface="ＭＳ Ｐゴシック" charset="0"/>
                <a:cs typeface="ＭＳ Ｐゴシック" charset="0"/>
              </a:rPr>
              <a:t>The Speaker or Judge Above</a:t>
            </a:r>
            <a:endParaRPr lang="en-US" b="1">
              <a:latin typeface="Arial" charset="0"/>
              <a:ea typeface="ＭＳ Ｐゴシック" charset="0"/>
              <a:cs typeface="ＭＳ Ｐゴシック" charset="0"/>
            </a:endParaRPr>
          </a:p>
        </p:txBody>
      </p:sp>
      <p:sp>
        <p:nvSpPr>
          <p:cNvPr id="2" name="Rectangle 2"/>
          <p:cNvSpPr>
            <a:spLocks noChangeArrowheads="1"/>
          </p:cNvSpPr>
          <p:nvPr/>
        </p:nvSpPr>
        <p:spPr bwMode="auto">
          <a:xfrm>
            <a:off x="0" y="-152400"/>
            <a:ext cx="9144000" cy="1143000"/>
          </a:xfrm>
          <a:prstGeom prst="rect">
            <a:avLst/>
          </a:prstGeom>
          <a:noFill/>
          <a:ln w="9525">
            <a:noFill/>
            <a:miter lim="800000"/>
            <a:headEnd/>
            <a:tailEnd/>
          </a:ln>
          <a:effectLst>
            <a:outerShdw blurRad="63500" dist="35921" dir="2700000" algn="ctr" rotWithShape="0">
              <a:srgbClr val="FFFFFF"/>
            </a:outerShdw>
          </a:effectLst>
        </p:spPr>
        <p:txBody>
          <a:bodyPr anchor="ctr"/>
          <a:lstStyle/>
          <a:p>
            <a:r>
              <a:rPr lang="en-US" sz="4400">
                <a:solidFill>
                  <a:srgbClr val="000000"/>
                </a:solidFill>
              </a:rPr>
              <a:t>The Speaker or Judge Above</a:t>
            </a:r>
          </a:p>
        </p:txBody>
      </p:sp>
    </p:spTree>
    <p:extLst>
      <p:ext uri="{BB962C8B-B14F-4D97-AF65-F5344CB8AC3E}">
        <p14:creationId xmlns:p14="http://schemas.microsoft.com/office/powerpoint/2010/main" val="316344733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7938" name="Picture 1028" descr="Before the judgment sea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0" y="76200"/>
            <a:ext cx="9144000" cy="1143000"/>
          </a:xfrm>
          <a:effectLst/>
        </p:spPr>
        <p:txBody>
          <a:bodyPr/>
          <a:lstStyle/>
          <a:p>
            <a:pPr eaLnBrk="1" hangingPunct="1">
              <a:defRPr/>
            </a:pPr>
            <a:r>
              <a:rPr lang="en-US" b="1" dirty="0">
                <a:solidFill>
                  <a:schemeClr val="bg1"/>
                </a:solidFill>
                <a:effectLst>
                  <a:glow rad="266700">
                    <a:schemeClr val="tx1">
                      <a:alpha val="88000"/>
                    </a:schemeClr>
                  </a:glow>
                </a:effectLst>
                <a:latin typeface="Arial" charset="0"/>
                <a:ea typeface="ＭＳ Ｐゴシック" charset="0"/>
                <a:cs typeface="ＭＳ Ｐゴシック" charset="0"/>
              </a:rPr>
              <a:t>The One Being Judged or Rewarded Stood Below</a:t>
            </a:r>
            <a:endParaRPr lang="en-US" dirty="0">
              <a:effectLst>
                <a:glow rad="266700">
                  <a:schemeClr val="tx1">
                    <a:alpha val="88000"/>
                  </a:scheme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9267982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8722" name="Rectangle 1026"/>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eaLnBrk="0" hangingPunct="0"/>
            <a:endParaRPr lang="en-US">
              <a:solidFill>
                <a:srgbClr val="000000"/>
              </a:solidFill>
              <a:latin typeface="Arial"/>
              <a:cs typeface="Arial"/>
            </a:endParaRPr>
          </a:p>
        </p:txBody>
      </p:sp>
      <p:sp>
        <p:nvSpPr>
          <p:cNvPr id="148482" name="Rectangle 2"/>
          <p:cNvSpPr>
            <a:spLocks noGrp="1" noChangeArrowheads="1"/>
          </p:cNvSpPr>
          <p:nvPr>
            <p:ph type="title" idx="4294967295"/>
          </p:nvPr>
        </p:nvSpPr>
        <p:spPr>
          <a:xfrm>
            <a:off x="304800" y="304800"/>
            <a:ext cx="8534400" cy="990600"/>
          </a:xfrm>
          <a:solidFill>
            <a:schemeClr val="accent2"/>
          </a:solidFill>
          <a:effectLst>
            <a:outerShdw blurRad="63500" dist="35921" dir="2700000" algn="ctr" rotWithShape="0">
              <a:srgbClr val="000000"/>
            </a:outerShdw>
          </a:effectLst>
        </p:spPr>
        <p:txBody>
          <a:bodyPr/>
          <a:lstStyle/>
          <a:p>
            <a:pPr algn="r" eaLnBrk="1" hangingPunct="1"/>
            <a:r>
              <a:rPr lang="en-US" b="1">
                <a:solidFill>
                  <a:schemeClr val="bg1"/>
                </a:solidFill>
                <a:effectLst>
                  <a:outerShdw blurRad="38100" dist="38100" dir="2700000" algn="tl">
                    <a:srgbClr val="000000"/>
                  </a:outerShdw>
                </a:effectLst>
                <a:latin typeface="Arial"/>
                <a:ea typeface="ＭＳ Ｐゴシック" charset="0"/>
                <a:cs typeface="Arial"/>
              </a:rPr>
              <a:t>Bema for Rewards</a:t>
            </a:r>
            <a:endParaRPr lang="en-US" b="1">
              <a:latin typeface="Arial"/>
              <a:ea typeface="ＭＳ Ｐゴシック" charset="0"/>
              <a:cs typeface="Arial"/>
            </a:endParaRPr>
          </a:p>
        </p:txBody>
      </p:sp>
      <p:sp>
        <p:nvSpPr>
          <p:cNvPr id="158724" name="Text Box 1028"/>
          <p:cNvSpPr txBox="1">
            <a:spLocks noChangeArrowheads="1"/>
          </p:cNvSpPr>
          <p:nvPr/>
        </p:nvSpPr>
        <p:spPr bwMode="auto">
          <a:xfrm>
            <a:off x="0" y="1484784"/>
            <a:ext cx="9144000" cy="53860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en-US" altLang="ja-JP" sz="3600" dirty="0">
                <a:solidFill>
                  <a:srgbClr val="FFFFFF"/>
                </a:solidFill>
                <a:latin typeface="Arial"/>
                <a:cs typeface="Arial"/>
              </a:rPr>
              <a:t>"</a:t>
            </a:r>
            <a:r>
              <a:rPr lang="en-US" sz="3600" dirty="0">
                <a:solidFill>
                  <a:srgbClr val="FFFFFF"/>
                </a:solidFill>
                <a:latin typeface="Arial"/>
                <a:cs typeface="Arial"/>
              </a:rPr>
              <a:t>In Grecian games in Athens, the old arena contained a raised platform on which the president or umpire of the arena sat.  From here he rewarded all the contestants; and here he rewarded all winners.  It was called the </a:t>
            </a:r>
            <a:r>
              <a:rPr lang="fr-FR" altLang="ja-JP" sz="3600" i="1" dirty="0">
                <a:solidFill>
                  <a:srgbClr val="FFFFFF"/>
                </a:solidFill>
                <a:latin typeface="Arial"/>
                <a:cs typeface="Arial"/>
              </a:rPr>
              <a:t>'</a:t>
            </a:r>
            <a:r>
              <a:rPr lang="en-US" sz="3600" i="1" dirty="0">
                <a:solidFill>
                  <a:srgbClr val="FFFFFF"/>
                </a:solidFill>
                <a:latin typeface="Arial"/>
                <a:cs typeface="Arial"/>
              </a:rPr>
              <a:t>bema</a:t>
            </a:r>
            <a:r>
              <a:rPr lang="fr-FR" altLang="ja-JP" sz="3600" i="1" dirty="0">
                <a:solidFill>
                  <a:srgbClr val="FFFFFF"/>
                </a:solidFill>
                <a:latin typeface="Arial"/>
                <a:cs typeface="Arial"/>
              </a:rPr>
              <a:t>'</a:t>
            </a:r>
            <a:r>
              <a:rPr lang="en-US" sz="3600" i="1" dirty="0">
                <a:solidFill>
                  <a:srgbClr val="FFFFFF"/>
                </a:solidFill>
                <a:latin typeface="Arial"/>
                <a:cs typeface="Arial"/>
              </a:rPr>
              <a:t> </a:t>
            </a:r>
            <a:r>
              <a:rPr lang="en-US" sz="3600" dirty="0">
                <a:solidFill>
                  <a:srgbClr val="FFFFFF"/>
                </a:solidFill>
                <a:latin typeface="Arial"/>
                <a:cs typeface="Arial"/>
              </a:rPr>
              <a:t>or </a:t>
            </a:r>
            <a:r>
              <a:rPr lang="fr-FR" altLang="ja-JP" sz="3600" i="1" dirty="0">
                <a:solidFill>
                  <a:srgbClr val="FFFFFF"/>
                </a:solidFill>
                <a:latin typeface="Arial"/>
                <a:cs typeface="Arial"/>
              </a:rPr>
              <a:t>'</a:t>
            </a:r>
            <a:r>
              <a:rPr lang="en-US" sz="3600" i="1" dirty="0">
                <a:solidFill>
                  <a:srgbClr val="FFFFFF"/>
                </a:solidFill>
                <a:latin typeface="Arial"/>
                <a:cs typeface="Arial"/>
              </a:rPr>
              <a:t>reward seat.</a:t>
            </a:r>
            <a:r>
              <a:rPr lang="fr-FR" altLang="ja-JP" sz="3600" i="1" dirty="0">
                <a:solidFill>
                  <a:srgbClr val="FFFFFF"/>
                </a:solidFill>
                <a:latin typeface="Arial"/>
                <a:cs typeface="Arial"/>
              </a:rPr>
              <a:t>'</a:t>
            </a:r>
            <a:r>
              <a:rPr lang="en-US" sz="3600" dirty="0">
                <a:solidFill>
                  <a:srgbClr val="FFFFFF"/>
                </a:solidFill>
                <a:latin typeface="Arial"/>
                <a:cs typeface="Arial"/>
              </a:rPr>
              <a:t>  It was never used of a judicial bench.</a:t>
            </a:r>
            <a:r>
              <a:rPr lang="en-US" altLang="ja-JP" sz="3600" dirty="0">
                <a:solidFill>
                  <a:srgbClr val="FFFFFF"/>
                </a:solidFill>
                <a:latin typeface="Arial"/>
                <a:cs typeface="Arial"/>
              </a:rPr>
              <a:t>"</a:t>
            </a:r>
            <a:r>
              <a:rPr lang="en-US" sz="3600" dirty="0">
                <a:solidFill>
                  <a:srgbClr val="FFFFFF"/>
                </a:solidFill>
                <a:latin typeface="Arial"/>
                <a:cs typeface="Arial"/>
              </a:rPr>
              <a:t> </a:t>
            </a:r>
            <a:br>
              <a:rPr lang="en-US" sz="3600" dirty="0">
                <a:solidFill>
                  <a:srgbClr val="FFFFFF"/>
                </a:solidFill>
                <a:latin typeface="Arial"/>
                <a:cs typeface="Arial"/>
              </a:rPr>
            </a:br>
            <a:r>
              <a:rPr lang="en-US" sz="2800" dirty="0">
                <a:solidFill>
                  <a:srgbClr val="FFFFFF"/>
                </a:solidFill>
                <a:latin typeface="Arial"/>
                <a:cs typeface="Arial"/>
              </a:rPr>
              <a:t>(L. Sale-Harrison, </a:t>
            </a:r>
            <a:r>
              <a:rPr lang="en-US" sz="2800" i="1" dirty="0">
                <a:solidFill>
                  <a:srgbClr val="FFFFFF"/>
                </a:solidFill>
                <a:latin typeface="Arial"/>
                <a:cs typeface="Arial"/>
              </a:rPr>
              <a:t>Judgment Seat of Christ</a:t>
            </a:r>
            <a:r>
              <a:rPr lang="en-US" sz="2800" dirty="0">
                <a:solidFill>
                  <a:srgbClr val="FFFFFF"/>
                </a:solidFill>
                <a:latin typeface="Arial"/>
                <a:cs typeface="Arial"/>
              </a:rPr>
              <a:t>, 8; </a:t>
            </a:r>
            <a:br>
              <a:rPr lang="en-US" sz="2800" dirty="0">
                <a:solidFill>
                  <a:srgbClr val="FFFFFF"/>
                </a:solidFill>
                <a:latin typeface="Arial"/>
                <a:cs typeface="Arial"/>
              </a:rPr>
            </a:br>
            <a:r>
              <a:rPr lang="en-US" sz="2800" dirty="0">
                <a:solidFill>
                  <a:srgbClr val="FFFFFF"/>
                </a:solidFill>
                <a:latin typeface="Arial"/>
                <a:cs typeface="Arial"/>
              </a:rPr>
              <a:t>cited by Pentecost, </a:t>
            </a:r>
            <a:r>
              <a:rPr lang="en-US" sz="2800" i="1" dirty="0">
                <a:solidFill>
                  <a:srgbClr val="FFFFFF"/>
                </a:solidFill>
                <a:latin typeface="Arial"/>
                <a:cs typeface="Arial"/>
              </a:rPr>
              <a:t>Things to Come</a:t>
            </a:r>
            <a:r>
              <a:rPr lang="en-US" sz="2800" dirty="0">
                <a:solidFill>
                  <a:srgbClr val="FFFFFF"/>
                </a:solidFill>
                <a:latin typeface="Arial"/>
                <a:cs typeface="Arial"/>
              </a:rPr>
              <a:t>, 220).</a:t>
            </a:r>
            <a:endParaRPr lang="en-US" sz="3200" dirty="0">
              <a:solidFill>
                <a:srgbClr val="FFFFFF"/>
              </a:solidFill>
              <a:latin typeface="Arial"/>
              <a:cs typeface="Arial"/>
            </a:endParaRPr>
          </a:p>
        </p:txBody>
      </p:sp>
      <p:pic>
        <p:nvPicPr>
          <p:cNvPr id="158725" name="Picture 1029" descr="Bema closeu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flipH="1">
            <a:off x="0" y="0"/>
            <a:ext cx="2286000" cy="1585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6390" name="WordArt 1030"/>
          <p:cNvSpPr>
            <a:spLocks noChangeArrowheads="1" noChangeShapeType="1" noTextEdit="1"/>
          </p:cNvSpPr>
          <p:nvPr/>
        </p:nvSpPr>
        <p:spPr bwMode="auto">
          <a:xfrm>
            <a:off x="6477000" y="4724400"/>
            <a:ext cx="2362200" cy="1568450"/>
          </a:xfrm>
          <a:prstGeom prst="rect">
            <a:avLst/>
          </a:prstGeom>
        </p:spPr>
        <p:txBody>
          <a:bodyPr wrap="none" fromWordArt="1">
            <a:prstTxWarp prst="textCascadeUp">
              <a:avLst>
                <a:gd name="adj" fmla="val 44444"/>
              </a:avLst>
            </a:prstTxWarp>
            <a:scene3d>
              <a:camera prst="legacyPerspectiveFront">
                <a:rot lat="20519997" lon="1080000" rev="0"/>
              </a:camera>
              <a:lightRig rig="legacyHarsh2" dir="b"/>
            </a:scene3d>
            <a:sp3d extrusionH="430200" prstMaterial="legacyMatte">
              <a:extrusionClr>
                <a:srgbClr val="FF6600"/>
              </a:extrusionClr>
            </a:sp3d>
          </a:bodyPr>
          <a:lstStyle/>
          <a:p>
            <a:pPr eaLnBrk="0" hangingPunct="0"/>
            <a:r>
              <a:rPr lang="en-US" sz="3600" b="0" kern="10">
                <a:ln w="9525">
                  <a:round/>
                  <a:headEnd/>
                  <a:tailEnd/>
                </a:ln>
                <a:gradFill rotWithShape="1">
                  <a:gsLst>
                    <a:gs pos="0">
                      <a:srgbClr val="FFE701"/>
                    </a:gs>
                    <a:gs pos="100000">
                      <a:srgbClr val="FE3E02"/>
                    </a:gs>
                  </a:gsLst>
                  <a:lin ang="5400000" scaled="1"/>
                </a:gradFill>
                <a:latin typeface="Impact"/>
                <a:ea typeface="Impact"/>
                <a:cs typeface="Impact"/>
              </a:rPr>
              <a:t>Really?</a:t>
            </a:r>
          </a:p>
        </p:txBody>
      </p:sp>
    </p:spTree>
    <p:extLst>
      <p:ext uri="{BB962C8B-B14F-4D97-AF65-F5344CB8AC3E}">
        <p14:creationId xmlns:p14="http://schemas.microsoft.com/office/powerpoint/2010/main" val="38627071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499"/>
                                          </p:stCondLst>
                                        </p:cTn>
                                        <p:tgtEl>
                                          <p:spTgt spid="6563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6390"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ctrTitle"/>
          </p:nvPr>
        </p:nvSpPr>
        <p:spPr/>
        <p:txBody>
          <a:bodyPr/>
          <a:lstStyle/>
          <a:p>
            <a:pPr eaLnBrk="1" hangingPunct="1"/>
            <a:r>
              <a:rPr lang="en-US">
                <a:latin typeface="Times New Roman" charset="0"/>
              </a:rPr>
              <a:t>Jesus Before Pilate</a:t>
            </a:r>
          </a:p>
        </p:txBody>
      </p:sp>
      <p:sp>
        <p:nvSpPr>
          <p:cNvPr id="160771" name="Rectangle 3"/>
          <p:cNvSpPr>
            <a:spLocks noGrp="1" noChangeArrowheads="1"/>
          </p:cNvSpPr>
          <p:nvPr>
            <p:ph type="subTitle" idx="1"/>
          </p:nvPr>
        </p:nvSpPr>
        <p:spPr/>
        <p:txBody>
          <a:bodyPr/>
          <a:lstStyle/>
          <a:p>
            <a:pPr eaLnBrk="1" hangingPunct="1">
              <a:buFont typeface="Wingdings" charset="0"/>
              <a:buNone/>
            </a:pPr>
            <a:endParaRPr lang="en-US">
              <a:latin typeface="Times New Roman" charset="0"/>
            </a:endParaRPr>
          </a:p>
        </p:txBody>
      </p:sp>
      <p:pic>
        <p:nvPicPr>
          <p:cNvPr id="160772" name="Picture 4" descr="eccehom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085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556342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ctrTitle"/>
          </p:nvPr>
        </p:nvSpPr>
        <p:spPr/>
        <p:txBody>
          <a:bodyPr/>
          <a:lstStyle/>
          <a:p>
            <a:pPr eaLnBrk="1" hangingPunct="1"/>
            <a:r>
              <a:rPr lang="en-US">
                <a:latin typeface="Times New Roman" charset="0"/>
              </a:rPr>
              <a:t>Jesus Before Pilate</a:t>
            </a:r>
          </a:p>
        </p:txBody>
      </p:sp>
      <p:sp>
        <p:nvSpPr>
          <p:cNvPr id="162819" name="Rectangle 3"/>
          <p:cNvSpPr>
            <a:spLocks noGrp="1" noChangeArrowheads="1"/>
          </p:cNvSpPr>
          <p:nvPr>
            <p:ph type="subTitle" idx="1"/>
          </p:nvPr>
        </p:nvSpPr>
        <p:spPr/>
        <p:txBody>
          <a:bodyPr/>
          <a:lstStyle/>
          <a:p>
            <a:pPr eaLnBrk="1" hangingPunct="1">
              <a:buFont typeface="Wingdings" charset="0"/>
              <a:buNone/>
            </a:pPr>
            <a:endParaRPr lang="en-US">
              <a:latin typeface="Times New Roman" charset="0"/>
            </a:endParaRPr>
          </a:p>
        </p:txBody>
      </p:sp>
      <p:pic>
        <p:nvPicPr>
          <p:cNvPr id="162820" name="Picture 4" descr="16gal0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810750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descr="WelcomeHom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4867" name="Rectangle 3"/>
          <p:cNvSpPr>
            <a:spLocks noGrp="1" noChangeArrowheads="1"/>
          </p:cNvSpPr>
          <p:nvPr>
            <p:ph type="title" idx="4294967295"/>
          </p:nvPr>
        </p:nvSpPr>
        <p:spPr>
          <a:xfrm>
            <a:off x="457200" y="503238"/>
            <a:ext cx="8229600" cy="2011362"/>
          </a:xfrm>
        </p:spPr>
        <p:txBody>
          <a:bodyPr/>
          <a:lstStyle/>
          <a:p>
            <a:pPr eaLnBrk="1" hangingPunct="1"/>
            <a:r>
              <a:rPr lang="en-US" b="1" i="1">
                <a:solidFill>
                  <a:schemeClr val="tx1"/>
                </a:solidFill>
                <a:latin typeface="Arial" charset="0"/>
              </a:rPr>
              <a:t>The Bema is a Reward Seat</a:t>
            </a:r>
            <a:endParaRPr lang="en-US">
              <a:solidFill>
                <a:schemeClr val="tx1"/>
              </a:solidFill>
              <a:latin typeface="Arial" charset="0"/>
            </a:endParaRPr>
          </a:p>
        </p:txBody>
      </p:sp>
    </p:spTree>
    <p:extLst>
      <p:ext uri="{BB962C8B-B14F-4D97-AF65-F5344CB8AC3E}">
        <p14:creationId xmlns:p14="http://schemas.microsoft.com/office/powerpoint/2010/main" val="27181861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3" descr="FireStubb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50800"/>
            <a:ext cx="8077200" cy="673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891" name="Rectangle 4"/>
          <p:cNvSpPr>
            <a:spLocks noGrp="1" noChangeArrowheads="1"/>
          </p:cNvSpPr>
          <p:nvPr>
            <p:ph type="title" idx="4294967295"/>
          </p:nvPr>
        </p:nvSpPr>
        <p:spPr>
          <a:xfrm>
            <a:off x="3505200" y="609600"/>
            <a:ext cx="5562600" cy="3276600"/>
          </a:xfrm>
        </p:spPr>
        <p:txBody>
          <a:bodyPr/>
          <a:lstStyle/>
          <a:p>
            <a:pPr algn="r" eaLnBrk="1" hangingPunct="1"/>
            <a:r>
              <a:rPr lang="en-US" altLang="ja-JP" sz="4000" b="1" i="1" dirty="0">
                <a:latin typeface="Arial" charset="0"/>
                <a:ea typeface="ＭＳ Ｐゴシック" charset="0"/>
                <a:cs typeface="ＭＳ Ｐゴシック" charset="0"/>
              </a:rPr>
              <a:t>"</a:t>
            </a:r>
            <a:r>
              <a:rPr lang="en-US" sz="4000" b="1" i="1" dirty="0">
                <a:latin typeface="Arial" charset="0"/>
                <a:ea typeface="ＭＳ Ｐゴシック" charset="0"/>
                <a:cs typeface="ＭＳ Ｐゴシック" charset="0"/>
              </a:rPr>
              <a:t>… the </a:t>
            </a:r>
            <a:r>
              <a:rPr lang="en-US" sz="4000" b="1" i="1" dirty="0">
                <a:solidFill>
                  <a:srgbClr val="FF0805"/>
                </a:solidFill>
                <a:latin typeface="Arial" charset="0"/>
                <a:ea typeface="ＭＳ Ｐゴシック" charset="0"/>
                <a:cs typeface="ＭＳ Ｐゴシック" charset="0"/>
              </a:rPr>
              <a:t>fire</a:t>
            </a:r>
            <a:r>
              <a:rPr lang="en-US" sz="4000" b="1" i="1" dirty="0">
                <a:latin typeface="Arial" charset="0"/>
                <a:ea typeface="ＭＳ Ｐゴシック" charset="0"/>
                <a:cs typeface="ＭＳ Ｐゴシック" charset="0"/>
              </a:rPr>
              <a:t> will test the quality of each man</a:t>
            </a:r>
            <a:r>
              <a:rPr lang="fr-FR" altLang="ja-JP" sz="4000" b="1" i="1" dirty="0">
                <a:latin typeface="Arial" charset="0"/>
                <a:ea typeface="ＭＳ Ｐゴシック" charset="0"/>
                <a:cs typeface="ＭＳ Ｐゴシック" charset="0"/>
              </a:rPr>
              <a:t>'</a:t>
            </a:r>
            <a:r>
              <a:rPr lang="en-US" sz="4000" b="1" i="1" dirty="0">
                <a:latin typeface="Arial" charset="0"/>
                <a:ea typeface="ＭＳ Ｐゴシック" charset="0"/>
                <a:cs typeface="ＭＳ Ｐゴシック" charset="0"/>
              </a:rPr>
              <a:t>s work</a:t>
            </a:r>
            <a:r>
              <a:rPr lang="en-US" altLang="ja-JP" sz="4000" b="1" i="1" dirty="0">
                <a:latin typeface="Arial" charset="0"/>
                <a:ea typeface="ＭＳ Ｐゴシック" charset="0"/>
                <a:cs typeface="ＭＳ Ｐゴシック" charset="0"/>
              </a:rPr>
              <a:t>"</a:t>
            </a:r>
            <a:r>
              <a:rPr lang="en-US" sz="4000" b="1" i="1" dirty="0">
                <a:latin typeface="Arial" charset="0"/>
                <a:ea typeface="ＭＳ Ｐゴシック" charset="0"/>
                <a:cs typeface="ＭＳ Ｐゴシック" charset="0"/>
              </a:rPr>
              <a:t> </a:t>
            </a:r>
            <a:br>
              <a:rPr lang="en-US" sz="4000" b="1" i="1" dirty="0">
                <a:latin typeface="Arial" charset="0"/>
                <a:ea typeface="ＭＳ Ｐゴシック" charset="0"/>
                <a:cs typeface="ＭＳ Ｐゴシック" charset="0"/>
              </a:rPr>
            </a:br>
            <a:r>
              <a:rPr lang="en-US" sz="4000" b="1" i="1" dirty="0">
                <a:latin typeface="Arial" charset="0"/>
                <a:ea typeface="ＭＳ Ｐゴシック" charset="0"/>
                <a:cs typeface="ＭＳ Ｐゴシック" charset="0"/>
              </a:rPr>
              <a:t>(1 Cor. 3:13)</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06858951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0" y="0"/>
            <a:ext cx="9144000" cy="838200"/>
          </a:xfrm>
        </p:spPr>
        <p:txBody>
          <a:bodyPr/>
          <a:lstStyle/>
          <a:p>
            <a:pPr algn="l" eaLnBrk="1" hangingPunct="1">
              <a:defRPr/>
            </a:pPr>
            <a:r>
              <a:rPr lang="en-US" sz="3600" b="1" dirty="0"/>
              <a:t>Lasting Building Materials (3:12a)</a:t>
            </a:r>
          </a:p>
        </p:txBody>
      </p:sp>
      <p:sp>
        <p:nvSpPr>
          <p:cNvPr id="20483" name="Rectangle 3"/>
          <p:cNvSpPr>
            <a:spLocks noGrp="1" noChangeArrowheads="1"/>
          </p:cNvSpPr>
          <p:nvPr>
            <p:ph type="subTitle" idx="1"/>
          </p:nvPr>
        </p:nvSpPr>
        <p:spPr>
          <a:xfrm>
            <a:off x="0" y="5791200"/>
            <a:ext cx="9144000" cy="609600"/>
          </a:xfrm>
          <a:solidFill>
            <a:schemeClr val="hlink"/>
          </a:solidFill>
        </p:spPr>
        <p:txBody>
          <a:bodyPr/>
          <a:lstStyle/>
          <a:p>
            <a:pPr eaLnBrk="1" hangingPunct="1">
              <a:defRPr/>
            </a:pPr>
            <a:r>
              <a:rPr lang="en-US" b="1" i="0" dirty="0">
                <a:solidFill>
                  <a:schemeClr val="bg1"/>
                </a:solidFill>
              </a:rPr>
              <a:t>Foundation: The Lord Jesus Christ (1 Cor. 3:11)</a:t>
            </a:r>
          </a:p>
        </p:txBody>
      </p:sp>
      <p:sp>
        <p:nvSpPr>
          <p:cNvPr id="20486" name="Rectangle 6"/>
          <p:cNvSpPr>
            <a:spLocks noChangeArrowheads="1"/>
          </p:cNvSpPr>
          <p:nvPr/>
        </p:nvSpPr>
        <p:spPr bwMode="auto">
          <a:xfrm rot="-5400000">
            <a:off x="685800" y="3276600"/>
            <a:ext cx="3352800" cy="609600"/>
          </a:xfrm>
          <a:prstGeom prst="rect">
            <a:avLst/>
          </a:prstGeom>
          <a:solidFill>
            <a:srgbClr val="F5D053"/>
          </a:solidFill>
          <a:ln>
            <a:solidFill>
              <a:schemeClr val="tx1"/>
            </a:solidFill>
          </a:ln>
          <a:effectLst/>
        </p:spPr>
        <p:txBody>
          <a:bodyPr/>
          <a:lstStyle/>
          <a:p>
            <a:pPr>
              <a:spcBef>
                <a:spcPct val="20000"/>
              </a:spcBef>
              <a:buClr>
                <a:srgbClr val="800040"/>
              </a:buClr>
              <a:buFont typeface="Wingdings" charset="0"/>
              <a:buNone/>
              <a:defRPr/>
            </a:pPr>
            <a:r>
              <a:rPr lang="en-US" sz="3200" dirty="0">
                <a:solidFill>
                  <a:srgbClr val="000000"/>
                </a:solidFill>
                <a:latin typeface="Tahoma" charset="0"/>
              </a:rPr>
              <a:t>Gold</a:t>
            </a:r>
          </a:p>
        </p:txBody>
      </p:sp>
      <p:sp>
        <p:nvSpPr>
          <p:cNvPr id="20487" name="Rectangle 7"/>
          <p:cNvSpPr>
            <a:spLocks noChangeArrowheads="1"/>
          </p:cNvSpPr>
          <p:nvPr/>
        </p:nvSpPr>
        <p:spPr bwMode="auto">
          <a:xfrm rot="-5400000">
            <a:off x="4648200" y="3276600"/>
            <a:ext cx="3352800" cy="609600"/>
          </a:xfrm>
          <a:prstGeom prst="rect">
            <a:avLst/>
          </a:prstGeom>
          <a:blipFill rotWithShape="1">
            <a:blip r:embed="rId3"/>
            <a:stretch>
              <a:fillRect/>
            </a:stretch>
          </a:blipFill>
          <a:ln>
            <a:solidFill>
              <a:schemeClr val="tx1"/>
            </a:solidFill>
          </a:ln>
          <a:effectLst/>
        </p:spPr>
        <p:txBody>
          <a:bodyPr/>
          <a:lstStyle/>
          <a:p>
            <a:pPr>
              <a:spcBef>
                <a:spcPct val="20000"/>
              </a:spcBef>
              <a:buClr>
                <a:srgbClr val="800040"/>
              </a:buClr>
              <a:buFont typeface="Wingdings" charset="0"/>
              <a:buNone/>
              <a:defRPr/>
            </a:pPr>
            <a:r>
              <a:rPr lang="en-US" sz="3200" dirty="0">
                <a:solidFill>
                  <a:srgbClr val="000000"/>
                </a:solidFill>
                <a:latin typeface="Tahoma" charset="0"/>
              </a:rPr>
              <a:t>Jewels</a:t>
            </a:r>
          </a:p>
        </p:txBody>
      </p:sp>
      <p:sp>
        <p:nvSpPr>
          <p:cNvPr id="20488" name="Rectangle 8"/>
          <p:cNvSpPr>
            <a:spLocks noChangeArrowheads="1"/>
          </p:cNvSpPr>
          <p:nvPr/>
        </p:nvSpPr>
        <p:spPr bwMode="auto">
          <a:xfrm rot="-5400000">
            <a:off x="2209800" y="2971800"/>
            <a:ext cx="3962400" cy="609600"/>
          </a:xfrm>
          <a:prstGeom prst="rect">
            <a:avLst/>
          </a:prstGeom>
          <a:solidFill>
            <a:schemeClr val="accent3">
              <a:lumMod val="65000"/>
            </a:schemeClr>
          </a:solidFill>
          <a:ln>
            <a:solidFill>
              <a:schemeClr val="tx1"/>
            </a:solidFill>
          </a:ln>
          <a:effectLst/>
        </p:spPr>
        <p:txBody>
          <a:bodyPr/>
          <a:lstStyle/>
          <a:p>
            <a:pPr>
              <a:spcBef>
                <a:spcPct val="20000"/>
              </a:spcBef>
              <a:buClr>
                <a:srgbClr val="800040"/>
              </a:buClr>
              <a:buFont typeface="Wingdings" charset="0"/>
              <a:buNone/>
              <a:defRPr/>
            </a:pPr>
            <a:r>
              <a:rPr lang="en-US" sz="3200" dirty="0">
                <a:solidFill>
                  <a:srgbClr val="000000"/>
                </a:solidFill>
                <a:latin typeface="Tahoma" charset="0"/>
              </a:rPr>
              <a:t>Silver</a:t>
            </a:r>
          </a:p>
        </p:txBody>
      </p:sp>
      <p:grpSp>
        <p:nvGrpSpPr>
          <p:cNvPr id="20489" name="Group 9"/>
          <p:cNvGrpSpPr>
            <a:grpSpLocks/>
          </p:cNvGrpSpPr>
          <p:nvPr/>
        </p:nvGrpSpPr>
        <p:grpSpPr bwMode="auto">
          <a:xfrm>
            <a:off x="1143000" y="1447800"/>
            <a:ext cx="6172200" cy="609600"/>
            <a:chOff x="720" y="960"/>
            <a:chExt cx="3888" cy="384"/>
          </a:xfrm>
        </p:grpSpPr>
        <p:sp>
          <p:nvSpPr>
            <p:cNvPr id="20490" name="Rectangle 10" descr="Purple mesh"/>
            <p:cNvSpPr>
              <a:spLocks noChangeArrowheads="1"/>
            </p:cNvSpPr>
            <p:nvPr/>
          </p:nvSpPr>
          <p:spPr bwMode="auto">
            <a:xfrm rot="-1410176">
              <a:off x="720" y="960"/>
              <a:ext cx="2112" cy="384"/>
            </a:xfrm>
            <a:prstGeom prst="rect">
              <a:avLst/>
            </a:prstGeom>
            <a:blipFill dpi="0" rotWithShape="1">
              <a:blip r:embed="rId4"/>
              <a:srcRect/>
              <a:tile tx="0" ty="0" sx="100000" sy="100000" flip="none" algn="tl"/>
            </a:blip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p>
              <a:pPr>
                <a:spcBef>
                  <a:spcPct val="20000"/>
                </a:spcBef>
                <a:buClr>
                  <a:srgbClr val="800040"/>
                </a:buClr>
                <a:buFont typeface="Wingdings" charset="0"/>
                <a:buNone/>
                <a:defRPr/>
              </a:pPr>
              <a:endParaRPr lang="en-US" sz="2800">
                <a:solidFill>
                  <a:srgbClr val="FFFFFF"/>
                </a:solidFill>
                <a:latin typeface="Tahoma" charset="0"/>
              </a:endParaRPr>
            </a:p>
          </p:txBody>
        </p:sp>
        <p:sp>
          <p:nvSpPr>
            <p:cNvPr id="20491" name="Rectangle 11" descr="Purple mesh"/>
            <p:cNvSpPr>
              <a:spLocks noChangeArrowheads="1"/>
            </p:cNvSpPr>
            <p:nvPr/>
          </p:nvSpPr>
          <p:spPr bwMode="auto">
            <a:xfrm rot="1429592">
              <a:off x="2496" y="960"/>
              <a:ext cx="2112" cy="384"/>
            </a:xfrm>
            <a:prstGeom prst="rect">
              <a:avLst/>
            </a:prstGeom>
            <a:blipFill dpi="0" rotWithShape="1">
              <a:blip r:embed="rId4"/>
              <a:srcRect/>
              <a:tile tx="0" ty="0" sx="100000" sy="100000" flip="none" algn="tl"/>
            </a:blip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p>
              <a:pPr>
                <a:spcBef>
                  <a:spcPct val="20000"/>
                </a:spcBef>
                <a:buClr>
                  <a:srgbClr val="800040"/>
                </a:buClr>
                <a:buFont typeface="Wingdings" charset="0"/>
                <a:buNone/>
                <a:defRPr/>
              </a:pPr>
              <a:endParaRPr lang="en-US" sz="2800">
                <a:solidFill>
                  <a:srgbClr val="FFFFFF"/>
                </a:solidFill>
                <a:latin typeface="Tahoma" charset="0"/>
              </a:endParaRPr>
            </a:p>
          </p:txBody>
        </p:sp>
      </p:grpSp>
      <p:sp>
        <p:nvSpPr>
          <p:cNvPr id="270346" name="Text Box 13"/>
          <p:cNvSpPr txBox="1">
            <a:spLocks noChangeArrowheads="1"/>
          </p:cNvSpPr>
          <p:nvPr/>
        </p:nvSpPr>
        <p:spPr bwMode="auto">
          <a:xfrm>
            <a:off x="1371600" y="6553200"/>
            <a:ext cx="6330950" cy="3079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eaLnBrk="0" hangingPunct="0"/>
            <a:r>
              <a:rPr lang="en-US" sz="1400" b="0" dirty="0">
                <a:solidFill>
                  <a:srgbClr val="000000"/>
                </a:solidFill>
                <a:latin typeface="Tahoma" charset="0"/>
              </a:rPr>
              <a:t>Adapted from Charles R. Swindoll. </a:t>
            </a:r>
            <a:r>
              <a:rPr lang="en-US" altLang="ja-JP" sz="1400" b="0" dirty="0">
                <a:solidFill>
                  <a:srgbClr val="000000"/>
                </a:solidFill>
                <a:latin typeface="Tahoma" charset="0"/>
              </a:rPr>
              <a:t>"Spiritual Gifts Study Guide" (IFL, 1983), 7</a:t>
            </a:r>
            <a:endParaRPr lang="en-US" sz="1400" b="0" dirty="0">
              <a:solidFill>
                <a:srgbClr val="000000"/>
              </a:solidFill>
              <a:latin typeface="Tahoma" charset="0"/>
            </a:endParaRPr>
          </a:p>
        </p:txBody>
      </p:sp>
      <p:sp>
        <p:nvSpPr>
          <p:cNvPr id="20485" name="Rectangle 5"/>
          <p:cNvSpPr>
            <a:spLocks noChangeArrowheads="1"/>
          </p:cNvSpPr>
          <p:nvPr/>
        </p:nvSpPr>
        <p:spPr bwMode="auto">
          <a:xfrm>
            <a:off x="457200" y="5181600"/>
            <a:ext cx="8229600" cy="609600"/>
          </a:xfrm>
          <a:prstGeom prst="rect">
            <a:avLst/>
          </a:prstGeom>
          <a:solidFill>
            <a:schemeClr val="tx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p>
            <a:pPr>
              <a:spcBef>
                <a:spcPct val="20000"/>
              </a:spcBef>
              <a:buClr>
                <a:srgbClr val="800040"/>
              </a:buClr>
              <a:buFont typeface="Wingdings" charset="0"/>
              <a:buNone/>
              <a:defRPr/>
            </a:pPr>
            <a:r>
              <a:rPr lang="en-US" sz="2800" dirty="0">
                <a:solidFill>
                  <a:srgbClr val="FFFFFF"/>
                </a:solidFill>
                <a:latin typeface="Tahoma" charset="0"/>
              </a:rPr>
              <a:t>Foundation: Apostles &amp; Prophets (Eph. 2:20)</a:t>
            </a:r>
          </a:p>
        </p:txBody>
      </p:sp>
    </p:spTree>
    <p:extLst>
      <p:ext uri="{BB962C8B-B14F-4D97-AF65-F5344CB8AC3E}">
        <p14:creationId xmlns:p14="http://schemas.microsoft.com/office/powerpoint/2010/main" val="31191937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p:cTn id="7" dur="1000" fill="hold"/>
                                        <p:tgtEl>
                                          <p:spTgt spid="20485"/>
                                        </p:tgtEl>
                                        <p:attrNameLst>
                                          <p:attrName>ppt_w</p:attrName>
                                        </p:attrNameLst>
                                      </p:cBhvr>
                                      <p:tavLst>
                                        <p:tav tm="0">
                                          <p:val>
                                            <p:fltVal val="0"/>
                                          </p:val>
                                        </p:tav>
                                        <p:tav tm="100000">
                                          <p:val>
                                            <p:strVal val="#ppt_w"/>
                                          </p:val>
                                        </p:tav>
                                      </p:tavLst>
                                    </p:anim>
                                    <p:anim calcmode="lin" valueType="num">
                                      <p:cBhvr>
                                        <p:cTn id="8" dur="1000" fill="hold"/>
                                        <p:tgtEl>
                                          <p:spTgt spid="20485"/>
                                        </p:tgtEl>
                                        <p:attrNameLst>
                                          <p:attrName>ppt_h</p:attrName>
                                        </p:attrNameLst>
                                      </p:cBhvr>
                                      <p:tavLst>
                                        <p:tav tm="0">
                                          <p:val>
                                            <p:fltVal val="0"/>
                                          </p:val>
                                        </p:tav>
                                        <p:tav tm="100000">
                                          <p:val>
                                            <p:strVal val="#ppt_h"/>
                                          </p:val>
                                        </p:tav>
                                      </p:tavLst>
                                    </p:anim>
                                    <p:anim calcmode="lin" valueType="num">
                                      <p:cBhvr>
                                        <p:cTn id="9" dur="1000" fill="hold"/>
                                        <p:tgtEl>
                                          <p:spTgt spid="2048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48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0486"/>
                                        </p:tgtEl>
                                        <p:attrNameLst>
                                          <p:attrName>style.visibility</p:attrName>
                                        </p:attrNameLst>
                                      </p:cBhvr>
                                      <p:to>
                                        <p:strVal val="visible"/>
                                      </p:to>
                                    </p:set>
                                    <p:anim calcmode="lin" valueType="num">
                                      <p:cBhvr>
                                        <p:cTn id="15" dur="1000" fill="hold"/>
                                        <p:tgtEl>
                                          <p:spTgt spid="20486"/>
                                        </p:tgtEl>
                                        <p:attrNameLst>
                                          <p:attrName>ppt_w</p:attrName>
                                        </p:attrNameLst>
                                      </p:cBhvr>
                                      <p:tavLst>
                                        <p:tav tm="0">
                                          <p:val>
                                            <p:fltVal val="0"/>
                                          </p:val>
                                        </p:tav>
                                        <p:tav tm="100000">
                                          <p:val>
                                            <p:strVal val="#ppt_w"/>
                                          </p:val>
                                        </p:tav>
                                      </p:tavLst>
                                    </p:anim>
                                    <p:anim calcmode="lin" valueType="num">
                                      <p:cBhvr>
                                        <p:cTn id="16" dur="1000" fill="hold"/>
                                        <p:tgtEl>
                                          <p:spTgt spid="20486"/>
                                        </p:tgtEl>
                                        <p:attrNameLst>
                                          <p:attrName>ppt_h</p:attrName>
                                        </p:attrNameLst>
                                      </p:cBhvr>
                                      <p:tavLst>
                                        <p:tav tm="0">
                                          <p:val>
                                            <p:fltVal val="0"/>
                                          </p:val>
                                        </p:tav>
                                        <p:tav tm="100000">
                                          <p:val>
                                            <p:strVal val="#ppt_h"/>
                                          </p:val>
                                        </p:tav>
                                      </p:tavLst>
                                    </p:anim>
                                    <p:anim calcmode="lin" valueType="num">
                                      <p:cBhvr>
                                        <p:cTn id="17" dur="1000" fill="hold"/>
                                        <p:tgtEl>
                                          <p:spTgt spid="2048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048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0488"/>
                                        </p:tgtEl>
                                        <p:attrNameLst>
                                          <p:attrName>style.visibility</p:attrName>
                                        </p:attrNameLst>
                                      </p:cBhvr>
                                      <p:to>
                                        <p:strVal val="visible"/>
                                      </p:to>
                                    </p:set>
                                    <p:anim calcmode="lin" valueType="num">
                                      <p:cBhvr>
                                        <p:cTn id="23" dur="1000" fill="hold"/>
                                        <p:tgtEl>
                                          <p:spTgt spid="20488"/>
                                        </p:tgtEl>
                                        <p:attrNameLst>
                                          <p:attrName>ppt_w</p:attrName>
                                        </p:attrNameLst>
                                      </p:cBhvr>
                                      <p:tavLst>
                                        <p:tav tm="0">
                                          <p:val>
                                            <p:fltVal val="0"/>
                                          </p:val>
                                        </p:tav>
                                        <p:tav tm="100000">
                                          <p:val>
                                            <p:strVal val="#ppt_w"/>
                                          </p:val>
                                        </p:tav>
                                      </p:tavLst>
                                    </p:anim>
                                    <p:anim calcmode="lin" valueType="num">
                                      <p:cBhvr>
                                        <p:cTn id="24" dur="1000" fill="hold"/>
                                        <p:tgtEl>
                                          <p:spTgt spid="20488"/>
                                        </p:tgtEl>
                                        <p:attrNameLst>
                                          <p:attrName>ppt_h</p:attrName>
                                        </p:attrNameLst>
                                      </p:cBhvr>
                                      <p:tavLst>
                                        <p:tav tm="0">
                                          <p:val>
                                            <p:fltVal val="0"/>
                                          </p:val>
                                        </p:tav>
                                        <p:tav tm="100000">
                                          <p:val>
                                            <p:strVal val="#ppt_h"/>
                                          </p:val>
                                        </p:tav>
                                      </p:tavLst>
                                    </p:anim>
                                    <p:anim calcmode="lin" valueType="num">
                                      <p:cBhvr>
                                        <p:cTn id="25" dur="1000" fill="hold"/>
                                        <p:tgtEl>
                                          <p:spTgt spid="204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04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0487"/>
                                        </p:tgtEl>
                                        <p:attrNameLst>
                                          <p:attrName>style.visibility</p:attrName>
                                        </p:attrNameLst>
                                      </p:cBhvr>
                                      <p:to>
                                        <p:strVal val="visible"/>
                                      </p:to>
                                    </p:set>
                                    <p:anim calcmode="lin" valueType="num">
                                      <p:cBhvr>
                                        <p:cTn id="31" dur="1000" fill="hold"/>
                                        <p:tgtEl>
                                          <p:spTgt spid="20487"/>
                                        </p:tgtEl>
                                        <p:attrNameLst>
                                          <p:attrName>ppt_w</p:attrName>
                                        </p:attrNameLst>
                                      </p:cBhvr>
                                      <p:tavLst>
                                        <p:tav tm="0">
                                          <p:val>
                                            <p:fltVal val="0"/>
                                          </p:val>
                                        </p:tav>
                                        <p:tav tm="100000">
                                          <p:val>
                                            <p:strVal val="#ppt_w"/>
                                          </p:val>
                                        </p:tav>
                                      </p:tavLst>
                                    </p:anim>
                                    <p:anim calcmode="lin" valueType="num">
                                      <p:cBhvr>
                                        <p:cTn id="32" dur="1000" fill="hold"/>
                                        <p:tgtEl>
                                          <p:spTgt spid="20487"/>
                                        </p:tgtEl>
                                        <p:attrNameLst>
                                          <p:attrName>ppt_h</p:attrName>
                                        </p:attrNameLst>
                                      </p:cBhvr>
                                      <p:tavLst>
                                        <p:tav tm="0">
                                          <p:val>
                                            <p:fltVal val="0"/>
                                          </p:val>
                                        </p:tav>
                                        <p:tav tm="100000">
                                          <p:val>
                                            <p:strVal val="#ppt_h"/>
                                          </p:val>
                                        </p:tav>
                                      </p:tavLst>
                                    </p:anim>
                                    <p:anim calcmode="lin" valueType="num">
                                      <p:cBhvr>
                                        <p:cTn id="33" dur="1000" fill="hold"/>
                                        <p:tgtEl>
                                          <p:spTgt spid="20487"/>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04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nodeType="clickEffect">
                                  <p:stCondLst>
                                    <p:cond delay="0"/>
                                  </p:stCondLst>
                                  <p:childTnLst>
                                    <p:set>
                                      <p:cBhvr>
                                        <p:cTn id="38" dur="1" fill="hold">
                                          <p:stCondLst>
                                            <p:cond delay="0"/>
                                          </p:stCondLst>
                                        </p:cTn>
                                        <p:tgtEl>
                                          <p:spTgt spid="20489"/>
                                        </p:tgtEl>
                                        <p:attrNameLst>
                                          <p:attrName>style.visibility</p:attrName>
                                        </p:attrNameLst>
                                      </p:cBhvr>
                                      <p:to>
                                        <p:strVal val="visible"/>
                                      </p:to>
                                    </p:set>
                                    <p:anim calcmode="lin" valueType="num">
                                      <p:cBhvr>
                                        <p:cTn id="39" dur="1000" fill="hold"/>
                                        <p:tgtEl>
                                          <p:spTgt spid="20489"/>
                                        </p:tgtEl>
                                        <p:attrNameLst>
                                          <p:attrName>ppt_w</p:attrName>
                                        </p:attrNameLst>
                                      </p:cBhvr>
                                      <p:tavLst>
                                        <p:tav tm="0">
                                          <p:val>
                                            <p:fltVal val="0"/>
                                          </p:val>
                                        </p:tav>
                                        <p:tav tm="100000">
                                          <p:val>
                                            <p:strVal val="#ppt_w"/>
                                          </p:val>
                                        </p:tav>
                                      </p:tavLst>
                                    </p:anim>
                                    <p:anim calcmode="lin" valueType="num">
                                      <p:cBhvr>
                                        <p:cTn id="40" dur="1000" fill="hold"/>
                                        <p:tgtEl>
                                          <p:spTgt spid="20489"/>
                                        </p:tgtEl>
                                        <p:attrNameLst>
                                          <p:attrName>ppt_h</p:attrName>
                                        </p:attrNameLst>
                                      </p:cBhvr>
                                      <p:tavLst>
                                        <p:tav tm="0">
                                          <p:val>
                                            <p:fltVal val="0"/>
                                          </p:val>
                                        </p:tav>
                                        <p:tav tm="100000">
                                          <p:val>
                                            <p:strVal val="#ppt_h"/>
                                          </p:val>
                                        </p:tav>
                                      </p:tavLst>
                                    </p:anim>
                                    <p:anim calcmode="lin" valueType="num">
                                      <p:cBhvr>
                                        <p:cTn id="41" dur="1000" fill="hold"/>
                                        <p:tgtEl>
                                          <p:spTgt spid="2048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048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animBg="1"/>
      <p:bldP spid="20487" grpId="0" animBg="1"/>
      <p:bldP spid="20488" grpId="0" animBg="1"/>
      <p:bldP spid="20485"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0" y="0"/>
            <a:ext cx="9144000" cy="838200"/>
          </a:xfrm>
        </p:spPr>
        <p:txBody>
          <a:bodyPr/>
          <a:lstStyle/>
          <a:p>
            <a:pPr algn="l" eaLnBrk="1" hangingPunct="1">
              <a:defRPr/>
            </a:pPr>
            <a:r>
              <a:rPr lang="en-US" sz="3600" b="1" dirty="0"/>
              <a:t>Perishable Building Materials (3:12b)</a:t>
            </a:r>
          </a:p>
        </p:txBody>
      </p:sp>
      <p:sp>
        <p:nvSpPr>
          <p:cNvPr id="20483" name="Rectangle 3"/>
          <p:cNvSpPr>
            <a:spLocks noGrp="1" noChangeArrowheads="1"/>
          </p:cNvSpPr>
          <p:nvPr>
            <p:ph type="subTitle" idx="1"/>
          </p:nvPr>
        </p:nvSpPr>
        <p:spPr>
          <a:xfrm>
            <a:off x="0" y="5791200"/>
            <a:ext cx="9144000" cy="609600"/>
          </a:xfrm>
          <a:solidFill>
            <a:schemeClr val="hlink"/>
          </a:solidFill>
        </p:spPr>
        <p:txBody>
          <a:bodyPr/>
          <a:lstStyle/>
          <a:p>
            <a:pPr eaLnBrk="1" hangingPunct="1">
              <a:defRPr/>
            </a:pPr>
            <a:r>
              <a:rPr lang="en-US" b="1" i="0" dirty="0">
                <a:solidFill>
                  <a:schemeClr val="bg1"/>
                </a:solidFill>
              </a:rPr>
              <a:t>Foundation: The Lord Jesus Christ (1 Cor. 3:11)</a:t>
            </a:r>
          </a:p>
        </p:txBody>
      </p:sp>
      <p:sp>
        <p:nvSpPr>
          <p:cNvPr id="20486" name="Rectangle 6"/>
          <p:cNvSpPr>
            <a:spLocks noChangeArrowheads="1"/>
          </p:cNvSpPr>
          <p:nvPr/>
        </p:nvSpPr>
        <p:spPr bwMode="auto">
          <a:xfrm rot="-5400000">
            <a:off x="685800" y="3276600"/>
            <a:ext cx="3352800" cy="609600"/>
          </a:xfrm>
          <a:prstGeom prst="rect">
            <a:avLst/>
          </a:prstGeom>
          <a:blipFill rotWithShape="1">
            <a:blip r:embed="rId3" cstate="screen">
              <a:extLst>
                <a:ext uri="{28A0092B-C50C-407E-A947-70E740481C1C}">
                  <a14:useLocalDpi xmlns:a14="http://schemas.microsoft.com/office/drawing/2010/main"/>
                </a:ext>
              </a:extLst>
            </a:blip>
            <a:stretch>
              <a:fillRect/>
            </a:stretch>
          </a:blipFill>
          <a:ln>
            <a:solidFill>
              <a:schemeClr val="tx1"/>
            </a:solidFill>
          </a:ln>
          <a:effectLst/>
        </p:spPr>
        <p:txBody>
          <a:bodyPr anchor="ctr"/>
          <a:lstStyle/>
          <a:p>
            <a:pPr>
              <a:spcBef>
                <a:spcPct val="20000"/>
              </a:spcBef>
              <a:buClr>
                <a:srgbClr val="800040"/>
              </a:buClr>
              <a:buFont typeface="Wingdings" charset="0"/>
              <a:buNone/>
              <a:defRPr/>
            </a:pPr>
            <a:r>
              <a:rPr lang="en-US" sz="4800" b="0" dirty="0">
                <a:solidFill>
                  <a:srgbClr val="FFFFFF"/>
                </a:solidFill>
                <a:effectLst>
                  <a:outerShdw blurRad="38100" dist="38100" dir="2700000" algn="tl">
                    <a:srgbClr val="000000">
                      <a:alpha val="43137"/>
                    </a:srgbClr>
                  </a:outerShdw>
                </a:effectLst>
                <a:latin typeface="Arial"/>
                <a:cs typeface="Arial"/>
              </a:rPr>
              <a:t>Wood</a:t>
            </a:r>
          </a:p>
        </p:txBody>
      </p:sp>
      <p:sp>
        <p:nvSpPr>
          <p:cNvPr id="20487" name="Rectangle 7"/>
          <p:cNvSpPr>
            <a:spLocks noChangeArrowheads="1"/>
          </p:cNvSpPr>
          <p:nvPr/>
        </p:nvSpPr>
        <p:spPr bwMode="auto">
          <a:xfrm rot="-5400000">
            <a:off x="4648200" y="3276600"/>
            <a:ext cx="3352800" cy="609600"/>
          </a:xfrm>
          <a:prstGeom prst="rect">
            <a:avLst/>
          </a:prstGeom>
          <a:pattFill prst="dashDnDiag">
            <a:fgClr>
              <a:srgbClr val="F5D053"/>
            </a:fgClr>
            <a:bgClr>
              <a:schemeClr val="tx2"/>
            </a:bgClr>
          </a:pattFill>
          <a:ln>
            <a:solidFill>
              <a:schemeClr val="tx1"/>
            </a:solidFill>
          </a:ln>
          <a:effectLst/>
        </p:spPr>
        <p:txBody>
          <a:bodyPr anchor="ctr"/>
          <a:lstStyle/>
          <a:p>
            <a:pPr>
              <a:spcBef>
                <a:spcPct val="20000"/>
              </a:spcBef>
              <a:buClr>
                <a:srgbClr val="800040"/>
              </a:buClr>
              <a:buFont typeface="Wingdings" charset="0"/>
              <a:buNone/>
              <a:defRPr/>
            </a:pPr>
            <a:r>
              <a:rPr lang="en-US" sz="4800" b="0" dirty="0">
                <a:solidFill>
                  <a:srgbClr val="FFFFFF"/>
                </a:solidFill>
                <a:effectLst>
                  <a:outerShdw blurRad="38100" dist="38100" dir="2700000" algn="tl">
                    <a:srgbClr val="000000">
                      <a:alpha val="43137"/>
                    </a:srgbClr>
                  </a:outerShdw>
                </a:effectLst>
                <a:latin typeface="Arial"/>
                <a:cs typeface="Arial"/>
              </a:rPr>
              <a:t>Straw</a:t>
            </a:r>
          </a:p>
        </p:txBody>
      </p:sp>
      <p:sp>
        <p:nvSpPr>
          <p:cNvPr id="20488" name="Rectangle 8"/>
          <p:cNvSpPr>
            <a:spLocks noChangeArrowheads="1"/>
          </p:cNvSpPr>
          <p:nvPr/>
        </p:nvSpPr>
        <p:spPr bwMode="auto">
          <a:xfrm rot="-5400000">
            <a:off x="2209800" y="2971800"/>
            <a:ext cx="3962400" cy="609600"/>
          </a:xfrm>
          <a:prstGeom prst="rect">
            <a:avLst/>
          </a:prstGeom>
          <a:pattFill prst="wdUpDiag">
            <a:fgClr>
              <a:srgbClr val="F5D053"/>
            </a:fgClr>
            <a:bgClr>
              <a:schemeClr val="tx2"/>
            </a:bgClr>
          </a:pattFill>
          <a:ln>
            <a:solidFill>
              <a:schemeClr val="tx1"/>
            </a:solidFill>
          </a:ln>
          <a:effectLst/>
        </p:spPr>
        <p:txBody>
          <a:bodyPr anchor="ctr"/>
          <a:lstStyle/>
          <a:p>
            <a:pPr>
              <a:spcBef>
                <a:spcPct val="20000"/>
              </a:spcBef>
              <a:buClr>
                <a:srgbClr val="800040"/>
              </a:buClr>
              <a:buFont typeface="Wingdings" charset="0"/>
              <a:buNone/>
              <a:defRPr/>
            </a:pPr>
            <a:r>
              <a:rPr lang="en-US" sz="4800" b="0" dirty="0">
                <a:solidFill>
                  <a:srgbClr val="FFFFFF"/>
                </a:solidFill>
                <a:effectLst>
                  <a:outerShdw blurRad="38100" dist="38100" dir="2700000" algn="tl">
                    <a:srgbClr val="000000">
                      <a:alpha val="43137"/>
                    </a:srgbClr>
                  </a:outerShdw>
                </a:effectLst>
                <a:latin typeface="Arial"/>
                <a:cs typeface="Arial"/>
              </a:rPr>
              <a:t>Hay</a:t>
            </a:r>
          </a:p>
        </p:txBody>
      </p:sp>
      <p:grpSp>
        <p:nvGrpSpPr>
          <p:cNvPr id="20489" name="Group 9"/>
          <p:cNvGrpSpPr>
            <a:grpSpLocks/>
          </p:cNvGrpSpPr>
          <p:nvPr/>
        </p:nvGrpSpPr>
        <p:grpSpPr bwMode="auto">
          <a:xfrm>
            <a:off x="1143000" y="1447800"/>
            <a:ext cx="6172200" cy="609600"/>
            <a:chOff x="720" y="960"/>
            <a:chExt cx="3888" cy="384"/>
          </a:xfrm>
        </p:grpSpPr>
        <p:sp>
          <p:nvSpPr>
            <p:cNvPr id="20490" name="Rectangle 10" descr="Purple mesh"/>
            <p:cNvSpPr>
              <a:spLocks noChangeArrowheads="1"/>
            </p:cNvSpPr>
            <p:nvPr/>
          </p:nvSpPr>
          <p:spPr bwMode="auto">
            <a:xfrm rot="-1410176">
              <a:off x="720" y="960"/>
              <a:ext cx="2112" cy="384"/>
            </a:xfrm>
            <a:prstGeom prst="rect">
              <a:avLst/>
            </a:prstGeom>
            <a:blipFill rotWithShape="1">
              <a:blip r:embed="rId4"/>
              <a:tile tx="0" ty="0" sx="100000" sy="100000" flip="none" algn="tl"/>
            </a:blip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p>
              <a:pPr>
                <a:spcBef>
                  <a:spcPct val="20000"/>
                </a:spcBef>
                <a:buClr>
                  <a:srgbClr val="800040"/>
                </a:buClr>
                <a:buFont typeface="Wingdings" charset="0"/>
                <a:buNone/>
                <a:defRPr/>
              </a:pPr>
              <a:endParaRPr lang="en-US" sz="2800">
                <a:solidFill>
                  <a:srgbClr val="FFFFFF"/>
                </a:solidFill>
                <a:latin typeface="Tahoma" charset="0"/>
              </a:endParaRPr>
            </a:p>
          </p:txBody>
        </p:sp>
        <p:sp>
          <p:nvSpPr>
            <p:cNvPr id="20491" name="Rectangle 11" descr="Purple mesh"/>
            <p:cNvSpPr>
              <a:spLocks noChangeArrowheads="1"/>
            </p:cNvSpPr>
            <p:nvPr/>
          </p:nvSpPr>
          <p:spPr bwMode="auto">
            <a:xfrm rot="1429592">
              <a:off x="2496" y="960"/>
              <a:ext cx="2112" cy="384"/>
            </a:xfrm>
            <a:prstGeom prst="rect">
              <a:avLst/>
            </a:prstGeom>
            <a:blipFill rotWithShape="1">
              <a:blip r:embed="rId4"/>
              <a:tile tx="0" ty="0" sx="100000" sy="100000" flip="none" algn="tl"/>
            </a:blip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p>
              <a:pPr>
                <a:spcBef>
                  <a:spcPct val="20000"/>
                </a:spcBef>
                <a:buClr>
                  <a:srgbClr val="800040"/>
                </a:buClr>
                <a:buFont typeface="Wingdings" charset="0"/>
                <a:buNone/>
                <a:defRPr/>
              </a:pPr>
              <a:endParaRPr lang="en-US" sz="2800">
                <a:solidFill>
                  <a:srgbClr val="FFFFFF"/>
                </a:solidFill>
                <a:latin typeface="Tahoma" charset="0"/>
              </a:endParaRPr>
            </a:p>
          </p:txBody>
        </p:sp>
      </p:grpSp>
      <p:sp>
        <p:nvSpPr>
          <p:cNvPr id="270346" name="Text Box 13"/>
          <p:cNvSpPr txBox="1">
            <a:spLocks noChangeArrowheads="1"/>
          </p:cNvSpPr>
          <p:nvPr/>
        </p:nvSpPr>
        <p:spPr bwMode="auto">
          <a:xfrm>
            <a:off x="1371600" y="6553200"/>
            <a:ext cx="6330950" cy="3079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eaLnBrk="0" hangingPunct="0"/>
            <a:r>
              <a:rPr lang="en-US" sz="1400" b="0" dirty="0">
                <a:solidFill>
                  <a:srgbClr val="000000"/>
                </a:solidFill>
                <a:latin typeface="Tahoma" charset="0"/>
              </a:rPr>
              <a:t>Adapted from Charles R. Swindoll. </a:t>
            </a:r>
            <a:r>
              <a:rPr lang="en-US" altLang="ja-JP" sz="1400" b="0" dirty="0">
                <a:solidFill>
                  <a:srgbClr val="000000"/>
                </a:solidFill>
                <a:latin typeface="Tahoma" charset="0"/>
              </a:rPr>
              <a:t>"Spiritual Gifts Study Guide" (IFL, 1983), 7</a:t>
            </a:r>
            <a:endParaRPr lang="en-US" sz="1400" b="0" dirty="0">
              <a:solidFill>
                <a:srgbClr val="000000"/>
              </a:solidFill>
              <a:latin typeface="Tahoma" charset="0"/>
            </a:endParaRPr>
          </a:p>
        </p:txBody>
      </p:sp>
      <p:sp>
        <p:nvSpPr>
          <p:cNvPr id="20485" name="Rectangle 5"/>
          <p:cNvSpPr>
            <a:spLocks noChangeArrowheads="1"/>
          </p:cNvSpPr>
          <p:nvPr/>
        </p:nvSpPr>
        <p:spPr bwMode="auto">
          <a:xfrm>
            <a:off x="457200" y="5181600"/>
            <a:ext cx="8229600" cy="609600"/>
          </a:xfrm>
          <a:prstGeom prst="rect">
            <a:avLst/>
          </a:prstGeom>
          <a:solidFill>
            <a:schemeClr val="tx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p>
            <a:pPr>
              <a:spcBef>
                <a:spcPct val="20000"/>
              </a:spcBef>
              <a:buClr>
                <a:srgbClr val="800040"/>
              </a:buClr>
              <a:buFont typeface="Wingdings" charset="0"/>
              <a:buNone/>
              <a:defRPr/>
            </a:pPr>
            <a:r>
              <a:rPr lang="en-US" sz="2800" dirty="0">
                <a:solidFill>
                  <a:srgbClr val="FFFFFF"/>
                </a:solidFill>
                <a:latin typeface="Tahoma" charset="0"/>
              </a:rPr>
              <a:t>Foundation: Apostles &amp; Prophets (Eph. 2:20)</a:t>
            </a:r>
          </a:p>
        </p:txBody>
      </p:sp>
    </p:spTree>
    <p:extLst>
      <p:ext uri="{BB962C8B-B14F-4D97-AF65-F5344CB8AC3E}">
        <p14:creationId xmlns:p14="http://schemas.microsoft.com/office/powerpoint/2010/main" val="26450591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p:cTn id="7" dur="1000" fill="hold"/>
                                        <p:tgtEl>
                                          <p:spTgt spid="20485"/>
                                        </p:tgtEl>
                                        <p:attrNameLst>
                                          <p:attrName>ppt_w</p:attrName>
                                        </p:attrNameLst>
                                      </p:cBhvr>
                                      <p:tavLst>
                                        <p:tav tm="0">
                                          <p:val>
                                            <p:fltVal val="0"/>
                                          </p:val>
                                        </p:tav>
                                        <p:tav tm="100000">
                                          <p:val>
                                            <p:strVal val="#ppt_w"/>
                                          </p:val>
                                        </p:tav>
                                      </p:tavLst>
                                    </p:anim>
                                    <p:anim calcmode="lin" valueType="num">
                                      <p:cBhvr>
                                        <p:cTn id="8" dur="1000" fill="hold"/>
                                        <p:tgtEl>
                                          <p:spTgt spid="20485"/>
                                        </p:tgtEl>
                                        <p:attrNameLst>
                                          <p:attrName>ppt_h</p:attrName>
                                        </p:attrNameLst>
                                      </p:cBhvr>
                                      <p:tavLst>
                                        <p:tav tm="0">
                                          <p:val>
                                            <p:fltVal val="0"/>
                                          </p:val>
                                        </p:tav>
                                        <p:tav tm="100000">
                                          <p:val>
                                            <p:strVal val="#ppt_h"/>
                                          </p:val>
                                        </p:tav>
                                      </p:tavLst>
                                    </p:anim>
                                    <p:anim calcmode="lin" valueType="num">
                                      <p:cBhvr>
                                        <p:cTn id="9" dur="1000" fill="hold"/>
                                        <p:tgtEl>
                                          <p:spTgt spid="2048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48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0486"/>
                                        </p:tgtEl>
                                        <p:attrNameLst>
                                          <p:attrName>style.visibility</p:attrName>
                                        </p:attrNameLst>
                                      </p:cBhvr>
                                      <p:to>
                                        <p:strVal val="visible"/>
                                      </p:to>
                                    </p:set>
                                    <p:anim calcmode="lin" valueType="num">
                                      <p:cBhvr>
                                        <p:cTn id="15" dur="1000" fill="hold"/>
                                        <p:tgtEl>
                                          <p:spTgt spid="20486"/>
                                        </p:tgtEl>
                                        <p:attrNameLst>
                                          <p:attrName>ppt_w</p:attrName>
                                        </p:attrNameLst>
                                      </p:cBhvr>
                                      <p:tavLst>
                                        <p:tav tm="0">
                                          <p:val>
                                            <p:fltVal val="0"/>
                                          </p:val>
                                        </p:tav>
                                        <p:tav tm="100000">
                                          <p:val>
                                            <p:strVal val="#ppt_w"/>
                                          </p:val>
                                        </p:tav>
                                      </p:tavLst>
                                    </p:anim>
                                    <p:anim calcmode="lin" valueType="num">
                                      <p:cBhvr>
                                        <p:cTn id="16" dur="1000" fill="hold"/>
                                        <p:tgtEl>
                                          <p:spTgt spid="20486"/>
                                        </p:tgtEl>
                                        <p:attrNameLst>
                                          <p:attrName>ppt_h</p:attrName>
                                        </p:attrNameLst>
                                      </p:cBhvr>
                                      <p:tavLst>
                                        <p:tav tm="0">
                                          <p:val>
                                            <p:fltVal val="0"/>
                                          </p:val>
                                        </p:tav>
                                        <p:tav tm="100000">
                                          <p:val>
                                            <p:strVal val="#ppt_h"/>
                                          </p:val>
                                        </p:tav>
                                      </p:tavLst>
                                    </p:anim>
                                    <p:anim calcmode="lin" valueType="num">
                                      <p:cBhvr>
                                        <p:cTn id="17" dur="1000" fill="hold"/>
                                        <p:tgtEl>
                                          <p:spTgt spid="2048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048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0488"/>
                                        </p:tgtEl>
                                        <p:attrNameLst>
                                          <p:attrName>style.visibility</p:attrName>
                                        </p:attrNameLst>
                                      </p:cBhvr>
                                      <p:to>
                                        <p:strVal val="visible"/>
                                      </p:to>
                                    </p:set>
                                    <p:anim calcmode="lin" valueType="num">
                                      <p:cBhvr>
                                        <p:cTn id="23" dur="1000" fill="hold"/>
                                        <p:tgtEl>
                                          <p:spTgt spid="20488"/>
                                        </p:tgtEl>
                                        <p:attrNameLst>
                                          <p:attrName>ppt_w</p:attrName>
                                        </p:attrNameLst>
                                      </p:cBhvr>
                                      <p:tavLst>
                                        <p:tav tm="0">
                                          <p:val>
                                            <p:fltVal val="0"/>
                                          </p:val>
                                        </p:tav>
                                        <p:tav tm="100000">
                                          <p:val>
                                            <p:strVal val="#ppt_w"/>
                                          </p:val>
                                        </p:tav>
                                      </p:tavLst>
                                    </p:anim>
                                    <p:anim calcmode="lin" valueType="num">
                                      <p:cBhvr>
                                        <p:cTn id="24" dur="1000" fill="hold"/>
                                        <p:tgtEl>
                                          <p:spTgt spid="20488"/>
                                        </p:tgtEl>
                                        <p:attrNameLst>
                                          <p:attrName>ppt_h</p:attrName>
                                        </p:attrNameLst>
                                      </p:cBhvr>
                                      <p:tavLst>
                                        <p:tav tm="0">
                                          <p:val>
                                            <p:fltVal val="0"/>
                                          </p:val>
                                        </p:tav>
                                        <p:tav tm="100000">
                                          <p:val>
                                            <p:strVal val="#ppt_h"/>
                                          </p:val>
                                        </p:tav>
                                      </p:tavLst>
                                    </p:anim>
                                    <p:anim calcmode="lin" valueType="num">
                                      <p:cBhvr>
                                        <p:cTn id="25" dur="1000" fill="hold"/>
                                        <p:tgtEl>
                                          <p:spTgt spid="204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04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0487"/>
                                        </p:tgtEl>
                                        <p:attrNameLst>
                                          <p:attrName>style.visibility</p:attrName>
                                        </p:attrNameLst>
                                      </p:cBhvr>
                                      <p:to>
                                        <p:strVal val="visible"/>
                                      </p:to>
                                    </p:set>
                                    <p:anim calcmode="lin" valueType="num">
                                      <p:cBhvr>
                                        <p:cTn id="31" dur="1000" fill="hold"/>
                                        <p:tgtEl>
                                          <p:spTgt spid="20487"/>
                                        </p:tgtEl>
                                        <p:attrNameLst>
                                          <p:attrName>ppt_w</p:attrName>
                                        </p:attrNameLst>
                                      </p:cBhvr>
                                      <p:tavLst>
                                        <p:tav tm="0">
                                          <p:val>
                                            <p:fltVal val="0"/>
                                          </p:val>
                                        </p:tav>
                                        <p:tav tm="100000">
                                          <p:val>
                                            <p:strVal val="#ppt_w"/>
                                          </p:val>
                                        </p:tav>
                                      </p:tavLst>
                                    </p:anim>
                                    <p:anim calcmode="lin" valueType="num">
                                      <p:cBhvr>
                                        <p:cTn id="32" dur="1000" fill="hold"/>
                                        <p:tgtEl>
                                          <p:spTgt spid="20487"/>
                                        </p:tgtEl>
                                        <p:attrNameLst>
                                          <p:attrName>ppt_h</p:attrName>
                                        </p:attrNameLst>
                                      </p:cBhvr>
                                      <p:tavLst>
                                        <p:tav tm="0">
                                          <p:val>
                                            <p:fltVal val="0"/>
                                          </p:val>
                                        </p:tav>
                                        <p:tav tm="100000">
                                          <p:val>
                                            <p:strVal val="#ppt_h"/>
                                          </p:val>
                                        </p:tav>
                                      </p:tavLst>
                                    </p:anim>
                                    <p:anim calcmode="lin" valueType="num">
                                      <p:cBhvr>
                                        <p:cTn id="33" dur="1000" fill="hold"/>
                                        <p:tgtEl>
                                          <p:spTgt spid="20487"/>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04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nodeType="clickEffect">
                                  <p:stCondLst>
                                    <p:cond delay="0"/>
                                  </p:stCondLst>
                                  <p:childTnLst>
                                    <p:set>
                                      <p:cBhvr>
                                        <p:cTn id="38" dur="1" fill="hold">
                                          <p:stCondLst>
                                            <p:cond delay="0"/>
                                          </p:stCondLst>
                                        </p:cTn>
                                        <p:tgtEl>
                                          <p:spTgt spid="20489"/>
                                        </p:tgtEl>
                                        <p:attrNameLst>
                                          <p:attrName>style.visibility</p:attrName>
                                        </p:attrNameLst>
                                      </p:cBhvr>
                                      <p:to>
                                        <p:strVal val="visible"/>
                                      </p:to>
                                    </p:set>
                                    <p:anim calcmode="lin" valueType="num">
                                      <p:cBhvr>
                                        <p:cTn id="39" dur="1000" fill="hold"/>
                                        <p:tgtEl>
                                          <p:spTgt spid="20489"/>
                                        </p:tgtEl>
                                        <p:attrNameLst>
                                          <p:attrName>ppt_w</p:attrName>
                                        </p:attrNameLst>
                                      </p:cBhvr>
                                      <p:tavLst>
                                        <p:tav tm="0">
                                          <p:val>
                                            <p:fltVal val="0"/>
                                          </p:val>
                                        </p:tav>
                                        <p:tav tm="100000">
                                          <p:val>
                                            <p:strVal val="#ppt_w"/>
                                          </p:val>
                                        </p:tav>
                                      </p:tavLst>
                                    </p:anim>
                                    <p:anim calcmode="lin" valueType="num">
                                      <p:cBhvr>
                                        <p:cTn id="40" dur="1000" fill="hold"/>
                                        <p:tgtEl>
                                          <p:spTgt spid="20489"/>
                                        </p:tgtEl>
                                        <p:attrNameLst>
                                          <p:attrName>ppt_h</p:attrName>
                                        </p:attrNameLst>
                                      </p:cBhvr>
                                      <p:tavLst>
                                        <p:tav tm="0">
                                          <p:val>
                                            <p:fltVal val="0"/>
                                          </p:val>
                                        </p:tav>
                                        <p:tav tm="100000">
                                          <p:val>
                                            <p:strVal val="#ppt_h"/>
                                          </p:val>
                                        </p:tav>
                                      </p:tavLst>
                                    </p:anim>
                                    <p:anim calcmode="lin" valueType="num">
                                      <p:cBhvr>
                                        <p:cTn id="41" dur="1000" fill="hold"/>
                                        <p:tgtEl>
                                          <p:spTgt spid="2048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048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animBg="1"/>
      <p:bldP spid="20487" grpId="0" animBg="1"/>
      <p:bldP spid="20488" grpId="0" animBg="1"/>
      <p:bldP spid="2048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descr="34 R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8899" name="Rectangle 3"/>
          <p:cNvSpPr>
            <a:spLocks noGrp="1" noChangeArrowheads="1"/>
          </p:cNvSpPr>
          <p:nvPr>
            <p:ph type="title"/>
          </p:nvPr>
        </p:nvSpPr>
        <p:spPr>
          <a:xfrm>
            <a:off x="0" y="0"/>
            <a:ext cx="9144000" cy="914400"/>
          </a:xfrm>
          <a:solidFill>
            <a:schemeClr val="tx2"/>
          </a:solidFill>
        </p:spPr>
        <p:txBody>
          <a:bodyPr anchor="ctr"/>
          <a:lstStyle/>
          <a:p>
            <a:pPr algn="ctr" eaLnBrk="1" hangingPunct="1"/>
            <a:r>
              <a:rPr lang="en-US" sz="3600" b="1" dirty="0">
                <a:solidFill>
                  <a:schemeClr val="bg1"/>
                </a:solidFill>
                <a:latin typeface="Arial" charset="0"/>
                <a:ea typeface="ＭＳ Ｐゴシック" charset="0"/>
                <a:cs typeface="ＭＳ Ｐゴシック" charset="0"/>
              </a:rPr>
              <a:t>Corinth: Crossroads of Immorality</a:t>
            </a:r>
          </a:p>
        </p:txBody>
      </p:sp>
      <p:sp>
        <p:nvSpPr>
          <p:cNvPr id="208900" name="AutoShape 4"/>
          <p:cNvSpPr>
            <a:spLocks noChangeArrowheads="1"/>
          </p:cNvSpPr>
          <p:nvPr/>
        </p:nvSpPr>
        <p:spPr bwMode="auto">
          <a:xfrm>
            <a:off x="3352800" y="4800600"/>
            <a:ext cx="609600" cy="457200"/>
          </a:xfrm>
          <a:prstGeom prst="irregularSeal2">
            <a:avLst/>
          </a:prstGeom>
          <a:solidFill>
            <a:srgbClr val="FFCC00"/>
          </a:solidFill>
          <a:ln w="9525">
            <a:solidFill>
              <a:schemeClr val="tx1"/>
            </a:solidFill>
            <a:miter lim="800000"/>
            <a:headEnd/>
            <a:tailEnd/>
          </a:ln>
        </p:spPr>
        <p:txBody>
          <a:bodyPr wrap="none" anchor="ctr"/>
          <a:lstStyle/>
          <a:p>
            <a:endParaRPr lang="en-US"/>
          </a:p>
        </p:txBody>
      </p:sp>
      <p:sp>
        <p:nvSpPr>
          <p:cNvPr id="48133" name="Freeform 5"/>
          <p:cNvSpPr>
            <a:spLocks/>
          </p:cNvSpPr>
          <p:nvPr/>
        </p:nvSpPr>
        <p:spPr bwMode="auto">
          <a:xfrm>
            <a:off x="-381000" y="457200"/>
            <a:ext cx="5105400" cy="5816600"/>
          </a:xfrm>
          <a:custGeom>
            <a:avLst/>
            <a:gdLst>
              <a:gd name="T0" fmla="*/ 2147483647 w 3072"/>
              <a:gd name="T1" fmla="*/ 2147483647 h 3952"/>
              <a:gd name="T2" fmla="*/ 2147483647 w 3072"/>
              <a:gd name="T3" fmla="*/ 2147483647 h 3952"/>
              <a:gd name="T4" fmla="*/ 2147483647 w 3072"/>
              <a:gd name="T5" fmla="*/ 2147483647 h 3952"/>
              <a:gd name="T6" fmla="*/ 2147483647 w 3072"/>
              <a:gd name="T7" fmla="*/ 2147483647 h 3952"/>
              <a:gd name="T8" fmla="*/ 2147483647 w 3072"/>
              <a:gd name="T9" fmla="*/ 2147483647 h 3952"/>
              <a:gd name="T10" fmla="*/ 2147483647 w 3072"/>
              <a:gd name="T11" fmla="*/ 2147483647 h 3952"/>
              <a:gd name="T12" fmla="*/ 2147483647 w 3072"/>
              <a:gd name="T13" fmla="*/ 2147483647 h 3952"/>
              <a:gd name="T14" fmla="*/ 0 w 3072"/>
              <a:gd name="T15" fmla="*/ 0 h 3952"/>
              <a:gd name="T16" fmla="*/ 0 60000 65536"/>
              <a:gd name="T17" fmla="*/ 0 60000 65536"/>
              <a:gd name="T18" fmla="*/ 0 60000 65536"/>
              <a:gd name="T19" fmla="*/ 0 60000 65536"/>
              <a:gd name="T20" fmla="*/ 0 60000 65536"/>
              <a:gd name="T21" fmla="*/ 0 60000 65536"/>
              <a:gd name="T22" fmla="*/ 0 60000 65536"/>
              <a:gd name="T23" fmla="*/ 0 60000 65536"/>
              <a:gd name="T24" fmla="*/ 0 w 3072"/>
              <a:gd name="T25" fmla="*/ 0 h 3952"/>
              <a:gd name="T26" fmla="*/ 3072 w 3072"/>
              <a:gd name="T27" fmla="*/ 3952 h 39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72" h="3952">
                <a:moveTo>
                  <a:pt x="3072" y="2928"/>
                </a:moveTo>
                <a:cubicBezTo>
                  <a:pt x="2964" y="3204"/>
                  <a:pt x="2856" y="3480"/>
                  <a:pt x="2736" y="3648"/>
                </a:cubicBezTo>
                <a:cubicBezTo>
                  <a:pt x="2616" y="3816"/>
                  <a:pt x="2456" y="3920"/>
                  <a:pt x="2352" y="3936"/>
                </a:cubicBezTo>
                <a:cubicBezTo>
                  <a:pt x="2248" y="3952"/>
                  <a:pt x="2200" y="3856"/>
                  <a:pt x="2112" y="3744"/>
                </a:cubicBezTo>
                <a:cubicBezTo>
                  <a:pt x="2024" y="3632"/>
                  <a:pt x="1888" y="3384"/>
                  <a:pt x="1824" y="3264"/>
                </a:cubicBezTo>
                <a:cubicBezTo>
                  <a:pt x="1760" y="3144"/>
                  <a:pt x="1958" y="3448"/>
                  <a:pt x="1728" y="3024"/>
                </a:cubicBezTo>
                <a:cubicBezTo>
                  <a:pt x="1498" y="2600"/>
                  <a:pt x="734" y="1224"/>
                  <a:pt x="446" y="720"/>
                </a:cubicBezTo>
                <a:cubicBezTo>
                  <a:pt x="158" y="216"/>
                  <a:pt x="79" y="108"/>
                  <a:pt x="0" y="0"/>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25958" name="Text Box 6"/>
          <p:cNvSpPr txBox="1">
            <a:spLocks noChangeArrowheads="1"/>
          </p:cNvSpPr>
          <p:nvPr/>
        </p:nvSpPr>
        <p:spPr bwMode="auto">
          <a:xfrm>
            <a:off x="3200400" y="5029200"/>
            <a:ext cx="1278715" cy="461665"/>
          </a:xfrm>
          <a:prstGeom prst="rect">
            <a:avLst/>
          </a:prstGeom>
          <a:noFill/>
          <a:ln w="9525">
            <a:noFill/>
            <a:miter lim="800000"/>
            <a:headEnd/>
            <a:tailEnd/>
          </a:ln>
        </p:spPr>
        <p:txBody>
          <a:bodyPr wrap="none">
            <a:spAutoFit/>
          </a:bodyPr>
          <a:lstStyle/>
          <a:p>
            <a:pPr>
              <a:defRPr/>
            </a:pPr>
            <a:r>
              <a:rPr lang="en-US" dirty="0">
                <a:effectLst>
                  <a:glow rad="165100">
                    <a:schemeClr val="bg1">
                      <a:alpha val="75000"/>
                    </a:schemeClr>
                  </a:glow>
                </a:effectLst>
                <a:latin typeface="Arial"/>
                <a:ea typeface="ＭＳ Ｐゴシック" charset="-128"/>
                <a:cs typeface="Arial"/>
              </a:rPr>
              <a:t>Corinth</a:t>
            </a:r>
          </a:p>
        </p:txBody>
      </p:sp>
      <p:sp>
        <p:nvSpPr>
          <p:cNvPr id="208903" name="Text Box 7"/>
          <p:cNvSpPr txBox="1">
            <a:spLocks noChangeArrowheads="1"/>
          </p:cNvSpPr>
          <p:nvPr/>
        </p:nvSpPr>
        <p:spPr bwMode="auto">
          <a:xfrm>
            <a:off x="8451850" y="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solidFill>
                  <a:schemeClr val="bg1"/>
                </a:solidFill>
              </a:rPr>
              <a:t>142</a:t>
            </a:r>
          </a:p>
        </p:txBody>
      </p:sp>
    </p:spTree>
    <p:extLst>
      <p:ext uri="{BB962C8B-B14F-4D97-AF65-F5344CB8AC3E}">
        <p14:creationId xmlns:p14="http://schemas.microsoft.com/office/powerpoint/2010/main" val="28552832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8133"/>
                                        </p:tgtEl>
                                        <p:attrNameLst>
                                          <p:attrName>style.visibility</p:attrName>
                                        </p:attrNameLst>
                                      </p:cBhvr>
                                      <p:to>
                                        <p:strVal val="visible"/>
                                      </p:to>
                                    </p:set>
                                    <p:animEffect transition="in" filter="wipe(left)">
                                      <p:cBhvr>
                                        <p:cTn id="7" dur="5000"/>
                                        <p:tgtEl>
                                          <p:spTgt spid="4813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08899"/>
                                        </p:tgtEl>
                                        <p:attrNameLst>
                                          <p:attrName>style.visibility</p:attrName>
                                        </p:attrNameLst>
                                      </p:cBhvr>
                                      <p:to>
                                        <p:strVal val="visible"/>
                                      </p:to>
                                    </p:set>
                                    <p:animEffect transition="in" filter="blinds(horizontal)">
                                      <p:cBhvr>
                                        <p:cTn id="12" dur="500"/>
                                        <p:tgtEl>
                                          <p:spTgt spid="2088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899" grpId="0" animBg="1"/>
      <p:bldP spid="48133"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algn="l" eaLnBrk="0" hangingPunct="0"/>
            <a:endParaRPr lang="en-US" b="0">
              <a:solidFill>
                <a:srgbClr val="000000"/>
              </a:solidFill>
            </a:endParaRPr>
          </a:p>
        </p:txBody>
      </p:sp>
      <p:sp>
        <p:nvSpPr>
          <p:cNvPr id="179202" name="Rectangle 3"/>
          <p:cNvSpPr>
            <a:spLocks noGrp="1" noChangeArrowheads="1"/>
          </p:cNvSpPr>
          <p:nvPr>
            <p:ph type="title" idx="4294967295"/>
          </p:nvPr>
        </p:nvSpPr>
        <p:spPr>
          <a:xfrm>
            <a:off x="6156176" y="427038"/>
            <a:ext cx="2880320" cy="5594250"/>
          </a:xfrm>
        </p:spPr>
        <p:txBody>
          <a:bodyPr/>
          <a:lstStyle/>
          <a:p>
            <a:pPr eaLnBrk="1" hangingPunct="1"/>
            <a:r>
              <a:rPr lang="en-US" sz="4800" b="1" dirty="0">
                <a:solidFill>
                  <a:schemeClr val="bg1"/>
                </a:solidFill>
                <a:latin typeface="Arial" charset="0"/>
              </a:rPr>
              <a:t>"saved as through fire…" </a:t>
            </a:r>
            <a:br>
              <a:rPr lang="en-US" sz="4800" b="1" dirty="0">
                <a:solidFill>
                  <a:schemeClr val="bg1"/>
                </a:solidFill>
                <a:latin typeface="Arial" charset="0"/>
              </a:rPr>
            </a:br>
            <a:r>
              <a:rPr lang="en-US" sz="4800" b="1" dirty="0">
                <a:solidFill>
                  <a:schemeClr val="bg1"/>
                </a:solidFill>
                <a:latin typeface="Arial" charset="0"/>
              </a:rPr>
              <a:t>(3:15)</a:t>
            </a:r>
            <a:endParaRPr lang="en-US" sz="4800" dirty="0">
              <a:latin typeface="Arial" charset="0"/>
            </a:endParaRPr>
          </a:p>
        </p:txBody>
      </p:sp>
      <p:pic>
        <p:nvPicPr>
          <p:cNvPr id="3" name="Picture 2"/>
          <p:cNvPicPr>
            <a:picLocks noChangeAspect="1"/>
          </p:cNvPicPr>
          <p:nvPr/>
        </p:nvPicPr>
        <p:blipFill>
          <a:blip r:embed="rId2"/>
          <a:stretch>
            <a:fillRect/>
          </a:stretch>
        </p:blipFill>
        <p:spPr>
          <a:xfrm>
            <a:off x="-29838" y="-21599"/>
            <a:ext cx="5118100" cy="4635500"/>
          </a:xfrm>
          <a:prstGeom prst="rect">
            <a:avLst/>
          </a:prstGeom>
        </p:spPr>
      </p:pic>
      <p:pic>
        <p:nvPicPr>
          <p:cNvPr id="2" name="Picture 1"/>
          <p:cNvPicPr>
            <a:picLocks noChangeAspect="1"/>
          </p:cNvPicPr>
          <p:nvPr/>
        </p:nvPicPr>
        <p:blipFill>
          <a:blip r:embed="rId3"/>
          <a:stretch>
            <a:fillRect/>
          </a:stretch>
        </p:blipFill>
        <p:spPr>
          <a:xfrm>
            <a:off x="2771800" y="2420888"/>
            <a:ext cx="3370184" cy="4293096"/>
          </a:xfrm>
          <a:prstGeom prst="rect">
            <a:avLst/>
          </a:prstGeom>
        </p:spPr>
      </p:pic>
    </p:spTree>
    <p:extLst>
      <p:ext uri="{BB962C8B-B14F-4D97-AF65-F5344CB8AC3E}">
        <p14:creationId xmlns:p14="http://schemas.microsoft.com/office/powerpoint/2010/main" val="293062214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72652" cy="7101408"/>
          </a:xfrm>
          <a:prstGeom prst="rect">
            <a:avLst/>
          </a:prstGeom>
        </p:spPr>
      </p:pic>
      <p:sp>
        <p:nvSpPr>
          <p:cNvPr id="167939" name="Rectangle 3"/>
          <p:cNvSpPr>
            <a:spLocks noGrp="1" noChangeArrowheads="1"/>
          </p:cNvSpPr>
          <p:nvPr>
            <p:ph type="title" idx="4294967295"/>
          </p:nvPr>
        </p:nvSpPr>
        <p:spPr>
          <a:xfrm>
            <a:off x="-38472" y="-27384"/>
            <a:ext cx="9218984" cy="1872208"/>
          </a:xfrm>
        </p:spPr>
        <p:txBody>
          <a:bodyPr/>
          <a:lstStyle/>
          <a:p>
            <a:pPr eaLnBrk="1" hangingPunct="1"/>
            <a:r>
              <a:rPr lang="en-US" b="1" dirty="0">
                <a:solidFill>
                  <a:schemeClr val="bg1"/>
                </a:solidFill>
                <a:effectLst>
                  <a:glow rad="152400">
                    <a:schemeClr val="tx1"/>
                  </a:glow>
                </a:effectLst>
                <a:latin typeface="Arial" charset="0"/>
              </a:rPr>
              <a:t>B.  God deserves credit for our blessings, not any man (3:16-23).</a:t>
            </a:r>
            <a:endParaRPr lang="en-US" dirty="0">
              <a:effectLst>
                <a:glow rad="152400">
                  <a:schemeClr val="tx1"/>
                </a:glow>
              </a:effectLst>
              <a:latin typeface="Arial" charset="0"/>
            </a:endParaRPr>
          </a:p>
        </p:txBody>
      </p:sp>
    </p:spTree>
    <p:extLst>
      <p:ext uri="{BB962C8B-B14F-4D97-AF65-F5344CB8AC3E}">
        <p14:creationId xmlns:p14="http://schemas.microsoft.com/office/powerpoint/2010/main" val="393875756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algn="l" eaLnBrk="0" hangingPunct="0"/>
            <a:endParaRPr lang="en-US" b="0">
              <a:solidFill>
                <a:srgbClr val="000000"/>
              </a:solidFill>
            </a:endParaRPr>
          </a:p>
        </p:txBody>
      </p:sp>
      <p:sp>
        <p:nvSpPr>
          <p:cNvPr id="590851" name="Rectangle 3"/>
          <p:cNvSpPr>
            <a:spLocks noGrp="1" noChangeArrowheads="1"/>
          </p:cNvSpPr>
          <p:nvPr>
            <p:ph type="title" idx="4294967295"/>
          </p:nvPr>
        </p:nvSpPr>
        <p:spPr>
          <a:xfrm>
            <a:off x="0" y="0"/>
            <a:ext cx="9144000" cy="2133600"/>
          </a:xfrm>
          <a:solidFill>
            <a:schemeClr val="accent2"/>
          </a:solidFill>
        </p:spPr>
        <p:txBody>
          <a:bodyPr/>
          <a:lstStyle/>
          <a:p>
            <a:pPr marL="758825" indent="-758825" algn="l" eaLnBrk="1" hangingPunct="1"/>
            <a:r>
              <a:rPr lang="en-US" b="1" dirty="0">
                <a:solidFill>
                  <a:schemeClr val="bg1"/>
                </a:solidFill>
                <a:effectLst>
                  <a:outerShdw blurRad="38100" dist="38100" dir="2700000" algn="tl">
                    <a:srgbClr val="000000"/>
                  </a:outerShdw>
                </a:effectLst>
                <a:latin typeface="Arial" charset="0"/>
              </a:rPr>
              <a:t>B. God deserves credit for our blessings, not any man </a:t>
            </a:r>
            <a:br>
              <a:rPr lang="en-US" b="1" dirty="0">
                <a:solidFill>
                  <a:schemeClr val="bg1"/>
                </a:solidFill>
                <a:effectLst>
                  <a:outerShdw blurRad="38100" dist="38100" dir="2700000" algn="tl">
                    <a:srgbClr val="000000"/>
                  </a:outerShdw>
                </a:effectLst>
                <a:latin typeface="Arial" charset="0"/>
              </a:rPr>
            </a:br>
            <a:r>
              <a:rPr lang="en-US" b="1" dirty="0">
                <a:solidFill>
                  <a:schemeClr val="bg1"/>
                </a:solidFill>
                <a:effectLst>
                  <a:outerShdw blurRad="38100" dist="38100" dir="2700000" algn="tl">
                    <a:srgbClr val="000000"/>
                  </a:outerShdw>
                </a:effectLst>
                <a:latin typeface="Arial" charset="0"/>
              </a:rPr>
              <a:t>(3:16-23).</a:t>
            </a:r>
            <a:endParaRPr lang="en-US" b="1" dirty="0">
              <a:solidFill>
                <a:schemeClr val="bg1"/>
              </a:solidFill>
              <a:latin typeface="Arial" charset="0"/>
            </a:endParaRPr>
          </a:p>
        </p:txBody>
      </p:sp>
      <p:sp>
        <p:nvSpPr>
          <p:cNvPr id="590852" name="Rectangle 4"/>
          <p:cNvSpPr>
            <a:spLocks noChangeArrowheads="1"/>
          </p:cNvSpPr>
          <p:nvPr/>
        </p:nvSpPr>
        <p:spPr bwMode="auto">
          <a:xfrm>
            <a:off x="838200" y="2209800"/>
            <a:ext cx="8305800"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758825" indent="-758825" algn="l"/>
            <a:r>
              <a:rPr lang="en-US" sz="4000" dirty="0">
                <a:solidFill>
                  <a:srgbClr val="FFFFFF"/>
                </a:solidFill>
              </a:rPr>
              <a:t>1.  God </a:t>
            </a:r>
            <a:r>
              <a:rPr lang="en-US" sz="4000" dirty="0">
                <a:solidFill>
                  <a:srgbClr val="FFF813"/>
                </a:solidFill>
              </a:rPr>
              <a:t>indwells</a:t>
            </a:r>
            <a:r>
              <a:rPr lang="en-US" sz="4000" dirty="0">
                <a:solidFill>
                  <a:srgbClr val="FFFFFF"/>
                </a:solidFill>
              </a:rPr>
              <a:t> the church and will judge (3:16-17)</a:t>
            </a:r>
            <a:endParaRPr lang="en-US" sz="4000" b="0" dirty="0">
              <a:solidFill>
                <a:srgbClr val="000000"/>
              </a:solidFill>
            </a:endParaRPr>
          </a:p>
        </p:txBody>
      </p:sp>
      <p:sp>
        <p:nvSpPr>
          <p:cNvPr id="590853" name="Rectangle 5"/>
          <p:cNvSpPr>
            <a:spLocks noChangeArrowheads="1"/>
          </p:cNvSpPr>
          <p:nvPr/>
        </p:nvSpPr>
        <p:spPr bwMode="auto">
          <a:xfrm>
            <a:off x="838200" y="3733800"/>
            <a:ext cx="8305800"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758825" indent="-758825" algn="l"/>
            <a:r>
              <a:rPr lang="en-US" sz="4000" dirty="0">
                <a:solidFill>
                  <a:srgbClr val="FFFFFF"/>
                </a:solidFill>
              </a:rPr>
              <a:t>2.  God </a:t>
            </a:r>
            <a:r>
              <a:rPr lang="en-US" sz="4000" dirty="0">
                <a:solidFill>
                  <a:srgbClr val="FFF813"/>
                </a:solidFill>
              </a:rPr>
              <a:t>gives true wisdom</a:t>
            </a:r>
            <a:r>
              <a:rPr lang="en-US" sz="4000" dirty="0">
                <a:solidFill>
                  <a:srgbClr val="FFFFFF"/>
                </a:solidFill>
              </a:rPr>
              <a:t>, </a:t>
            </a:r>
            <a:br>
              <a:rPr lang="en-US" sz="4000" dirty="0">
                <a:solidFill>
                  <a:srgbClr val="FFFFFF"/>
                </a:solidFill>
              </a:rPr>
            </a:br>
            <a:r>
              <a:rPr lang="en-US" sz="4000" dirty="0">
                <a:solidFill>
                  <a:srgbClr val="FFFFFF"/>
                </a:solidFill>
              </a:rPr>
              <a:t>not human wisdom (3:18-20)</a:t>
            </a:r>
            <a:endParaRPr lang="en-US" sz="4000" b="0" dirty="0">
              <a:solidFill>
                <a:srgbClr val="000000"/>
              </a:solidFill>
            </a:endParaRPr>
          </a:p>
        </p:txBody>
      </p:sp>
      <p:sp>
        <p:nvSpPr>
          <p:cNvPr id="590854" name="Rectangle 6"/>
          <p:cNvSpPr>
            <a:spLocks noChangeArrowheads="1"/>
          </p:cNvSpPr>
          <p:nvPr/>
        </p:nvSpPr>
        <p:spPr bwMode="auto">
          <a:xfrm>
            <a:off x="838200" y="5257800"/>
            <a:ext cx="8305800"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758825" indent="-758825" algn="l"/>
            <a:r>
              <a:rPr lang="en-US" sz="4000" dirty="0">
                <a:solidFill>
                  <a:srgbClr val="FFFFFF"/>
                </a:solidFill>
              </a:rPr>
              <a:t>3.  God </a:t>
            </a:r>
            <a:r>
              <a:rPr lang="en-US" sz="4000" dirty="0">
                <a:solidFill>
                  <a:srgbClr val="FFF813"/>
                </a:solidFill>
              </a:rPr>
              <a:t>will give us everything</a:t>
            </a:r>
            <a:r>
              <a:rPr lang="en-US" sz="4000" dirty="0">
                <a:solidFill>
                  <a:srgbClr val="FFFFFF"/>
                </a:solidFill>
              </a:rPr>
              <a:t> in the world (3:21-23)</a:t>
            </a:r>
            <a:endParaRPr lang="en-US" sz="4000" b="0" dirty="0">
              <a:solidFill>
                <a:srgbClr val="000000"/>
              </a:solidFill>
            </a:endParaRPr>
          </a:p>
        </p:txBody>
      </p:sp>
    </p:spTree>
    <p:extLst>
      <p:ext uri="{BB962C8B-B14F-4D97-AF65-F5344CB8AC3E}">
        <p14:creationId xmlns:p14="http://schemas.microsoft.com/office/powerpoint/2010/main" val="421541280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90852">
                                            <p:txEl>
                                              <p:pRg st="0" end="0"/>
                                            </p:txEl>
                                          </p:spTgt>
                                        </p:tgtEl>
                                        <p:attrNameLst>
                                          <p:attrName>style.visibility</p:attrName>
                                        </p:attrNameLst>
                                      </p:cBhvr>
                                      <p:to>
                                        <p:strVal val="visible"/>
                                      </p:to>
                                    </p:set>
                                    <p:anim calcmode="lin" valueType="num">
                                      <p:cBhvr additive="base">
                                        <p:cTn id="7" dur="500" fill="hold"/>
                                        <p:tgtEl>
                                          <p:spTgt spid="59085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90852">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90853">
                                            <p:txEl>
                                              <p:pRg st="0" end="0"/>
                                            </p:txEl>
                                          </p:spTgt>
                                        </p:tgtEl>
                                        <p:attrNameLst>
                                          <p:attrName>style.visibility</p:attrName>
                                        </p:attrNameLst>
                                      </p:cBhvr>
                                      <p:to>
                                        <p:strVal val="visible"/>
                                      </p:to>
                                    </p:set>
                                    <p:anim calcmode="lin" valueType="num">
                                      <p:cBhvr additive="base">
                                        <p:cTn id="13" dur="500" fill="hold"/>
                                        <p:tgtEl>
                                          <p:spTgt spid="590853">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90853">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90854">
                                            <p:txEl>
                                              <p:pRg st="0" end="0"/>
                                            </p:txEl>
                                          </p:spTgt>
                                        </p:tgtEl>
                                        <p:attrNameLst>
                                          <p:attrName>style.visibility</p:attrName>
                                        </p:attrNameLst>
                                      </p:cBhvr>
                                      <p:to>
                                        <p:strVal val="visible"/>
                                      </p:to>
                                    </p:set>
                                    <p:anim calcmode="lin" valueType="num">
                                      <p:cBhvr additive="base">
                                        <p:cTn id="19" dur="500" fill="hold"/>
                                        <p:tgtEl>
                                          <p:spTgt spid="590854">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90854">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0852" grpId="0" build="p" autoUpdateAnimBg="0"/>
      <p:bldP spid="590853" grpId="0" build="p" autoUpdateAnimBg="0"/>
      <p:bldP spid="590854" grpId="0" build="p" autoUpdateAnimBg="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2"/>
          <p:cNvSpPr>
            <a:spLocks noChangeArrowheads="1"/>
          </p:cNvSpPr>
          <p:nvPr/>
        </p:nvSpPr>
        <p:spPr bwMode="auto">
          <a:xfrm>
            <a:off x="-228600" y="6096000"/>
            <a:ext cx="9677400" cy="762000"/>
          </a:xfrm>
          <a:prstGeom prst="rect">
            <a:avLst/>
          </a:prstGeom>
          <a:solidFill>
            <a:schemeClr val="tx1"/>
          </a:solidFill>
          <a:ln w="12700" cap="sq">
            <a:solidFill>
              <a:srgbClr val="000000"/>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Times New Roman"/>
            </a:endParaRPr>
          </a:p>
        </p:txBody>
      </p:sp>
      <p:pic>
        <p:nvPicPr>
          <p:cNvPr id="173058" name="Picture 3" descr="002"/>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0" name="Text Box 4"/>
          <p:cNvSpPr txBox="1">
            <a:spLocks noChangeArrowheads="1"/>
          </p:cNvSpPr>
          <p:nvPr/>
        </p:nvSpPr>
        <p:spPr bwMode="auto">
          <a:xfrm>
            <a:off x="228600" y="3352800"/>
            <a:ext cx="8663880" cy="3402470"/>
          </a:xfrm>
          <a:prstGeom prst="rect">
            <a:avLst/>
          </a:prstGeom>
          <a:noFill/>
          <a:ln w="9525">
            <a:noFill/>
            <a:miter lim="800000"/>
            <a:headEnd/>
            <a:tailEnd/>
          </a:ln>
          <a:effectLst/>
        </p:spPr>
        <p:txBody>
          <a:bodyPr>
            <a:spAutoFit/>
          </a:bodyPr>
          <a:lstStyle>
            <a:defPPr>
              <a:defRPr lang="en-US"/>
            </a:defPPr>
            <a:lvl1pPr marL="57150" indent="-57150" eaLnBrk="1" hangingPunct="1">
              <a:lnSpc>
                <a:spcPct val="85000"/>
              </a:lnSpc>
              <a:spcBef>
                <a:spcPct val="50000"/>
              </a:spcBef>
              <a:defRPr sz="4000" b="1" i="1">
                <a:solidFill>
                  <a:srgbClr val="FEFDE3"/>
                </a:solidFill>
                <a:effectLst>
                  <a:glow rad="254000">
                    <a:schemeClr val="tx1">
                      <a:alpha val="88000"/>
                    </a:schemeClr>
                  </a:glow>
                </a:effectLst>
                <a:latin typeface="Arial"/>
                <a:ea typeface="Times New Roman" pitchFamily="-112" charset="0"/>
                <a:cs typeface="Arial"/>
              </a:defRPr>
            </a:lvl1pPr>
          </a:lstStyle>
          <a:p>
            <a:pPr marL="57150" marR="0" lvl="0" indent="-57150" algn="l" defTabSz="914400" rtl="0" eaLnBrk="1" fontAlgn="base" latinLnBrk="0" hangingPunct="1">
              <a:lnSpc>
                <a:spcPct val="85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EFDE3"/>
                </a:solidFill>
                <a:effectLst>
                  <a:glow rad="254000">
                    <a:srgbClr val="000000">
                      <a:alpha val="88000"/>
                    </a:srgbClr>
                  </a:glow>
                </a:effectLst>
                <a:uLnTx/>
                <a:uFillTx/>
                <a:latin typeface="Arial" panose="020B0604020202020204" pitchFamily="34" charset="0"/>
                <a:cs typeface="Arial" panose="020B0604020202020204" pitchFamily="34" charset="0"/>
                <a:sym typeface="Times New Roman"/>
              </a:rPr>
              <a:t>“Don</a:t>
            </a:r>
            <a:r>
              <a:rPr kumimoji="0" lang="fr-FR" altLang="ja-JP" sz="3600" b="1" i="0" u="none" strike="noStrike" kern="1200" cap="none" spc="0" normalizeH="0" baseline="0" noProof="0" dirty="0">
                <a:ln>
                  <a:noFill/>
                </a:ln>
                <a:solidFill>
                  <a:srgbClr val="FEFDE3"/>
                </a:solidFill>
                <a:effectLst>
                  <a:glow rad="254000">
                    <a:srgbClr val="000000">
                      <a:alpha val="88000"/>
                    </a:srgbClr>
                  </a:glow>
                </a:effectLst>
                <a:uLnTx/>
                <a:uFillTx/>
                <a:latin typeface="Arial" panose="020B0604020202020204" pitchFamily="34" charset="0"/>
                <a:cs typeface="Arial" panose="020B0604020202020204" pitchFamily="34" charset="0"/>
                <a:sym typeface="Times New Roman"/>
              </a:rPr>
              <a:t>'</a:t>
            </a:r>
            <a:r>
              <a:rPr kumimoji="0" lang="en-US" sz="3600" b="1" i="0" u="none" strike="noStrike" kern="1200" cap="none" spc="0" normalizeH="0" baseline="0" noProof="0" dirty="0">
                <a:ln>
                  <a:noFill/>
                </a:ln>
                <a:solidFill>
                  <a:srgbClr val="FEFDE3"/>
                </a:solidFill>
                <a:effectLst>
                  <a:glow rad="254000">
                    <a:srgbClr val="000000">
                      <a:alpha val="88000"/>
                    </a:srgbClr>
                  </a:glow>
                </a:effectLst>
                <a:uLnTx/>
                <a:uFillTx/>
                <a:latin typeface="Arial" panose="020B0604020202020204" pitchFamily="34" charset="0"/>
                <a:cs typeface="Arial" panose="020B0604020202020204" pitchFamily="34" charset="0"/>
                <a:sym typeface="Times New Roman"/>
              </a:rPr>
              <a:t>t you know that you yourselves are God</a:t>
            </a:r>
            <a:r>
              <a:rPr kumimoji="0" lang="fr-FR" altLang="ja-JP" sz="3600" b="1" i="0" u="none" strike="noStrike" kern="1200" cap="none" spc="0" normalizeH="0" baseline="0" noProof="0" dirty="0">
                <a:ln>
                  <a:noFill/>
                </a:ln>
                <a:solidFill>
                  <a:srgbClr val="FEFDE3"/>
                </a:solidFill>
                <a:effectLst>
                  <a:glow rad="254000">
                    <a:srgbClr val="000000">
                      <a:alpha val="88000"/>
                    </a:srgbClr>
                  </a:glow>
                </a:effectLst>
                <a:uLnTx/>
                <a:uFillTx/>
                <a:latin typeface="Arial" panose="020B0604020202020204" pitchFamily="34" charset="0"/>
                <a:cs typeface="Arial" panose="020B0604020202020204" pitchFamily="34" charset="0"/>
                <a:sym typeface="Times New Roman"/>
              </a:rPr>
              <a:t>'</a:t>
            </a:r>
            <a:r>
              <a:rPr kumimoji="0" lang="en-US" sz="3600" b="1" i="0" u="none" strike="noStrike" kern="1200" cap="none" spc="0" normalizeH="0" baseline="0" noProof="0" dirty="0">
                <a:ln>
                  <a:noFill/>
                </a:ln>
                <a:solidFill>
                  <a:srgbClr val="FEFDE3"/>
                </a:solidFill>
                <a:effectLst>
                  <a:glow rad="254000">
                    <a:srgbClr val="000000">
                      <a:alpha val="88000"/>
                    </a:srgbClr>
                  </a:glow>
                </a:effectLst>
                <a:uLnTx/>
                <a:uFillTx/>
                <a:latin typeface="Arial" panose="020B0604020202020204" pitchFamily="34" charset="0"/>
                <a:cs typeface="Arial" panose="020B0604020202020204" pitchFamily="34" charset="0"/>
                <a:sym typeface="Times New Roman"/>
              </a:rPr>
              <a:t>s temple and that God</a:t>
            </a:r>
            <a:r>
              <a:rPr kumimoji="0" lang="fr-FR" altLang="ja-JP" sz="3600" b="1" i="0" u="none" strike="noStrike" kern="1200" cap="none" spc="0" normalizeH="0" baseline="0" noProof="0" dirty="0">
                <a:ln>
                  <a:noFill/>
                </a:ln>
                <a:solidFill>
                  <a:srgbClr val="FEFDE3"/>
                </a:solidFill>
                <a:effectLst>
                  <a:glow rad="254000">
                    <a:srgbClr val="000000">
                      <a:alpha val="88000"/>
                    </a:srgbClr>
                  </a:glow>
                </a:effectLst>
                <a:uLnTx/>
                <a:uFillTx/>
                <a:latin typeface="Arial" panose="020B0604020202020204" pitchFamily="34" charset="0"/>
                <a:cs typeface="Arial" panose="020B0604020202020204" pitchFamily="34" charset="0"/>
                <a:sym typeface="Times New Roman"/>
              </a:rPr>
              <a:t>'</a:t>
            </a:r>
            <a:r>
              <a:rPr kumimoji="0" lang="en-US" sz="3600" b="1" i="0" u="none" strike="noStrike" kern="1200" cap="none" spc="0" normalizeH="0" baseline="0" noProof="0" dirty="0">
                <a:ln>
                  <a:noFill/>
                </a:ln>
                <a:solidFill>
                  <a:srgbClr val="FEFDE3"/>
                </a:solidFill>
                <a:effectLst>
                  <a:glow rad="254000">
                    <a:srgbClr val="000000">
                      <a:alpha val="88000"/>
                    </a:srgbClr>
                  </a:glow>
                </a:effectLst>
                <a:uLnTx/>
                <a:uFillTx/>
                <a:latin typeface="Arial" panose="020B0604020202020204" pitchFamily="34" charset="0"/>
                <a:cs typeface="Arial" panose="020B0604020202020204" pitchFamily="34" charset="0"/>
                <a:sym typeface="Times New Roman"/>
              </a:rPr>
              <a:t>s Spirit lives in you? If anyone destroys God</a:t>
            </a:r>
            <a:r>
              <a:rPr kumimoji="0" lang="fr-FR" altLang="ja-JP" sz="3600" b="1" i="0" u="none" strike="noStrike" kern="1200" cap="none" spc="0" normalizeH="0" baseline="0" noProof="0" dirty="0">
                <a:ln>
                  <a:noFill/>
                </a:ln>
                <a:solidFill>
                  <a:srgbClr val="FEFDE3"/>
                </a:solidFill>
                <a:effectLst>
                  <a:glow rad="254000">
                    <a:srgbClr val="000000">
                      <a:alpha val="88000"/>
                    </a:srgbClr>
                  </a:glow>
                </a:effectLst>
                <a:uLnTx/>
                <a:uFillTx/>
                <a:latin typeface="Arial" panose="020B0604020202020204" pitchFamily="34" charset="0"/>
                <a:cs typeface="Arial" panose="020B0604020202020204" pitchFamily="34" charset="0"/>
                <a:sym typeface="Times New Roman"/>
              </a:rPr>
              <a:t>'</a:t>
            </a:r>
            <a:r>
              <a:rPr kumimoji="0" lang="en-US" sz="3600" b="1" i="0" u="none" strike="noStrike" kern="1200" cap="none" spc="0" normalizeH="0" baseline="0" noProof="0" dirty="0">
                <a:ln>
                  <a:noFill/>
                </a:ln>
                <a:solidFill>
                  <a:srgbClr val="FEFDE3"/>
                </a:solidFill>
                <a:effectLst>
                  <a:glow rad="254000">
                    <a:srgbClr val="000000">
                      <a:alpha val="88000"/>
                    </a:srgbClr>
                  </a:glow>
                </a:effectLst>
                <a:uLnTx/>
                <a:uFillTx/>
                <a:latin typeface="Arial" panose="020B0604020202020204" pitchFamily="34" charset="0"/>
                <a:cs typeface="Arial" panose="020B0604020202020204" pitchFamily="34" charset="0"/>
                <a:sym typeface="Times New Roman"/>
              </a:rPr>
              <a:t>s temple, God will destroy him; for God</a:t>
            </a:r>
            <a:r>
              <a:rPr kumimoji="0" lang="fr-FR" altLang="ja-JP" sz="3600" b="1" i="0" u="none" strike="noStrike" kern="1200" cap="none" spc="0" normalizeH="0" baseline="0" noProof="0" dirty="0">
                <a:ln>
                  <a:noFill/>
                </a:ln>
                <a:solidFill>
                  <a:srgbClr val="FEFDE3"/>
                </a:solidFill>
                <a:effectLst>
                  <a:glow rad="254000">
                    <a:srgbClr val="000000">
                      <a:alpha val="88000"/>
                    </a:srgbClr>
                  </a:glow>
                </a:effectLst>
                <a:uLnTx/>
                <a:uFillTx/>
                <a:latin typeface="Arial" panose="020B0604020202020204" pitchFamily="34" charset="0"/>
                <a:cs typeface="Arial" panose="020B0604020202020204" pitchFamily="34" charset="0"/>
                <a:sym typeface="Times New Roman"/>
              </a:rPr>
              <a:t>'</a:t>
            </a:r>
            <a:r>
              <a:rPr kumimoji="0" lang="en-US" sz="3600" b="1" i="0" u="none" strike="noStrike" kern="1200" cap="none" spc="0" normalizeH="0" baseline="0" noProof="0" dirty="0">
                <a:ln>
                  <a:noFill/>
                </a:ln>
                <a:solidFill>
                  <a:srgbClr val="FEFDE3"/>
                </a:solidFill>
                <a:effectLst>
                  <a:glow rad="254000">
                    <a:srgbClr val="000000">
                      <a:alpha val="88000"/>
                    </a:srgbClr>
                  </a:glow>
                </a:effectLst>
                <a:uLnTx/>
                <a:uFillTx/>
                <a:latin typeface="Arial" panose="020B0604020202020204" pitchFamily="34" charset="0"/>
                <a:cs typeface="Arial" panose="020B0604020202020204" pitchFamily="34" charset="0"/>
                <a:sym typeface="Times New Roman"/>
              </a:rPr>
              <a:t>s temple is sacred, and you are that temple.”</a:t>
            </a:r>
            <a:br>
              <a:rPr kumimoji="0" lang="en-US" sz="3600" b="1" i="0" u="none" strike="noStrike" kern="1200" cap="none" spc="0" normalizeH="0" baseline="0" noProof="0" dirty="0">
                <a:ln>
                  <a:noFill/>
                </a:ln>
                <a:solidFill>
                  <a:srgbClr val="FEFDE3"/>
                </a:solidFill>
                <a:effectLst>
                  <a:glow rad="254000">
                    <a:srgbClr val="000000">
                      <a:alpha val="88000"/>
                    </a:srgbClr>
                  </a:glow>
                </a:effectLst>
                <a:uLnTx/>
                <a:uFillTx/>
                <a:latin typeface="Arial" panose="020B0604020202020204" pitchFamily="34" charset="0"/>
                <a:cs typeface="Arial" panose="020B0604020202020204" pitchFamily="34" charset="0"/>
                <a:sym typeface="Times New Roman"/>
              </a:rPr>
            </a:br>
            <a:endParaRPr kumimoji="0" lang="en-US" sz="3600" b="1" i="0" u="none" strike="noStrike" kern="1200" cap="none" spc="0" normalizeH="0" baseline="0" noProof="0" dirty="0">
              <a:ln>
                <a:noFill/>
              </a:ln>
              <a:solidFill>
                <a:srgbClr val="FEFDE3"/>
              </a:solidFill>
              <a:effectLst>
                <a:glow rad="254000">
                  <a:srgbClr val="000000">
                    <a:alpha val="88000"/>
                  </a:srgbClr>
                </a:glow>
              </a:effectLst>
              <a:uLnTx/>
              <a:uFillTx/>
              <a:latin typeface="Arial" panose="020B0604020202020204" pitchFamily="34" charset="0"/>
              <a:cs typeface="Arial" panose="020B0604020202020204" pitchFamily="34" charset="0"/>
              <a:sym typeface="Times New Roman"/>
            </a:endParaRPr>
          </a:p>
        </p:txBody>
      </p:sp>
      <p:sp>
        <p:nvSpPr>
          <p:cNvPr id="173060" name="Rectangle 5"/>
          <p:cNvSpPr>
            <a:spLocks noGrp="1" noChangeArrowheads="1"/>
          </p:cNvSpPr>
          <p:nvPr>
            <p:ph type="title" idx="4294967295"/>
          </p:nvPr>
        </p:nvSpPr>
        <p:spPr/>
        <p:txBody>
          <a:bodyPr/>
          <a:lstStyle/>
          <a:p>
            <a:pPr eaLnBrk="1" hangingPunct="1"/>
            <a:r>
              <a:rPr lang="en-US" sz="3200" b="1" dirty="0">
                <a:solidFill>
                  <a:schemeClr val="bg1"/>
                </a:solidFill>
                <a:latin typeface="Arial" panose="020B0604020202020204" pitchFamily="34" charset="0"/>
                <a:ea typeface="ＭＳ Ｐゴシック" charset="0"/>
                <a:cs typeface="Times New Roman" charset="0"/>
              </a:rPr>
              <a:t>1 Corinthians 3:16-17</a:t>
            </a:r>
            <a:r>
              <a:rPr lang="en-US" sz="2400" b="1" dirty="0">
                <a:solidFill>
                  <a:schemeClr val="bg1"/>
                </a:solidFill>
                <a:latin typeface="Arial" panose="020B0604020202020204" pitchFamily="34" charset="0"/>
                <a:ea typeface="ＭＳ Ｐゴシック" charset="0"/>
                <a:cs typeface="Times New Roman" charset="0"/>
              </a:rPr>
              <a:t> (NIV)</a:t>
            </a:r>
            <a:endParaRPr lang="en-US" b="1" dirty="0">
              <a:latin typeface="Arial" panose="020B0604020202020204" pitchFamily="34" charset="0"/>
              <a:ea typeface="ＭＳ Ｐゴシック" charset="0"/>
              <a:cs typeface="Arial" panose="020B0604020202020204" pitchFamily="34" charset="0"/>
            </a:endParaRPr>
          </a:p>
        </p:txBody>
      </p:sp>
      <p:sp>
        <p:nvSpPr>
          <p:cNvPr id="6" name="Text Box 13"/>
          <p:cNvSpPr txBox="1">
            <a:spLocks noChangeArrowheads="1"/>
          </p:cNvSpPr>
          <p:nvPr/>
        </p:nvSpPr>
        <p:spPr bwMode="auto">
          <a:xfrm>
            <a:off x="8366125" y="76200"/>
            <a:ext cx="69850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sym typeface="Times New Roman"/>
              </a:rPr>
              <a:t>171</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sym typeface="Times New Roman"/>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0"/>
            <a:ext cx="93726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51939" name="Rectangle 3"/>
          <p:cNvSpPr>
            <a:spLocks noGrp="1" noChangeArrowheads="1"/>
          </p:cNvSpPr>
          <p:nvPr>
            <p:ph type="title"/>
          </p:nvPr>
        </p:nvSpPr>
        <p:spPr>
          <a:xfrm>
            <a:off x="0" y="2971800"/>
            <a:ext cx="8610600" cy="3886200"/>
          </a:xfrm>
          <a:effectLst>
            <a:outerShdw blurRad="63500" dist="107763" dir="2700000" algn="ctr" rotWithShape="0">
              <a:srgbClr val="000000">
                <a:alpha val="74998"/>
              </a:srgbClr>
            </a:outerShdw>
          </a:effectLst>
        </p:spPr>
        <p:txBody>
          <a:bodyPr/>
          <a:lstStyle/>
          <a:p>
            <a:pPr eaLnBrk="1" hangingPunct="1"/>
            <a:r>
              <a:rPr lang="en-US" sz="4800" b="1" i="1" dirty="0">
                <a:solidFill>
                  <a:schemeClr val="bg1"/>
                </a:solidFill>
                <a:latin typeface="Arial" charset="0"/>
              </a:rPr>
              <a:t>—Main Idea of 1 Cor. 3—</a:t>
            </a:r>
            <a:br>
              <a:rPr lang="en-US" sz="4800" b="1" dirty="0">
                <a:solidFill>
                  <a:schemeClr val="bg1"/>
                </a:solidFill>
                <a:latin typeface="Arial" charset="0"/>
              </a:rPr>
            </a:br>
            <a:r>
              <a:rPr lang="en-US" sz="4800" b="1" i="1" dirty="0">
                <a:solidFill>
                  <a:schemeClr val="bg1"/>
                </a:solidFill>
                <a:latin typeface="Arial" charset="0"/>
              </a:rPr>
              <a:t>Unity comes from seeing all blessings as from </a:t>
            </a:r>
            <a:r>
              <a:rPr lang="en-US" sz="4800" b="1" i="1" dirty="0">
                <a:solidFill>
                  <a:srgbClr val="FFF813"/>
                </a:solidFill>
                <a:latin typeface="Arial" charset="0"/>
              </a:rPr>
              <a:t>God</a:t>
            </a:r>
            <a:r>
              <a:rPr lang="en-US" sz="4800" b="1" i="1" dirty="0">
                <a:solidFill>
                  <a:schemeClr val="bg1"/>
                </a:solidFill>
                <a:latin typeface="Arial" charset="0"/>
              </a:rPr>
              <a:t>—not from </a:t>
            </a:r>
            <a:r>
              <a:rPr lang="en-US" sz="4800" b="1" i="1" dirty="0">
                <a:solidFill>
                  <a:srgbClr val="FFF813"/>
                </a:solidFill>
                <a:latin typeface="Arial" charset="0"/>
              </a:rPr>
              <a:t>leaders</a:t>
            </a:r>
            <a:r>
              <a:rPr lang="en-US" sz="4000" dirty="0">
                <a:solidFill>
                  <a:schemeClr val="tx1"/>
                </a:solidFill>
                <a:latin typeface="Times" charset="0"/>
              </a:rPr>
              <a:t> </a:t>
            </a:r>
          </a:p>
        </p:txBody>
      </p:sp>
    </p:spTree>
    <p:extLst>
      <p:ext uri="{BB962C8B-B14F-4D97-AF65-F5344CB8AC3E}">
        <p14:creationId xmlns:p14="http://schemas.microsoft.com/office/powerpoint/2010/main" val="259178769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3410" name="Text Box 1026"/>
          <p:cNvSpPr txBox="1">
            <a:spLocks noChangeArrowheads="1"/>
          </p:cNvSpPr>
          <p:nvPr/>
        </p:nvSpPr>
        <p:spPr bwMode="auto">
          <a:xfrm>
            <a:off x="8002588" y="76200"/>
            <a:ext cx="10652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t>161dd</a:t>
            </a:r>
          </a:p>
        </p:txBody>
      </p:sp>
      <p:sp>
        <p:nvSpPr>
          <p:cNvPr id="41144" name="Text Box 1208"/>
          <p:cNvSpPr txBox="1">
            <a:spLocks noChangeArrowheads="1"/>
          </p:cNvSpPr>
          <p:nvPr/>
        </p:nvSpPr>
        <p:spPr bwMode="auto">
          <a:xfrm>
            <a:off x="0" y="1386672"/>
            <a:ext cx="9144000" cy="954107"/>
          </a:xfrm>
          <a:prstGeom prst="rect">
            <a:avLst/>
          </a:prstGeom>
          <a:solidFill>
            <a:srgbClr val="000090"/>
          </a:solidFill>
          <a:ln w="9525">
            <a:solidFill>
              <a:schemeClr val="tx1"/>
            </a:solidFill>
            <a:miter lim="800000"/>
            <a:headEnd/>
            <a:tailEnd/>
          </a:ln>
        </p:spPr>
        <p:txBody>
          <a:bodyPr wrap="square" anchor="ctr" anchorCtr="1">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sz="2800" b="0" dirty="0">
                <a:solidFill>
                  <a:srgbClr val="FFFFFF"/>
                </a:solidFill>
                <a:ea typeface="SimSun" charset="0"/>
                <a:cs typeface="SimSun" charset="0"/>
              </a:rPr>
              <a:t>1. Their salvation will be maintained until the Lord</a:t>
            </a:r>
            <a:r>
              <a:rPr lang="fr-FR" altLang="zh-CN" sz="2800" b="0" dirty="0">
                <a:solidFill>
                  <a:srgbClr val="FFFFFF"/>
                </a:solidFill>
                <a:ea typeface="SimSun" charset="0"/>
                <a:cs typeface="SimSun" charset="0"/>
              </a:rPr>
              <a:t>'</a:t>
            </a:r>
            <a:r>
              <a:rPr lang="en-US" altLang="zh-CN" sz="2800" b="0" dirty="0">
                <a:solidFill>
                  <a:srgbClr val="FFFFFF"/>
                </a:solidFill>
                <a:ea typeface="SimSun" charset="0"/>
                <a:cs typeface="SimSun" charset="0"/>
              </a:rPr>
              <a:t>s return (1 Cor. 1:8-9) </a:t>
            </a:r>
          </a:p>
        </p:txBody>
      </p:sp>
      <p:sp>
        <p:nvSpPr>
          <p:cNvPr id="273412" name="Text Box 1211"/>
          <p:cNvSpPr txBox="1">
            <a:spLocks noChangeArrowheads="1"/>
          </p:cNvSpPr>
          <p:nvPr/>
        </p:nvSpPr>
        <p:spPr bwMode="auto">
          <a:xfrm>
            <a:off x="228600" y="549275"/>
            <a:ext cx="8686800" cy="82232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nchorCtr="1">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i="1">
                <a:solidFill>
                  <a:srgbClr val="FFFFFF"/>
                </a:solidFill>
                <a:ea typeface="SimSun" charset="0"/>
                <a:cs typeface="SimSun" charset="0"/>
              </a:rPr>
              <a:t>Surprisingly, Paul affirmed the Corinthians repeatedly that they have eternal security:</a:t>
            </a:r>
          </a:p>
        </p:txBody>
      </p:sp>
      <p:sp>
        <p:nvSpPr>
          <p:cNvPr id="41148" name="Text Box 1212"/>
          <p:cNvSpPr txBox="1">
            <a:spLocks noChangeArrowheads="1"/>
          </p:cNvSpPr>
          <p:nvPr/>
        </p:nvSpPr>
        <p:spPr bwMode="auto">
          <a:xfrm>
            <a:off x="0" y="2307379"/>
            <a:ext cx="9144000" cy="1384995"/>
          </a:xfrm>
          <a:prstGeom prst="rect">
            <a:avLst/>
          </a:prstGeom>
          <a:solidFill>
            <a:srgbClr val="660066"/>
          </a:solidFill>
          <a:ln w="9525">
            <a:solidFill>
              <a:schemeClr val="tx1"/>
            </a:solidFill>
            <a:miter lim="800000"/>
            <a:headEnd/>
            <a:tailEnd/>
          </a:ln>
        </p:spPr>
        <p:txBody>
          <a:bodyPr wrap="square" anchor="ctr" anchorCtr="1">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sz="2800" b="0" dirty="0">
                <a:solidFill>
                  <a:srgbClr val="FFFFFF"/>
                </a:solidFill>
                <a:ea typeface="SimSun" charset="0"/>
                <a:cs typeface="SimSun" charset="0"/>
              </a:rPr>
              <a:t>2. Even carnal believers will still enter heaven because of their saving faith but without rewards</a:t>
            </a:r>
          </a:p>
          <a:p>
            <a:pPr eaLnBrk="1" hangingPunct="1"/>
            <a:r>
              <a:rPr lang="en-US" altLang="zh-CN" sz="2800" b="0" dirty="0">
                <a:solidFill>
                  <a:srgbClr val="FFFFFF"/>
                </a:solidFill>
                <a:ea typeface="SimSun" charset="0"/>
                <a:cs typeface="SimSun" charset="0"/>
              </a:rPr>
              <a:t>(1 Cor. 3:12-15; cf. 2 Cor. 5:10) </a:t>
            </a:r>
          </a:p>
        </p:txBody>
      </p:sp>
      <p:sp>
        <p:nvSpPr>
          <p:cNvPr id="41149" name="Text Box 1213"/>
          <p:cNvSpPr txBox="1">
            <a:spLocks noChangeArrowheads="1"/>
          </p:cNvSpPr>
          <p:nvPr/>
        </p:nvSpPr>
        <p:spPr bwMode="auto">
          <a:xfrm>
            <a:off x="0" y="3658974"/>
            <a:ext cx="9144000" cy="954107"/>
          </a:xfrm>
          <a:prstGeom prst="rect">
            <a:avLst/>
          </a:prstGeom>
          <a:solidFill>
            <a:srgbClr val="000090"/>
          </a:solidFill>
          <a:ln w="9525">
            <a:solidFill>
              <a:schemeClr val="tx1"/>
            </a:solidFill>
            <a:miter lim="800000"/>
            <a:headEnd/>
            <a:tailEnd/>
          </a:ln>
        </p:spPr>
        <p:txBody>
          <a:bodyPr wrap="square" anchor="ctr" anchorCtr="1">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sz="2800" b="0">
                <a:solidFill>
                  <a:srgbClr val="FFFFFF"/>
                </a:solidFill>
                <a:ea typeface="SimSun" charset="0"/>
                <a:cs typeface="SimSun" charset="0"/>
              </a:rPr>
              <a:t>3. They should expel the incestuous man so Satan could even kill him, but he would still be saved (1 Cor. 5:4-5) </a:t>
            </a:r>
          </a:p>
        </p:txBody>
      </p:sp>
      <p:sp>
        <p:nvSpPr>
          <p:cNvPr id="41150" name="Text Box 1214"/>
          <p:cNvSpPr txBox="1">
            <a:spLocks noChangeArrowheads="1"/>
          </p:cNvSpPr>
          <p:nvPr/>
        </p:nvSpPr>
        <p:spPr bwMode="auto">
          <a:xfrm>
            <a:off x="0" y="4579681"/>
            <a:ext cx="9144000" cy="954107"/>
          </a:xfrm>
          <a:prstGeom prst="rect">
            <a:avLst/>
          </a:prstGeom>
          <a:solidFill>
            <a:srgbClr val="660066"/>
          </a:solidFill>
          <a:ln w="9525">
            <a:solidFill>
              <a:schemeClr val="tx1"/>
            </a:solidFill>
            <a:miter lim="800000"/>
            <a:headEnd/>
            <a:tailEnd/>
          </a:ln>
        </p:spPr>
        <p:txBody>
          <a:bodyPr wrap="square" anchor="ctr" anchorCtr="1">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sz="2800" b="0" dirty="0">
                <a:solidFill>
                  <a:srgbClr val="FFFFFF"/>
                </a:solidFill>
                <a:ea typeface="SimSun" charset="0"/>
                <a:cs typeface="SimSun" charset="0"/>
              </a:rPr>
              <a:t>4. Even resurrection doubters should serve God fully since their service would be rewarded (1 Cor. 15:58) </a:t>
            </a:r>
          </a:p>
        </p:txBody>
      </p:sp>
      <p:sp>
        <p:nvSpPr>
          <p:cNvPr id="41151" name="Text Box 1215"/>
          <p:cNvSpPr txBox="1">
            <a:spLocks noChangeArrowheads="1"/>
          </p:cNvSpPr>
          <p:nvPr/>
        </p:nvSpPr>
        <p:spPr bwMode="auto">
          <a:xfrm>
            <a:off x="0" y="5500389"/>
            <a:ext cx="9144000" cy="1384995"/>
          </a:xfrm>
          <a:prstGeom prst="rect">
            <a:avLst/>
          </a:prstGeom>
          <a:solidFill>
            <a:srgbClr val="000090"/>
          </a:solidFill>
          <a:ln w="9525">
            <a:solidFill>
              <a:schemeClr val="tx1"/>
            </a:solidFill>
            <a:miter lim="800000"/>
            <a:headEnd/>
            <a:tailEnd/>
          </a:ln>
        </p:spPr>
        <p:txBody>
          <a:bodyPr wrap="square" anchor="ctr" anchorCtr="1">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sz="2800" b="0" dirty="0">
                <a:solidFill>
                  <a:srgbClr val="FFFFFF"/>
                </a:solidFill>
                <a:ea typeface="SimSun" charset="0"/>
                <a:cs typeface="SimSun" charset="0"/>
              </a:rPr>
              <a:t>	5. God alone secured their redemption, for He sealed them with the Spirit to assure their salvation </a:t>
            </a:r>
            <a:br>
              <a:rPr lang="en-US" altLang="zh-CN" sz="2800" b="0" dirty="0">
                <a:solidFill>
                  <a:srgbClr val="FFFFFF"/>
                </a:solidFill>
                <a:ea typeface="SimSun" charset="0"/>
                <a:cs typeface="SimSun" charset="0"/>
              </a:rPr>
            </a:br>
            <a:r>
              <a:rPr lang="en-US" altLang="zh-CN" sz="2800" b="0" dirty="0">
                <a:solidFill>
                  <a:srgbClr val="FFFFFF"/>
                </a:solidFill>
                <a:ea typeface="SimSun" charset="0"/>
                <a:cs typeface="SimSun" charset="0"/>
              </a:rPr>
              <a:t>(2 Cor. 1:21-22) </a:t>
            </a:r>
          </a:p>
        </p:txBody>
      </p:sp>
      <p:sp>
        <p:nvSpPr>
          <p:cNvPr id="273417" name="Rectangle 1216"/>
          <p:cNvSpPr>
            <a:spLocks noGrp="1" noChangeArrowheads="1"/>
          </p:cNvSpPr>
          <p:nvPr>
            <p:ph type="title" idx="4294967295"/>
          </p:nvPr>
        </p:nvSpPr>
        <p:spPr>
          <a:xfrm>
            <a:off x="914400" y="0"/>
            <a:ext cx="6858000" cy="519113"/>
          </a:xfrm>
          <a:solidFill>
            <a:srgbClr val="000000"/>
          </a:solidFill>
        </p:spPr>
        <p:txBody>
          <a:bodyPr anchor="t">
            <a:spAutoFit/>
          </a:bodyPr>
          <a:lstStyle/>
          <a:p>
            <a:pPr algn="ctr" eaLnBrk="1" hangingPunct="1"/>
            <a:r>
              <a:rPr lang="en-US" sz="2800" b="1">
                <a:solidFill>
                  <a:srgbClr val="FFFFFF"/>
                </a:solidFill>
                <a:latin typeface="Arial" charset="0"/>
                <a:ea typeface="SimSun" charset="0"/>
                <a:cs typeface="SimSun" charset="0"/>
              </a:rPr>
              <a:t>Eternal Security in Corinth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1144"/>
                                        </p:tgtEl>
                                        <p:attrNameLst>
                                          <p:attrName>style.visibility</p:attrName>
                                        </p:attrNameLst>
                                      </p:cBhvr>
                                      <p:to>
                                        <p:strVal val="visible"/>
                                      </p:to>
                                    </p:set>
                                    <p:anim calcmode="lin" valueType="num">
                                      <p:cBhvr additive="base">
                                        <p:cTn id="7" dur="500" fill="hold"/>
                                        <p:tgtEl>
                                          <p:spTgt spid="41144"/>
                                        </p:tgtEl>
                                        <p:attrNameLst>
                                          <p:attrName>ppt_x</p:attrName>
                                        </p:attrNameLst>
                                      </p:cBhvr>
                                      <p:tavLst>
                                        <p:tav tm="0">
                                          <p:val>
                                            <p:strVal val="0-#ppt_w/2"/>
                                          </p:val>
                                        </p:tav>
                                        <p:tav tm="100000">
                                          <p:val>
                                            <p:strVal val="#ppt_x"/>
                                          </p:val>
                                        </p:tav>
                                      </p:tavLst>
                                    </p:anim>
                                    <p:anim calcmode="lin" valueType="num">
                                      <p:cBhvr additive="base">
                                        <p:cTn id="8" dur="500" fill="hold"/>
                                        <p:tgtEl>
                                          <p:spTgt spid="4114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1148"/>
                                        </p:tgtEl>
                                        <p:attrNameLst>
                                          <p:attrName>style.visibility</p:attrName>
                                        </p:attrNameLst>
                                      </p:cBhvr>
                                      <p:to>
                                        <p:strVal val="visible"/>
                                      </p:to>
                                    </p:set>
                                    <p:anim calcmode="lin" valueType="num">
                                      <p:cBhvr additive="base">
                                        <p:cTn id="13" dur="500" fill="hold"/>
                                        <p:tgtEl>
                                          <p:spTgt spid="41148"/>
                                        </p:tgtEl>
                                        <p:attrNameLst>
                                          <p:attrName>ppt_x</p:attrName>
                                        </p:attrNameLst>
                                      </p:cBhvr>
                                      <p:tavLst>
                                        <p:tav tm="0">
                                          <p:val>
                                            <p:strVal val="0-#ppt_w/2"/>
                                          </p:val>
                                        </p:tav>
                                        <p:tav tm="100000">
                                          <p:val>
                                            <p:strVal val="#ppt_x"/>
                                          </p:val>
                                        </p:tav>
                                      </p:tavLst>
                                    </p:anim>
                                    <p:anim calcmode="lin" valueType="num">
                                      <p:cBhvr additive="base">
                                        <p:cTn id="14" dur="500" fill="hold"/>
                                        <p:tgtEl>
                                          <p:spTgt spid="41148"/>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1149"/>
                                        </p:tgtEl>
                                        <p:attrNameLst>
                                          <p:attrName>style.visibility</p:attrName>
                                        </p:attrNameLst>
                                      </p:cBhvr>
                                      <p:to>
                                        <p:strVal val="visible"/>
                                      </p:to>
                                    </p:set>
                                    <p:anim calcmode="lin" valueType="num">
                                      <p:cBhvr additive="base">
                                        <p:cTn id="19" dur="500" fill="hold"/>
                                        <p:tgtEl>
                                          <p:spTgt spid="41149"/>
                                        </p:tgtEl>
                                        <p:attrNameLst>
                                          <p:attrName>ppt_x</p:attrName>
                                        </p:attrNameLst>
                                      </p:cBhvr>
                                      <p:tavLst>
                                        <p:tav tm="0">
                                          <p:val>
                                            <p:strVal val="0-#ppt_w/2"/>
                                          </p:val>
                                        </p:tav>
                                        <p:tav tm="100000">
                                          <p:val>
                                            <p:strVal val="#ppt_x"/>
                                          </p:val>
                                        </p:tav>
                                      </p:tavLst>
                                    </p:anim>
                                    <p:anim calcmode="lin" valueType="num">
                                      <p:cBhvr additive="base">
                                        <p:cTn id="20" dur="500" fill="hold"/>
                                        <p:tgtEl>
                                          <p:spTgt spid="41149"/>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1150"/>
                                        </p:tgtEl>
                                        <p:attrNameLst>
                                          <p:attrName>style.visibility</p:attrName>
                                        </p:attrNameLst>
                                      </p:cBhvr>
                                      <p:to>
                                        <p:strVal val="visible"/>
                                      </p:to>
                                    </p:set>
                                    <p:anim calcmode="lin" valueType="num">
                                      <p:cBhvr additive="base">
                                        <p:cTn id="25" dur="500" fill="hold"/>
                                        <p:tgtEl>
                                          <p:spTgt spid="41150"/>
                                        </p:tgtEl>
                                        <p:attrNameLst>
                                          <p:attrName>ppt_x</p:attrName>
                                        </p:attrNameLst>
                                      </p:cBhvr>
                                      <p:tavLst>
                                        <p:tav tm="0">
                                          <p:val>
                                            <p:strVal val="0-#ppt_w/2"/>
                                          </p:val>
                                        </p:tav>
                                        <p:tav tm="100000">
                                          <p:val>
                                            <p:strVal val="#ppt_x"/>
                                          </p:val>
                                        </p:tav>
                                      </p:tavLst>
                                    </p:anim>
                                    <p:anim calcmode="lin" valueType="num">
                                      <p:cBhvr additive="base">
                                        <p:cTn id="26" dur="500" fill="hold"/>
                                        <p:tgtEl>
                                          <p:spTgt spid="41150"/>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1151"/>
                                        </p:tgtEl>
                                        <p:attrNameLst>
                                          <p:attrName>style.visibility</p:attrName>
                                        </p:attrNameLst>
                                      </p:cBhvr>
                                      <p:to>
                                        <p:strVal val="visible"/>
                                      </p:to>
                                    </p:set>
                                    <p:anim calcmode="lin" valueType="num">
                                      <p:cBhvr additive="base">
                                        <p:cTn id="31" dur="500" fill="hold"/>
                                        <p:tgtEl>
                                          <p:spTgt spid="41151"/>
                                        </p:tgtEl>
                                        <p:attrNameLst>
                                          <p:attrName>ppt_x</p:attrName>
                                        </p:attrNameLst>
                                      </p:cBhvr>
                                      <p:tavLst>
                                        <p:tav tm="0">
                                          <p:val>
                                            <p:strVal val="0-#ppt_w/2"/>
                                          </p:val>
                                        </p:tav>
                                        <p:tav tm="100000">
                                          <p:val>
                                            <p:strVal val="#ppt_x"/>
                                          </p:val>
                                        </p:tav>
                                      </p:tavLst>
                                    </p:anim>
                                    <p:anim calcmode="lin" valueType="num">
                                      <p:cBhvr additive="base">
                                        <p:cTn id="32" dur="500" fill="hold"/>
                                        <p:tgtEl>
                                          <p:spTgt spid="4115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44" grpId="0" animBg="1" autoUpdateAnimBg="0"/>
      <p:bldP spid="41148" grpId="0" animBg="1" autoUpdateAnimBg="0"/>
      <p:bldP spid="41149" grpId="0" animBg="1" autoUpdateAnimBg="0"/>
      <p:bldP spid="41150" grpId="0" animBg="1" autoUpdateAnimBg="0"/>
      <p:bldP spid="41151" grpId="0" animBg="1" autoUpdateAnimBg="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p>
        </p:txBody>
      </p:sp>
      <p:sp>
        <p:nvSpPr>
          <p:cNvPr id="275459" name="Title 2"/>
          <p:cNvSpPr>
            <a:spLocks noGrp="1"/>
          </p:cNvSpPr>
          <p:nvPr>
            <p:ph type="title" idx="4294967295"/>
          </p:nvPr>
        </p:nvSpPr>
        <p:spPr>
          <a:xfrm>
            <a:off x="0" y="2438400"/>
            <a:ext cx="9144000" cy="1143000"/>
          </a:xfrm>
        </p:spPr>
        <p:txBody>
          <a:bodyPr/>
          <a:lstStyle/>
          <a:p>
            <a:pPr algn="ctr"/>
            <a:r>
              <a:rPr lang="en-US" sz="8800" b="1" dirty="0">
                <a:solidFill>
                  <a:schemeClr val="bg1"/>
                </a:solidFill>
                <a:latin typeface="Arial" charset="0"/>
                <a:ea typeface="ＭＳ Ｐゴシック" charset="0"/>
                <a:cs typeface="Arial" charset="0"/>
              </a:rPr>
              <a:t>1 Corinthians 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6" name="Picture 8" descr="CIC Leadership Tea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1970" name="Rectangle 2"/>
          <p:cNvSpPr>
            <a:spLocks noGrp="1" noChangeArrowheads="1"/>
          </p:cNvSpPr>
          <p:nvPr>
            <p:ph type="subTitle" idx="4294967295"/>
          </p:nvPr>
        </p:nvSpPr>
        <p:spPr>
          <a:xfrm>
            <a:off x="674688" y="4114800"/>
            <a:ext cx="7707312" cy="1905000"/>
          </a:xfrm>
          <a:effectLst>
            <a:outerShdw blurRad="63500" dist="35921" dir="2700000" algn="ctr" rotWithShape="0">
              <a:srgbClr val="000000"/>
            </a:outerShdw>
          </a:effectLst>
        </p:spPr>
        <p:txBody>
          <a:bodyPr/>
          <a:lstStyle/>
          <a:p>
            <a:pPr marL="0" indent="0" algn="ctr" eaLnBrk="1" hangingPunct="1">
              <a:lnSpc>
                <a:spcPct val="110000"/>
              </a:lnSpc>
              <a:buFont typeface="Wingdings" charset="0"/>
              <a:buNone/>
            </a:pPr>
            <a:r>
              <a:rPr lang="en-GB" sz="5400" b="1" dirty="0">
                <a:solidFill>
                  <a:schemeClr val="bg1"/>
                </a:solidFill>
                <a:effectLst>
                  <a:outerShdw blurRad="234950" dist="139700" dir="2700000" algn="tl" rotWithShape="0">
                    <a:srgbClr val="000000">
                      <a:alpha val="71000"/>
                    </a:srgbClr>
                  </a:outerShdw>
                </a:effectLst>
              </a:rPr>
              <a:t>How should we view our spiritual </a:t>
            </a:r>
            <a:r>
              <a:rPr lang="en-GB" sz="5400" b="1" dirty="0">
                <a:solidFill>
                  <a:srgbClr val="FFFF00"/>
                </a:solidFill>
                <a:effectLst>
                  <a:outerShdw blurRad="234950" dist="139700" dir="2700000" algn="tl" rotWithShape="0">
                    <a:srgbClr val="000000">
                      <a:alpha val="71000"/>
                    </a:srgbClr>
                  </a:outerShdw>
                </a:effectLst>
              </a:rPr>
              <a:t>leaders</a:t>
            </a:r>
            <a:r>
              <a:rPr lang="en-GB" sz="5400" b="1" dirty="0">
                <a:solidFill>
                  <a:schemeClr val="bg1"/>
                </a:solidFill>
                <a:effectLst>
                  <a:outerShdw blurRad="234950" dist="139700" dir="2700000" algn="tl" rotWithShape="0">
                    <a:srgbClr val="000000">
                      <a:alpha val="71000"/>
                    </a:srgbClr>
                  </a:outerShdw>
                </a:effectLst>
              </a:rPr>
              <a:t>?</a:t>
            </a:r>
            <a:endParaRPr lang="en-GB" sz="6000" b="1" dirty="0">
              <a:solidFill>
                <a:schemeClr val="bg1"/>
              </a:solidFill>
              <a:effectLst>
                <a:outerShdw blurRad="234950" dist="139700" dir="2700000" algn="tl" rotWithShape="0">
                  <a:srgbClr val="000000">
                    <a:alpha val="71000"/>
                  </a:srgbClr>
                </a:outerShdw>
              </a:effectLst>
            </a:endParaRPr>
          </a:p>
        </p:txBody>
      </p:sp>
      <p:sp>
        <p:nvSpPr>
          <p:cNvPr id="211972" name="Rectangle 4"/>
          <p:cNvSpPr>
            <a:spLocks noGrp="1" noChangeArrowheads="1"/>
          </p:cNvSpPr>
          <p:nvPr>
            <p:ph type="ctrTitle" idx="4294967295"/>
          </p:nvPr>
        </p:nvSpPr>
        <p:spPr>
          <a:xfrm>
            <a:off x="0" y="298450"/>
            <a:ext cx="9144000" cy="692150"/>
          </a:xfrm>
        </p:spPr>
        <p:txBody>
          <a:bodyPr anchor="ctr"/>
          <a:lstStyle/>
          <a:p>
            <a:pPr algn="ctr" eaLnBrk="1" hangingPunct="1"/>
            <a:r>
              <a:rPr lang="en-US" sz="5400" b="1" i="1" dirty="0">
                <a:effectLst>
                  <a:outerShdw blurRad="38100" dist="38100" dir="2700000" algn="tl">
                    <a:srgbClr val="DDDDDD"/>
                  </a:outerShdw>
                </a:effectLst>
              </a:rPr>
              <a:t>1 Corinthians 4 Subject</a:t>
            </a:r>
            <a:endParaRPr lang="en-GB" sz="4400" dirty="0">
              <a:effectLst>
                <a:outerShdw blurRad="38100" dist="38100" dir="2700000" algn="tl">
                  <a:srgbClr val="DDDDDD"/>
                </a:outerShdw>
              </a:effectLst>
            </a:endParaRPr>
          </a:p>
        </p:txBody>
      </p:sp>
    </p:spTree>
    <p:extLst>
      <p:ext uri="{BB962C8B-B14F-4D97-AF65-F5344CB8AC3E}">
        <p14:creationId xmlns:p14="http://schemas.microsoft.com/office/powerpoint/2010/main" val="347943374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957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16013" y="0"/>
            <a:ext cx="6875462"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1666" name="Rectangle 2"/>
          <p:cNvSpPr>
            <a:spLocks noGrp="1" noChangeArrowheads="1"/>
          </p:cNvSpPr>
          <p:nvPr>
            <p:ph type="ctrTitle" idx="4294967295"/>
          </p:nvPr>
        </p:nvSpPr>
        <p:spPr>
          <a:xfrm>
            <a:off x="304800" y="620713"/>
            <a:ext cx="8458200" cy="3124200"/>
          </a:xfrm>
        </p:spPr>
        <p:txBody>
          <a:bodyPr/>
          <a:lstStyle/>
          <a:p>
            <a:pPr eaLnBrk="1" hangingPunct="1">
              <a:defRPr/>
            </a:pPr>
            <a:r>
              <a:rPr lang="en-US" sz="6600" b="1" dirty="0">
                <a:solidFill>
                  <a:schemeClr val="bg1"/>
                </a:solidFill>
                <a:effectLst>
                  <a:outerShdw blurRad="50800" dist="101600" dir="2700000" algn="tl" rotWithShape="0">
                    <a:srgbClr val="000000">
                      <a:alpha val="79000"/>
                    </a:srgbClr>
                  </a:outerShdw>
                </a:effectLst>
              </a:rPr>
              <a:t>I.  Honor your leaders for their </a:t>
            </a:r>
            <a:r>
              <a:rPr lang="en-US" sz="4000" b="1" dirty="0">
                <a:solidFill>
                  <a:srgbClr val="FFFF00"/>
                </a:solidFill>
                <a:effectLst>
                  <a:outerShdw blurRad="50800" dist="101600" dir="2700000" algn="tl" rotWithShape="0">
                    <a:srgbClr val="000000">
                      <a:alpha val="79000"/>
                    </a:srgbClr>
                  </a:outerShdw>
                </a:effectLst>
              </a:rPr>
              <a:t>humility</a:t>
            </a:r>
            <a:r>
              <a:rPr lang="en-US" sz="6600" b="1" dirty="0">
                <a:solidFill>
                  <a:schemeClr val="bg1"/>
                </a:solidFill>
                <a:effectLst>
                  <a:outerShdw blurRad="50800" dist="101600" dir="2700000" algn="tl" rotWithShape="0">
                    <a:srgbClr val="000000">
                      <a:alpha val="79000"/>
                    </a:srgbClr>
                  </a:outerShdw>
                </a:effectLst>
              </a:rPr>
              <a:t> </a:t>
            </a:r>
            <a:br>
              <a:rPr lang="en-US" sz="6600" b="1" dirty="0">
                <a:solidFill>
                  <a:schemeClr val="bg1"/>
                </a:solidFill>
                <a:effectLst>
                  <a:outerShdw blurRad="50800" dist="101600" dir="2700000" algn="tl" rotWithShape="0">
                    <a:srgbClr val="000000">
                      <a:alpha val="79000"/>
                    </a:srgbClr>
                  </a:outerShdw>
                </a:effectLst>
              </a:rPr>
            </a:br>
            <a:r>
              <a:rPr lang="en-US" sz="6600" b="1" dirty="0">
                <a:solidFill>
                  <a:schemeClr val="bg1"/>
                </a:solidFill>
                <a:effectLst>
                  <a:outerShdw blurRad="50800" dist="101600" dir="2700000" algn="tl" rotWithShape="0">
                    <a:srgbClr val="000000">
                      <a:alpha val="79000"/>
                    </a:srgbClr>
                  </a:outerShdw>
                </a:effectLst>
              </a:rPr>
              <a:t>(4:1-13)</a:t>
            </a:r>
            <a:endParaRPr lang="en-US" b="1" dirty="0">
              <a:solidFill>
                <a:schemeClr val="bg1"/>
              </a:solidFill>
              <a:effectLst>
                <a:outerShdw blurRad="50800" dist="101600" dir="2700000" algn="tl" rotWithShape="0">
                  <a:srgbClr val="000000">
                    <a:alpha val="79000"/>
                  </a:srgbClr>
                </a:outerShdw>
              </a:effectLst>
            </a:endParaRPr>
          </a:p>
        </p:txBody>
      </p:sp>
    </p:spTree>
    <p:extLst>
      <p:ext uri="{BB962C8B-B14F-4D97-AF65-F5344CB8AC3E}">
        <p14:creationId xmlns:p14="http://schemas.microsoft.com/office/powerpoint/2010/main" val="350280268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3714" name="Rectangle 2"/>
          <p:cNvSpPr>
            <a:spLocks noGrp="1" noChangeArrowheads="1"/>
          </p:cNvSpPr>
          <p:nvPr>
            <p:ph type="ctrTitle" idx="4294967295"/>
          </p:nvPr>
        </p:nvSpPr>
        <p:spPr>
          <a:xfrm>
            <a:off x="0" y="0"/>
            <a:ext cx="9144000" cy="1524000"/>
          </a:xfrm>
        </p:spPr>
        <p:txBody>
          <a:bodyPr/>
          <a:lstStyle/>
          <a:p>
            <a:r>
              <a:rPr lang="en-US" sz="4800" b="1" dirty="0">
                <a:solidFill>
                  <a:srgbClr val="FFFF00"/>
                </a:solidFill>
              </a:rPr>
              <a:t>Humility (4:1-13):</a:t>
            </a:r>
            <a:endParaRPr lang="en-US" sz="5400" b="1" dirty="0">
              <a:solidFill>
                <a:schemeClr val="bg1"/>
              </a:solidFill>
            </a:endParaRPr>
          </a:p>
        </p:txBody>
      </p:sp>
      <p:sp>
        <p:nvSpPr>
          <p:cNvPr id="243715" name="Rectangle 2"/>
          <p:cNvSpPr>
            <a:spLocks noChangeArrowheads="1"/>
          </p:cNvSpPr>
          <p:nvPr/>
        </p:nvSpPr>
        <p:spPr bwMode="auto">
          <a:xfrm>
            <a:off x="0" y="1447800"/>
            <a:ext cx="9144000" cy="2819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838200" indent="-838200" algn="l">
              <a:buFontTx/>
              <a:buAutoNum type="alphaUcPeriod"/>
            </a:pPr>
            <a:r>
              <a:rPr lang="en-US" sz="3600" dirty="0">
                <a:solidFill>
                  <a:srgbClr val="FFFFFF"/>
                </a:solidFill>
              </a:rPr>
              <a:t>Treat spiritual shepherds as faithful </a:t>
            </a:r>
            <a:r>
              <a:rPr lang="en-US" sz="3600" dirty="0">
                <a:solidFill>
                  <a:srgbClr val="FFFF00"/>
                </a:solidFill>
              </a:rPr>
              <a:t>stewards</a:t>
            </a:r>
            <a:r>
              <a:rPr lang="en-US" sz="3600" dirty="0">
                <a:solidFill>
                  <a:srgbClr val="FFFFFF"/>
                </a:solidFill>
              </a:rPr>
              <a:t> accountable to God (4:1-5).</a:t>
            </a:r>
            <a:br>
              <a:rPr lang="en-US" sz="3600" dirty="0">
                <a:solidFill>
                  <a:srgbClr val="FFFFFF"/>
                </a:solidFill>
              </a:rPr>
            </a:br>
            <a:endParaRPr lang="en-US" sz="3600" dirty="0">
              <a:solidFill>
                <a:srgbClr val="FFFFFF"/>
              </a:solidFill>
            </a:endParaRPr>
          </a:p>
        </p:txBody>
      </p:sp>
      <p:sp>
        <p:nvSpPr>
          <p:cNvPr id="243716" name="Rectangle 2"/>
          <p:cNvSpPr>
            <a:spLocks noChangeArrowheads="1"/>
          </p:cNvSpPr>
          <p:nvPr/>
        </p:nvSpPr>
        <p:spPr bwMode="auto">
          <a:xfrm>
            <a:off x="3390900" y="3581400"/>
            <a:ext cx="2286000" cy="1600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838200" indent="-838200"/>
            <a:r>
              <a:rPr lang="en-US" sz="6600">
                <a:solidFill>
                  <a:srgbClr val="FFFF00"/>
                </a:solidFill>
              </a:rPr>
              <a:t>CEO</a:t>
            </a:r>
            <a:endParaRPr lang="en-US" sz="4400">
              <a:solidFill>
                <a:srgbClr val="FFFFFF"/>
              </a:solidFill>
            </a:endParaRPr>
          </a:p>
        </p:txBody>
      </p:sp>
      <p:sp>
        <p:nvSpPr>
          <p:cNvPr id="243717" name="Rectangle 2"/>
          <p:cNvSpPr>
            <a:spLocks noChangeArrowheads="1"/>
          </p:cNvSpPr>
          <p:nvPr/>
        </p:nvSpPr>
        <p:spPr bwMode="auto">
          <a:xfrm>
            <a:off x="762000" y="4953000"/>
            <a:ext cx="7543800" cy="1524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838200" indent="-838200"/>
            <a:r>
              <a:rPr lang="en-US" sz="4400">
                <a:solidFill>
                  <a:srgbClr val="FFFF00"/>
                </a:solidFill>
              </a:rPr>
              <a:t>C</a:t>
            </a:r>
            <a:r>
              <a:rPr lang="en-US" sz="4400">
                <a:solidFill>
                  <a:srgbClr val="FFFFFF"/>
                </a:solidFill>
              </a:rPr>
              <a:t>hrist </a:t>
            </a:r>
            <a:r>
              <a:rPr lang="en-US" sz="4400">
                <a:solidFill>
                  <a:srgbClr val="FFFF00"/>
                </a:solidFill>
              </a:rPr>
              <a:t>E</a:t>
            </a:r>
            <a:r>
              <a:rPr lang="en-US" sz="4400">
                <a:solidFill>
                  <a:srgbClr val="FFFFFF"/>
                </a:solidFill>
              </a:rPr>
              <a:t>xecutive </a:t>
            </a:r>
            <a:r>
              <a:rPr lang="en-US" sz="4400">
                <a:solidFill>
                  <a:srgbClr val="FFFF00"/>
                </a:solidFill>
              </a:rPr>
              <a:t>O</a:t>
            </a:r>
            <a:r>
              <a:rPr lang="en-US" sz="4400">
                <a:solidFill>
                  <a:srgbClr val="FFFFFF"/>
                </a:solidFill>
              </a:rPr>
              <a:t>fficer</a:t>
            </a:r>
          </a:p>
        </p:txBody>
      </p:sp>
    </p:spTree>
    <p:extLst>
      <p:ext uri="{BB962C8B-B14F-4D97-AF65-F5344CB8AC3E}">
        <p14:creationId xmlns:p14="http://schemas.microsoft.com/office/powerpoint/2010/main" val="14117807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3715">
                                            <p:txEl>
                                              <p:pRg st="0" end="0"/>
                                            </p:txEl>
                                          </p:spTgt>
                                        </p:tgtEl>
                                        <p:attrNameLst>
                                          <p:attrName>style.visibility</p:attrName>
                                        </p:attrNameLst>
                                      </p:cBhvr>
                                      <p:to>
                                        <p:strVal val="visible"/>
                                      </p:to>
                                    </p:set>
                                    <p:animEffect transition="in" filter="fade">
                                      <p:cBhvr>
                                        <p:cTn id="7" dur="500"/>
                                        <p:tgtEl>
                                          <p:spTgt spid="2437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243716">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2437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715" grpId="0" build="p" autoUpdateAnimBg="0"/>
      <p:bldP spid="243716" grpId="0" build="p" autoUpdateAnimBg="0"/>
      <p:bldP spid="243717"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2" descr="Cork"/>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algn="l" eaLnBrk="0" hangingPunct="0"/>
            <a:endParaRPr lang="en-US" b="0">
              <a:solidFill>
                <a:srgbClr val="000000"/>
              </a:solidFill>
              <a:cs typeface="Arial" charset="0"/>
            </a:endParaRPr>
          </a:p>
        </p:txBody>
      </p:sp>
      <p:sp>
        <p:nvSpPr>
          <p:cNvPr id="287746" name="Freeform 3" descr="Water droplets"/>
          <p:cNvSpPr>
            <a:spLocks/>
          </p:cNvSpPr>
          <p:nvPr/>
        </p:nvSpPr>
        <p:spPr bwMode="auto">
          <a:xfrm>
            <a:off x="-215900" y="-242888"/>
            <a:ext cx="6426200" cy="2492376"/>
          </a:xfrm>
          <a:custGeom>
            <a:avLst/>
            <a:gdLst>
              <a:gd name="T0" fmla="*/ 147638 w 4048"/>
              <a:gd name="T1" fmla="*/ 242888 h 1570"/>
              <a:gd name="T2" fmla="*/ 104775 w 4048"/>
              <a:gd name="T3" fmla="*/ 919163 h 1570"/>
              <a:gd name="T4" fmla="*/ 133350 w 4048"/>
              <a:gd name="T5" fmla="*/ 1498601 h 1570"/>
              <a:gd name="T6" fmla="*/ 215900 w 4048"/>
              <a:gd name="T7" fmla="*/ 1816101 h 1570"/>
              <a:gd name="T8" fmla="*/ 271463 w 4048"/>
              <a:gd name="T9" fmla="*/ 1885951 h 1570"/>
              <a:gd name="T10" fmla="*/ 354013 w 4048"/>
              <a:gd name="T11" fmla="*/ 1912938 h 1570"/>
              <a:gd name="T12" fmla="*/ 698500 w 4048"/>
              <a:gd name="T13" fmla="*/ 1995488 h 1570"/>
              <a:gd name="T14" fmla="*/ 836613 w 4048"/>
              <a:gd name="T15" fmla="*/ 2106613 h 1570"/>
              <a:gd name="T16" fmla="*/ 974725 w 4048"/>
              <a:gd name="T17" fmla="*/ 2203451 h 1570"/>
              <a:gd name="T18" fmla="*/ 1374775 w 4048"/>
              <a:gd name="T19" fmla="*/ 2327276 h 1570"/>
              <a:gd name="T20" fmla="*/ 1597025 w 4048"/>
              <a:gd name="T21" fmla="*/ 2409826 h 1570"/>
              <a:gd name="T22" fmla="*/ 1817688 w 4048"/>
              <a:gd name="T23" fmla="*/ 2451101 h 1570"/>
              <a:gd name="T24" fmla="*/ 2065338 w 4048"/>
              <a:gd name="T25" fmla="*/ 2409826 h 1570"/>
              <a:gd name="T26" fmla="*/ 2314575 w 4048"/>
              <a:gd name="T27" fmla="*/ 2286001 h 1570"/>
              <a:gd name="T28" fmla="*/ 2411413 w 4048"/>
              <a:gd name="T29" fmla="*/ 2312988 h 1570"/>
              <a:gd name="T30" fmla="*/ 2479675 w 4048"/>
              <a:gd name="T31" fmla="*/ 2355851 h 1570"/>
              <a:gd name="T32" fmla="*/ 2673350 w 4048"/>
              <a:gd name="T33" fmla="*/ 2397126 h 1570"/>
              <a:gd name="T34" fmla="*/ 2935288 w 4048"/>
              <a:gd name="T35" fmla="*/ 2451101 h 1570"/>
              <a:gd name="T36" fmla="*/ 3308350 w 4048"/>
              <a:gd name="T37" fmla="*/ 2368551 h 1570"/>
              <a:gd name="T38" fmla="*/ 3640138 w 4048"/>
              <a:gd name="T39" fmla="*/ 2300288 h 1570"/>
              <a:gd name="T40" fmla="*/ 3957638 w 4048"/>
              <a:gd name="T41" fmla="*/ 2065338 h 1570"/>
              <a:gd name="T42" fmla="*/ 4122738 w 4048"/>
              <a:gd name="T43" fmla="*/ 1941513 h 1570"/>
              <a:gd name="T44" fmla="*/ 4149725 w 4048"/>
              <a:gd name="T45" fmla="*/ 1912938 h 1570"/>
              <a:gd name="T46" fmla="*/ 4357688 w 4048"/>
              <a:gd name="T47" fmla="*/ 1900238 h 1570"/>
              <a:gd name="T48" fmla="*/ 4687888 w 4048"/>
              <a:gd name="T49" fmla="*/ 1871663 h 1570"/>
              <a:gd name="T50" fmla="*/ 4840288 w 4048"/>
              <a:gd name="T51" fmla="*/ 1968501 h 1570"/>
              <a:gd name="T52" fmla="*/ 4992688 w 4048"/>
              <a:gd name="T53" fmla="*/ 1954213 h 1570"/>
              <a:gd name="T54" fmla="*/ 5116513 w 4048"/>
              <a:gd name="T55" fmla="*/ 1900238 h 1570"/>
              <a:gd name="T56" fmla="*/ 5365750 w 4048"/>
              <a:gd name="T57" fmla="*/ 1871663 h 1570"/>
              <a:gd name="T58" fmla="*/ 5627688 w 4048"/>
              <a:gd name="T59" fmla="*/ 1665288 h 1570"/>
              <a:gd name="T60" fmla="*/ 5724525 w 4048"/>
              <a:gd name="T61" fmla="*/ 1539876 h 1570"/>
              <a:gd name="T62" fmla="*/ 5807075 w 4048"/>
              <a:gd name="T63" fmla="*/ 1360488 h 1570"/>
              <a:gd name="T64" fmla="*/ 5875338 w 4048"/>
              <a:gd name="T65" fmla="*/ 1319213 h 1570"/>
              <a:gd name="T66" fmla="*/ 5916613 w 4048"/>
              <a:gd name="T67" fmla="*/ 1265238 h 1570"/>
              <a:gd name="T68" fmla="*/ 5972175 w 4048"/>
              <a:gd name="T69" fmla="*/ 1222375 h 1570"/>
              <a:gd name="T70" fmla="*/ 6013450 w 4048"/>
              <a:gd name="T71" fmla="*/ 1154113 h 1570"/>
              <a:gd name="T72" fmla="*/ 6151563 w 4048"/>
              <a:gd name="T73" fmla="*/ 1001713 h 1570"/>
              <a:gd name="T74" fmla="*/ 6248400 w 4048"/>
              <a:gd name="T75" fmla="*/ 739775 h 1570"/>
              <a:gd name="T76" fmla="*/ 6386513 w 4048"/>
              <a:gd name="T77" fmla="*/ 354013 h 1570"/>
              <a:gd name="T78" fmla="*/ 6400800 w 4048"/>
              <a:gd name="T79" fmla="*/ 146050 h 1570"/>
              <a:gd name="T80" fmla="*/ 6180138 w 4048"/>
              <a:gd name="T81" fmla="*/ 104775 h 1570"/>
              <a:gd name="T82" fmla="*/ 5710238 w 4048"/>
              <a:gd name="T83" fmla="*/ 77788 h 1570"/>
              <a:gd name="T84" fmla="*/ 5048250 w 4048"/>
              <a:gd name="T85" fmla="*/ 63500 h 1570"/>
              <a:gd name="T86" fmla="*/ 4730750 w 4048"/>
              <a:gd name="T87" fmla="*/ 49213 h 1570"/>
              <a:gd name="T88" fmla="*/ 4025900 w 4048"/>
              <a:gd name="T89" fmla="*/ 36513 h 1570"/>
              <a:gd name="T90" fmla="*/ 3570288 w 4048"/>
              <a:gd name="T91" fmla="*/ 49213 h 1570"/>
              <a:gd name="T92" fmla="*/ 2065338 w 4048"/>
              <a:gd name="T93" fmla="*/ 36513 h 1570"/>
              <a:gd name="T94" fmla="*/ 1555750 w 4048"/>
              <a:gd name="T95" fmla="*/ 90488 h 1570"/>
              <a:gd name="T96" fmla="*/ 1016000 w 4048"/>
              <a:gd name="T97" fmla="*/ 63500 h 1570"/>
              <a:gd name="T98" fmla="*/ 257175 w 4048"/>
              <a:gd name="T99" fmla="*/ 90488 h 1570"/>
              <a:gd name="T100" fmla="*/ 119063 w 4048"/>
              <a:gd name="T101" fmla="*/ 242888 h 1570"/>
              <a:gd name="T102" fmla="*/ 104775 w 4048"/>
              <a:gd name="T103" fmla="*/ 422275 h 15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048"/>
              <a:gd name="T157" fmla="*/ 0 h 1570"/>
              <a:gd name="T158" fmla="*/ 4048 w 4048"/>
              <a:gd name="T159" fmla="*/ 1570 h 157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048" h="1570">
                <a:moveTo>
                  <a:pt x="93" y="153"/>
                </a:moveTo>
                <a:cubicBezTo>
                  <a:pt x="0" y="287"/>
                  <a:pt x="66" y="181"/>
                  <a:pt x="66" y="579"/>
                </a:cubicBezTo>
                <a:cubicBezTo>
                  <a:pt x="66" y="771"/>
                  <a:pt x="75" y="787"/>
                  <a:pt x="84" y="944"/>
                </a:cubicBezTo>
                <a:cubicBezTo>
                  <a:pt x="89" y="1019"/>
                  <a:pt x="54" y="1118"/>
                  <a:pt x="136" y="1144"/>
                </a:cubicBezTo>
                <a:cubicBezTo>
                  <a:pt x="148" y="1157"/>
                  <a:pt x="156" y="1176"/>
                  <a:pt x="171" y="1188"/>
                </a:cubicBezTo>
                <a:cubicBezTo>
                  <a:pt x="173" y="1189"/>
                  <a:pt x="219" y="1204"/>
                  <a:pt x="223" y="1205"/>
                </a:cubicBezTo>
                <a:cubicBezTo>
                  <a:pt x="295" y="1224"/>
                  <a:pt x="367" y="1239"/>
                  <a:pt x="440" y="1257"/>
                </a:cubicBezTo>
                <a:cubicBezTo>
                  <a:pt x="465" y="1282"/>
                  <a:pt x="496" y="1307"/>
                  <a:pt x="527" y="1327"/>
                </a:cubicBezTo>
                <a:cubicBezTo>
                  <a:pt x="559" y="1370"/>
                  <a:pt x="560" y="1376"/>
                  <a:pt x="614" y="1388"/>
                </a:cubicBezTo>
                <a:cubicBezTo>
                  <a:pt x="695" y="1443"/>
                  <a:pt x="769" y="1449"/>
                  <a:pt x="866" y="1466"/>
                </a:cubicBezTo>
                <a:cubicBezTo>
                  <a:pt x="916" y="1474"/>
                  <a:pt x="960" y="1500"/>
                  <a:pt x="1006" y="1518"/>
                </a:cubicBezTo>
                <a:cubicBezTo>
                  <a:pt x="1047" y="1533"/>
                  <a:pt x="1102" y="1538"/>
                  <a:pt x="1145" y="1544"/>
                </a:cubicBezTo>
                <a:cubicBezTo>
                  <a:pt x="1207" y="1538"/>
                  <a:pt x="1243" y="1529"/>
                  <a:pt x="1301" y="1518"/>
                </a:cubicBezTo>
                <a:cubicBezTo>
                  <a:pt x="1363" y="1476"/>
                  <a:pt x="1389" y="1463"/>
                  <a:pt x="1458" y="1440"/>
                </a:cubicBezTo>
                <a:cubicBezTo>
                  <a:pt x="1459" y="1440"/>
                  <a:pt x="1513" y="1453"/>
                  <a:pt x="1519" y="1457"/>
                </a:cubicBezTo>
                <a:cubicBezTo>
                  <a:pt x="1558" y="1481"/>
                  <a:pt x="1509" y="1472"/>
                  <a:pt x="1562" y="1484"/>
                </a:cubicBezTo>
                <a:cubicBezTo>
                  <a:pt x="1695" y="1512"/>
                  <a:pt x="1619" y="1487"/>
                  <a:pt x="1684" y="1510"/>
                </a:cubicBezTo>
                <a:cubicBezTo>
                  <a:pt x="1744" y="1570"/>
                  <a:pt x="1741" y="1552"/>
                  <a:pt x="1849" y="1544"/>
                </a:cubicBezTo>
                <a:cubicBezTo>
                  <a:pt x="1930" y="1518"/>
                  <a:pt x="1997" y="1500"/>
                  <a:pt x="2084" y="1492"/>
                </a:cubicBezTo>
                <a:cubicBezTo>
                  <a:pt x="2155" y="1470"/>
                  <a:pt x="2218" y="1460"/>
                  <a:pt x="2293" y="1449"/>
                </a:cubicBezTo>
                <a:cubicBezTo>
                  <a:pt x="2393" y="1414"/>
                  <a:pt x="2418" y="1362"/>
                  <a:pt x="2493" y="1301"/>
                </a:cubicBezTo>
                <a:cubicBezTo>
                  <a:pt x="2524" y="1274"/>
                  <a:pt x="2569" y="1252"/>
                  <a:pt x="2597" y="1223"/>
                </a:cubicBezTo>
                <a:cubicBezTo>
                  <a:pt x="2602" y="1217"/>
                  <a:pt x="2605" y="1206"/>
                  <a:pt x="2614" y="1205"/>
                </a:cubicBezTo>
                <a:cubicBezTo>
                  <a:pt x="2657" y="1197"/>
                  <a:pt x="2701" y="1199"/>
                  <a:pt x="2745" y="1197"/>
                </a:cubicBezTo>
                <a:cubicBezTo>
                  <a:pt x="2814" y="1143"/>
                  <a:pt x="2858" y="1171"/>
                  <a:pt x="2953" y="1179"/>
                </a:cubicBezTo>
                <a:cubicBezTo>
                  <a:pt x="2981" y="1207"/>
                  <a:pt x="3011" y="1227"/>
                  <a:pt x="3049" y="1240"/>
                </a:cubicBezTo>
                <a:cubicBezTo>
                  <a:pt x="3081" y="1237"/>
                  <a:pt x="3113" y="1235"/>
                  <a:pt x="3145" y="1231"/>
                </a:cubicBezTo>
                <a:cubicBezTo>
                  <a:pt x="3175" y="1226"/>
                  <a:pt x="3192" y="1202"/>
                  <a:pt x="3223" y="1197"/>
                </a:cubicBezTo>
                <a:cubicBezTo>
                  <a:pt x="3256" y="1191"/>
                  <a:pt x="3350" y="1182"/>
                  <a:pt x="3380" y="1179"/>
                </a:cubicBezTo>
                <a:cubicBezTo>
                  <a:pt x="3421" y="1115"/>
                  <a:pt x="3501" y="1107"/>
                  <a:pt x="3545" y="1049"/>
                </a:cubicBezTo>
                <a:cubicBezTo>
                  <a:pt x="3565" y="1021"/>
                  <a:pt x="3582" y="993"/>
                  <a:pt x="3606" y="970"/>
                </a:cubicBezTo>
                <a:cubicBezTo>
                  <a:pt x="3612" y="949"/>
                  <a:pt x="3644" y="870"/>
                  <a:pt x="3658" y="857"/>
                </a:cubicBezTo>
                <a:cubicBezTo>
                  <a:pt x="3669" y="845"/>
                  <a:pt x="3686" y="839"/>
                  <a:pt x="3701" y="831"/>
                </a:cubicBezTo>
                <a:cubicBezTo>
                  <a:pt x="3709" y="819"/>
                  <a:pt x="3716" y="807"/>
                  <a:pt x="3727" y="797"/>
                </a:cubicBezTo>
                <a:cubicBezTo>
                  <a:pt x="3737" y="786"/>
                  <a:pt x="3752" y="781"/>
                  <a:pt x="3762" y="770"/>
                </a:cubicBezTo>
                <a:cubicBezTo>
                  <a:pt x="3773" y="757"/>
                  <a:pt x="3777" y="740"/>
                  <a:pt x="3788" y="727"/>
                </a:cubicBezTo>
                <a:cubicBezTo>
                  <a:pt x="3812" y="696"/>
                  <a:pt x="3847" y="660"/>
                  <a:pt x="3875" y="631"/>
                </a:cubicBezTo>
                <a:cubicBezTo>
                  <a:pt x="3893" y="577"/>
                  <a:pt x="3905" y="512"/>
                  <a:pt x="3936" y="466"/>
                </a:cubicBezTo>
                <a:cubicBezTo>
                  <a:pt x="3949" y="390"/>
                  <a:pt x="3981" y="286"/>
                  <a:pt x="4023" y="223"/>
                </a:cubicBezTo>
                <a:cubicBezTo>
                  <a:pt x="4035" y="173"/>
                  <a:pt x="4048" y="149"/>
                  <a:pt x="4032" y="92"/>
                </a:cubicBezTo>
                <a:cubicBezTo>
                  <a:pt x="4018" y="47"/>
                  <a:pt x="3939" y="70"/>
                  <a:pt x="3893" y="66"/>
                </a:cubicBezTo>
                <a:cubicBezTo>
                  <a:pt x="3689" y="50"/>
                  <a:pt x="3913" y="62"/>
                  <a:pt x="3597" y="49"/>
                </a:cubicBezTo>
                <a:cubicBezTo>
                  <a:pt x="3459" y="21"/>
                  <a:pt x="3319" y="34"/>
                  <a:pt x="3180" y="40"/>
                </a:cubicBezTo>
                <a:cubicBezTo>
                  <a:pt x="3112" y="58"/>
                  <a:pt x="3048" y="34"/>
                  <a:pt x="2980" y="31"/>
                </a:cubicBezTo>
                <a:cubicBezTo>
                  <a:pt x="2832" y="27"/>
                  <a:pt x="2684" y="26"/>
                  <a:pt x="2536" y="23"/>
                </a:cubicBezTo>
                <a:cubicBezTo>
                  <a:pt x="2439" y="11"/>
                  <a:pt x="2346" y="26"/>
                  <a:pt x="2249" y="31"/>
                </a:cubicBezTo>
                <a:cubicBezTo>
                  <a:pt x="1926" y="26"/>
                  <a:pt x="1622" y="16"/>
                  <a:pt x="1301" y="23"/>
                </a:cubicBezTo>
                <a:cubicBezTo>
                  <a:pt x="1197" y="38"/>
                  <a:pt x="1085" y="59"/>
                  <a:pt x="980" y="57"/>
                </a:cubicBezTo>
                <a:cubicBezTo>
                  <a:pt x="866" y="55"/>
                  <a:pt x="640" y="40"/>
                  <a:pt x="640" y="40"/>
                </a:cubicBezTo>
                <a:cubicBezTo>
                  <a:pt x="488" y="0"/>
                  <a:pt x="313" y="11"/>
                  <a:pt x="162" y="57"/>
                </a:cubicBezTo>
                <a:cubicBezTo>
                  <a:pt x="133" y="89"/>
                  <a:pt x="106" y="124"/>
                  <a:pt x="75" y="153"/>
                </a:cubicBezTo>
                <a:cubicBezTo>
                  <a:pt x="57" y="206"/>
                  <a:pt x="66" y="169"/>
                  <a:pt x="66" y="266"/>
                </a:cubicBezTo>
              </a:path>
            </a:pathLst>
          </a:custGeom>
          <a:blipFill dpi="0" rotWithShape="0">
            <a:blip r:embed="rId4"/>
            <a:srcRect/>
            <a:tile tx="0" ty="0" sx="100000" sy="100000" flip="none" algn="tl"/>
          </a:blipFill>
          <a:ln w="9525">
            <a:solidFill>
              <a:schemeClr val="tx1"/>
            </a:solidFill>
            <a:round/>
            <a:headEnd/>
            <a:tailEnd/>
          </a:ln>
        </p:spPr>
        <p:txBody>
          <a:bodyPr wrap="none" anchor="ctr"/>
          <a:lstStyle/>
          <a:p>
            <a:pPr algn="l" eaLnBrk="0" hangingPunct="0"/>
            <a:endParaRPr lang="en-US" b="0">
              <a:solidFill>
                <a:srgbClr val="000000"/>
              </a:solidFill>
            </a:endParaRPr>
          </a:p>
        </p:txBody>
      </p:sp>
      <p:sp>
        <p:nvSpPr>
          <p:cNvPr id="287747" name="Freeform 4" descr="Water droplets"/>
          <p:cNvSpPr>
            <a:spLocks/>
          </p:cNvSpPr>
          <p:nvPr/>
        </p:nvSpPr>
        <p:spPr bwMode="auto">
          <a:xfrm>
            <a:off x="7432675" y="2668588"/>
            <a:ext cx="1844675" cy="4040187"/>
          </a:xfrm>
          <a:custGeom>
            <a:avLst/>
            <a:gdLst>
              <a:gd name="T0" fmla="*/ 1701800 w 1162"/>
              <a:gd name="T1" fmla="*/ 409575 h 2545"/>
              <a:gd name="T2" fmla="*/ 1330325 w 1162"/>
              <a:gd name="T3" fmla="*/ 307975 h 2545"/>
              <a:gd name="T4" fmla="*/ 1393825 w 1162"/>
              <a:gd name="T5" fmla="*/ 63500 h 2545"/>
              <a:gd name="T6" fmla="*/ 1368425 w 1162"/>
              <a:gd name="T7" fmla="*/ 12700 h 2545"/>
              <a:gd name="T8" fmla="*/ 1149350 w 1162"/>
              <a:gd name="T9" fmla="*/ 76200 h 2545"/>
              <a:gd name="T10" fmla="*/ 1073150 w 1162"/>
              <a:gd name="T11" fmla="*/ 101600 h 2545"/>
              <a:gd name="T12" fmla="*/ 919163 w 1162"/>
              <a:gd name="T13" fmla="*/ 230187 h 2545"/>
              <a:gd name="T14" fmla="*/ 855663 w 1162"/>
              <a:gd name="T15" fmla="*/ 346075 h 2545"/>
              <a:gd name="T16" fmla="*/ 790575 w 1162"/>
              <a:gd name="T17" fmla="*/ 755650 h 2545"/>
              <a:gd name="T18" fmla="*/ 957263 w 1162"/>
              <a:gd name="T19" fmla="*/ 896937 h 2545"/>
              <a:gd name="T20" fmla="*/ 1060450 w 1162"/>
              <a:gd name="T21" fmla="*/ 1346200 h 2545"/>
              <a:gd name="T22" fmla="*/ 1149350 w 1162"/>
              <a:gd name="T23" fmla="*/ 1449387 h 2545"/>
              <a:gd name="T24" fmla="*/ 1201738 w 1162"/>
              <a:gd name="T25" fmla="*/ 1550987 h 2545"/>
              <a:gd name="T26" fmla="*/ 1163638 w 1162"/>
              <a:gd name="T27" fmla="*/ 1679575 h 2545"/>
              <a:gd name="T28" fmla="*/ 1035050 w 1162"/>
              <a:gd name="T29" fmla="*/ 1808162 h 2545"/>
              <a:gd name="T30" fmla="*/ 919163 w 1162"/>
              <a:gd name="T31" fmla="*/ 2012950 h 2545"/>
              <a:gd name="T32" fmla="*/ 752475 w 1162"/>
              <a:gd name="T33" fmla="*/ 2116137 h 2545"/>
              <a:gd name="T34" fmla="*/ 508000 w 1162"/>
              <a:gd name="T35" fmla="*/ 2320925 h 2545"/>
              <a:gd name="T36" fmla="*/ 290513 w 1162"/>
              <a:gd name="T37" fmla="*/ 2436812 h 2545"/>
              <a:gd name="T38" fmla="*/ 212725 w 1162"/>
              <a:gd name="T39" fmla="*/ 2565400 h 2545"/>
              <a:gd name="T40" fmla="*/ 149225 w 1162"/>
              <a:gd name="T41" fmla="*/ 2770187 h 2545"/>
              <a:gd name="T42" fmla="*/ 174625 w 1162"/>
              <a:gd name="T43" fmla="*/ 3116262 h 2545"/>
              <a:gd name="T44" fmla="*/ 290513 w 1162"/>
              <a:gd name="T45" fmla="*/ 3295650 h 2545"/>
              <a:gd name="T46" fmla="*/ 560388 w 1162"/>
              <a:gd name="T47" fmla="*/ 3489325 h 2545"/>
              <a:gd name="T48" fmla="*/ 765175 w 1162"/>
              <a:gd name="T49" fmla="*/ 3578225 h 2545"/>
              <a:gd name="T50" fmla="*/ 1022350 w 1162"/>
              <a:gd name="T51" fmla="*/ 3681412 h 2545"/>
              <a:gd name="T52" fmla="*/ 1303338 w 1162"/>
              <a:gd name="T53" fmla="*/ 3924300 h 2545"/>
              <a:gd name="T54" fmla="*/ 1727200 w 1162"/>
              <a:gd name="T55" fmla="*/ 4014787 h 2545"/>
              <a:gd name="T56" fmla="*/ 1752600 w 1162"/>
              <a:gd name="T57" fmla="*/ 3694112 h 2545"/>
              <a:gd name="T58" fmla="*/ 1817688 w 1162"/>
              <a:gd name="T59" fmla="*/ 2603500 h 2545"/>
              <a:gd name="T60" fmla="*/ 1778000 w 1162"/>
              <a:gd name="T61" fmla="*/ 1449387 h 2545"/>
              <a:gd name="T62" fmla="*/ 1739900 w 1162"/>
              <a:gd name="T63" fmla="*/ 525462 h 25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62"/>
              <a:gd name="T97" fmla="*/ 0 h 2545"/>
              <a:gd name="T98" fmla="*/ 1162 w 1162"/>
              <a:gd name="T99" fmla="*/ 2545 h 25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62" h="2545">
                <a:moveTo>
                  <a:pt x="1129" y="291"/>
                </a:moveTo>
                <a:cubicBezTo>
                  <a:pt x="1081" y="243"/>
                  <a:pt x="1129" y="282"/>
                  <a:pt x="1072" y="258"/>
                </a:cubicBezTo>
                <a:cubicBezTo>
                  <a:pt x="1044" y="246"/>
                  <a:pt x="1023" y="218"/>
                  <a:pt x="999" y="202"/>
                </a:cubicBezTo>
                <a:cubicBezTo>
                  <a:pt x="942" y="210"/>
                  <a:pt x="892" y="212"/>
                  <a:pt x="838" y="194"/>
                </a:cubicBezTo>
                <a:cubicBezTo>
                  <a:pt x="821" y="148"/>
                  <a:pt x="830" y="189"/>
                  <a:pt x="838" y="145"/>
                </a:cubicBezTo>
                <a:cubicBezTo>
                  <a:pt x="846" y="95"/>
                  <a:pt x="829" y="56"/>
                  <a:pt x="878" y="40"/>
                </a:cubicBezTo>
                <a:cubicBezTo>
                  <a:pt x="880" y="32"/>
                  <a:pt x="889" y="23"/>
                  <a:pt x="886" y="16"/>
                </a:cubicBezTo>
                <a:cubicBezTo>
                  <a:pt x="882" y="8"/>
                  <a:pt x="870" y="9"/>
                  <a:pt x="862" y="8"/>
                </a:cubicBezTo>
                <a:cubicBezTo>
                  <a:pt x="845" y="4"/>
                  <a:pt x="829" y="2"/>
                  <a:pt x="813" y="0"/>
                </a:cubicBezTo>
                <a:lnTo>
                  <a:pt x="724" y="48"/>
                </a:lnTo>
                <a:cubicBezTo>
                  <a:pt x="724" y="48"/>
                  <a:pt x="724" y="48"/>
                  <a:pt x="724" y="48"/>
                </a:cubicBezTo>
                <a:cubicBezTo>
                  <a:pt x="708" y="53"/>
                  <a:pt x="676" y="64"/>
                  <a:pt x="676" y="64"/>
                </a:cubicBezTo>
                <a:cubicBezTo>
                  <a:pt x="632" y="49"/>
                  <a:pt x="666" y="51"/>
                  <a:pt x="644" y="81"/>
                </a:cubicBezTo>
                <a:cubicBezTo>
                  <a:pt x="625" y="105"/>
                  <a:pt x="595" y="119"/>
                  <a:pt x="579" y="145"/>
                </a:cubicBezTo>
                <a:cubicBezTo>
                  <a:pt x="568" y="161"/>
                  <a:pt x="553" y="175"/>
                  <a:pt x="547" y="194"/>
                </a:cubicBezTo>
                <a:cubicBezTo>
                  <a:pt x="544" y="202"/>
                  <a:pt x="544" y="211"/>
                  <a:pt x="539" y="218"/>
                </a:cubicBezTo>
                <a:cubicBezTo>
                  <a:pt x="527" y="233"/>
                  <a:pt x="498" y="258"/>
                  <a:pt x="498" y="258"/>
                </a:cubicBezTo>
                <a:cubicBezTo>
                  <a:pt x="470" y="315"/>
                  <a:pt x="492" y="418"/>
                  <a:pt x="498" y="476"/>
                </a:cubicBezTo>
                <a:cubicBezTo>
                  <a:pt x="499" y="487"/>
                  <a:pt x="498" y="500"/>
                  <a:pt x="506" y="509"/>
                </a:cubicBezTo>
                <a:cubicBezTo>
                  <a:pt x="530" y="537"/>
                  <a:pt x="573" y="545"/>
                  <a:pt x="603" y="565"/>
                </a:cubicBezTo>
                <a:cubicBezTo>
                  <a:pt x="605" y="635"/>
                  <a:pt x="554" y="792"/>
                  <a:pt x="652" y="824"/>
                </a:cubicBezTo>
                <a:cubicBezTo>
                  <a:pt x="657" y="832"/>
                  <a:pt x="661" y="841"/>
                  <a:pt x="668" y="848"/>
                </a:cubicBezTo>
                <a:cubicBezTo>
                  <a:pt x="674" y="854"/>
                  <a:pt x="685" y="856"/>
                  <a:pt x="692" y="864"/>
                </a:cubicBezTo>
                <a:cubicBezTo>
                  <a:pt x="704" y="878"/>
                  <a:pt x="709" y="899"/>
                  <a:pt x="724" y="913"/>
                </a:cubicBezTo>
                <a:cubicBezTo>
                  <a:pt x="729" y="918"/>
                  <a:pt x="735" y="923"/>
                  <a:pt x="741" y="929"/>
                </a:cubicBezTo>
                <a:cubicBezTo>
                  <a:pt x="746" y="945"/>
                  <a:pt x="745" y="964"/>
                  <a:pt x="757" y="977"/>
                </a:cubicBezTo>
                <a:cubicBezTo>
                  <a:pt x="770" y="990"/>
                  <a:pt x="797" y="1018"/>
                  <a:pt x="797" y="1018"/>
                </a:cubicBezTo>
                <a:cubicBezTo>
                  <a:pt x="771" y="1055"/>
                  <a:pt x="789" y="1039"/>
                  <a:pt x="733" y="1058"/>
                </a:cubicBezTo>
                <a:cubicBezTo>
                  <a:pt x="724" y="1060"/>
                  <a:pt x="708" y="1066"/>
                  <a:pt x="708" y="1066"/>
                </a:cubicBezTo>
                <a:cubicBezTo>
                  <a:pt x="693" y="1112"/>
                  <a:pt x="705" y="1085"/>
                  <a:pt x="652" y="1139"/>
                </a:cubicBezTo>
                <a:cubicBezTo>
                  <a:pt x="641" y="1149"/>
                  <a:pt x="619" y="1171"/>
                  <a:pt x="619" y="1171"/>
                </a:cubicBezTo>
                <a:cubicBezTo>
                  <a:pt x="613" y="1217"/>
                  <a:pt x="623" y="1253"/>
                  <a:pt x="579" y="1268"/>
                </a:cubicBezTo>
                <a:cubicBezTo>
                  <a:pt x="562" y="1265"/>
                  <a:pt x="546" y="1258"/>
                  <a:pt x="530" y="1260"/>
                </a:cubicBezTo>
                <a:cubicBezTo>
                  <a:pt x="505" y="1262"/>
                  <a:pt x="486" y="1316"/>
                  <a:pt x="474" y="1333"/>
                </a:cubicBezTo>
                <a:cubicBezTo>
                  <a:pt x="464" y="1372"/>
                  <a:pt x="446" y="1402"/>
                  <a:pt x="417" y="1430"/>
                </a:cubicBezTo>
                <a:cubicBezTo>
                  <a:pt x="399" y="1483"/>
                  <a:pt x="374" y="1468"/>
                  <a:pt x="320" y="1462"/>
                </a:cubicBezTo>
                <a:cubicBezTo>
                  <a:pt x="265" y="1443"/>
                  <a:pt x="196" y="1460"/>
                  <a:pt x="143" y="1478"/>
                </a:cubicBezTo>
                <a:cubicBezTo>
                  <a:pt x="127" y="1522"/>
                  <a:pt x="137" y="1525"/>
                  <a:pt x="183" y="1535"/>
                </a:cubicBezTo>
                <a:cubicBezTo>
                  <a:pt x="212" y="1579"/>
                  <a:pt x="216" y="1609"/>
                  <a:pt x="159" y="1624"/>
                </a:cubicBezTo>
                <a:cubicBezTo>
                  <a:pt x="150" y="1621"/>
                  <a:pt x="142" y="1616"/>
                  <a:pt x="134" y="1616"/>
                </a:cubicBezTo>
                <a:cubicBezTo>
                  <a:pt x="101" y="1616"/>
                  <a:pt x="62" y="1603"/>
                  <a:pt x="38" y="1624"/>
                </a:cubicBezTo>
                <a:cubicBezTo>
                  <a:pt x="0" y="1655"/>
                  <a:pt x="76" y="1727"/>
                  <a:pt x="94" y="1745"/>
                </a:cubicBezTo>
                <a:cubicBezTo>
                  <a:pt x="87" y="1799"/>
                  <a:pt x="84" y="1820"/>
                  <a:pt x="62" y="1866"/>
                </a:cubicBezTo>
                <a:cubicBezTo>
                  <a:pt x="73" y="1950"/>
                  <a:pt x="72" y="1906"/>
                  <a:pt x="110" y="1963"/>
                </a:cubicBezTo>
                <a:cubicBezTo>
                  <a:pt x="119" y="1992"/>
                  <a:pt x="132" y="2004"/>
                  <a:pt x="151" y="2028"/>
                </a:cubicBezTo>
                <a:cubicBezTo>
                  <a:pt x="162" y="2043"/>
                  <a:pt x="183" y="2076"/>
                  <a:pt x="183" y="2076"/>
                </a:cubicBezTo>
                <a:cubicBezTo>
                  <a:pt x="192" y="2115"/>
                  <a:pt x="186" y="2183"/>
                  <a:pt x="240" y="2190"/>
                </a:cubicBezTo>
                <a:cubicBezTo>
                  <a:pt x="277" y="2194"/>
                  <a:pt x="315" y="2195"/>
                  <a:pt x="353" y="2198"/>
                </a:cubicBezTo>
                <a:cubicBezTo>
                  <a:pt x="411" y="2217"/>
                  <a:pt x="384" y="2210"/>
                  <a:pt x="434" y="2222"/>
                </a:cubicBezTo>
                <a:cubicBezTo>
                  <a:pt x="450" y="2232"/>
                  <a:pt x="475" y="2235"/>
                  <a:pt x="482" y="2254"/>
                </a:cubicBezTo>
                <a:cubicBezTo>
                  <a:pt x="490" y="2279"/>
                  <a:pt x="486" y="2282"/>
                  <a:pt x="514" y="2295"/>
                </a:cubicBezTo>
                <a:cubicBezTo>
                  <a:pt x="562" y="2316"/>
                  <a:pt x="587" y="2313"/>
                  <a:pt x="644" y="2319"/>
                </a:cubicBezTo>
                <a:cubicBezTo>
                  <a:pt x="665" y="2340"/>
                  <a:pt x="674" y="2374"/>
                  <a:pt x="700" y="2392"/>
                </a:cubicBezTo>
                <a:cubicBezTo>
                  <a:pt x="739" y="2419"/>
                  <a:pt x="780" y="2445"/>
                  <a:pt x="821" y="2472"/>
                </a:cubicBezTo>
                <a:cubicBezTo>
                  <a:pt x="900" y="2462"/>
                  <a:pt x="964" y="2472"/>
                  <a:pt x="1040" y="2497"/>
                </a:cubicBezTo>
                <a:cubicBezTo>
                  <a:pt x="1056" y="2507"/>
                  <a:pt x="1072" y="2518"/>
                  <a:pt x="1088" y="2529"/>
                </a:cubicBezTo>
                <a:cubicBezTo>
                  <a:pt x="1096" y="2534"/>
                  <a:pt x="1112" y="2545"/>
                  <a:pt x="1112" y="2545"/>
                </a:cubicBezTo>
                <a:cubicBezTo>
                  <a:pt x="1135" y="2474"/>
                  <a:pt x="1121" y="2398"/>
                  <a:pt x="1104" y="2327"/>
                </a:cubicBezTo>
                <a:cubicBezTo>
                  <a:pt x="1099" y="2243"/>
                  <a:pt x="1087" y="2190"/>
                  <a:pt x="1112" y="2117"/>
                </a:cubicBezTo>
                <a:cubicBezTo>
                  <a:pt x="1137" y="1959"/>
                  <a:pt x="1136" y="1799"/>
                  <a:pt x="1145" y="1640"/>
                </a:cubicBezTo>
                <a:cubicBezTo>
                  <a:pt x="1142" y="1475"/>
                  <a:pt x="1137" y="1311"/>
                  <a:pt x="1137" y="1147"/>
                </a:cubicBezTo>
                <a:cubicBezTo>
                  <a:pt x="1137" y="988"/>
                  <a:pt x="1162" y="1012"/>
                  <a:pt x="1120" y="913"/>
                </a:cubicBezTo>
                <a:cubicBezTo>
                  <a:pt x="1106" y="786"/>
                  <a:pt x="1126" y="656"/>
                  <a:pt x="1096" y="533"/>
                </a:cubicBezTo>
                <a:cubicBezTo>
                  <a:pt x="1085" y="430"/>
                  <a:pt x="1083" y="451"/>
                  <a:pt x="1096" y="331"/>
                </a:cubicBezTo>
                <a:cubicBezTo>
                  <a:pt x="1099" y="299"/>
                  <a:pt x="1096" y="258"/>
                  <a:pt x="1129" y="291"/>
                </a:cubicBezTo>
                <a:close/>
              </a:path>
            </a:pathLst>
          </a:custGeom>
          <a:blipFill dpi="0" rotWithShape="0">
            <a:blip r:embed="rId4"/>
            <a:srcRect/>
            <a:tile tx="0" ty="0" sx="100000" sy="100000" flip="none" algn="tl"/>
          </a:blipFill>
          <a:ln w="9525">
            <a:solidFill>
              <a:schemeClr val="tx1"/>
            </a:solidFill>
            <a:round/>
            <a:headEnd/>
            <a:tailEnd/>
          </a:ln>
        </p:spPr>
        <p:txBody>
          <a:bodyPr wrap="none" anchor="ctr"/>
          <a:lstStyle/>
          <a:p>
            <a:pPr algn="l" eaLnBrk="0" hangingPunct="0"/>
            <a:endParaRPr lang="en-US" b="0">
              <a:solidFill>
                <a:srgbClr val="000000"/>
              </a:solidFill>
            </a:endParaRPr>
          </a:p>
        </p:txBody>
      </p:sp>
      <p:sp>
        <p:nvSpPr>
          <p:cNvPr id="419845" name="Text Box 5"/>
          <p:cNvSpPr txBox="1">
            <a:spLocks noChangeArrowheads="1"/>
          </p:cNvSpPr>
          <p:nvPr/>
        </p:nvSpPr>
        <p:spPr bwMode="auto">
          <a:xfrm>
            <a:off x="2624138" y="3584575"/>
            <a:ext cx="2100262" cy="641350"/>
          </a:xfrm>
          <a:prstGeom prst="rect">
            <a:avLst/>
          </a:prstGeom>
          <a:noFill/>
          <a:ln w="9525">
            <a:noFill/>
            <a:miter lim="800000"/>
            <a:headEnd/>
            <a:tailEnd/>
          </a:ln>
          <a:effectLst>
            <a:outerShdw blurRad="63500" dist="35921" dir="2700000" algn="ctr" rotWithShape="0">
              <a:schemeClr val="tx1"/>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a:solidFill>
                  <a:srgbClr val="FFFFFF"/>
                </a:solidFill>
                <a:latin typeface="Arial"/>
                <a:cs typeface="Arial"/>
              </a:rPr>
              <a:t>Corinth</a:t>
            </a:r>
          </a:p>
        </p:txBody>
      </p:sp>
      <p:sp>
        <p:nvSpPr>
          <p:cNvPr id="287749" name="Freeform 6"/>
          <p:cNvSpPr>
            <a:spLocks/>
          </p:cNvSpPr>
          <p:nvPr/>
        </p:nvSpPr>
        <p:spPr bwMode="auto">
          <a:xfrm>
            <a:off x="941388" y="3373438"/>
            <a:ext cx="1739900" cy="1744662"/>
          </a:xfrm>
          <a:custGeom>
            <a:avLst/>
            <a:gdLst>
              <a:gd name="T0" fmla="*/ 1495425 w 1096"/>
              <a:gd name="T1" fmla="*/ 0 h 1099"/>
              <a:gd name="T2" fmla="*/ 1328738 w 1096"/>
              <a:gd name="T3" fmla="*/ 65087 h 1099"/>
              <a:gd name="T4" fmla="*/ 1290638 w 1096"/>
              <a:gd name="T5" fmla="*/ 77787 h 1099"/>
              <a:gd name="T6" fmla="*/ 1111250 w 1096"/>
              <a:gd name="T7" fmla="*/ 204787 h 1099"/>
              <a:gd name="T8" fmla="*/ 982663 w 1096"/>
              <a:gd name="T9" fmla="*/ 257175 h 1099"/>
              <a:gd name="T10" fmla="*/ 712788 w 1096"/>
              <a:gd name="T11" fmla="*/ 320675 h 1099"/>
              <a:gd name="T12" fmla="*/ 623888 w 1096"/>
              <a:gd name="T13" fmla="*/ 346075 h 1099"/>
              <a:gd name="T14" fmla="*/ 546100 w 1096"/>
              <a:gd name="T15" fmla="*/ 371475 h 1099"/>
              <a:gd name="T16" fmla="*/ 366713 w 1096"/>
              <a:gd name="T17" fmla="*/ 487362 h 1099"/>
              <a:gd name="T18" fmla="*/ 303213 w 1096"/>
              <a:gd name="T19" fmla="*/ 474662 h 1099"/>
              <a:gd name="T20" fmla="*/ 225425 w 1096"/>
              <a:gd name="T21" fmla="*/ 449262 h 1099"/>
              <a:gd name="T22" fmla="*/ 123825 w 1096"/>
              <a:gd name="T23" fmla="*/ 552450 h 1099"/>
              <a:gd name="T24" fmla="*/ 85725 w 1096"/>
              <a:gd name="T25" fmla="*/ 731837 h 1099"/>
              <a:gd name="T26" fmla="*/ 58738 w 1096"/>
              <a:gd name="T27" fmla="*/ 769937 h 1099"/>
              <a:gd name="T28" fmla="*/ 20638 w 1096"/>
              <a:gd name="T29" fmla="*/ 795337 h 1099"/>
              <a:gd name="T30" fmla="*/ 98425 w 1096"/>
              <a:gd name="T31" fmla="*/ 923925 h 1099"/>
              <a:gd name="T32" fmla="*/ 149225 w 1096"/>
              <a:gd name="T33" fmla="*/ 1206500 h 1099"/>
              <a:gd name="T34" fmla="*/ 136525 w 1096"/>
              <a:gd name="T35" fmla="*/ 1282700 h 1099"/>
              <a:gd name="T36" fmla="*/ 111125 w 1096"/>
              <a:gd name="T37" fmla="*/ 1411287 h 1099"/>
              <a:gd name="T38" fmla="*/ 187325 w 1096"/>
              <a:gd name="T39" fmla="*/ 1501775 h 1099"/>
              <a:gd name="T40" fmla="*/ 212725 w 1096"/>
              <a:gd name="T41" fmla="*/ 1641475 h 1099"/>
              <a:gd name="T42" fmla="*/ 341313 w 1096"/>
              <a:gd name="T43" fmla="*/ 1693862 h 1099"/>
              <a:gd name="T44" fmla="*/ 560388 w 1096"/>
              <a:gd name="T45" fmla="*/ 1731962 h 1099"/>
              <a:gd name="T46" fmla="*/ 700088 w 1096"/>
              <a:gd name="T47" fmla="*/ 1744662 h 1099"/>
              <a:gd name="T48" fmla="*/ 777875 w 1096"/>
              <a:gd name="T49" fmla="*/ 1539875 h 1099"/>
              <a:gd name="T50" fmla="*/ 944563 w 1096"/>
              <a:gd name="T51" fmla="*/ 1487487 h 1099"/>
              <a:gd name="T52" fmla="*/ 1265238 w 1096"/>
              <a:gd name="T53" fmla="*/ 1373187 h 1099"/>
              <a:gd name="T54" fmla="*/ 1277938 w 1096"/>
              <a:gd name="T55" fmla="*/ 1335087 h 1099"/>
              <a:gd name="T56" fmla="*/ 1303338 w 1096"/>
              <a:gd name="T57" fmla="*/ 1308100 h 1099"/>
              <a:gd name="T58" fmla="*/ 1355725 w 1096"/>
              <a:gd name="T59" fmla="*/ 1193800 h 1099"/>
              <a:gd name="T60" fmla="*/ 1470025 w 1096"/>
              <a:gd name="T61" fmla="*/ 1116012 h 1099"/>
              <a:gd name="T62" fmla="*/ 1547813 w 1096"/>
              <a:gd name="T63" fmla="*/ 1077912 h 1099"/>
              <a:gd name="T64" fmla="*/ 1611313 w 1096"/>
              <a:gd name="T65" fmla="*/ 1027112 h 1099"/>
              <a:gd name="T66" fmla="*/ 1624013 w 1096"/>
              <a:gd name="T67" fmla="*/ 987425 h 1099"/>
              <a:gd name="T68" fmla="*/ 1598613 w 1096"/>
              <a:gd name="T69" fmla="*/ 911225 h 1099"/>
              <a:gd name="T70" fmla="*/ 1689100 w 1096"/>
              <a:gd name="T71" fmla="*/ 654050 h 1099"/>
              <a:gd name="T72" fmla="*/ 1739900 w 1096"/>
              <a:gd name="T73" fmla="*/ 385762 h 1099"/>
              <a:gd name="T74" fmla="*/ 1727200 w 1096"/>
              <a:gd name="T75" fmla="*/ 282575 h 1099"/>
              <a:gd name="T76" fmla="*/ 1611313 w 1096"/>
              <a:gd name="T77" fmla="*/ 231775 h 1099"/>
              <a:gd name="T78" fmla="*/ 1495425 w 1096"/>
              <a:gd name="T79" fmla="*/ 0 h 109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96"/>
              <a:gd name="T121" fmla="*/ 0 h 1099"/>
              <a:gd name="T122" fmla="*/ 1096 w 1096"/>
              <a:gd name="T123" fmla="*/ 1099 h 109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96" h="1099">
                <a:moveTo>
                  <a:pt x="942" y="0"/>
                </a:moveTo>
                <a:cubicBezTo>
                  <a:pt x="906" y="11"/>
                  <a:pt x="873" y="28"/>
                  <a:pt x="837" y="41"/>
                </a:cubicBezTo>
                <a:cubicBezTo>
                  <a:pt x="829" y="43"/>
                  <a:pt x="813" y="49"/>
                  <a:pt x="813" y="49"/>
                </a:cubicBezTo>
                <a:cubicBezTo>
                  <a:pt x="786" y="88"/>
                  <a:pt x="744" y="114"/>
                  <a:pt x="700" y="129"/>
                </a:cubicBezTo>
                <a:cubicBezTo>
                  <a:pt x="665" y="165"/>
                  <a:pt x="700" y="134"/>
                  <a:pt x="619" y="162"/>
                </a:cubicBezTo>
                <a:cubicBezTo>
                  <a:pt x="562" y="180"/>
                  <a:pt x="505" y="186"/>
                  <a:pt x="449" y="202"/>
                </a:cubicBezTo>
                <a:cubicBezTo>
                  <a:pt x="430" y="207"/>
                  <a:pt x="411" y="212"/>
                  <a:pt x="393" y="218"/>
                </a:cubicBezTo>
                <a:cubicBezTo>
                  <a:pt x="376" y="222"/>
                  <a:pt x="344" y="234"/>
                  <a:pt x="344" y="234"/>
                </a:cubicBezTo>
                <a:cubicBezTo>
                  <a:pt x="313" y="266"/>
                  <a:pt x="273" y="293"/>
                  <a:pt x="231" y="307"/>
                </a:cubicBezTo>
                <a:cubicBezTo>
                  <a:pt x="217" y="304"/>
                  <a:pt x="204" y="302"/>
                  <a:pt x="191" y="299"/>
                </a:cubicBezTo>
                <a:cubicBezTo>
                  <a:pt x="174" y="294"/>
                  <a:pt x="142" y="283"/>
                  <a:pt x="142" y="283"/>
                </a:cubicBezTo>
                <a:cubicBezTo>
                  <a:pt x="120" y="347"/>
                  <a:pt x="137" y="328"/>
                  <a:pt x="78" y="348"/>
                </a:cubicBezTo>
                <a:cubicBezTo>
                  <a:pt x="27" y="416"/>
                  <a:pt x="28" y="388"/>
                  <a:pt x="54" y="461"/>
                </a:cubicBezTo>
                <a:cubicBezTo>
                  <a:pt x="48" y="469"/>
                  <a:pt x="44" y="478"/>
                  <a:pt x="37" y="485"/>
                </a:cubicBezTo>
                <a:cubicBezTo>
                  <a:pt x="30" y="491"/>
                  <a:pt x="15" y="491"/>
                  <a:pt x="13" y="501"/>
                </a:cubicBezTo>
                <a:cubicBezTo>
                  <a:pt x="0" y="550"/>
                  <a:pt x="35" y="557"/>
                  <a:pt x="62" y="582"/>
                </a:cubicBezTo>
                <a:cubicBezTo>
                  <a:pt x="76" y="641"/>
                  <a:pt x="75" y="702"/>
                  <a:pt x="94" y="760"/>
                </a:cubicBezTo>
                <a:cubicBezTo>
                  <a:pt x="91" y="776"/>
                  <a:pt x="88" y="792"/>
                  <a:pt x="86" y="808"/>
                </a:cubicBezTo>
                <a:cubicBezTo>
                  <a:pt x="80" y="835"/>
                  <a:pt x="70" y="889"/>
                  <a:pt x="70" y="889"/>
                </a:cubicBezTo>
                <a:cubicBezTo>
                  <a:pt x="82" y="940"/>
                  <a:pt x="86" y="912"/>
                  <a:pt x="118" y="946"/>
                </a:cubicBezTo>
                <a:cubicBezTo>
                  <a:pt x="127" y="974"/>
                  <a:pt x="122" y="1006"/>
                  <a:pt x="134" y="1034"/>
                </a:cubicBezTo>
                <a:cubicBezTo>
                  <a:pt x="143" y="1056"/>
                  <a:pt x="195" y="1060"/>
                  <a:pt x="215" y="1067"/>
                </a:cubicBezTo>
                <a:cubicBezTo>
                  <a:pt x="295" y="1051"/>
                  <a:pt x="289" y="1078"/>
                  <a:pt x="353" y="1091"/>
                </a:cubicBezTo>
                <a:cubicBezTo>
                  <a:pt x="381" y="1096"/>
                  <a:pt x="411" y="1096"/>
                  <a:pt x="441" y="1099"/>
                </a:cubicBezTo>
                <a:cubicBezTo>
                  <a:pt x="498" y="1062"/>
                  <a:pt x="465" y="1024"/>
                  <a:pt x="490" y="970"/>
                </a:cubicBezTo>
                <a:cubicBezTo>
                  <a:pt x="501" y="943"/>
                  <a:pt x="580" y="939"/>
                  <a:pt x="595" y="937"/>
                </a:cubicBezTo>
                <a:cubicBezTo>
                  <a:pt x="659" y="904"/>
                  <a:pt x="735" y="905"/>
                  <a:pt x="797" y="865"/>
                </a:cubicBezTo>
                <a:cubicBezTo>
                  <a:pt x="799" y="857"/>
                  <a:pt x="800" y="848"/>
                  <a:pt x="805" y="841"/>
                </a:cubicBezTo>
                <a:cubicBezTo>
                  <a:pt x="808" y="834"/>
                  <a:pt x="817" y="830"/>
                  <a:pt x="821" y="824"/>
                </a:cubicBezTo>
                <a:cubicBezTo>
                  <a:pt x="869" y="724"/>
                  <a:pt x="809" y="814"/>
                  <a:pt x="854" y="752"/>
                </a:cubicBezTo>
                <a:cubicBezTo>
                  <a:pt x="867" y="711"/>
                  <a:pt x="884" y="711"/>
                  <a:pt x="926" y="703"/>
                </a:cubicBezTo>
                <a:cubicBezTo>
                  <a:pt x="941" y="693"/>
                  <a:pt x="960" y="690"/>
                  <a:pt x="975" y="679"/>
                </a:cubicBezTo>
                <a:cubicBezTo>
                  <a:pt x="1026" y="637"/>
                  <a:pt x="954" y="667"/>
                  <a:pt x="1015" y="647"/>
                </a:cubicBezTo>
                <a:cubicBezTo>
                  <a:pt x="1017" y="638"/>
                  <a:pt x="1023" y="630"/>
                  <a:pt x="1023" y="622"/>
                </a:cubicBezTo>
                <a:cubicBezTo>
                  <a:pt x="1021" y="605"/>
                  <a:pt x="1007" y="574"/>
                  <a:pt x="1007" y="574"/>
                </a:cubicBezTo>
                <a:cubicBezTo>
                  <a:pt x="1016" y="475"/>
                  <a:pt x="1014" y="486"/>
                  <a:pt x="1064" y="412"/>
                </a:cubicBezTo>
                <a:cubicBezTo>
                  <a:pt x="1073" y="354"/>
                  <a:pt x="1088" y="301"/>
                  <a:pt x="1096" y="243"/>
                </a:cubicBezTo>
                <a:cubicBezTo>
                  <a:pt x="1093" y="221"/>
                  <a:pt x="1096" y="198"/>
                  <a:pt x="1088" y="178"/>
                </a:cubicBezTo>
                <a:cubicBezTo>
                  <a:pt x="1078" y="153"/>
                  <a:pt x="1015" y="146"/>
                  <a:pt x="1015" y="146"/>
                </a:cubicBezTo>
                <a:cubicBezTo>
                  <a:pt x="980" y="109"/>
                  <a:pt x="997" y="0"/>
                  <a:pt x="942" y="0"/>
                </a:cubicBezTo>
                <a:close/>
              </a:path>
            </a:pathLst>
          </a:custGeom>
          <a:solidFill>
            <a:schemeClr val="bg1"/>
          </a:solidFill>
          <a:ln w="9525">
            <a:solidFill>
              <a:schemeClr val="tx1"/>
            </a:solidFill>
            <a:round/>
            <a:headEnd/>
            <a:tailEnd/>
          </a:ln>
        </p:spPr>
        <p:txBody>
          <a:bodyPr wrap="none" anchor="ctr"/>
          <a:lstStyle/>
          <a:p>
            <a:pPr algn="l" eaLnBrk="0" hangingPunct="0"/>
            <a:endParaRPr lang="en-US" b="0">
              <a:solidFill>
                <a:srgbClr val="000000"/>
              </a:solidFill>
            </a:endParaRPr>
          </a:p>
        </p:txBody>
      </p:sp>
      <p:sp>
        <p:nvSpPr>
          <p:cNvPr id="287750" name="Freeform 7"/>
          <p:cNvSpPr>
            <a:spLocks/>
          </p:cNvSpPr>
          <p:nvPr/>
        </p:nvSpPr>
        <p:spPr bwMode="auto">
          <a:xfrm>
            <a:off x="1295400" y="4746625"/>
            <a:ext cx="512763" cy="409575"/>
          </a:xfrm>
          <a:custGeom>
            <a:avLst/>
            <a:gdLst>
              <a:gd name="T0" fmla="*/ 12700 w 323"/>
              <a:gd name="T1" fmla="*/ 320675 h 258"/>
              <a:gd name="T2" fmla="*/ 52388 w 323"/>
              <a:gd name="T3" fmla="*/ 192088 h 258"/>
              <a:gd name="T4" fmla="*/ 0 w 323"/>
              <a:gd name="T5" fmla="*/ 63500 h 258"/>
              <a:gd name="T6" fmla="*/ 38100 w 323"/>
              <a:gd name="T7" fmla="*/ 38100 h 258"/>
              <a:gd name="T8" fmla="*/ 115888 w 323"/>
              <a:gd name="T9" fmla="*/ 12700 h 258"/>
              <a:gd name="T10" fmla="*/ 153988 w 323"/>
              <a:gd name="T11" fmla="*/ 25400 h 258"/>
              <a:gd name="T12" fmla="*/ 166688 w 323"/>
              <a:gd name="T13" fmla="*/ 63500 h 258"/>
              <a:gd name="T14" fmla="*/ 219075 w 323"/>
              <a:gd name="T15" fmla="*/ 128588 h 258"/>
              <a:gd name="T16" fmla="*/ 269875 w 323"/>
              <a:gd name="T17" fmla="*/ 114300 h 258"/>
              <a:gd name="T18" fmla="*/ 320675 w 323"/>
              <a:gd name="T19" fmla="*/ 38100 h 258"/>
              <a:gd name="T20" fmla="*/ 398463 w 323"/>
              <a:gd name="T21" fmla="*/ 12700 h 258"/>
              <a:gd name="T22" fmla="*/ 436563 w 323"/>
              <a:gd name="T23" fmla="*/ 0 h 258"/>
              <a:gd name="T24" fmla="*/ 487363 w 323"/>
              <a:gd name="T25" fmla="*/ 88900 h 258"/>
              <a:gd name="T26" fmla="*/ 512763 w 323"/>
              <a:gd name="T27" fmla="*/ 166688 h 258"/>
              <a:gd name="T28" fmla="*/ 320675 w 323"/>
              <a:gd name="T29" fmla="*/ 409575 h 258"/>
              <a:gd name="T30" fmla="*/ 128588 w 323"/>
              <a:gd name="T31" fmla="*/ 346075 h 258"/>
              <a:gd name="T32" fmla="*/ 65088 w 323"/>
              <a:gd name="T33" fmla="*/ 333375 h 258"/>
              <a:gd name="T34" fmla="*/ 12700 w 323"/>
              <a:gd name="T35" fmla="*/ 320675 h 2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23"/>
              <a:gd name="T55" fmla="*/ 0 h 258"/>
              <a:gd name="T56" fmla="*/ 323 w 323"/>
              <a:gd name="T57" fmla="*/ 258 h 2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23" h="258">
                <a:moveTo>
                  <a:pt x="8" y="202"/>
                </a:moveTo>
                <a:cubicBezTo>
                  <a:pt x="14" y="173"/>
                  <a:pt x="22" y="148"/>
                  <a:pt x="33" y="121"/>
                </a:cubicBezTo>
                <a:cubicBezTo>
                  <a:pt x="23" y="77"/>
                  <a:pt x="12" y="77"/>
                  <a:pt x="0" y="40"/>
                </a:cubicBezTo>
                <a:cubicBezTo>
                  <a:pt x="8" y="34"/>
                  <a:pt x="15" y="27"/>
                  <a:pt x="24" y="24"/>
                </a:cubicBezTo>
                <a:cubicBezTo>
                  <a:pt x="39" y="17"/>
                  <a:pt x="73" y="8"/>
                  <a:pt x="73" y="8"/>
                </a:cubicBezTo>
                <a:cubicBezTo>
                  <a:pt x="81" y="10"/>
                  <a:pt x="91" y="10"/>
                  <a:pt x="97" y="16"/>
                </a:cubicBezTo>
                <a:cubicBezTo>
                  <a:pt x="102" y="21"/>
                  <a:pt x="101" y="32"/>
                  <a:pt x="105" y="40"/>
                </a:cubicBezTo>
                <a:cubicBezTo>
                  <a:pt x="115" y="60"/>
                  <a:pt x="122" y="65"/>
                  <a:pt x="138" y="81"/>
                </a:cubicBezTo>
                <a:cubicBezTo>
                  <a:pt x="148" y="78"/>
                  <a:pt x="161" y="79"/>
                  <a:pt x="170" y="72"/>
                </a:cubicBezTo>
                <a:cubicBezTo>
                  <a:pt x="184" y="59"/>
                  <a:pt x="183" y="29"/>
                  <a:pt x="202" y="24"/>
                </a:cubicBezTo>
                <a:cubicBezTo>
                  <a:pt x="218" y="18"/>
                  <a:pt x="234" y="13"/>
                  <a:pt x="251" y="8"/>
                </a:cubicBezTo>
                <a:cubicBezTo>
                  <a:pt x="259" y="5"/>
                  <a:pt x="275" y="0"/>
                  <a:pt x="275" y="0"/>
                </a:cubicBezTo>
                <a:cubicBezTo>
                  <a:pt x="313" y="25"/>
                  <a:pt x="292" y="3"/>
                  <a:pt x="307" y="56"/>
                </a:cubicBezTo>
                <a:cubicBezTo>
                  <a:pt x="311" y="72"/>
                  <a:pt x="323" y="105"/>
                  <a:pt x="323" y="105"/>
                </a:cubicBezTo>
                <a:cubicBezTo>
                  <a:pt x="233" y="134"/>
                  <a:pt x="286" y="229"/>
                  <a:pt x="202" y="258"/>
                </a:cubicBezTo>
                <a:cubicBezTo>
                  <a:pt x="163" y="245"/>
                  <a:pt x="121" y="226"/>
                  <a:pt x="81" y="218"/>
                </a:cubicBezTo>
                <a:cubicBezTo>
                  <a:pt x="67" y="215"/>
                  <a:pt x="54" y="212"/>
                  <a:pt x="41" y="210"/>
                </a:cubicBezTo>
                <a:cubicBezTo>
                  <a:pt x="29" y="207"/>
                  <a:pt x="8" y="202"/>
                  <a:pt x="8" y="202"/>
                </a:cubicBezTo>
                <a:close/>
              </a:path>
            </a:pathLst>
          </a:custGeom>
          <a:solidFill>
            <a:srgbClr val="FF0000"/>
          </a:solidFill>
          <a:ln w="9525">
            <a:solidFill>
              <a:schemeClr val="tx1"/>
            </a:solidFill>
            <a:round/>
            <a:headEnd/>
            <a:tailEnd/>
          </a:ln>
        </p:spPr>
        <p:txBody>
          <a:bodyPr wrap="none" anchor="ctr"/>
          <a:lstStyle/>
          <a:p>
            <a:pPr algn="l" eaLnBrk="0" hangingPunct="0"/>
            <a:endParaRPr lang="en-US" b="0">
              <a:solidFill>
                <a:srgbClr val="000000"/>
              </a:solidFill>
            </a:endParaRPr>
          </a:p>
        </p:txBody>
      </p:sp>
      <p:sp>
        <p:nvSpPr>
          <p:cNvPr id="419848" name="Rectangle 8"/>
          <p:cNvSpPr>
            <a:spLocks noGrp="1" noChangeArrowheads="1"/>
          </p:cNvSpPr>
          <p:nvPr>
            <p:ph type="ctrTitle"/>
          </p:nvPr>
        </p:nvSpPr>
        <p:spPr>
          <a:xfrm>
            <a:off x="6248400" y="685800"/>
            <a:ext cx="3200400" cy="1190625"/>
          </a:xfrm>
          <a:effectLst>
            <a:outerShdw blurRad="63500" dist="35921" dir="2700000" algn="ctr" rotWithShape="0">
              <a:schemeClr val="tx1"/>
            </a:outerShdw>
          </a:effectLst>
        </p:spPr>
        <p:txBody>
          <a:bodyPr anchor="t">
            <a:spAutoFit/>
          </a:bodyPr>
          <a:lstStyle/>
          <a:p>
            <a:pPr eaLnBrk="1" hangingPunct="1">
              <a:defRPr/>
            </a:pPr>
            <a:r>
              <a:rPr lang="en-US" sz="3600" b="1">
                <a:solidFill>
                  <a:schemeClr val="bg1"/>
                </a:solidFill>
                <a:latin typeface="Arial"/>
                <a:cs typeface="Arial"/>
              </a:rPr>
              <a:t>Isthmus of Corinth</a:t>
            </a:r>
          </a:p>
        </p:txBody>
      </p:sp>
      <p:sp>
        <p:nvSpPr>
          <p:cNvPr id="287752" name="AutoShape 9"/>
          <p:cNvSpPr>
            <a:spLocks noChangeArrowheads="1"/>
          </p:cNvSpPr>
          <p:nvPr/>
        </p:nvSpPr>
        <p:spPr bwMode="auto">
          <a:xfrm rot="1981081">
            <a:off x="5357813" y="1592263"/>
            <a:ext cx="3276600" cy="838200"/>
          </a:xfrm>
          <a:prstGeom prst="leftRightArrow">
            <a:avLst>
              <a:gd name="adj1" fmla="val 50000"/>
              <a:gd name="adj2" fmla="val 78182"/>
            </a:avLst>
          </a:prstGeom>
          <a:solidFill>
            <a:schemeClr val="tx1"/>
          </a:solidFill>
          <a:ln w="9525">
            <a:solidFill>
              <a:schemeClr val="tx1"/>
            </a:solidFill>
            <a:miter lim="800000"/>
            <a:headEnd/>
            <a:tailEnd/>
          </a:ln>
        </p:spPr>
        <p:txBody>
          <a:bodyPr wrap="none" anchor="ctr"/>
          <a:lstStyle/>
          <a:p>
            <a:r>
              <a:rPr lang="en-US" sz="2800">
                <a:solidFill>
                  <a:srgbClr val="FFFFFF"/>
                </a:solidFill>
                <a:cs typeface="Arial" charset="0"/>
              </a:rPr>
              <a:t>7 km</a:t>
            </a:r>
            <a:endParaRPr lang="en-US">
              <a:solidFill>
                <a:srgbClr val="000000"/>
              </a:solidFill>
              <a:cs typeface="Arial" charset="0"/>
            </a:endParaRPr>
          </a:p>
        </p:txBody>
      </p:sp>
      <p:sp>
        <p:nvSpPr>
          <p:cNvPr id="419850" name="AutoShape 10"/>
          <p:cNvSpPr>
            <a:spLocks noChangeArrowheads="1"/>
          </p:cNvSpPr>
          <p:nvPr/>
        </p:nvSpPr>
        <p:spPr bwMode="auto">
          <a:xfrm rot="8901611">
            <a:off x="1387475" y="1725613"/>
            <a:ext cx="4648200" cy="998537"/>
          </a:xfrm>
          <a:prstGeom prst="curvedUpArrow">
            <a:avLst>
              <a:gd name="adj1" fmla="val 93100"/>
              <a:gd name="adj2" fmla="val 186200"/>
              <a:gd name="adj3" fmla="val 33333"/>
            </a:avLst>
          </a:prstGeom>
          <a:solidFill>
            <a:srgbClr val="0000FF"/>
          </a:solidFill>
          <a:ln w="9525">
            <a:solidFill>
              <a:schemeClr val="tx1"/>
            </a:solidFill>
            <a:miter lim="800000"/>
            <a:headEnd/>
            <a:tailEnd/>
          </a:ln>
        </p:spPr>
        <p:txBody>
          <a:bodyPr wrap="none" anchor="ctr"/>
          <a:lstStyle/>
          <a:p>
            <a:pPr algn="l" eaLnBrk="0" hangingPunct="0"/>
            <a:endParaRPr lang="en-US" b="0">
              <a:solidFill>
                <a:srgbClr val="000000"/>
              </a:solidFill>
              <a:cs typeface="Arial" charset="0"/>
            </a:endParaRPr>
          </a:p>
        </p:txBody>
      </p:sp>
      <p:sp>
        <p:nvSpPr>
          <p:cNvPr id="419851" name="AutoShape 11"/>
          <p:cNvSpPr>
            <a:spLocks noChangeArrowheads="1"/>
          </p:cNvSpPr>
          <p:nvPr/>
        </p:nvSpPr>
        <p:spPr bwMode="auto">
          <a:xfrm rot="-748535">
            <a:off x="2274888" y="3725863"/>
            <a:ext cx="7543800" cy="998537"/>
          </a:xfrm>
          <a:prstGeom prst="curvedUpArrow">
            <a:avLst>
              <a:gd name="adj1" fmla="val 151097"/>
              <a:gd name="adj2" fmla="val 302194"/>
              <a:gd name="adj3" fmla="val 33333"/>
            </a:avLst>
          </a:prstGeom>
          <a:solidFill>
            <a:srgbClr val="0000FF"/>
          </a:solidFill>
          <a:ln w="9525">
            <a:solidFill>
              <a:schemeClr val="tx1"/>
            </a:solidFill>
            <a:miter lim="800000"/>
            <a:headEnd/>
            <a:tailEnd/>
          </a:ln>
        </p:spPr>
        <p:txBody>
          <a:bodyPr wrap="none" anchor="ctr"/>
          <a:lstStyle/>
          <a:p>
            <a:pPr algn="l" eaLnBrk="0" hangingPunct="0"/>
            <a:endParaRPr lang="en-US" b="0">
              <a:solidFill>
                <a:srgbClr val="000000"/>
              </a:solidFill>
              <a:cs typeface="Arial" charset="0"/>
            </a:endParaRPr>
          </a:p>
        </p:txBody>
      </p:sp>
      <p:sp>
        <p:nvSpPr>
          <p:cNvPr id="419852" name="Text Box 12"/>
          <p:cNvSpPr txBox="1">
            <a:spLocks noChangeArrowheads="1"/>
          </p:cNvSpPr>
          <p:nvPr/>
        </p:nvSpPr>
        <p:spPr bwMode="auto">
          <a:xfrm>
            <a:off x="-76200" y="5029200"/>
            <a:ext cx="3429000" cy="641350"/>
          </a:xfrm>
          <a:prstGeom prst="rect">
            <a:avLst/>
          </a:prstGeom>
          <a:noFill/>
          <a:ln w="9525">
            <a:noFill/>
            <a:miter lim="800000"/>
            <a:headEnd/>
            <a:tailEnd/>
          </a:ln>
          <a:effectLst>
            <a:outerShdw blurRad="63500" dist="35921" dir="2700000" algn="ctr" rotWithShape="0">
              <a:schemeClr val="tx1"/>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a:solidFill>
                  <a:srgbClr val="FFFFFF"/>
                </a:solidFill>
                <a:latin typeface="Arial"/>
                <a:cs typeface="Arial"/>
              </a:rPr>
              <a:t>Acrocorinth</a:t>
            </a:r>
          </a:p>
        </p:txBody>
      </p:sp>
      <p:pic>
        <p:nvPicPr>
          <p:cNvPr id="419853" name="Picture 1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343400" y="228600"/>
            <a:ext cx="1003300" cy="130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9854" name="Picture 1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562600" y="1295400"/>
            <a:ext cx="1003300" cy="130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9855" name="Picture 1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58000" y="2286000"/>
            <a:ext cx="1003300" cy="130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9856" name="Picture 1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140700" y="3276600"/>
            <a:ext cx="1003300" cy="130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857" name="Text Box 17"/>
          <p:cNvSpPr txBox="1">
            <a:spLocks noChangeArrowheads="1"/>
          </p:cNvSpPr>
          <p:nvPr/>
        </p:nvSpPr>
        <p:spPr bwMode="auto">
          <a:xfrm>
            <a:off x="-152400" y="5562600"/>
            <a:ext cx="3429000" cy="1190625"/>
          </a:xfrm>
          <a:prstGeom prst="rect">
            <a:avLst/>
          </a:prstGeom>
          <a:noFill/>
          <a:ln w="9525">
            <a:noFill/>
            <a:miter lim="800000"/>
            <a:headEnd/>
            <a:tailEnd/>
          </a:ln>
          <a:effectLst>
            <a:outerShdw blurRad="63500" dist="35921" dir="2700000" algn="ctr" rotWithShape="0">
              <a:schemeClr val="tx1"/>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a:solidFill>
                  <a:srgbClr val="FFFFFF"/>
                </a:solidFill>
                <a:latin typeface="Arial"/>
                <a:cs typeface="Arial"/>
              </a:rPr>
              <a:t>Temple of Aphrodite</a:t>
            </a:r>
          </a:p>
        </p:txBody>
      </p:sp>
      <p:sp>
        <p:nvSpPr>
          <p:cNvPr id="419858" name="Text Box 18"/>
          <p:cNvSpPr txBox="1">
            <a:spLocks noChangeArrowheads="1"/>
          </p:cNvSpPr>
          <p:nvPr/>
        </p:nvSpPr>
        <p:spPr bwMode="auto">
          <a:xfrm>
            <a:off x="8205788" y="76200"/>
            <a:ext cx="862012" cy="457200"/>
          </a:xfrm>
          <a:prstGeom prst="rect">
            <a:avLst/>
          </a:prstGeom>
          <a:solidFill>
            <a:schemeClr val="tx2"/>
          </a:solidFill>
          <a:ln w="9525">
            <a:noFill/>
            <a:miter lim="800000"/>
            <a:headEnd/>
            <a:tailEnd/>
          </a:ln>
          <a:effectLst>
            <a:outerShdw blurRad="63500" dist="35921" dir="2700000" algn="ctr" rotWithShape="0">
              <a:schemeClr val="bg2">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a:solidFill>
                  <a:srgbClr val="FFFFFF"/>
                </a:solidFill>
                <a:effectLst>
                  <a:outerShdw blurRad="38100" dist="38100" dir="2700000" algn="tl">
                    <a:srgbClr val="000000"/>
                  </a:outerShdw>
                </a:effectLst>
                <a:latin typeface="Arial"/>
                <a:cs typeface="Arial"/>
              </a:rPr>
              <a:t>161a</a:t>
            </a:r>
          </a:p>
        </p:txBody>
      </p:sp>
    </p:spTree>
    <p:extLst>
      <p:ext uri="{BB962C8B-B14F-4D97-AF65-F5344CB8AC3E}">
        <p14:creationId xmlns:p14="http://schemas.microsoft.com/office/powerpoint/2010/main" val="14441575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nodeType="afterEffect">
                                  <p:stCondLst>
                                    <p:cond delay="0"/>
                                  </p:stCondLst>
                                  <p:childTnLst>
                                    <p:set>
                                      <p:cBhvr>
                                        <p:cTn id="6" dur="1" fill="hold">
                                          <p:stCondLst>
                                            <p:cond delay="0"/>
                                          </p:stCondLst>
                                        </p:cTn>
                                        <p:tgtEl>
                                          <p:spTgt spid="419853"/>
                                        </p:tgtEl>
                                        <p:attrNameLst>
                                          <p:attrName>style.visibility</p:attrName>
                                        </p:attrNameLst>
                                      </p:cBhvr>
                                      <p:to>
                                        <p:strVal val="visible"/>
                                      </p:to>
                                    </p:set>
                                    <p:animEffect transition="in" filter="slide(fromTop)">
                                      <p:cBhvr>
                                        <p:cTn id="7" dur="2000"/>
                                        <p:tgtEl>
                                          <p:spTgt spid="419853"/>
                                        </p:tgtEl>
                                      </p:cBhvr>
                                    </p:animEffect>
                                  </p:childTnLst>
                                </p:cTn>
                              </p:par>
                            </p:childTnLst>
                          </p:cTn>
                        </p:par>
                        <p:par>
                          <p:cTn id="8" fill="hold" nodeType="afterGroup">
                            <p:stCondLst>
                              <p:cond delay="2000"/>
                            </p:stCondLst>
                            <p:childTnLst>
                              <p:par>
                                <p:cTn id="9" presetID="1" presetClass="entr" presetSubtype="0" fill="hold" nodeType="afterEffect">
                                  <p:stCondLst>
                                    <p:cond delay="0"/>
                                  </p:stCondLst>
                                  <p:childTnLst>
                                    <p:set>
                                      <p:cBhvr>
                                        <p:cTn id="10" dur="1" fill="hold">
                                          <p:stCondLst>
                                            <p:cond delay="0"/>
                                          </p:stCondLst>
                                        </p:cTn>
                                        <p:tgtEl>
                                          <p:spTgt spid="419853"/>
                                        </p:tgtEl>
                                        <p:attrNameLst>
                                          <p:attrName>style.visibility</p:attrName>
                                        </p:attrNameLst>
                                      </p:cBhvr>
                                      <p:to>
                                        <p:strVal val="visible"/>
                                      </p:to>
                                    </p:set>
                                  </p:childTnLst>
                                </p:cTn>
                              </p:par>
                              <p:par>
                                <p:cTn id="11" presetID="22" presetClass="exit" presetSubtype="4" fill="hold" nodeType="withEffect">
                                  <p:stCondLst>
                                    <p:cond delay="0"/>
                                  </p:stCondLst>
                                  <p:childTnLst>
                                    <p:animEffect transition="out" filter="wipe(down)">
                                      <p:cBhvr>
                                        <p:cTn id="12" dur="2000"/>
                                        <p:tgtEl>
                                          <p:spTgt spid="419853"/>
                                        </p:tgtEl>
                                      </p:cBhvr>
                                    </p:animEffect>
                                    <p:set>
                                      <p:cBhvr>
                                        <p:cTn id="13" dur="1" fill="hold">
                                          <p:stCondLst>
                                            <p:cond delay="1999"/>
                                          </p:stCondLst>
                                        </p:cTn>
                                        <p:tgtEl>
                                          <p:spTgt spid="419853"/>
                                        </p:tgtEl>
                                        <p:attrNameLst>
                                          <p:attrName>style.visibility</p:attrName>
                                        </p:attrNameLst>
                                      </p:cBhvr>
                                      <p:to>
                                        <p:strVal val="hidden"/>
                                      </p:to>
                                    </p:set>
                                  </p:childTnLst>
                                </p:cTn>
                              </p:par>
                            </p:childTnLst>
                          </p:cTn>
                        </p:par>
                        <p:par>
                          <p:cTn id="14" fill="hold" nodeType="afterGroup">
                            <p:stCondLst>
                              <p:cond delay="4000"/>
                            </p:stCondLst>
                            <p:childTnLst>
                              <p:par>
                                <p:cTn id="15" presetID="1" presetClass="entr" presetSubtype="0" fill="hold" nodeType="afterEffect">
                                  <p:stCondLst>
                                    <p:cond delay="0"/>
                                  </p:stCondLst>
                                  <p:childTnLst>
                                    <p:set>
                                      <p:cBhvr>
                                        <p:cTn id="16" dur="1" fill="hold">
                                          <p:stCondLst>
                                            <p:cond delay="0"/>
                                          </p:stCondLst>
                                        </p:cTn>
                                        <p:tgtEl>
                                          <p:spTgt spid="419854"/>
                                        </p:tgtEl>
                                        <p:attrNameLst>
                                          <p:attrName>style.visibility</p:attrName>
                                        </p:attrNameLst>
                                      </p:cBhvr>
                                      <p:to>
                                        <p:strVal val="visible"/>
                                      </p:to>
                                    </p:set>
                                  </p:childTnLst>
                                </p:cTn>
                              </p:par>
                              <p:par>
                                <p:cTn id="17" presetID="22" presetClass="exit" presetSubtype="4" fill="hold" nodeType="withEffect">
                                  <p:stCondLst>
                                    <p:cond delay="0"/>
                                  </p:stCondLst>
                                  <p:childTnLst>
                                    <p:animEffect transition="out" filter="wipe(down)">
                                      <p:cBhvr>
                                        <p:cTn id="18" dur="2000"/>
                                        <p:tgtEl>
                                          <p:spTgt spid="419854"/>
                                        </p:tgtEl>
                                      </p:cBhvr>
                                    </p:animEffect>
                                    <p:set>
                                      <p:cBhvr>
                                        <p:cTn id="19" dur="1" fill="hold">
                                          <p:stCondLst>
                                            <p:cond delay="1999"/>
                                          </p:stCondLst>
                                        </p:cTn>
                                        <p:tgtEl>
                                          <p:spTgt spid="419854"/>
                                        </p:tgtEl>
                                        <p:attrNameLst>
                                          <p:attrName>style.visibility</p:attrName>
                                        </p:attrNameLst>
                                      </p:cBhvr>
                                      <p:to>
                                        <p:strVal val="hidden"/>
                                      </p:to>
                                    </p:set>
                                  </p:childTnLst>
                                </p:cTn>
                              </p:par>
                            </p:childTnLst>
                          </p:cTn>
                        </p:par>
                        <p:par>
                          <p:cTn id="20" fill="hold" nodeType="afterGroup">
                            <p:stCondLst>
                              <p:cond delay="6000"/>
                            </p:stCondLst>
                            <p:childTnLst>
                              <p:par>
                                <p:cTn id="21" presetID="1" presetClass="entr" presetSubtype="0" fill="hold" nodeType="afterEffect">
                                  <p:stCondLst>
                                    <p:cond delay="0"/>
                                  </p:stCondLst>
                                  <p:childTnLst>
                                    <p:set>
                                      <p:cBhvr>
                                        <p:cTn id="22" dur="1" fill="hold">
                                          <p:stCondLst>
                                            <p:cond delay="0"/>
                                          </p:stCondLst>
                                        </p:cTn>
                                        <p:tgtEl>
                                          <p:spTgt spid="419855"/>
                                        </p:tgtEl>
                                        <p:attrNameLst>
                                          <p:attrName>style.visibility</p:attrName>
                                        </p:attrNameLst>
                                      </p:cBhvr>
                                      <p:to>
                                        <p:strVal val="visible"/>
                                      </p:to>
                                    </p:set>
                                  </p:childTnLst>
                                </p:cTn>
                              </p:par>
                              <p:par>
                                <p:cTn id="23" presetID="22" presetClass="exit" presetSubtype="4" fill="hold" nodeType="withEffect">
                                  <p:stCondLst>
                                    <p:cond delay="0"/>
                                  </p:stCondLst>
                                  <p:childTnLst>
                                    <p:animEffect transition="out" filter="wipe(down)">
                                      <p:cBhvr>
                                        <p:cTn id="24" dur="2000"/>
                                        <p:tgtEl>
                                          <p:spTgt spid="419855"/>
                                        </p:tgtEl>
                                      </p:cBhvr>
                                    </p:animEffect>
                                    <p:set>
                                      <p:cBhvr>
                                        <p:cTn id="25" dur="1" fill="hold">
                                          <p:stCondLst>
                                            <p:cond delay="1999"/>
                                          </p:stCondLst>
                                        </p:cTn>
                                        <p:tgtEl>
                                          <p:spTgt spid="419855"/>
                                        </p:tgtEl>
                                        <p:attrNameLst>
                                          <p:attrName>style.visibility</p:attrName>
                                        </p:attrNameLst>
                                      </p:cBhvr>
                                      <p:to>
                                        <p:strVal val="hidden"/>
                                      </p:to>
                                    </p:set>
                                  </p:childTnLst>
                                </p:cTn>
                              </p:par>
                            </p:childTnLst>
                          </p:cTn>
                        </p:par>
                        <p:par>
                          <p:cTn id="26" fill="hold" nodeType="afterGroup">
                            <p:stCondLst>
                              <p:cond delay="8000"/>
                            </p:stCondLst>
                            <p:childTnLst>
                              <p:par>
                                <p:cTn id="27" presetID="1" presetClass="entr" presetSubtype="0" fill="hold" nodeType="afterEffect">
                                  <p:stCondLst>
                                    <p:cond delay="0"/>
                                  </p:stCondLst>
                                  <p:childTnLst>
                                    <p:set>
                                      <p:cBhvr>
                                        <p:cTn id="28" dur="1" fill="hold">
                                          <p:stCondLst>
                                            <p:cond delay="0"/>
                                          </p:stCondLst>
                                        </p:cTn>
                                        <p:tgtEl>
                                          <p:spTgt spid="419856"/>
                                        </p:tgtEl>
                                        <p:attrNameLst>
                                          <p:attrName>style.visibility</p:attrName>
                                        </p:attrNameLst>
                                      </p:cBhvr>
                                      <p:to>
                                        <p:strVal val="visible"/>
                                      </p:to>
                                    </p:set>
                                  </p:childTnLst>
                                </p:cTn>
                              </p:par>
                            </p:childTnLst>
                          </p:cTn>
                        </p:par>
                        <p:par>
                          <p:cTn id="29" fill="hold" nodeType="afterGroup">
                            <p:stCondLst>
                              <p:cond delay="8000"/>
                            </p:stCondLst>
                            <p:childTnLst>
                              <p:par>
                                <p:cTn id="30" presetID="22" presetClass="entr" presetSubtype="2" fill="hold" grpId="0" nodeType="afterEffect">
                                  <p:stCondLst>
                                    <p:cond delay="0"/>
                                  </p:stCondLst>
                                  <p:childTnLst>
                                    <p:set>
                                      <p:cBhvr>
                                        <p:cTn id="31" dur="1" fill="hold">
                                          <p:stCondLst>
                                            <p:cond delay="0"/>
                                          </p:stCondLst>
                                        </p:cTn>
                                        <p:tgtEl>
                                          <p:spTgt spid="419850"/>
                                        </p:tgtEl>
                                        <p:attrNameLst>
                                          <p:attrName>style.visibility</p:attrName>
                                        </p:attrNameLst>
                                      </p:cBhvr>
                                      <p:to>
                                        <p:strVal val="visible"/>
                                      </p:to>
                                    </p:set>
                                    <p:animEffect transition="in" filter="wipe(right)">
                                      <p:cBhvr>
                                        <p:cTn id="32" dur="3000"/>
                                        <p:tgtEl>
                                          <p:spTgt spid="419850"/>
                                        </p:tgtEl>
                                      </p:cBhvr>
                                    </p:animEffect>
                                  </p:childTnLst>
                                </p:cTn>
                              </p:par>
                            </p:childTnLst>
                          </p:cTn>
                        </p:par>
                        <p:par>
                          <p:cTn id="33" fill="hold" nodeType="afterGroup">
                            <p:stCondLst>
                              <p:cond delay="11000"/>
                            </p:stCondLst>
                            <p:childTnLst>
                              <p:par>
                                <p:cTn id="34" presetID="22" presetClass="entr" presetSubtype="8" fill="hold" grpId="0" nodeType="afterEffect">
                                  <p:stCondLst>
                                    <p:cond delay="0"/>
                                  </p:stCondLst>
                                  <p:childTnLst>
                                    <p:set>
                                      <p:cBhvr>
                                        <p:cTn id="35" dur="1" fill="hold">
                                          <p:stCondLst>
                                            <p:cond delay="0"/>
                                          </p:stCondLst>
                                        </p:cTn>
                                        <p:tgtEl>
                                          <p:spTgt spid="419851"/>
                                        </p:tgtEl>
                                        <p:attrNameLst>
                                          <p:attrName>style.visibility</p:attrName>
                                        </p:attrNameLst>
                                      </p:cBhvr>
                                      <p:to>
                                        <p:strVal val="visible"/>
                                      </p:to>
                                    </p:set>
                                    <p:animEffect transition="in" filter="wipe(left)">
                                      <p:cBhvr>
                                        <p:cTn id="36" dur="3000"/>
                                        <p:tgtEl>
                                          <p:spTgt spid="4198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50" grpId="0" animBg="1"/>
      <p:bldP spid="419851"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Oval 2"/>
          <p:cNvSpPr>
            <a:spLocks noChangeArrowheads="1"/>
          </p:cNvSpPr>
          <p:nvPr/>
        </p:nvSpPr>
        <p:spPr bwMode="auto">
          <a:xfrm>
            <a:off x="914400" y="950913"/>
            <a:ext cx="4629150" cy="4419600"/>
          </a:xfrm>
          <a:prstGeom prst="ellipse">
            <a:avLst/>
          </a:prstGeom>
          <a:noFill/>
          <a:ln w="57150">
            <a:solidFill>
              <a:schemeClr val="tx1"/>
            </a:solidFill>
            <a:round/>
            <a:headEnd/>
            <a:tailEnd/>
          </a:ln>
          <a:effectLst>
            <a:outerShdw dist="35921" dir="2700000" algn="ctr" rotWithShape="0">
              <a:srgbClr val="808080"/>
            </a:outerShdw>
          </a:effectLst>
        </p:spPr>
        <p:txBody>
          <a:bodyPr wrap="none" anchor="ctr"/>
          <a:lstStyle/>
          <a:p>
            <a:pPr algn="l" eaLnBrk="0" hangingPunct="0">
              <a:defRPr/>
            </a:pPr>
            <a:endParaRPr lang="en-US" b="0">
              <a:solidFill>
                <a:srgbClr val="FFFF66"/>
              </a:solidFill>
              <a:ea typeface="ＭＳ Ｐゴシック" pitchFamily="8" charset="-128"/>
              <a:cs typeface="Osaka"/>
            </a:endParaRPr>
          </a:p>
        </p:txBody>
      </p:sp>
      <p:sp>
        <p:nvSpPr>
          <p:cNvPr id="169987" name="Text Box 3"/>
          <p:cNvSpPr txBox="1">
            <a:spLocks noChangeArrowheads="1"/>
          </p:cNvSpPr>
          <p:nvPr/>
        </p:nvSpPr>
        <p:spPr bwMode="auto">
          <a:xfrm>
            <a:off x="2700338" y="1371600"/>
            <a:ext cx="895350" cy="457200"/>
          </a:xfrm>
          <a:prstGeom prst="rect">
            <a:avLst/>
          </a:prstGeom>
          <a:noFill/>
          <a:ln w="9525">
            <a:noFill/>
            <a:miter lim="800000"/>
            <a:headEnd/>
            <a:tailEnd/>
          </a:ln>
          <a:effectLst>
            <a:outerShdw dist="35921" dir="2700000" algn="ctr" rotWithShape="0">
              <a:srgbClr val="808080"/>
            </a:outerShdw>
          </a:effectLst>
        </p:spPr>
        <p:txBody>
          <a:bodyPr wrap="none">
            <a:spAutoFit/>
          </a:bodyPr>
          <a:lstStyle/>
          <a:p>
            <a:pPr eaLnBrk="0" hangingPunct="0">
              <a:defRPr/>
            </a:pPr>
            <a:r>
              <a:rPr lang="en-US">
                <a:solidFill>
                  <a:srgbClr val="FFFF66"/>
                </a:solidFill>
                <a:ea typeface="ＭＳ Ｐゴシック" pitchFamily="8" charset="-128"/>
                <a:cs typeface="Osaka"/>
              </a:rPr>
              <a:t>Lead</a:t>
            </a:r>
          </a:p>
        </p:txBody>
      </p:sp>
      <p:sp>
        <p:nvSpPr>
          <p:cNvPr id="169988" name="Oval 4"/>
          <p:cNvSpPr>
            <a:spLocks noChangeArrowheads="1"/>
          </p:cNvSpPr>
          <p:nvPr/>
        </p:nvSpPr>
        <p:spPr bwMode="auto">
          <a:xfrm>
            <a:off x="4191000" y="914400"/>
            <a:ext cx="4629150" cy="4419600"/>
          </a:xfrm>
          <a:prstGeom prst="ellipse">
            <a:avLst/>
          </a:prstGeom>
          <a:noFill/>
          <a:ln w="57150">
            <a:solidFill>
              <a:srgbClr val="C9C4FF"/>
            </a:solidFill>
            <a:round/>
            <a:headEnd/>
            <a:tailEnd/>
          </a:ln>
          <a:effectLst>
            <a:outerShdw dist="35921" dir="2700000" algn="ctr" rotWithShape="0">
              <a:srgbClr val="808080"/>
            </a:outerShdw>
          </a:effectLst>
        </p:spPr>
        <p:txBody>
          <a:bodyPr wrap="none" anchor="ctr"/>
          <a:lstStyle/>
          <a:p>
            <a:pPr algn="l" eaLnBrk="0" hangingPunct="0">
              <a:defRPr/>
            </a:pPr>
            <a:endParaRPr lang="en-US" b="0">
              <a:solidFill>
                <a:srgbClr val="FFFF66"/>
              </a:solidFill>
              <a:ea typeface="ＭＳ Ｐゴシック" pitchFamily="8" charset="-128"/>
              <a:cs typeface="Osaka"/>
            </a:endParaRPr>
          </a:p>
        </p:txBody>
      </p:sp>
      <p:sp>
        <p:nvSpPr>
          <p:cNvPr id="169989" name="Text Box 5"/>
          <p:cNvSpPr txBox="1">
            <a:spLocks noChangeArrowheads="1"/>
          </p:cNvSpPr>
          <p:nvPr/>
        </p:nvSpPr>
        <p:spPr bwMode="auto">
          <a:xfrm>
            <a:off x="5029200" y="1371600"/>
            <a:ext cx="3124200" cy="457200"/>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defRPr/>
            </a:pPr>
            <a:r>
              <a:rPr lang="en-US">
                <a:solidFill>
                  <a:srgbClr val="C9C4FF"/>
                </a:solidFill>
                <a:ea typeface="ＭＳ Ｐゴシック" pitchFamily="8" charset="-128"/>
                <a:cs typeface="Osaka"/>
              </a:rPr>
              <a:t>Teach</a:t>
            </a:r>
          </a:p>
        </p:txBody>
      </p:sp>
      <p:sp>
        <p:nvSpPr>
          <p:cNvPr id="169990" name="Text Box 6"/>
          <p:cNvSpPr txBox="1">
            <a:spLocks noChangeArrowheads="1"/>
          </p:cNvSpPr>
          <p:nvPr/>
        </p:nvSpPr>
        <p:spPr bwMode="auto">
          <a:xfrm>
            <a:off x="6553200" y="1981200"/>
            <a:ext cx="1314450" cy="1187450"/>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defRPr/>
            </a:pPr>
            <a:r>
              <a:rPr lang="en-US">
                <a:solidFill>
                  <a:srgbClr val="C9C4FF"/>
                </a:solidFill>
                <a:ea typeface="ＭＳ Ｐゴシック" pitchFamily="8" charset="-128"/>
                <a:cs typeface="Osaka"/>
              </a:rPr>
              <a:t>1 Tim. 3:2; 5:17</a:t>
            </a:r>
          </a:p>
        </p:txBody>
      </p:sp>
      <p:sp>
        <p:nvSpPr>
          <p:cNvPr id="169991" name="Oval 7"/>
          <p:cNvSpPr>
            <a:spLocks noChangeArrowheads="1"/>
          </p:cNvSpPr>
          <p:nvPr/>
        </p:nvSpPr>
        <p:spPr bwMode="auto">
          <a:xfrm>
            <a:off x="2514600" y="2362200"/>
            <a:ext cx="4629150" cy="4419600"/>
          </a:xfrm>
          <a:prstGeom prst="ellipse">
            <a:avLst/>
          </a:prstGeom>
          <a:noFill/>
          <a:ln w="57150">
            <a:solidFill>
              <a:srgbClr val="00FFFF"/>
            </a:solidFill>
            <a:round/>
            <a:headEnd/>
            <a:tailEnd/>
          </a:ln>
          <a:effectLst>
            <a:outerShdw dist="35921" dir="2700000" algn="ctr" rotWithShape="0">
              <a:srgbClr val="808080"/>
            </a:outerShdw>
          </a:effectLst>
        </p:spPr>
        <p:txBody>
          <a:bodyPr wrap="none" anchor="ctr"/>
          <a:lstStyle/>
          <a:p>
            <a:pPr algn="l" eaLnBrk="0" hangingPunct="0">
              <a:defRPr/>
            </a:pPr>
            <a:endParaRPr lang="en-US" b="0">
              <a:solidFill>
                <a:srgbClr val="FFFF66"/>
              </a:solidFill>
              <a:ea typeface="ＭＳ Ｐゴシック" pitchFamily="8" charset="-128"/>
              <a:cs typeface="Osaka"/>
            </a:endParaRPr>
          </a:p>
        </p:txBody>
      </p:sp>
      <p:sp>
        <p:nvSpPr>
          <p:cNvPr id="169992" name="Text Box 8"/>
          <p:cNvSpPr txBox="1">
            <a:spLocks noChangeArrowheads="1"/>
          </p:cNvSpPr>
          <p:nvPr/>
        </p:nvSpPr>
        <p:spPr bwMode="auto">
          <a:xfrm>
            <a:off x="4394200" y="4572000"/>
            <a:ext cx="1235075" cy="457200"/>
          </a:xfrm>
          <a:prstGeom prst="rect">
            <a:avLst/>
          </a:prstGeom>
          <a:noFill/>
          <a:ln w="9525">
            <a:noFill/>
            <a:miter lim="800000"/>
            <a:headEnd/>
            <a:tailEnd/>
          </a:ln>
          <a:effectLst>
            <a:outerShdw dist="35921" dir="2700000" algn="ctr" rotWithShape="0">
              <a:srgbClr val="808080"/>
            </a:outerShdw>
          </a:effectLst>
        </p:spPr>
        <p:txBody>
          <a:bodyPr wrap="none">
            <a:spAutoFit/>
          </a:bodyPr>
          <a:lstStyle/>
          <a:p>
            <a:pPr eaLnBrk="0" hangingPunct="0">
              <a:defRPr/>
            </a:pPr>
            <a:r>
              <a:rPr lang="en-US">
                <a:solidFill>
                  <a:srgbClr val="00FFFF"/>
                </a:solidFill>
                <a:ea typeface="ＭＳ Ｐゴシック" pitchFamily="8" charset="-128"/>
                <a:cs typeface="Osaka"/>
              </a:rPr>
              <a:t>Protect</a:t>
            </a:r>
          </a:p>
        </p:txBody>
      </p:sp>
      <p:sp>
        <p:nvSpPr>
          <p:cNvPr id="169993" name="Text Box 9"/>
          <p:cNvSpPr txBox="1">
            <a:spLocks noChangeArrowheads="1"/>
          </p:cNvSpPr>
          <p:nvPr/>
        </p:nvSpPr>
        <p:spPr bwMode="auto">
          <a:xfrm>
            <a:off x="4038600" y="2743200"/>
            <a:ext cx="1619250" cy="822325"/>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defRPr/>
            </a:pPr>
            <a:r>
              <a:rPr lang="en-US">
                <a:solidFill>
                  <a:srgbClr val="00FFFF"/>
                </a:solidFill>
                <a:ea typeface="ＭＳ Ｐゴシック" pitchFamily="8" charset="-128"/>
                <a:cs typeface="Osaka"/>
              </a:rPr>
              <a:t>Pastor-Teachers</a:t>
            </a:r>
          </a:p>
        </p:txBody>
      </p:sp>
      <p:sp>
        <p:nvSpPr>
          <p:cNvPr id="169994" name="Text Box 10"/>
          <p:cNvSpPr txBox="1">
            <a:spLocks noChangeArrowheads="1"/>
          </p:cNvSpPr>
          <p:nvPr/>
        </p:nvSpPr>
        <p:spPr bwMode="auto">
          <a:xfrm>
            <a:off x="1447800" y="1981200"/>
            <a:ext cx="1543050" cy="1187450"/>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defRPr/>
            </a:pPr>
            <a:r>
              <a:rPr lang="en-US">
                <a:solidFill>
                  <a:srgbClr val="FFFF66"/>
                </a:solidFill>
                <a:ea typeface="ＭＳ Ｐゴシック" pitchFamily="8" charset="-128"/>
                <a:cs typeface="Osaka"/>
              </a:rPr>
              <a:t>1 Tim. 3:1, 4-5; 5:17</a:t>
            </a:r>
          </a:p>
        </p:txBody>
      </p:sp>
      <p:sp>
        <p:nvSpPr>
          <p:cNvPr id="169995" name="Text Box 11"/>
          <p:cNvSpPr txBox="1">
            <a:spLocks noChangeArrowheads="1"/>
          </p:cNvSpPr>
          <p:nvPr/>
        </p:nvSpPr>
        <p:spPr bwMode="auto">
          <a:xfrm>
            <a:off x="3725863" y="5105400"/>
            <a:ext cx="2217737" cy="1552575"/>
          </a:xfrm>
          <a:prstGeom prst="rect">
            <a:avLst/>
          </a:prstGeom>
          <a:noFill/>
          <a:ln w="9525">
            <a:noFill/>
            <a:miter lim="800000"/>
            <a:headEnd/>
            <a:tailEnd/>
          </a:ln>
          <a:effectLst>
            <a:outerShdw dist="35921" dir="2700000" algn="ctr" rotWithShape="0">
              <a:srgbClr val="808080"/>
            </a:outerShdw>
          </a:effectLst>
        </p:spPr>
        <p:txBody>
          <a:bodyPr wrap="none">
            <a:spAutoFit/>
          </a:bodyPr>
          <a:lstStyle/>
          <a:p>
            <a:pPr eaLnBrk="0" hangingPunct="0">
              <a:defRPr/>
            </a:pPr>
            <a:r>
              <a:rPr lang="en-US">
                <a:solidFill>
                  <a:srgbClr val="00FFFF"/>
                </a:solidFill>
                <a:ea typeface="ＭＳ Ｐゴシック" pitchFamily="8" charset="-128"/>
                <a:cs typeface="Osaka"/>
              </a:rPr>
              <a:t>1 Pet. 5:1-4</a:t>
            </a:r>
          </a:p>
          <a:p>
            <a:pPr eaLnBrk="0" hangingPunct="0">
              <a:defRPr/>
            </a:pPr>
            <a:r>
              <a:rPr lang="en-US">
                <a:solidFill>
                  <a:srgbClr val="00FFFF"/>
                </a:solidFill>
                <a:ea typeface="ＭＳ Ｐゴシック" pitchFamily="8" charset="-128"/>
                <a:cs typeface="Osaka"/>
              </a:rPr>
              <a:t>Acts 20:29, 35</a:t>
            </a:r>
          </a:p>
          <a:p>
            <a:pPr eaLnBrk="0" hangingPunct="0">
              <a:defRPr/>
            </a:pPr>
            <a:r>
              <a:rPr lang="en-US">
                <a:solidFill>
                  <a:srgbClr val="00FFFF"/>
                </a:solidFill>
                <a:ea typeface="ＭＳ Ｐゴシック" pitchFamily="8" charset="-128"/>
                <a:cs typeface="Osaka"/>
              </a:rPr>
              <a:t>1 Thess. 5:12</a:t>
            </a:r>
          </a:p>
          <a:p>
            <a:pPr eaLnBrk="0" hangingPunct="0">
              <a:defRPr/>
            </a:pPr>
            <a:r>
              <a:rPr lang="en-US">
                <a:solidFill>
                  <a:srgbClr val="00FFFF"/>
                </a:solidFill>
                <a:ea typeface="ＭＳ Ｐゴシック" pitchFamily="8" charset="-128"/>
                <a:cs typeface="Osaka"/>
              </a:rPr>
              <a:t>Eph. 4:11</a:t>
            </a:r>
          </a:p>
        </p:txBody>
      </p:sp>
      <p:sp>
        <p:nvSpPr>
          <p:cNvPr id="169996" name="Text Box 12"/>
          <p:cNvSpPr txBox="1">
            <a:spLocks noChangeArrowheads="1"/>
          </p:cNvSpPr>
          <p:nvPr/>
        </p:nvSpPr>
        <p:spPr bwMode="auto">
          <a:xfrm>
            <a:off x="1371600" y="3384550"/>
            <a:ext cx="2667000" cy="1569660"/>
          </a:xfrm>
          <a:prstGeom prst="rect">
            <a:avLst/>
          </a:prstGeom>
          <a:noFill/>
          <a:ln w="9525">
            <a:noFill/>
            <a:miter lim="800000"/>
            <a:headEnd/>
            <a:tailEnd/>
          </a:ln>
          <a:effectLst>
            <a:outerShdw dist="35921" dir="2700000" algn="ctr" rotWithShape="0">
              <a:srgbClr val="808080"/>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en-US" i="1" dirty="0" err="1">
                <a:solidFill>
                  <a:srgbClr val="FFFF66"/>
                </a:solidFill>
              </a:rPr>
              <a:t>Episkopos</a:t>
            </a:r>
            <a:r>
              <a:rPr lang="en-US" dirty="0">
                <a:solidFill>
                  <a:srgbClr val="FFFF66"/>
                </a:solidFill>
              </a:rPr>
              <a:t> =</a:t>
            </a:r>
          </a:p>
          <a:p>
            <a:pPr eaLnBrk="0" hangingPunct="0"/>
            <a:r>
              <a:rPr lang="en-US" i="1" dirty="0" err="1">
                <a:solidFill>
                  <a:srgbClr val="FFFF66"/>
                </a:solidFill>
              </a:rPr>
              <a:t>Epi</a:t>
            </a:r>
            <a:r>
              <a:rPr lang="en-US" dirty="0">
                <a:solidFill>
                  <a:srgbClr val="FFFF66"/>
                </a:solidFill>
              </a:rPr>
              <a:t> </a:t>
            </a:r>
            <a:r>
              <a:rPr lang="en-US" altLang="ja-JP" dirty="0">
                <a:solidFill>
                  <a:srgbClr val="FFFF66"/>
                </a:solidFill>
              </a:rPr>
              <a:t>"</a:t>
            </a:r>
            <a:r>
              <a:rPr lang="en-US" dirty="0">
                <a:solidFill>
                  <a:srgbClr val="FFFF66"/>
                </a:solidFill>
              </a:rPr>
              <a:t>over</a:t>
            </a:r>
            <a:r>
              <a:rPr lang="en-US" altLang="ja-JP" dirty="0">
                <a:solidFill>
                  <a:srgbClr val="FFFF66"/>
                </a:solidFill>
              </a:rPr>
              <a:t>"</a:t>
            </a:r>
            <a:r>
              <a:rPr lang="en-US" dirty="0">
                <a:solidFill>
                  <a:srgbClr val="FFFF66"/>
                </a:solidFill>
              </a:rPr>
              <a:t> +</a:t>
            </a:r>
          </a:p>
          <a:p>
            <a:pPr eaLnBrk="0" hangingPunct="0"/>
            <a:r>
              <a:rPr lang="en-US" i="1" dirty="0" err="1">
                <a:solidFill>
                  <a:srgbClr val="FFFF66"/>
                </a:solidFill>
              </a:rPr>
              <a:t>skopos</a:t>
            </a:r>
            <a:r>
              <a:rPr lang="en-US" i="1" dirty="0">
                <a:solidFill>
                  <a:srgbClr val="FFFF66"/>
                </a:solidFill>
              </a:rPr>
              <a:t> </a:t>
            </a:r>
            <a:r>
              <a:rPr lang="en-US" altLang="ja-JP" dirty="0">
                <a:solidFill>
                  <a:srgbClr val="FFFF66"/>
                </a:solidFill>
              </a:rPr>
              <a:t>"</a:t>
            </a:r>
            <a:r>
              <a:rPr lang="en-US" dirty="0">
                <a:solidFill>
                  <a:srgbClr val="FFFF66"/>
                </a:solidFill>
              </a:rPr>
              <a:t>look</a:t>
            </a:r>
            <a:r>
              <a:rPr lang="en-US" altLang="ja-JP" dirty="0">
                <a:solidFill>
                  <a:srgbClr val="FFFF66"/>
                </a:solidFill>
              </a:rPr>
              <a:t>"</a:t>
            </a:r>
            <a:r>
              <a:rPr lang="en-US" dirty="0">
                <a:solidFill>
                  <a:srgbClr val="FFFF66"/>
                </a:solidFill>
              </a:rPr>
              <a:t> =</a:t>
            </a:r>
          </a:p>
          <a:p>
            <a:pPr eaLnBrk="0" hangingPunct="0"/>
            <a:r>
              <a:rPr lang="en-US" altLang="ja-JP" dirty="0">
                <a:solidFill>
                  <a:srgbClr val="FFFF66"/>
                </a:solidFill>
              </a:rPr>
              <a:t>"</a:t>
            </a:r>
            <a:r>
              <a:rPr lang="en-US" dirty="0">
                <a:solidFill>
                  <a:srgbClr val="FFFF66"/>
                </a:solidFill>
              </a:rPr>
              <a:t>watch over</a:t>
            </a:r>
            <a:r>
              <a:rPr lang="en-US" altLang="ja-JP" dirty="0">
                <a:solidFill>
                  <a:srgbClr val="FFFF66"/>
                </a:solidFill>
              </a:rPr>
              <a:t>"</a:t>
            </a:r>
            <a:endParaRPr lang="en-US" dirty="0">
              <a:solidFill>
                <a:srgbClr val="FFFF66"/>
              </a:solidFill>
            </a:endParaRPr>
          </a:p>
        </p:txBody>
      </p:sp>
      <p:sp>
        <p:nvSpPr>
          <p:cNvPr id="169997" name="Rectangle 13"/>
          <p:cNvSpPr>
            <a:spLocks noGrp="1" noChangeArrowheads="1"/>
          </p:cNvSpPr>
          <p:nvPr>
            <p:ph type="title" idx="4294967295"/>
          </p:nvPr>
        </p:nvSpPr>
        <p:spPr>
          <a:xfrm>
            <a:off x="0" y="76200"/>
            <a:ext cx="8839200" cy="990600"/>
          </a:xfrm>
          <a:noFill/>
          <a:ln/>
          <a:effectLst>
            <a:outerShdw blurRad="63500" dist="35921" dir="2700000" algn="ctr" rotWithShape="0">
              <a:srgbClr val="000000">
                <a:alpha val="99962"/>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defRPr/>
            </a:pPr>
            <a:r>
              <a:rPr lang="en-US" sz="4000">
                <a:solidFill>
                  <a:srgbClr val="FFFFFF"/>
                </a:solidFill>
                <a:latin typeface="Arial" charset="0"/>
                <a:ea typeface="ＭＳ Ｐゴシック" pitchFamily="8" charset="-128"/>
                <a:cs typeface="+mj-cs"/>
              </a:rPr>
              <a:t>Three Major Pastoral Leadership Tasks of Elders</a:t>
            </a:r>
            <a:endParaRPr lang="en-US" sz="3200">
              <a:solidFill>
                <a:srgbClr val="FFFFFF"/>
              </a:solidFill>
              <a:latin typeface="Arial" charset="0"/>
              <a:ea typeface="ＭＳ Ｐゴシック" pitchFamily="8" charset="-128"/>
              <a:cs typeface="+mj-cs"/>
            </a:endParaRPr>
          </a:p>
        </p:txBody>
      </p:sp>
    </p:spTree>
    <p:extLst>
      <p:ext uri="{BB962C8B-B14F-4D97-AF65-F5344CB8AC3E}">
        <p14:creationId xmlns:p14="http://schemas.microsoft.com/office/powerpoint/2010/main" val="7988960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69989"/>
                                        </p:tgtEl>
                                        <p:attrNameLst>
                                          <p:attrName>style.visibility</p:attrName>
                                        </p:attrNameLst>
                                      </p:cBhvr>
                                      <p:to>
                                        <p:strVal val="visible"/>
                                      </p:to>
                                    </p:set>
                                    <p:anim calcmode="lin" valueType="num">
                                      <p:cBhvr>
                                        <p:cTn id="7" dur="1000" fill="hold"/>
                                        <p:tgtEl>
                                          <p:spTgt spid="169989"/>
                                        </p:tgtEl>
                                        <p:attrNameLst>
                                          <p:attrName>ppt_w</p:attrName>
                                        </p:attrNameLst>
                                      </p:cBhvr>
                                      <p:tavLst>
                                        <p:tav tm="0">
                                          <p:val>
                                            <p:strVal val="#ppt_w+.3"/>
                                          </p:val>
                                        </p:tav>
                                        <p:tav tm="100000">
                                          <p:val>
                                            <p:strVal val="#ppt_w"/>
                                          </p:val>
                                        </p:tav>
                                      </p:tavLst>
                                    </p:anim>
                                    <p:anim calcmode="lin" valueType="num">
                                      <p:cBhvr>
                                        <p:cTn id="8" dur="1000" fill="hold"/>
                                        <p:tgtEl>
                                          <p:spTgt spid="169989"/>
                                        </p:tgtEl>
                                        <p:attrNameLst>
                                          <p:attrName>ppt_h</p:attrName>
                                        </p:attrNameLst>
                                      </p:cBhvr>
                                      <p:tavLst>
                                        <p:tav tm="0">
                                          <p:val>
                                            <p:strVal val="#ppt_h"/>
                                          </p:val>
                                        </p:tav>
                                        <p:tav tm="100000">
                                          <p:val>
                                            <p:strVal val="#ppt_h"/>
                                          </p:val>
                                        </p:tav>
                                      </p:tavLst>
                                    </p:anim>
                                    <p:animEffect transition="in" filter="fade">
                                      <p:cBhvr>
                                        <p:cTn id="9" dur="1000"/>
                                        <p:tgtEl>
                                          <p:spTgt spid="169989"/>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169988"/>
                                        </p:tgtEl>
                                        <p:attrNameLst>
                                          <p:attrName>style.visibility</p:attrName>
                                        </p:attrNameLst>
                                      </p:cBhvr>
                                      <p:to>
                                        <p:strVal val="visible"/>
                                      </p:to>
                                    </p:set>
                                    <p:anim calcmode="lin" valueType="num">
                                      <p:cBhvr>
                                        <p:cTn id="13" dur="1000" fill="hold"/>
                                        <p:tgtEl>
                                          <p:spTgt spid="169988"/>
                                        </p:tgtEl>
                                        <p:attrNameLst>
                                          <p:attrName>ppt_w</p:attrName>
                                        </p:attrNameLst>
                                      </p:cBhvr>
                                      <p:tavLst>
                                        <p:tav tm="0">
                                          <p:val>
                                            <p:strVal val="#ppt_w+.3"/>
                                          </p:val>
                                        </p:tav>
                                        <p:tav tm="100000">
                                          <p:val>
                                            <p:strVal val="#ppt_w"/>
                                          </p:val>
                                        </p:tav>
                                      </p:tavLst>
                                    </p:anim>
                                    <p:anim calcmode="lin" valueType="num">
                                      <p:cBhvr>
                                        <p:cTn id="14" dur="1000" fill="hold"/>
                                        <p:tgtEl>
                                          <p:spTgt spid="169988"/>
                                        </p:tgtEl>
                                        <p:attrNameLst>
                                          <p:attrName>ppt_h</p:attrName>
                                        </p:attrNameLst>
                                      </p:cBhvr>
                                      <p:tavLst>
                                        <p:tav tm="0">
                                          <p:val>
                                            <p:strVal val="#ppt_h"/>
                                          </p:val>
                                        </p:tav>
                                        <p:tav tm="100000">
                                          <p:val>
                                            <p:strVal val="#ppt_h"/>
                                          </p:val>
                                        </p:tav>
                                      </p:tavLst>
                                    </p:anim>
                                    <p:animEffect transition="in" filter="fade">
                                      <p:cBhvr>
                                        <p:cTn id="15" dur="1000"/>
                                        <p:tgtEl>
                                          <p:spTgt spid="169988"/>
                                        </p:tgtEl>
                                      </p:cBhvr>
                                    </p:animEffect>
                                  </p:childTnLst>
                                </p:cTn>
                              </p:par>
                            </p:childTnLst>
                          </p:cTn>
                        </p:par>
                        <p:par>
                          <p:cTn id="16" fill="hold" nodeType="afterGroup">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169990"/>
                                        </p:tgtEl>
                                        <p:attrNameLst>
                                          <p:attrName>style.visibility</p:attrName>
                                        </p:attrNameLst>
                                      </p:cBhvr>
                                      <p:to>
                                        <p:strVal val="visible"/>
                                      </p:to>
                                    </p:set>
                                    <p:anim calcmode="lin" valueType="num">
                                      <p:cBhvr>
                                        <p:cTn id="19" dur="1000" fill="hold"/>
                                        <p:tgtEl>
                                          <p:spTgt spid="169990"/>
                                        </p:tgtEl>
                                        <p:attrNameLst>
                                          <p:attrName>ppt_w</p:attrName>
                                        </p:attrNameLst>
                                      </p:cBhvr>
                                      <p:tavLst>
                                        <p:tav tm="0">
                                          <p:val>
                                            <p:strVal val="#ppt_w+.3"/>
                                          </p:val>
                                        </p:tav>
                                        <p:tav tm="100000">
                                          <p:val>
                                            <p:strVal val="#ppt_w"/>
                                          </p:val>
                                        </p:tav>
                                      </p:tavLst>
                                    </p:anim>
                                    <p:anim calcmode="lin" valueType="num">
                                      <p:cBhvr>
                                        <p:cTn id="20" dur="1000" fill="hold"/>
                                        <p:tgtEl>
                                          <p:spTgt spid="169990"/>
                                        </p:tgtEl>
                                        <p:attrNameLst>
                                          <p:attrName>ppt_h</p:attrName>
                                        </p:attrNameLst>
                                      </p:cBhvr>
                                      <p:tavLst>
                                        <p:tav tm="0">
                                          <p:val>
                                            <p:strVal val="#ppt_h"/>
                                          </p:val>
                                        </p:tav>
                                        <p:tav tm="100000">
                                          <p:val>
                                            <p:strVal val="#ppt_h"/>
                                          </p:val>
                                        </p:tav>
                                      </p:tavLst>
                                    </p:anim>
                                    <p:animEffect transition="in" filter="fade">
                                      <p:cBhvr>
                                        <p:cTn id="21" dur="1000"/>
                                        <p:tgtEl>
                                          <p:spTgt spid="16999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0" presetClass="entr" presetSubtype="0" decel="100000" fill="hold" grpId="0" nodeType="clickEffect">
                                  <p:stCondLst>
                                    <p:cond delay="0"/>
                                  </p:stCondLst>
                                  <p:childTnLst>
                                    <p:set>
                                      <p:cBhvr>
                                        <p:cTn id="25" dur="1" fill="hold">
                                          <p:stCondLst>
                                            <p:cond delay="0"/>
                                          </p:stCondLst>
                                        </p:cTn>
                                        <p:tgtEl>
                                          <p:spTgt spid="169992"/>
                                        </p:tgtEl>
                                        <p:attrNameLst>
                                          <p:attrName>style.visibility</p:attrName>
                                        </p:attrNameLst>
                                      </p:cBhvr>
                                      <p:to>
                                        <p:strVal val="visible"/>
                                      </p:to>
                                    </p:set>
                                    <p:anim calcmode="lin" valueType="num">
                                      <p:cBhvr>
                                        <p:cTn id="26" dur="1000" fill="hold"/>
                                        <p:tgtEl>
                                          <p:spTgt spid="169992"/>
                                        </p:tgtEl>
                                        <p:attrNameLst>
                                          <p:attrName>ppt_w</p:attrName>
                                        </p:attrNameLst>
                                      </p:cBhvr>
                                      <p:tavLst>
                                        <p:tav tm="0">
                                          <p:val>
                                            <p:strVal val="#ppt_w+.3"/>
                                          </p:val>
                                        </p:tav>
                                        <p:tav tm="100000">
                                          <p:val>
                                            <p:strVal val="#ppt_w"/>
                                          </p:val>
                                        </p:tav>
                                      </p:tavLst>
                                    </p:anim>
                                    <p:anim calcmode="lin" valueType="num">
                                      <p:cBhvr>
                                        <p:cTn id="27" dur="1000" fill="hold"/>
                                        <p:tgtEl>
                                          <p:spTgt spid="169992"/>
                                        </p:tgtEl>
                                        <p:attrNameLst>
                                          <p:attrName>ppt_h</p:attrName>
                                        </p:attrNameLst>
                                      </p:cBhvr>
                                      <p:tavLst>
                                        <p:tav tm="0">
                                          <p:val>
                                            <p:strVal val="#ppt_h"/>
                                          </p:val>
                                        </p:tav>
                                        <p:tav tm="100000">
                                          <p:val>
                                            <p:strVal val="#ppt_h"/>
                                          </p:val>
                                        </p:tav>
                                      </p:tavLst>
                                    </p:anim>
                                    <p:animEffect transition="in" filter="fade">
                                      <p:cBhvr>
                                        <p:cTn id="28" dur="1000"/>
                                        <p:tgtEl>
                                          <p:spTgt spid="169992"/>
                                        </p:tgtEl>
                                      </p:cBhvr>
                                    </p:animEffect>
                                  </p:childTnLst>
                                </p:cTn>
                              </p:par>
                            </p:childTnLst>
                          </p:cTn>
                        </p:par>
                        <p:par>
                          <p:cTn id="29" fill="hold" nodeType="afterGroup">
                            <p:stCondLst>
                              <p:cond delay="1000"/>
                            </p:stCondLst>
                            <p:childTnLst>
                              <p:par>
                                <p:cTn id="30" presetID="50" presetClass="entr" presetSubtype="0" decel="100000" fill="hold" grpId="0" nodeType="afterEffect">
                                  <p:stCondLst>
                                    <p:cond delay="0"/>
                                  </p:stCondLst>
                                  <p:childTnLst>
                                    <p:set>
                                      <p:cBhvr>
                                        <p:cTn id="31" dur="1" fill="hold">
                                          <p:stCondLst>
                                            <p:cond delay="0"/>
                                          </p:stCondLst>
                                        </p:cTn>
                                        <p:tgtEl>
                                          <p:spTgt spid="169991"/>
                                        </p:tgtEl>
                                        <p:attrNameLst>
                                          <p:attrName>style.visibility</p:attrName>
                                        </p:attrNameLst>
                                      </p:cBhvr>
                                      <p:to>
                                        <p:strVal val="visible"/>
                                      </p:to>
                                    </p:set>
                                    <p:anim calcmode="lin" valueType="num">
                                      <p:cBhvr>
                                        <p:cTn id="32" dur="1000" fill="hold"/>
                                        <p:tgtEl>
                                          <p:spTgt spid="169991"/>
                                        </p:tgtEl>
                                        <p:attrNameLst>
                                          <p:attrName>ppt_w</p:attrName>
                                        </p:attrNameLst>
                                      </p:cBhvr>
                                      <p:tavLst>
                                        <p:tav tm="0">
                                          <p:val>
                                            <p:strVal val="#ppt_w+.3"/>
                                          </p:val>
                                        </p:tav>
                                        <p:tav tm="100000">
                                          <p:val>
                                            <p:strVal val="#ppt_w"/>
                                          </p:val>
                                        </p:tav>
                                      </p:tavLst>
                                    </p:anim>
                                    <p:anim calcmode="lin" valueType="num">
                                      <p:cBhvr>
                                        <p:cTn id="33" dur="1000" fill="hold"/>
                                        <p:tgtEl>
                                          <p:spTgt spid="169991"/>
                                        </p:tgtEl>
                                        <p:attrNameLst>
                                          <p:attrName>ppt_h</p:attrName>
                                        </p:attrNameLst>
                                      </p:cBhvr>
                                      <p:tavLst>
                                        <p:tav tm="0">
                                          <p:val>
                                            <p:strVal val="#ppt_h"/>
                                          </p:val>
                                        </p:tav>
                                        <p:tav tm="100000">
                                          <p:val>
                                            <p:strVal val="#ppt_h"/>
                                          </p:val>
                                        </p:tav>
                                      </p:tavLst>
                                    </p:anim>
                                    <p:animEffect transition="in" filter="fade">
                                      <p:cBhvr>
                                        <p:cTn id="34" dur="1000"/>
                                        <p:tgtEl>
                                          <p:spTgt spid="169991"/>
                                        </p:tgtEl>
                                      </p:cBhvr>
                                    </p:animEffect>
                                  </p:childTnLst>
                                </p:cTn>
                              </p:par>
                            </p:childTnLst>
                          </p:cTn>
                        </p:par>
                        <p:par>
                          <p:cTn id="35" fill="hold" nodeType="afterGroup">
                            <p:stCondLst>
                              <p:cond delay="2000"/>
                            </p:stCondLst>
                            <p:childTnLst>
                              <p:par>
                                <p:cTn id="36" presetID="50" presetClass="entr" presetSubtype="0" decel="100000" fill="hold" grpId="0" nodeType="afterEffect">
                                  <p:stCondLst>
                                    <p:cond delay="0"/>
                                  </p:stCondLst>
                                  <p:childTnLst>
                                    <p:set>
                                      <p:cBhvr>
                                        <p:cTn id="37" dur="1" fill="hold">
                                          <p:stCondLst>
                                            <p:cond delay="0"/>
                                          </p:stCondLst>
                                        </p:cTn>
                                        <p:tgtEl>
                                          <p:spTgt spid="169995"/>
                                        </p:tgtEl>
                                        <p:attrNameLst>
                                          <p:attrName>style.visibility</p:attrName>
                                        </p:attrNameLst>
                                      </p:cBhvr>
                                      <p:to>
                                        <p:strVal val="visible"/>
                                      </p:to>
                                    </p:set>
                                    <p:anim calcmode="lin" valueType="num">
                                      <p:cBhvr>
                                        <p:cTn id="38" dur="1000" fill="hold"/>
                                        <p:tgtEl>
                                          <p:spTgt spid="169995"/>
                                        </p:tgtEl>
                                        <p:attrNameLst>
                                          <p:attrName>ppt_w</p:attrName>
                                        </p:attrNameLst>
                                      </p:cBhvr>
                                      <p:tavLst>
                                        <p:tav tm="0">
                                          <p:val>
                                            <p:strVal val="#ppt_w+.3"/>
                                          </p:val>
                                        </p:tav>
                                        <p:tav tm="100000">
                                          <p:val>
                                            <p:strVal val="#ppt_w"/>
                                          </p:val>
                                        </p:tav>
                                      </p:tavLst>
                                    </p:anim>
                                    <p:anim calcmode="lin" valueType="num">
                                      <p:cBhvr>
                                        <p:cTn id="39" dur="1000" fill="hold"/>
                                        <p:tgtEl>
                                          <p:spTgt spid="169995"/>
                                        </p:tgtEl>
                                        <p:attrNameLst>
                                          <p:attrName>ppt_h</p:attrName>
                                        </p:attrNameLst>
                                      </p:cBhvr>
                                      <p:tavLst>
                                        <p:tav tm="0">
                                          <p:val>
                                            <p:strVal val="#ppt_h"/>
                                          </p:val>
                                        </p:tav>
                                        <p:tav tm="100000">
                                          <p:val>
                                            <p:strVal val="#ppt_h"/>
                                          </p:val>
                                        </p:tav>
                                      </p:tavLst>
                                    </p:anim>
                                    <p:animEffect transition="in" filter="fade">
                                      <p:cBhvr>
                                        <p:cTn id="40" dur="1000"/>
                                        <p:tgtEl>
                                          <p:spTgt spid="169995"/>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0" presetClass="entr" presetSubtype="0" decel="100000" fill="hold" grpId="0" nodeType="clickEffect">
                                  <p:stCondLst>
                                    <p:cond delay="0"/>
                                  </p:stCondLst>
                                  <p:childTnLst>
                                    <p:set>
                                      <p:cBhvr>
                                        <p:cTn id="44" dur="1" fill="hold">
                                          <p:stCondLst>
                                            <p:cond delay="0"/>
                                          </p:stCondLst>
                                        </p:cTn>
                                        <p:tgtEl>
                                          <p:spTgt spid="169987"/>
                                        </p:tgtEl>
                                        <p:attrNameLst>
                                          <p:attrName>style.visibility</p:attrName>
                                        </p:attrNameLst>
                                      </p:cBhvr>
                                      <p:to>
                                        <p:strVal val="visible"/>
                                      </p:to>
                                    </p:set>
                                    <p:anim calcmode="lin" valueType="num">
                                      <p:cBhvr>
                                        <p:cTn id="45" dur="1000" fill="hold"/>
                                        <p:tgtEl>
                                          <p:spTgt spid="169987"/>
                                        </p:tgtEl>
                                        <p:attrNameLst>
                                          <p:attrName>ppt_w</p:attrName>
                                        </p:attrNameLst>
                                      </p:cBhvr>
                                      <p:tavLst>
                                        <p:tav tm="0">
                                          <p:val>
                                            <p:strVal val="#ppt_w+.3"/>
                                          </p:val>
                                        </p:tav>
                                        <p:tav tm="100000">
                                          <p:val>
                                            <p:strVal val="#ppt_w"/>
                                          </p:val>
                                        </p:tav>
                                      </p:tavLst>
                                    </p:anim>
                                    <p:anim calcmode="lin" valueType="num">
                                      <p:cBhvr>
                                        <p:cTn id="46" dur="1000" fill="hold"/>
                                        <p:tgtEl>
                                          <p:spTgt spid="169987"/>
                                        </p:tgtEl>
                                        <p:attrNameLst>
                                          <p:attrName>ppt_h</p:attrName>
                                        </p:attrNameLst>
                                      </p:cBhvr>
                                      <p:tavLst>
                                        <p:tav tm="0">
                                          <p:val>
                                            <p:strVal val="#ppt_h"/>
                                          </p:val>
                                        </p:tav>
                                        <p:tav tm="100000">
                                          <p:val>
                                            <p:strVal val="#ppt_h"/>
                                          </p:val>
                                        </p:tav>
                                      </p:tavLst>
                                    </p:anim>
                                    <p:animEffect transition="in" filter="fade">
                                      <p:cBhvr>
                                        <p:cTn id="47" dur="1000"/>
                                        <p:tgtEl>
                                          <p:spTgt spid="169987"/>
                                        </p:tgtEl>
                                      </p:cBhvr>
                                    </p:animEffect>
                                  </p:childTnLst>
                                </p:cTn>
                              </p:par>
                            </p:childTnLst>
                          </p:cTn>
                        </p:par>
                        <p:par>
                          <p:cTn id="48" fill="hold" nodeType="afterGroup">
                            <p:stCondLst>
                              <p:cond delay="1000"/>
                            </p:stCondLst>
                            <p:childTnLst>
                              <p:par>
                                <p:cTn id="49" presetID="50" presetClass="entr" presetSubtype="0" decel="100000" fill="hold" grpId="0" nodeType="afterEffect">
                                  <p:stCondLst>
                                    <p:cond delay="0"/>
                                  </p:stCondLst>
                                  <p:childTnLst>
                                    <p:set>
                                      <p:cBhvr>
                                        <p:cTn id="50" dur="1" fill="hold">
                                          <p:stCondLst>
                                            <p:cond delay="0"/>
                                          </p:stCondLst>
                                        </p:cTn>
                                        <p:tgtEl>
                                          <p:spTgt spid="169986"/>
                                        </p:tgtEl>
                                        <p:attrNameLst>
                                          <p:attrName>style.visibility</p:attrName>
                                        </p:attrNameLst>
                                      </p:cBhvr>
                                      <p:to>
                                        <p:strVal val="visible"/>
                                      </p:to>
                                    </p:set>
                                    <p:anim calcmode="lin" valueType="num">
                                      <p:cBhvr>
                                        <p:cTn id="51" dur="1000" fill="hold"/>
                                        <p:tgtEl>
                                          <p:spTgt spid="169986"/>
                                        </p:tgtEl>
                                        <p:attrNameLst>
                                          <p:attrName>ppt_w</p:attrName>
                                        </p:attrNameLst>
                                      </p:cBhvr>
                                      <p:tavLst>
                                        <p:tav tm="0">
                                          <p:val>
                                            <p:strVal val="#ppt_w+.3"/>
                                          </p:val>
                                        </p:tav>
                                        <p:tav tm="100000">
                                          <p:val>
                                            <p:strVal val="#ppt_w"/>
                                          </p:val>
                                        </p:tav>
                                      </p:tavLst>
                                    </p:anim>
                                    <p:anim calcmode="lin" valueType="num">
                                      <p:cBhvr>
                                        <p:cTn id="52" dur="1000" fill="hold"/>
                                        <p:tgtEl>
                                          <p:spTgt spid="169986"/>
                                        </p:tgtEl>
                                        <p:attrNameLst>
                                          <p:attrName>ppt_h</p:attrName>
                                        </p:attrNameLst>
                                      </p:cBhvr>
                                      <p:tavLst>
                                        <p:tav tm="0">
                                          <p:val>
                                            <p:strVal val="#ppt_h"/>
                                          </p:val>
                                        </p:tav>
                                        <p:tav tm="100000">
                                          <p:val>
                                            <p:strVal val="#ppt_h"/>
                                          </p:val>
                                        </p:tav>
                                      </p:tavLst>
                                    </p:anim>
                                    <p:animEffect transition="in" filter="fade">
                                      <p:cBhvr>
                                        <p:cTn id="53" dur="1000"/>
                                        <p:tgtEl>
                                          <p:spTgt spid="169986"/>
                                        </p:tgtEl>
                                      </p:cBhvr>
                                    </p:animEffect>
                                  </p:childTnLst>
                                </p:cTn>
                              </p:par>
                            </p:childTnLst>
                          </p:cTn>
                        </p:par>
                        <p:par>
                          <p:cTn id="54" fill="hold" nodeType="afterGroup">
                            <p:stCondLst>
                              <p:cond delay="2000"/>
                            </p:stCondLst>
                            <p:childTnLst>
                              <p:par>
                                <p:cTn id="55" presetID="50" presetClass="entr" presetSubtype="0" decel="100000" fill="hold" grpId="0" nodeType="afterEffect">
                                  <p:stCondLst>
                                    <p:cond delay="0"/>
                                  </p:stCondLst>
                                  <p:childTnLst>
                                    <p:set>
                                      <p:cBhvr>
                                        <p:cTn id="56" dur="1" fill="hold">
                                          <p:stCondLst>
                                            <p:cond delay="0"/>
                                          </p:stCondLst>
                                        </p:cTn>
                                        <p:tgtEl>
                                          <p:spTgt spid="169994"/>
                                        </p:tgtEl>
                                        <p:attrNameLst>
                                          <p:attrName>style.visibility</p:attrName>
                                        </p:attrNameLst>
                                      </p:cBhvr>
                                      <p:to>
                                        <p:strVal val="visible"/>
                                      </p:to>
                                    </p:set>
                                    <p:anim calcmode="lin" valueType="num">
                                      <p:cBhvr>
                                        <p:cTn id="57" dur="1000" fill="hold"/>
                                        <p:tgtEl>
                                          <p:spTgt spid="169994"/>
                                        </p:tgtEl>
                                        <p:attrNameLst>
                                          <p:attrName>ppt_w</p:attrName>
                                        </p:attrNameLst>
                                      </p:cBhvr>
                                      <p:tavLst>
                                        <p:tav tm="0">
                                          <p:val>
                                            <p:strVal val="#ppt_w+.3"/>
                                          </p:val>
                                        </p:tav>
                                        <p:tav tm="100000">
                                          <p:val>
                                            <p:strVal val="#ppt_w"/>
                                          </p:val>
                                        </p:tav>
                                      </p:tavLst>
                                    </p:anim>
                                    <p:anim calcmode="lin" valueType="num">
                                      <p:cBhvr>
                                        <p:cTn id="58" dur="1000" fill="hold"/>
                                        <p:tgtEl>
                                          <p:spTgt spid="169994"/>
                                        </p:tgtEl>
                                        <p:attrNameLst>
                                          <p:attrName>ppt_h</p:attrName>
                                        </p:attrNameLst>
                                      </p:cBhvr>
                                      <p:tavLst>
                                        <p:tav tm="0">
                                          <p:val>
                                            <p:strVal val="#ppt_h"/>
                                          </p:val>
                                        </p:tav>
                                        <p:tav tm="100000">
                                          <p:val>
                                            <p:strVal val="#ppt_h"/>
                                          </p:val>
                                        </p:tav>
                                      </p:tavLst>
                                    </p:anim>
                                    <p:animEffect transition="in" filter="fade">
                                      <p:cBhvr>
                                        <p:cTn id="59" dur="1000"/>
                                        <p:tgtEl>
                                          <p:spTgt spid="169994"/>
                                        </p:tgtEl>
                                      </p:cBhvr>
                                    </p:animEffect>
                                  </p:childTnLst>
                                </p:cTn>
                              </p:par>
                            </p:childTnLst>
                          </p:cTn>
                        </p:par>
                        <p:par>
                          <p:cTn id="60" fill="hold" nodeType="afterGroup">
                            <p:stCondLst>
                              <p:cond delay="3000"/>
                            </p:stCondLst>
                            <p:childTnLst>
                              <p:par>
                                <p:cTn id="61" presetID="50" presetClass="entr" presetSubtype="0" decel="100000" fill="hold" grpId="0" nodeType="afterEffect">
                                  <p:stCondLst>
                                    <p:cond delay="0"/>
                                  </p:stCondLst>
                                  <p:childTnLst>
                                    <p:set>
                                      <p:cBhvr>
                                        <p:cTn id="62" dur="1" fill="hold">
                                          <p:stCondLst>
                                            <p:cond delay="0"/>
                                          </p:stCondLst>
                                        </p:cTn>
                                        <p:tgtEl>
                                          <p:spTgt spid="169996"/>
                                        </p:tgtEl>
                                        <p:attrNameLst>
                                          <p:attrName>style.visibility</p:attrName>
                                        </p:attrNameLst>
                                      </p:cBhvr>
                                      <p:to>
                                        <p:strVal val="visible"/>
                                      </p:to>
                                    </p:set>
                                    <p:anim calcmode="lin" valueType="num">
                                      <p:cBhvr>
                                        <p:cTn id="63" dur="1000" fill="hold"/>
                                        <p:tgtEl>
                                          <p:spTgt spid="169996"/>
                                        </p:tgtEl>
                                        <p:attrNameLst>
                                          <p:attrName>ppt_w</p:attrName>
                                        </p:attrNameLst>
                                      </p:cBhvr>
                                      <p:tavLst>
                                        <p:tav tm="0">
                                          <p:val>
                                            <p:strVal val="#ppt_w+.3"/>
                                          </p:val>
                                        </p:tav>
                                        <p:tav tm="100000">
                                          <p:val>
                                            <p:strVal val="#ppt_w"/>
                                          </p:val>
                                        </p:tav>
                                      </p:tavLst>
                                    </p:anim>
                                    <p:anim calcmode="lin" valueType="num">
                                      <p:cBhvr>
                                        <p:cTn id="64" dur="1000" fill="hold"/>
                                        <p:tgtEl>
                                          <p:spTgt spid="169996"/>
                                        </p:tgtEl>
                                        <p:attrNameLst>
                                          <p:attrName>ppt_h</p:attrName>
                                        </p:attrNameLst>
                                      </p:cBhvr>
                                      <p:tavLst>
                                        <p:tav tm="0">
                                          <p:val>
                                            <p:strVal val="#ppt_h"/>
                                          </p:val>
                                        </p:tav>
                                        <p:tav tm="100000">
                                          <p:val>
                                            <p:strVal val="#ppt_h"/>
                                          </p:val>
                                        </p:tav>
                                      </p:tavLst>
                                    </p:anim>
                                    <p:animEffect transition="in" filter="fade">
                                      <p:cBhvr>
                                        <p:cTn id="65" dur="1000"/>
                                        <p:tgtEl>
                                          <p:spTgt spid="169996"/>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50" presetClass="entr" presetSubtype="0" decel="100000" fill="hold" grpId="0" nodeType="clickEffect">
                                  <p:stCondLst>
                                    <p:cond delay="0"/>
                                  </p:stCondLst>
                                  <p:childTnLst>
                                    <p:set>
                                      <p:cBhvr>
                                        <p:cTn id="69" dur="1" fill="hold">
                                          <p:stCondLst>
                                            <p:cond delay="0"/>
                                          </p:stCondLst>
                                        </p:cTn>
                                        <p:tgtEl>
                                          <p:spTgt spid="169993"/>
                                        </p:tgtEl>
                                        <p:attrNameLst>
                                          <p:attrName>style.visibility</p:attrName>
                                        </p:attrNameLst>
                                      </p:cBhvr>
                                      <p:to>
                                        <p:strVal val="visible"/>
                                      </p:to>
                                    </p:set>
                                    <p:anim calcmode="lin" valueType="num">
                                      <p:cBhvr>
                                        <p:cTn id="70" dur="1000" fill="hold"/>
                                        <p:tgtEl>
                                          <p:spTgt spid="169993"/>
                                        </p:tgtEl>
                                        <p:attrNameLst>
                                          <p:attrName>ppt_w</p:attrName>
                                        </p:attrNameLst>
                                      </p:cBhvr>
                                      <p:tavLst>
                                        <p:tav tm="0">
                                          <p:val>
                                            <p:strVal val="#ppt_w+.3"/>
                                          </p:val>
                                        </p:tav>
                                        <p:tav tm="100000">
                                          <p:val>
                                            <p:strVal val="#ppt_w"/>
                                          </p:val>
                                        </p:tav>
                                      </p:tavLst>
                                    </p:anim>
                                    <p:anim calcmode="lin" valueType="num">
                                      <p:cBhvr>
                                        <p:cTn id="71" dur="1000" fill="hold"/>
                                        <p:tgtEl>
                                          <p:spTgt spid="169993"/>
                                        </p:tgtEl>
                                        <p:attrNameLst>
                                          <p:attrName>ppt_h</p:attrName>
                                        </p:attrNameLst>
                                      </p:cBhvr>
                                      <p:tavLst>
                                        <p:tav tm="0">
                                          <p:val>
                                            <p:strVal val="#ppt_h"/>
                                          </p:val>
                                        </p:tav>
                                        <p:tav tm="100000">
                                          <p:val>
                                            <p:strVal val="#ppt_h"/>
                                          </p:val>
                                        </p:tav>
                                      </p:tavLst>
                                    </p:anim>
                                    <p:animEffect transition="in" filter="fade">
                                      <p:cBhvr>
                                        <p:cTn id="72" dur="1000"/>
                                        <p:tgtEl>
                                          <p:spTgt spid="1699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86" grpId="0" animBg="1"/>
      <p:bldP spid="169987" grpId="0"/>
      <p:bldP spid="169988" grpId="0" animBg="1"/>
      <p:bldP spid="169989" grpId="0"/>
      <p:bldP spid="169990" grpId="0"/>
      <p:bldP spid="169991" grpId="0" animBg="1"/>
      <p:bldP spid="169992" grpId="0"/>
      <p:bldP spid="169993" grpId="0"/>
      <p:bldP spid="169994" grpId="0"/>
      <p:bldP spid="169995" grpId="0"/>
      <p:bldP spid="169996" grpId="0"/>
    </p:bldLst>
  </p:timing>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9858" name="Rectangle 2"/>
          <p:cNvSpPr>
            <a:spLocks noGrp="1" noChangeArrowheads="1"/>
          </p:cNvSpPr>
          <p:nvPr>
            <p:ph type="ctrTitle" idx="4294967295"/>
          </p:nvPr>
        </p:nvSpPr>
        <p:spPr>
          <a:xfrm>
            <a:off x="0" y="0"/>
            <a:ext cx="9144000" cy="1524000"/>
          </a:xfrm>
        </p:spPr>
        <p:txBody>
          <a:bodyPr/>
          <a:lstStyle/>
          <a:p>
            <a:r>
              <a:rPr lang="en-US" sz="4800" b="1" dirty="0">
                <a:solidFill>
                  <a:srgbClr val="FFFF00"/>
                </a:solidFill>
              </a:rPr>
              <a:t>Humility (4:1-13):</a:t>
            </a:r>
            <a:endParaRPr lang="en-US" sz="5400" b="1" dirty="0">
              <a:solidFill>
                <a:schemeClr val="bg1"/>
              </a:solidFill>
            </a:endParaRPr>
          </a:p>
        </p:txBody>
      </p:sp>
      <p:sp>
        <p:nvSpPr>
          <p:cNvPr id="249859" name="Rectangle 2"/>
          <p:cNvSpPr>
            <a:spLocks noChangeArrowheads="1"/>
          </p:cNvSpPr>
          <p:nvPr/>
        </p:nvSpPr>
        <p:spPr bwMode="auto">
          <a:xfrm>
            <a:off x="0" y="4876800"/>
            <a:ext cx="9144000" cy="9906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838200" indent="-838200" algn="l"/>
            <a:r>
              <a:rPr lang="en-US" sz="3600" dirty="0">
                <a:solidFill>
                  <a:srgbClr val="FFFFFF"/>
                </a:solidFill>
              </a:rPr>
              <a:t>C.	Recognize your leaders</a:t>
            </a:r>
            <a:r>
              <a:rPr lang="fr-FR" altLang="ja-JP" sz="3600" dirty="0">
                <a:solidFill>
                  <a:srgbClr val="FFFFFF"/>
                </a:solidFill>
              </a:rPr>
              <a:t>'</a:t>
            </a:r>
            <a:r>
              <a:rPr lang="en-US" sz="3600" dirty="0">
                <a:solidFill>
                  <a:srgbClr val="FFFFFF"/>
                </a:solidFill>
              </a:rPr>
              <a:t> humble </a:t>
            </a:r>
            <a:r>
              <a:rPr lang="en-US" sz="3600" dirty="0">
                <a:solidFill>
                  <a:srgbClr val="FFFF00"/>
                </a:solidFill>
              </a:rPr>
              <a:t>sacrifices</a:t>
            </a:r>
            <a:r>
              <a:rPr lang="en-US" sz="3600" dirty="0">
                <a:solidFill>
                  <a:srgbClr val="FFFFFF"/>
                </a:solidFill>
              </a:rPr>
              <a:t> to lead you (4:8-13).</a:t>
            </a:r>
          </a:p>
        </p:txBody>
      </p:sp>
      <p:sp>
        <p:nvSpPr>
          <p:cNvPr id="249860" name="Rectangle 2"/>
          <p:cNvSpPr>
            <a:spLocks noChangeArrowheads="1"/>
          </p:cNvSpPr>
          <p:nvPr/>
        </p:nvSpPr>
        <p:spPr bwMode="auto">
          <a:xfrm>
            <a:off x="0" y="1447800"/>
            <a:ext cx="9144000" cy="1981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838200" indent="-838200" algn="l">
              <a:buFontTx/>
              <a:buAutoNum type="alphaUcPeriod"/>
            </a:pPr>
            <a:r>
              <a:rPr lang="en-US" sz="3600" dirty="0">
                <a:solidFill>
                  <a:srgbClr val="FFFFFF"/>
                </a:solidFill>
              </a:rPr>
              <a:t>Treat spiritual shepherds as faithful </a:t>
            </a:r>
            <a:r>
              <a:rPr lang="en-US" sz="3600" dirty="0">
                <a:solidFill>
                  <a:srgbClr val="FFFF00"/>
                </a:solidFill>
              </a:rPr>
              <a:t>stewards</a:t>
            </a:r>
            <a:r>
              <a:rPr lang="en-US" sz="3600" dirty="0">
                <a:solidFill>
                  <a:srgbClr val="FFFFFF"/>
                </a:solidFill>
              </a:rPr>
              <a:t> accountable to God (4:1-5).</a:t>
            </a:r>
            <a:br>
              <a:rPr lang="en-US" sz="3600" dirty="0">
                <a:solidFill>
                  <a:srgbClr val="FFFFFF"/>
                </a:solidFill>
              </a:rPr>
            </a:br>
            <a:endParaRPr lang="en-US" sz="3600" dirty="0">
              <a:solidFill>
                <a:srgbClr val="FFFFFF"/>
              </a:solidFill>
            </a:endParaRPr>
          </a:p>
        </p:txBody>
      </p:sp>
      <p:sp>
        <p:nvSpPr>
          <p:cNvPr id="249861" name="Rectangle 2"/>
          <p:cNvSpPr>
            <a:spLocks noChangeArrowheads="1"/>
          </p:cNvSpPr>
          <p:nvPr/>
        </p:nvSpPr>
        <p:spPr bwMode="auto">
          <a:xfrm>
            <a:off x="0" y="3124200"/>
            <a:ext cx="9144000" cy="1219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838200" indent="-838200" algn="l"/>
            <a:r>
              <a:rPr lang="en-US" sz="3600" dirty="0">
                <a:solidFill>
                  <a:srgbClr val="FFFFFF"/>
                </a:solidFill>
              </a:rPr>
              <a:t>B.	Evaluate elders by </a:t>
            </a:r>
            <a:r>
              <a:rPr lang="en-US" sz="3600" dirty="0">
                <a:solidFill>
                  <a:srgbClr val="FFFF00"/>
                </a:solidFill>
              </a:rPr>
              <a:t>scriptural</a:t>
            </a:r>
            <a:r>
              <a:rPr lang="en-US" sz="3600" dirty="0">
                <a:solidFill>
                  <a:srgbClr val="FFFFFF"/>
                </a:solidFill>
              </a:rPr>
              <a:t> standards––not worldly ones (4:6-7).</a:t>
            </a:r>
          </a:p>
        </p:txBody>
      </p:sp>
    </p:spTree>
    <p:extLst>
      <p:ext uri="{BB962C8B-B14F-4D97-AF65-F5344CB8AC3E}">
        <p14:creationId xmlns:p14="http://schemas.microsoft.com/office/powerpoint/2010/main" val="22522034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9859">
                                            <p:txEl>
                                              <p:pRg st="0" end="0"/>
                                            </p:txEl>
                                          </p:spTgt>
                                        </p:tgtEl>
                                        <p:attrNameLst>
                                          <p:attrName>style.visibility</p:attrName>
                                        </p:attrNameLst>
                                      </p:cBhvr>
                                      <p:to>
                                        <p:strVal val="visible"/>
                                      </p:to>
                                    </p:set>
                                    <p:animEffect transition="in" filter="fade">
                                      <p:cBhvr>
                                        <p:cTn id="7" dur="500"/>
                                        <p:tgtEl>
                                          <p:spTgt spid="2498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859" grpId="0" build="p" autoUpdateAnimBg="0"/>
    </p:bldLst>
  </p:timing>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161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854700" y="4394200"/>
            <a:ext cx="3289300" cy="246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1619" name="Rectangle 2"/>
          <p:cNvSpPr>
            <a:spLocks noGrp="1" noChangeArrowheads="1"/>
          </p:cNvSpPr>
          <p:nvPr>
            <p:ph type="ctrTitle" idx="4294967295"/>
          </p:nvPr>
        </p:nvSpPr>
        <p:spPr>
          <a:xfrm>
            <a:off x="381000" y="1066800"/>
            <a:ext cx="8382000" cy="4267200"/>
          </a:xfrm>
        </p:spPr>
        <p:txBody>
          <a:bodyPr/>
          <a:lstStyle/>
          <a:p>
            <a:pPr eaLnBrk="1" hangingPunct="1"/>
            <a:r>
              <a:rPr lang="en-US" sz="6600" b="1" dirty="0">
                <a:solidFill>
                  <a:schemeClr val="bg1"/>
                </a:solidFill>
                <a:latin typeface="Arial" charset="0"/>
                <a:ea typeface="ＭＳ Ｐゴシック" charset="0"/>
                <a:cs typeface="ＭＳ Ｐゴシック" charset="0"/>
              </a:rPr>
              <a:t>II.  Respond to your elders</a:t>
            </a:r>
            <a:r>
              <a:rPr lang="fr-FR" altLang="ja-JP" sz="6600" b="1" dirty="0">
                <a:solidFill>
                  <a:schemeClr val="bg1"/>
                </a:solidFill>
                <a:latin typeface="Arial" charset="0"/>
                <a:ea typeface="ＭＳ Ｐゴシック" charset="0"/>
                <a:cs typeface="ＭＳ Ｐゴシック" charset="0"/>
              </a:rPr>
              <a:t>'</a:t>
            </a:r>
            <a:r>
              <a:rPr lang="en-US" sz="6600" b="1" dirty="0">
                <a:solidFill>
                  <a:schemeClr val="bg1"/>
                </a:solidFill>
                <a:latin typeface="Arial" charset="0"/>
                <a:ea typeface="ＭＳ Ｐゴシック" charset="0"/>
                <a:cs typeface="ＭＳ Ｐゴシック" charset="0"/>
              </a:rPr>
              <a:t> spiritual </a:t>
            </a:r>
            <a:r>
              <a:rPr lang="en-US" sz="11700" b="1" dirty="0">
                <a:solidFill>
                  <a:srgbClr val="FFFF00"/>
                </a:solidFill>
                <a:latin typeface="Arial" charset="0"/>
                <a:ea typeface="ＭＳ Ｐゴシック" charset="0"/>
                <a:cs typeface="ＭＳ Ｐゴシック" charset="0"/>
              </a:rPr>
              <a:t>authority</a:t>
            </a:r>
            <a:r>
              <a:rPr lang="en-US" sz="6600" b="1" dirty="0">
                <a:solidFill>
                  <a:schemeClr val="bg1"/>
                </a:solidFill>
                <a:latin typeface="Arial" charset="0"/>
                <a:ea typeface="ＭＳ Ｐゴシック" charset="0"/>
                <a:cs typeface="ＭＳ Ｐゴシック" charset="0"/>
              </a:rPr>
              <a:t> </a:t>
            </a:r>
            <a:br>
              <a:rPr lang="en-US" sz="6600" b="1" dirty="0">
                <a:solidFill>
                  <a:schemeClr val="bg1"/>
                </a:solidFill>
                <a:latin typeface="Arial" charset="0"/>
                <a:ea typeface="ＭＳ Ｐゴシック" charset="0"/>
                <a:cs typeface="ＭＳ Ｐゴシック" charset="0"/>
              </a:rPr>
            </a:br>
            <a:r>
              <a:rPr lang="en-US" sz="6600" b="1" dirty="0">
                <a:solidFill>
                  <a:schemeClr val="bg1"/>
                </a:solidFill>
                <a:latin typeface="Arial" charset="0"/>
                <a:ea typeface="ＭＳ Ｐゴシック" charset="0"/>
                <a:cs typeface="ＭＳ Ｐゴシック" charset="0"/>
              </a:rPr>
              <a:t>(4:14-21)</a:t>
            </a:r>
            <a:endParaRPr lang="en-US" b="1" dirty="0">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66276907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3666" name="Rectangle 2"/>
          <p:cNvSpPr>
            <a:spLocks noGrp="1" noChangeArrowheads="1"/>
          </p:cNvSpPr>
          <p:nvPr>
            <p:ph type="ctrTitle" idx="4294967295"/>
          </p:nvPr>
        </p:nvSpPr>
        <p:spPr>
          <a:xfrm>
            <a:off x="0" y="0"/>
            <a:ext cx="9144000" cy="1524000"/>
          </a:xfrm>
        </p:spPr>
        <p:txBody>
          <a:bodyPr/>
          <a:lstStyle/>
          <a:p>
            <a:pPr eaLnBrk="1" hangingPunct="1"/>
            <a:r>
              <a:rPr lang="en-US" sz="4800" b="1" dirty="0">
                <a:solidFill>
                  <a:srgbClr val="FFFF00"/>
                </a:solidFill>
                <a:latin typeface="Arial" charset="0"/>
                <a:ea typeface="ＭＳ Ｐゴシック" charset="0"/>
                <a:cs typeface="ＭＳ Ｐゴシック" charset="0"/>
              </a:rPr>
              <a:t>Fatherly Authority (4:14-21):</a:t>
            </a:r>
            <a:endParaRPr lang="en-US" sz="5400" b="1" dirty="0">
              <a:solidFill>
                <a:schemeClr val="bg1"/>
              </a:solidFill>
              <a:latin typeface="Arial" charset="0"/>
              <a:ea typeface="ＭＳ Ｐゴシック" charset="0"/>
              <a:cs typeface="ＭＳ Ｐゴシック" charset="0"/>
            </a:endParaRPr>
          </a:p>
        </p:txBody>
      </p:sp>
      <p:sp>
        <p:nvSpPr>
          <p:cNvPr id="247811" name="Rectangle 2"/>
          <p:cNvSpPr>
            <a:spLocks noChangeArrowheads="1"/>
          </p:cNvSpPr>
          <p:nvPr/>
        </p:nvSpPr>
        <p:spPr bwMode="auto">
          <a:xfrm>
            <a:off x="381000" y="1676400"/>
            <a:ext cx="9144000" cy="1219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768350" indent="-768350" algn="l"/>
            <a:r>
              <a:rPr lang="en-US" sz="3600" dirty="0">
                <a:solidFill>
                  <a:srgbClr val="FFFFFF"/>
                </a:solidFill>
              </a:rPr>
              <a:t>A.	Fathers </a:t>
            </a:r>
            <a:r>
              <a:rPr lang="en-US" sz="3600" dirty="0">
                <a:solidFill>
                  <a:srgbClr val="FFFF00"/>
                </a:solidFill>
              </a:rPr>
              <a:t>admonish</a:t>
            </a:r>
            <a:r>
              <a:rPr lang="en-US" sz="3600" dirty="0">
                <a:solidFill>
                  <a:srgbClr val="FFFFFF"/>
                </a:solidFill>
              </a:rPr>
              <a:t> (4:14-15).</a:t>
            </a:r>
          </a:p>
        </p:txBody>
      </p:sp>
      <p:pic>
        <p:nvPicPr>
          <p:cNvPr id="113668"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82938" y="2719388"/>
            <a:ext cx="5942012" cy="4138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3192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7811">
                                            <p:txEl>
                                              <p:pRg st="0" end="0"/>
                                            </p:txEl>
                                          </p:spTgt>
                                        </p:tgtEl>
                                        <p:attrNameLst>
                                          <p:attrName>style.visibility</p:attrName>
                                        </p:attrNameLst>
                                      </p:cBhvr>
                                      <p:to>
                                        <p:strVal val="visible"/>
                                      </p:to>
                                    </p:set>
                                    <p:animEffect transition="in" filter="dissolve">
                                      <p:cBhvr>
                                        <p:cTn id="7" dur="500"/>
                                        <p:tgtEl>
                                          <p:spTgt spid="2478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811" grpId="0" build="allAtOnce"/>
    </p:bldLst>
  </p:timing>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5714" name="Rectangle 2"/>
          <p:cNvSpPr>
            <a:spLocks noGrp="1" noChangeArrowheads="1"/>
          </p:cNvSpPr>
          <p:nvPr>
            <p:ph type="ctrTitle" idx="4294967295"/>
          </p:nvPr>
        </p:nvSpPr>
        <p:spPr>
          <a:xfrm>
            <a:off x="0" y="0"/>
            <a:ext cx="9144000" cy="1524000"/>
          </a:xfrm>
        </p:spPr>
        <p:txBody>
          <a:bodyPr/>
          <a:lstStyle/>
          <a:p>
            <a:pPr eaLnBrk="1" hangingPunct="1"/>
            <a:r>
              <a:rPr lang="en-US" sz="4800" b="1" dirty="0">
                <a:solidFill>
                  <a:srgbClr val="FFFF00"/>
                </a:solidFill>
                <a:latin typeface="Arial" charset="0"/>
                <a:ea typeface="ＭＳ Ｐゴシック" charset="0"/>
                <a:cs typeface="ＭＳ Ｐゴシック" charset="0"/>
              </a:rPr>
              <a:t>Fatherly Authority (4:14-21):</a:t>
            </a:r>
            <a:endParaRPr lang="en-US" sz="5400" b="1" dirty="0">
              <a:solidFill>
                <a:schemeClr val="bg1"/>
              </a:solidFill>
              <a:latin typeface="Arial" charset="0"/>
              <a:ea typeface="ＭＳ Ｐゴシック" charset="0"/>
              <a:cs typeface="ＭＳ Ｐゴシック" charset="0"/>
            </a:endParaRPr>
          </a:p>
        </p:txBody>
      </p:sp>
      <p:sp>
        <p:nvSpPr>
          <p:cNvPr id="247812" name="Rectangle 4"/>
          <p:cNvSpPr>
            <a:spLocks noChangeArrowheads="1"/>
          </p:cNvSpPr>
          <p:nvPr/>
        </p:nvSpPr>
        <p:spPr bwMode="auto">
          <a:xfrm>
            <a:off x="323850" y="1773238"/>
            <a:ext cx="3311525" cy="34163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768350" indent="-768350" algn="l" eaLnBrk="0" hangingPunct="0"/>
            <a:r>
              <a:rPr lang="en-US" sz="3600" dirty="0">
                <a:solidFill>
                  <a:srgbClr val="FFFFFF"/>
                </a:solidFill>
              </a:rPr>
              <a:t>B.	Fathers </a:t>
            </a:r>
            <a:r>
              <a:rPr lang="en-US" sz="3600" dirty="0">
                <a:solidFill>
                  <a:srgbClr val="FFFF00"/>
                </a:solidFill>
              </a:rPr>
              <a:t>set an example</a:t>
            </a:r>
            <a:r>
              <a:rPr lang="en-US" sz="3600" dirty="0">
                <a:solidFill>
                  <a:srgbClr val="FFFFFF"/>
                </a:solidFill>
              </a:rPr>
              <a:t> of godliness (4:16-17).</a:t>
            </a:r>
          </a:p>
        </p:txBody>
      </p:sp>
      <p:pic>
        <p:nvPicPr>
          <p:cNvPr id="115716"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159875" y="1412875"/>
            <a:ext cx="5118100" cy="511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5717"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563938" y="1628775"/>
            <a:ext cx="51181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92636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7812"/>
                                        </p:tgtEl>
                                        <p:attrNameLst>
                                          <p:attrName>style.visibility</p:attrName>
                                        </p:attrNameLst>
                                      </p:cBhvr>
                                      <p:to>
                                        <p:strVal val="visible"/>
                                      </p:to>
                                    </p:set>
                                    <p:animEffect transition="in" filter="dissolve">
                                      <p:cBhvr>
                                        <p:cTn id="7" dur="500"/>
                                        <p:tgtEl>
                                          <p:spTgt spid="2478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812" grpId="0"/>
    </p:bldLst>
  </p:timing>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1858"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40188" y="1412875"/>
            <a:ext cx="5080000" cy="325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1859" name="Rectangle 2"/>
          <p:cNvSpPr>
            <a:spLocks noGrp="1" noChangeArrowheads="1"/>
          </p:cNvSpPr>
          <p:nvPr>
            <p:ph type="ctrTitle" idx="4294967295"/>
          </p:nvPr>
        </p:nvSpPr>
        <p:spPr>
          <a:xfrm>
            <a:off x="0" y="0"/>
            <a:ext cx="9144000" cy="1524000"/>
          </a:xfrm>
        </p:spPr>
        <p:txBody>
          <a:bodyPr/>
          <a:lstStyle/>
          <a:p>
            <a:pPr eaLnBrk="1" hangingPunct="1"/>
            <a:r>
              <a:rPr lang="en-US" sz="4800" b="1" dirty="0">
                <a:solidFill>
                  <a:srgbClr val="FFFF00"/>
                </a:solidFill>
                <a:latin typeface="Arial" charset="0"/>
                <a:ea typeface="ＭＳ Ｐゴシック" charset="0"/>
                <a:cs typeface="ＭＳ Ｐゴシック" charset="0"/>
              </a:rPr>
              <a:t>Fatherly Authority (4:14-21):</a:t>
            </a:r>
            <a:endParaRPr lang="en-US" sz="5400" b="1" dirty="0">
              <a:solidFill>
                <a:schemeClr val="bg1"/>
              </a:solidFill>
              <a:latin typeface="Arial" charset="0"/>
              <a:ea typeface="ＭＳ Ｐゴシック" charset="0"/>
              <a:cs typeface="ＭＳ Ｐゴシック" charset="0"/>
            </a:endParaRPr>
          </a:p>
        </p:txBody>
      </p:sp>
      <p:sp>
        <p:nvSpPr>
          <p:cNvPr id="374787" name="Rectangle 2"/>
          <p:cNvSpPr>
            <a:spLocks noChangeArrowheads="1"/>
          </p:cNvSpPr>
          <p:nvPr/>
        </p:nvSpPr>
        <p:spPr bwMode="auto">
          <a:xfrm>
            <a:off x="381000" y="1676400"/>
            <a:ext cx="9144000" cy="1219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768350" indent="-768350" algn="l"/>
            <a:r>
              <a:rPr lang="en-US" sz="3600" dirty="0">
                <a:solidFill>
                  <a:srgbClr val="FFFFFF"/>
                </a:solidFill>
                <a:effectLst>
                  <a:glow rad="152400">
                    <a:schemeClr val="tx1"/>
                  </a:glow>
                </a:effectLst>
              </a:rPr>
              <a:t>A.	Fathers </a:t>
            </a:r>
            <a:r>
              <a:rPr lang="en-US" sz="3600" dirty="0">
                <a:solidFill>
                  <a:srgbClr val="FFFF00"/>
                </a:solidFill>
                <a:effectLst>
                  <a:glow rad="152400">
                    <a:schemeClr val="tx1"/>
                  </a:glow>
                </a:effectLst>
              </a:rPr>
              <a:t>admonish</a:t>
            </a:r>
            <a:r>
              <a:rPr lang="en-US" sz="3600" dirty="0">
                <a:solidFill>
                  <a:srgbClr val="FFFFFF"/>
                </a:solidFill>
                <a:effectLst>
                  <a:glow rad="152400">
                    <a:schemeClr val="tx1"/>
                  </a:glow>
                </a:effectLst>
              </a:rPr>
              <a:t> (4:14-15).</a:t>
            </a:r>
          </a:p>
        </p:txBody>
      </p:sp>
      <p:sp>
        <p:nvSpPr>
          <p:cNvPr id="374788" name="Rectangle 4"/>
          <p:cNvSpPr>
            <a:spLocks noChangeArrowheads="1"/>
          </p:cNvSpPr>
          <p:nvPr/>
        </p:nvSpPr>
        <p:spPr bwMode="auto">
          <a:xfrm>
            <a:off x="381000" y="3048000"/>
            <a:ext cx="8458200" cy="11906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768350" indent="-768350" algn="l" eaLnBrk="0" hangingPunct="0"/>
            <a:r>
              <a:rPr lang="en-US" sz="3600" dirty="0">
                <a:solidFill>
                  <a:srgbClr val="FFFFFF"/>
                </a:solidFill>
                <a:effectLst>
                  <a:glow rad="152400">
                    <a:schemeClr val="tx1"/>
                  </a:glow>
                </a:effectLst>
              </a:rPr>
              <a:t>B.	Fathers </a:t>
            </a:r>
            <a:r>
              <a:rPr lang="en-US" sz="3600" dirty="0">
                <a:solidFill>
                  <a:srgbClr val="FFFF00"/>
                </a:solidFill>
                <a:effectLst>
                  <a:glow rad="152400">
                    <a:schemeClr val="tx1"/>
                  </a:glow>
                </a:effectLst>
              </a:rPr>
              <a:t>set an example</a:t>
            </a:r>
            <a:r>
              <a:rPr lang="en-US" sz="3600" dirty="0">
                <a:solidFill>
                  <a:srgbClr val="FFFFFF"/>
                </a:solidFill>
                <a:effectLst>
                  <a:glow rad="152400">
                    <a:schemeClr val="tx1"/>
                  </a:glow>
                </a:effectLst>
              </a:rPr>
              <a:t> of godliness (4:16-17).</a:t>
            </a:r>
          </a:p>
        </p:txBody>
      </p:sp>
      <p:sp>
        <p:nvSpPr>
          <p:cNvPr id="374789" name="Rectangle 5"/>
          <p:cNvSpPr>
            <a:spLocks noChangeArrowheads="1"/>
          </p:cNvSpPr>
          <p:nvPr/>
        </p:nvSpPr>
        <p:spPr bwMode="auto">
          <a:xfrm>
            <a:off x="381000" y="4600575"/>
            <a:ext cx="8116888" cy="11906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768350" indent="-768350" algn="l" eaLnBrk="0" hangingPunct="0"/>
            <a:r>
              <a:rPr lang="en-US" sz="3600" dirty="0">
                <a:solidFill>
                  <a:srgbClr val="FFFFFF"/>
                </a:solidFill>
                <a:effectLst>
                  <a:glow rad="152400">
                    <a:schemeClr val="tx1"/>
                  </a:glow>
                </a:effectLst>
              </a:rPr>
              <a:t>C.	Fathers </a:t>
            </a:r>
            <a:r>
              <a:rPr lang="en-US" sz="3600" dirty="0">
                <a:solidFill>
                  <a:srgbClr val="FFFF00"/>
                </a:solidFill>
                <a:effectLst>
                  <a:glow rad="152400">
                    <a:schemeClr val="tx1"/>
                  </a:glow>
                </a:effectLst>
              </a:rPr>
              <a:t>discipline</a:t>
            </a:r>
            <a:r>
              <a:rPr lang="en-US" sz="3600" dirty="0">
                <a:solidFill>
                  <a:srgbClr val="FFFFFF"/>
                </a:solidFill>
                <a:effectLst>
                  <a:glow rad="152400">
                    <a:schemeClr val="tx1"/>
                  </a:glow>
                </a:effectLst>
              </a:rPr>
              <a:t> stubborn kids </a:t>
            </a:r>
            <a:br>
              <a:rPr lang="en-US" sz="3600" dirty="0">
                <a:solidFill>
                  <a:srgbClr val="FFFFFF"/>
                </a:solidFill>
                <a:effectLst>
                  <a:glow rad="152400">
                    <a:schemeClr val="tx1"/>
                  </a:glow>
                </a:effectLst>
              </a:rPr>
            </a:br>
            <a:r>
              <a:rPr lang="en-US" sz="3600" dirty="0">
                <a:solidFill>
                  <a:srgbClr val="FFFFFF"/>
                </a:solidFill>
                <a:effectLst>
                  <a:glow rad="152400">
                    <a:schemeClr val="tx1"/>
                  </a:glow>
                </a:effectLst>
              </a:rPr>
              <a:t>(4:18-21).</a:t>
            </a:r>
          </a:p>
        </p:txBody>
      </p:sp>
    </p:spTree>
    <p:extLst>
      <p:ext uri="{BB962C8B-B14F-4D97-AF65-F5344CB8AC3E}">
        <p14:creationId xmlns:p14="http://schemas.microsoft.com/office/powerpoint/2010/main" val="29601444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74787">
                                            <p:txEl>
                                              <p:pRg st="0" end="0"/>
                                            </p:txEl>
                                          </p:spTgt>
                                        </p:tgtEl>
                                        <p:attrNameLst>
                                          <p:attrName>style.visibility</p:attrName>
                                        </p:attrNameLst>
                                      </p:cBhvr>
                                      <p:to>
                                        <p:strVal val="visible"/>
                                      </p:to>
                                    </p:set>
                                    <p:animEffect transition="in" filter="dissolve">
                                      <p:cBhvr>
                                        <p:cTn id="7" dur="500"/>
                                        <p:tgtEl>
                                          <p:spTgt spid="37478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74788"/>
                                        </p:tgtEl>
                                        <p:attrNameLst>
                                          <p:attrName>style.visibility</p:attrName>
                                        </p:attrNameLst>
                                      </p:cBhvr>
                                      <p:to>
                                        <p:strVal val="visible"/>
                                      </p:to>
                                    </p:set>
                                    <p:animEffect transition="in" filter="dissolve">
                                      <p:cBhvr>
                                        <p:cTn id="12" dur="500"/>
                                        <p:tgtEl>
                                          <p:spTgt spid="37478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74789"/>
                                        </p:tgtEl>
                                        <p:attrNameLst>
                                          <p:attrName>style.visibility</p:attrName>
                                        </p:attrNameLst>
                                      </p:cBhvr>
                                      <p:to>
                                        <p:strVal val="visible"/>
                                      </p:to>
                                    </p:set>
                                    <p:animEffect transition="in" filter="dissolve">
                                      <p:cBhvr>
                                        <p:cTn id="17" dur="500"/>
                                        <p:tgtEl>
                                          <p:spTgt spid="3747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787" grpId="0" build="allAtOnce"/>
      <p:bldP spid="374788" grpId="0"/>
      <p:bldP spid="374789"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2" descr="sheep"/>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1971" name="Rectangle 3"/>
          <p:cNvSpPr>
            <a:spLocks noGrp="1" noChangeArrowheads="1"/>
          </p:cNvSpPr>
          <p:nvPr>
            <p:ph type="title" idx="4294967295"/>
          </p:nvPr>
        </p:nvSpPr>
        <p:spPr>
          <a:xfrm>
            <a:off x="0" y="76200"/>
            <a:ext cx="9144000" cy="1143000"/>
          </a:xfrm>
        </p:spPr>
        <p:txBody>
          <a:bodyPr/>
          <a:lstStyle/>
          <a:p>
            <a:pPr eaLnBrk="1" hangingPunct="1">
              <a:defRPr/>
            </a:pPr>
            <a:r>
              <a:rPr lang="en-US" b="1" i="1" kern="1200" dirty="0">
                <a:solidFill>
                  <a:schemeClr val="bg1"/>
                </a:solidFill>
                <a:effectLst>
                  <a:glow rad="254000">
                    <a:schemeClr val="tx2">
                      <a:alpha val="83000"/>
                    </a:schemeClr>
                  </a:glow>
                </a:effectLst>
                <a:latin typeface="Arial" charset="0"/>
                <a:ea typeface="ＭＳ Ｐゴシック" charset="0"/>
              </a:rPr>
              <a:t>– Paul</a:t>
            </a:r>
            <a:r>
              <a:rPr lang="fr-FR" altLang="ja-JP" b="1" i="1" kern="1200" dirty="0">
                <a:solidFill>
                  <a:schemeClr val="bg1"/>
                </a:solidFill>
                <a:effectLst>
                  <a:glow rad="254000">
                    <a:schemeClr val="tx2">
                      <a:alpha val="83000"/>
                    </a:schemeClr>
                  </a:glow>
                </a:effectLst>
                <a:latin typeface="Arial" charset="0"/>
                <a:ea typeface="ＭＳ Ｐゴシック" charset="0"/>
              </a:rPr>
              <a:t>'</a:t>
            </a:r>
            <a:r>
              <a:rPr lang="en-US" b="1" i="1" kern="1200" dirty="0">
                <a:solidFill>
                  <a:schemeClr val="bg1"/>
                </a:solidFill>
                <a:effectLst>
                  <a:glow rad="254000">
                    <a:schemeClr val="tx2">
                      <a:alpha val="83000"/>
                    </a:schemeClr>
                  </a:glow>
                </a:effectLst>
                <a:latin typeface="Arial" charset="0"/>
                <a:ea typeface="ＭＳ Ｐゴシック" charset="0"/>
              </a:rPr>
              <a:t>s Key Point in 1 Cor. 4 –</a:t>
            </a:r>
          </a:p>
        </p:txBody>
      </p:sp>
      <p:sp>
        <p:nvSpPr>
          <p:cNvPr id="211972" name="Rectangle 4"/>
          <p:cNvSpPr>
            <a:spLocks noChangeArrowheads="1"/>
          </p:cNvSpPr>
          <p:nvPr/>
        </p:nvSpPr>
        <p:spPr bwMode="auto">
          <a:xfrm>
            <a:off x="514350" y="1524000"/>
            <a:ext cx="8191500" cy="1600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a:defRPr/>
            </a:pPr>
            <a:r>
              <a:rPr lang="en-US" sz="4800" dirty="0">
                <a:solidFill>
                  <a:srgbClr val="FFFFFF"/>
                </a:solidFill>
                <a:effectLst>
                  <a:glow rad="254000">
                    <a:srgbClr val="000000">
                      <a:alpha val="83000"/>
                    </a:srgbClr>
                  </a:glow>
                </a:effectLst>
              </a:rPr>
              <a:t>Treat elders with a biblical </a:t>
            </a:r>
            <a:r>
              <a:rPr lang="en-US" sz="4800" dirty="0">
                <a:solidFill>
                  <a:srgbClr val="FFFF00"/>
                </a:solidFill>
                <a:effectLst>
                  <a:glow rad="254000">
                    <a:srgbClr val="000000">
                      <a:alpha val="83000"/>
                    </a:srgbClr>
                  </a:glow>
                </a:effectLst>
              </a:rPr>
              <a:t>balance</a:t>
            </a:r>
            <a:r>
              <a:rPr lang="en-US" sz="4800" dirty="0">
                <a:solidFill>
                  <a:srgbClr val="FFFFFF"/>
                </a:solidFill>
                <a:effectLst>
                  <a:glow rad="254000">
                    <a:srgbClr val="000000">
                      <a:alpha val="83000"/>
                    </a:srgbClr>
                  </a:glow>
                </a:effectLst>
              </a:rPr>
              <a:t>–– </a:t>
            </a:r>
            <a:endParaRPr lang="en-US" sz="4800" b="0" dirty="0">
              <a:solidFill>
                <a:srgbClr val="000000"/>
              </a:solidFill>
              <a:effectLst>
                <a:glow rad="254000">
                  <a:srgbClr val="000000">
                    <a:alpha val="83000"/>
                  </a:srgbClr>
                </a:glow>
              </a:effectLst>
            </a:endParaRPr>
          </a:p>
        </p:txBody>
      </p:sp>
      <p:sp>
        <p:nvSpPr>
          <p:cNvPr id="211973" name="Rectangle 5"/>
          <p:cNvSpPr>
            <a:spLocks noChangeArrowheads="1"/>
          </p:cNvSpPr>
          <p:nvPr/>
        </p:nvSpPr>
        <p:spPr bwMode="auto">
          <a:xfrm>
            <a:off x="304800" y="3429000"/>
            <a:ext cx="3200400" cy="2971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a:defRPr/>
            </a:pPr>
            <a:r>
              <a:rPr lang="en-US" sz="4800">
                <a:solidFill>
                  <a:srgbClr val="FFFFFF"/>
                </a:solidFill>
                <a:effectLst>
                  <a:glow rad="254000">
                    <a:srgbClr val="000000">
                      <a:alpha val="83000"/>
                    </a:srgbClr>
                  </a:glow>
                </a:effectLst>
              </a:rPr>
              <a:t>as faithful and humble </a:t>
            </a:r>
            <a:r>
              <a:rPr lang="en-US" sz="4800">
                <a:solidFill>
                  <a:srgbClr val="FFFF00"/>
                </a:solidFill>
                <a:effectLst>
                  <a:glow rad="254000">
                    <a:srgbClr val="000000">
                      <a:alpha val="83000"/>
                    </a:srgbClr>
                  </a:glow>
                </a:effectLst>
              </a:rPr>
              <a:t>servants</a:t>
            </a:r>
            <a:r>
              <a:rPr lang="en-US" sz="4800">
                <a:solidFill>
                  <a:srgbClr val="FFFFFF"/>
                </a:solidFill>
                <a:effectLst>
                  <a:glow rad="254000">
                    <a:srgbClr val="000000">
                      <a:alpha val="83000"/>
                    </a:srgbClr>
                  </a:glow>
                </a:effectLst>
              </a:rPr>
              <a:t>, </a:t>
            </a:r>
            <a:endParaRPr lang="en-US" sz="4800" b="0">
              <a:solidFill>
                <a:srgbClr val="000000"/>
              </a:solidFill>
              <a:effectLst>
                <a:glow rad="254000">
                  <a:srgbClr val="000000">
                    <a:alpha val="83000"/>
                  </a:srgbClr>
                </a:glow>
              </a:effectLst>
            </a:endParaRPr>
          </a:p>
        </p:txBody>
      </p:sp>
      <p:sp>
        <p:nvSpPr>
          <p:cNvPr id="211974" name="Rectangle 6"/>
          <p:cNvSpPr>
            <a:spLocks noChangeArrowheads="1"/>
          </p:cNvSpPr>
          <p:nvPr/>
        </p:nvSpPr>
        <p:spPr bwMode="auto">
          <a:xfrm>
            <a:off x="5029200" y="3429000"/>
            <a:ext cx="4114800" cy="2971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a:defRPr/>
            </a:pPr>
            <a:r>
              <a:rPr lang="en-US" sz="4800">
                <a:solidFill>
                  <a:srgbClr val="FFFFFF"/>
                </a:solidFill>
                <a:effectLst>
                  <a:glow rad="254000">
                    <a:srgbClr val="000000">
                      <a:alpha val="83000"/>
                    </a:srgbClr>
                  </a:glow>
                </a:effectLst>
              </a:rPr>
              <a:t>yet also as spiritual </a:t>
            </a:r>
            <a:r>
              <a:rPr lang="en-US" sz="4800">
                <a:solidFill>
                  <a:srgbClr val="FFFF00"/>
                </a:solidFill>
                <a:effectLst>
                  <a:glow rad="254000">
                    <a:srgbClr val="000000">
                      <a:alpha val="83000"/>
                    </a:srgbClr>
                  </a:glow>
                </a:effectLst>
              </a:rPr>
              <a:t>fathers</a:t>
            </a:r>
            <a:r>
              <a:rPr lang="en-US" sz="4800">
                <a:solidFill>
                  <a:srgbClr val="FFFFFF"/>
                </a:solidFill>
                <a:effectLst>
                  <a:glow rad="254000">
                    <a:srgbClr val="000000">
                      <a:alpha val="83000"/>
                    </a:srgbClr>
                  </a:glow>
                </a:effectLst>
              </a:rPr>
              <a:t> with authority</a:t>
            </a:r>
            <a:endParaRPr lang="en-US" sz="4800" b="0">
              <a:solidFill>
                <a:srgbClr val="000000"/>
              </a:solidFill>
              <a:effectLst>
                <a:glow rad="254000">
                  <a:srgbClr val="000000">
                    <a:alpha val="83000"/>
                  </a:srgbClr>
                </a:glow>
              </a:effectLst>
            </a:endParaRPr>
          </a:p>
        </p:txBody>
      </p:sp>
      <p:grpSp>
        <p:nvGrpSpPr>
          <p:cNvPr id="211977" name="Group 9"/>
          <p:cNvGrpSpPr>
            <a:grpSpLocks/>
          </p:cNvGrpSpPr>
          <p:nvPr/>
        </p:nvGrpSpPr>
        <p:grpSpPr bwMode="auto">
          <a:xfrm>
            <a:off x="304800" y="3048000"/>
            <a:ext cx="8610600" cy="3810000"/>
            <a:chOff x="192" y="1920"/>
            <a:chExt cx="5424" cy="2400"/>
          </a:xfrm>
        </p:grpSpPr>
        <p:sp>
          <p:nvSpPr>
            <p:cNvPr id="123911" name="AutoShape 8"/>
            <p:cNvSpPr>
              <a:spLocks noChangeArrowheads="1"/>
            </p:cNvSpPr>
            <p:nvPr/>
          </p:nvSpPr>
          <p:spPr bwMode="auto">
            <a:xfrm>
              <a:off x="2376" y="2064"/>
              <a:ext cx="1056" cy="2256"/>
            </a:xfrm>
            <a:prstGeom prst="triangle">
              <a:avLst>
                <a:gd name="adj" fmla="val 50000"/>
              </a:avLst>
            </a:prstGeom>
            <a:solidFill>
              <a:schemeClr val="accent1"/>
            </a:solidFill>
            <a:ln w="9525">
              <a:solidFill>
                <a:schemeClr val="tx1"/>
              </a:solidFill>
              <a:miter lim="800000"/>
              <a:headEnd/>
              <a:tailEnd/>
            </a:ln>
          </p:spPr>
          <p:txBody>
            <a:bodyPr wrap="none" anchor="ctr"/>
            <a:lstStyle/>
            <a:p>
              <a:pPr algn="l" eaLnBrk="0" hangingPunct="0"/>
              <a:endParaRPr lang="en-US" b="0">
                <a:solidFill>
                  <a:srgbClr val="000000"/>
                </a:solidFill>
              </a:endParaRPr>
            </a:p>
          </p:txBody>
        </p:sp>
        <p:sp>
          <p:nvSpPr>
            <p:cNvPr id="123912" name="Rectangle 7"/>
            <p:cNvSpPr>
              <a:spLocks noChangeArrowheads="1"/>
            </p:cNvSpPr>
            <p:nvPr/>
          </p:nvSpPr>
          <p:spPr bwMode="auto">
            <a:xfrm>
              <a:off x="192" y="1920"/>
              <a:ext cx="5424" cy="240"/>
            </a:xfrm>
            <a:prstGeom prst="rect">
              <a:avLst/>
            </a:prstGeom>
            <a:solidFill>
              <a:schemeClr val="accent1"/>
            </a:solidFill>
            <a:ln w="9525">
              <a:solidFill>
                <a:schemeClr val="tx1"/>
              </a:solidFill>
              <a:miter lim="800000"/>
              <a:headEnd/>
              <a:tailEnd/>
            </a:ln>
          </p:spPr>
          <p:txBody>
            <a:bodyPr wrap="none" anchor="ctr"/>
            <a:lstStyle/>
            <a:p>
              <a:pPr algn="l" eaLnBrk="0" hangingPunct="0"/>
              <a:endParaRPr lang="en-US" b="0">
                <a:solidFill>
                  <a:srgbClr val="000000"/>
                </a:solidFill>
              </a:endParaRPr>
            </a:p>
          </p:txBody>
        </p:sp>
      </p:grpSp>
    </p:spTree>
    <p:extLst>
      <p:ext uri="{BB962C8B-B14F-4D97-AF65-F5344CB8AC3E}">
        <p14:creationId xmlns:p14="http://schemas.microsoft.com/office/powerpoint/2010/main" val="364059747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197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1197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11973">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1197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72" grpId="0" build="p" autoUpdateAnimBg="0"/>
      <p:bldP spid="211973" grpId="0" build="p" autoUpdateAnimBg="0"/>
      <p:bldP spid="211974" grpId="0" build="p" autoUpdateAnimBg="0"/>
    </p:bldLst>
  </p:timing>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8052" name="Rectangle 4"/>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solidFill>
              <a:schemeClr val="tx1"/>
            </a:solidFill>
            <a:miter lim="800000"/>
            <a:headEnd/>
            <a:tailEnd/>
          </a:ln>
        </p:spPr>
        <p:txBody>
          <a:bodyPr wrap="none" anchor="ctr"/>
          <a:lstStyle/>
          <a:p>
            <a:pPr algn="l" eaLnBrk="0" hangingPunct="0">
              <a:defRPr/>
            </a:pPr>
            <a:endParaRPr lang="en-US" b="0">
              <a:solidFill>
                <a:srgbClr val="000000"/>
              </a:solidFill>
            </a:endParaRPr>
          </a:p>
        </p:txBody>
      </p:sp>
      <p:sp>
        <p:nvSpPr>
          <p:cNvPr id="258050" name="Rectangle 2"/>
          <p:cNvSpPr>
            <a:spLocks noGrp="1" noChangeArrowheads="1"/>
          </p:cNvSpPr>
          <p:nvPr>
            <p:ph type="ctrTitle" idx="4294967295"/>
          </p:nvPr>
        </p:nvSpPr>
        <p:spPr>
          <a:xfrm>
            <a:off x="250825" y="360363"/>
            <a:ext cx="8605838" cy="1123950"/>
          </a:xfrm>
          <a:solidFill>
            <a:srgbClr val="CCFFCC"/>
          </a:solidFill>
          <a:effectLst>
            <a:outerShdw blurRad="63500" dist="35921" dir="2700000" algn="ctr" rotWithShape="0">
              <a:srgbClr val="000000">
                <a:alpha val="74998"/>
              </a:srgbClr>
            </a:outerShdw>
          </a:effectLst>
        </p:spPr>
        <p:txBody>
          <a:bodyPr/>
          <a:lstStyle/>
          <a:p>
            <a:pPr eaLnBrk="1" hangingPunct="1">
              <a:defRPr/>
            </a:pPr>
            <a:r>
              <a:rPr lang="en-US" sz="4800" b="1" dirty="0">
                <a:solidFill>
                  <a:schemeClr val="tx1"/>
                </a:solidFill>
              </a:rPr>
              <a:t>Respect Leaders</a:t>
            </a:r>
            <a:endParaRPr lang="en-US" sz="5400" b="1" dirty="0">
              <a:solidFill>
                <a:schemeClr val="tx1"/>
              </a:solidFill>
            </a:endParaRPr>
          </a:p>
        </p:txBody>
      </p:sp>
      <p:sp>
        <p:nvSpPr>
          <p:cNvPr id="258051" name="Rectangle 2"/>
          <p:cNvSpPr>
            <a:spLocks noChangeArrowheads="1"/>
          </p:cNvSpPr>
          <p:nvPr/>
        </p:nvSpPr>
        <p:spPr bwMode="auto">
          <a:xfrm>
            <a:off x="228600" y="1371600"/>
            <a:ext cx="8686800" cy="5181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a:defRPr/>
            </a:pPr>
            <a:r>
              <a:rPr lang="en-US" sz="3600" u="sng" dirty="0">
                <a:solidFill>
                  <a:srgbClr val="FFFFFF"/>
                </a:solidFill>
                <a:effectLst>
                  <a:outerShdw blurRad="63500" dist="101600" dir="2700000" algn="tl" rotWithShape="0">
                    <a:srgbClr val="000000">
                      <a:alpha val="82000"/>
                    </a:srgbClr>
                  </a:outerShdw>
                </a:effectLst>
              </a:rPr>
              <a:t>1 Thessalonians 5:12-13</a:t>
            </a:r>
            <a:br>
              <a:rPr lang="en-US" sz="3600" dirty="0">
                <a:solidFill>
                  <a:srgbClr val="FFFFFF"/>
                </a:solidFill>
                <a:effectLst>
                  <a:outerShdw blurRad="63500" dist="101600" dir="2700000" algn="tl" rotWithShape="0">
                    <a:srgbClr val="000000">
                      <a:alpha val="82000"/>
                    </a:srgbClr>
                  </a:outerShdw>
                </a:effectLst>
              </a:rPr>
            </a:br>
            <a:br>
              <a:rPr lang="en-US" sz="3600" dirty="0">
                <a:solidFill>
                  <a:srgbClr val="FFFFFF"/>
                </a:solidFill>
                <a:effectLst>
                  <a:outerShdw blurRad="63500" dist="101600" dir="2700000" algn="tl" rotWithShape="0">
                    <a:srgbClr val="000000">
                      <a:alpha val="82000"/>
                    </a:srgbClr>
                  </a:outerShdw>
                </a:effectLst>
              </a:rPr>
            </a:br>
            <a:r>
              <a:rPr lang="en-US" altLang="ja-JP" sz="3600" dirty="0">
                <a:solidFill>
                  <a:srgbClr val="FFFFFF"/>
                </a:solidFill>
                <a:effectLst>
                  <a:outerShdw blurRad="63500" dist="101600" dir="2700000" algn="tl" rotWithShape="0">
                    <a:srgbClr val="000000">
                      <a:alpha val="82000"/>
                    </a:srgbClr>
                  </a:outerShdw>
                </a:effectLst>
              </a:rPr>
              <a:t>"</a:t>
            </a:r>
            <a:r>
              <a:rPr lang="en-US" sz="3600" dirty="0">
                <a:solidFill>
                  <a:srgbClr val="FFFFFF"/>
                </a:solidFill>
                <a:effectLst>
                  <a:outerShdw blurRad="63500" dist="101600" dir="2700000" algn="tl" rotWithShape="0">
                    <a:srgbClr val="000000">
                      <a:alpha val="82000"/>
                    </a:srgbClr>
                  </a:outerShdw>
                </a:effectLst>
              </a:rPr>
              <a:t>Now we ask you, brothers, to </a:t>
            </a:r>
            <a:r>
              <a:rPr lang="en-US" sz="3600" dirty="0">
                <a:solidFill>
                  <a:srgbClr val="FFFF00"/>
                </a:solidFill>
                <a:effectLst>
                  <a:outerShdw blurRad="63500" dist="101600" dir="2700000" algn="tl" rotWithShape="0">
                    <a:srgbClr val="000000">
                      <a:alpha val="82000"/>
                    </a:srgbClr>
                  </a:outerShdw>
                </a:effectLst>
              </a:rPr>
              <a:t>respect</a:t>
            </a:r>
            <a:r>
              <a:rPr lang="en-US" sz="3600" dirty="0">
                <a:solidFill>
                  <a:srgbClr val="FFFFFF"/>
                </a:solidFill>
                <a:effectLst>
                  <a:outerShdw blurRad="63500" dist="101600" dir="2700000" algn="tl" rotWithShape="0">
                    <a:srgbClr val="000000">
                      <a:alpha val="82000"/>
                    </a:srgbClr>
                  </a:outerShdw>
                </a:effectLst>
              </a:rPr>
              <a:t> those who work hard among you, who are over you in the Lord and who admonish you.  Hold them in the highest regard in love because of their work. Live in peace with each other.</a:t>
            </a:r>
            <a:r>
              <a:rPr lang="en-US" altLang="ja-JP" sz="3600" dirty="0">
                <a:solidFill>
                  <a:srgbClr val="FFFFFF"/>
                </a:solidFill>
                <a:effectLst>
                  <a:outerShdw blurRad="63500" dist="101600" dir="2700000" algn="tl" rotWithShape="0">
                    <a:srgbClr val="000000">
                      <a:alpha val="82000"/>
                    </a:srgbClr>
                  </a:outerShdw>
                </a:effectLst>
              </a:rPr>
              <a:t>"</a:t>
            </a:r>
            <a:endParaRPr lang="en-US" sz="3600" dirty="0">
              <a:solidFill>
                <a:srgbClr val="FFFFFF"/>
              </a:solidFill>
              <a:effectLst>
                <a:outerShdw blurRad="63500" dist="101600" dir="2700000" algn="tl" rotWithShape="0">
                  <a:srgbClr val="000000">
                    <a:alpha val="82000"/>
                  </a:srgbClr>
                </a:outerShdw>
              </a:effectLst>
            </a:endParaRPr>
          </a:p>
        </p:txBody>
      </p:sp>
    </p:spTree>
    <p:extLst>
      <p:ext uri="{BB962C8B-B14F-4D97-AF65-F5344CB8AC3E}">
        <p14:creationId xmlns:p14="http://schemas.microsoft.com/office/powerpoint/2010/main" val="81049600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0100" name="Rectangle 4"/>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solidFill>
              <a:schemeClr val="tx1"/>
            </a:solidFill>
            <a:miter lim="800000"/>
            <a:headEnd/>
            <a:tailEnd/>
          </a:ln>
        </p:spPr>
        <p:txBody>
          <a:bodyPr wrap="none" anchor="ctr"/>
          <a:lstStyle/>
          <a:p>
            <a:pPr algn="l" eaLnBrk="0" hangingPunct="0">
              <a:defRPr/>
            </a:pPr>
            <a:endParaRPr lang="en-US" b="0">
              <a:solidFill>
                <a:srgbClr val="000000"/>
              </a:solidFill>
            </a:endParaRPr>
          </a:p>
        </p:txBody>
      </p:sp>
      <p:sp>
        <p:nvSpPr>
          <p:cNvPr id="260098" name="Rectangle 2"/>
          <p:cNvSpPr>
            <a:spLocks noGrp="1" noChangeArrowheads="1"/>
          </p:cNvSpPr>
          <p:nvPr>
            <p:ph type="ctrTitle" idx="4294967295"/>
          </p:nvPr>
        </p:nvSpPr>
        <p:spPr>
          <a:xfrm>
            <a:off x="250825" y="260350"/>
            <a:ext cx="8605838" cy="1192213"/>
          </a:xfrm>
          <a:solidFill>
            <a:srgbClr val="FFFF00"/>
          </a:solidFill>
          <a:effectLst>
            <a:outerShdw blurRad="63500" dist="35921" dir="2700000" algn="ctr" rotWithShape="0">
              <a:srgbClr val="000000">
                <a:alpha val="74998"/>
              </a:srgbClr>
            </a:outerShdw>
          </a:effectLst>
        </p:spPr>
        <p:txBody>
          <a:bodyPr/>
          <a:lstStyle/>
          <a:p>
            <a:pPr eaLnBrk="1" hangingPunct="1">
              <a:defRPr/>
            </a:pPr>
            <a:r>
              <a:rPr lang="en-US" sz="4800" b="1" dirty="0">
                <a:solidFill>
                  <a:srgbClr val="000000"/>
                </a:solidFill>
              </a:rPr>
              <a:t>Obey Leaders</a:t>
            </a:r>
            <a:endParaRPr lang="en-US" sz="5400" b="1" dirty="0">
              <a:solidFill>
                <a:srgbClr val="000000"/>
              </a:solidFill>
            </a:endParaRPr>
          </a:p>
        </p:txBody>
      </p:sp>
      <p:sp>
        <p:nvSpPr>
          <p:cNvPr id="260099" name="Rectangle 2"/>
          <p:cNvSpPr>
            <a:spLocks noChangeArrowheads="1"/>
          </p:cNvSpPr>
          <p:nvPr/>
        </p:nvSpPr>
        <p:spPr bwMode="auto">
          <a:xfrm>
            <a:off x="228600" y="1295400"/>
            <a:ext cx="8686800" cy="5181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a:defRPr/>
            </a:pPr>
            <a:r>
              <a:rPr lang="en-US" sz="3600" u="sng" dirty="0">
                <a:solidFill>
                  <a:srgbClr val="FFFFFF"/>
                </a:solidFill>
                <a:effectLst>
                  <a:outerShdw blurRad="63500" dist="101600" dir="2700000" algn="tl" rotWithShape="0">
                    <a:srgbClr val="000000">
                      <a:alpha val="82000"/>
                    </a:srgbClr>
                  </a:outerShdw>
                </a:effectLst>
              </a:rPr>
              <a:t>Hebrews 13:17</a:t>
            </a:r>
            <a:br>
              <a:rPr lang="en-US" sz="3600" u="sng" dirty="0">
                <a:solidFill>
                  <a:srgbClr val="FFFFFF"/>
                </a:solidFill>
                <a:effectLst>
                  <a:outerShdw blurRad="63500" dist="101600" dir="2700000" algn="tl" rotWithShape="0">
                    <a:srgbClr val="000000">
                      <a:alpha val="82000"/>
                    </a:srgbClr>
                  </a:outerShdw>
                </a:effectLst>
              </a:rPr>
            </a:br>
            <a:br>
              <a:rPr lang="en-US" sz="3600" u="sng" dirty="0">
                <a:solidFill>
                  <a:srgbClr val="FFFFFF"/>
                </a:solidFill>
                <a:effectLst>
                  <a:outerShdw blurRad="63500" dist="101600" dir="2700000" algn="tl" rotWithShape="0">
                    <a:srgbClr val="000000">
                      <a:alpha val="82000"/>
                    </a:srgbClr>
                  </a:outerShdw>
                </a:effectLst>
              </a:rPr>
            </a:br>
            <a:r>
              <a:rPr lang="en-US" altLang="ja-JP" sz="3600" dirty="0">
                <a:solidFill>
                  <a:srgbClr val="FFFFFF"/>
                </a:solidFill>
                <a:effectLst>
                  <a:outerShdw blurRad="63500" dist="101600" dir="2700000" algn="tl" rotWithShape="0">
                    <a:srgbClr val="000000">
                      <a:alpha val="82000"/>
                    </a:srgbClr>
                  </a:outerShdw>
                </a:effectLst>
              </a:rPr>
              <a:t>"</a:t>
            </a:r>
            <a:r>
              <a:rPr lang="en-US" sz="3600" dirty="0">
                <a:solidFill>
                  <a:srgbClr val="FFFF00"/>
                </a:solidFill>
                <a:effectLst>
                  <a:outerShdw blurRad="63500" dist="101600" dir="2700000" algn="tl" rotWithShape="0">
                    <a:srgbClr val="000000">
                      <a:alpha val="82000"/>
                    </a:srgbClr>
                  </a:outerShdw>
                </a:effectLst>
              </a:rPr>
              <a:t>Obey</a:t>
            </a:r>
            <a:r>
              <a:rPr lang="en-US" sz="3600" dirty="0">
                <a:solidFill>
                  <a:srgbClr val="FFFFFF"/>
                </a:solidFill>
                <a:effectLst>
                  <a:outerShdw blurRad="63500" dist="101600" dir="2700000" algn="tl" rotWithShape="0">
                    <a:srgbClr val="000000">
                      <a:alpha val="82000"/>
                    </a:srgbClr>
                  </a:outerShdw>
                </a:effectLst>
              </a:rPr>
              <a:t> your leaders and submit to their authority. They keep watch over you as men who must give an account. </a:t>
            </a:r>
            <a:r>
              <a:rPr lang="en-US" sz="3600" dirty="0">
                <a:solidFill>
                  <a:srgbClr val="FFFF00"/>
                </a:solidFill>
                <a:effectLst>
                  <a:outerShdw blurRad="63500" dist="101600" dir="2700000" algn="tl" rotWithShape="0">
                    <a:srgbClr val="000000">
                      <a:alpha val="82000"/>
                    </a:srgbClr>
                  </a:outerShdw>
                </a:effectLst>
              </a:rPr>
              <a:t>Obey</a:t>
            </a:r>
            <a:r>
              <a:rPr lang="en-US" sz="3600" dirty="0">
                <a:solidFill>
                  <a:srgbClr val="FFFFFF"/>
                </a:solidFill>
                <a:effectLst>
                  <a:outerShdw blurRad="63500" dist="101600" dir="2700000" algn="tl" rotWithShape="0">
                    <a:srgbClr val="000000">
                      <a:alpha val="82000"/>
                    </a:srgbClr>
                  </a:outerShdw>
                </a:effectLst>
              </a:rPr>
              <a:t> them so that their work will be a joy, not a burden, for that would be of no advantage to you.</a:t>
            </a:r>
            <a:r>
              <a:rPr lang="en-US" altLang="ja-JP" sz="3600" dirty="0">
                <a:solidFill>
                  <a:srgbClr val="FFFFFF"/>
                </a:solidFill>
                <a:effectLst>
                  <a:outerShdw blurRad="63500" dist="101600" dir="2700000" algn="tl" rotWithShape="0">
                    <a:srgbClr val="000000">
                      <a:alpha val="82000"/>
                    </a:srgbClr>
                  </a:outerShdw>
                </a:effectLst>
              </a:rPr>
              <a:t>"</a:t>
            </a:r>
            <a:endParaRPr lang="en-US" sz="3600" dirty="0">
              <a:solidFill>
                <a:srgbClr val="FFFFFF"/>
              </a:solidFill>
              <a:effectLst>
                <a:outerShdw blurRad="63500" dist="101600" dir="2700000" algn="tl" rotWithShape="0">
                  <a:srgbClr val="000000">
                    <a:alpha val="82000"/>
                  </a:srgbClr>
                </a:outerShdw>
              </a:effectLst>
            </a:endParaRPr>
          </a:p>
        </p:txBody>
      </p:sp>
    </p:spTree>
    <p:extLst>
      <p:ext uri="{BB962C8B-B14F-4D97-AF65-F5344CB8AC3E}">
        <p14:creationId xmlns:p14="http://schemas.microsoft.com/office/powerpoint/2010/main" val="217221579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notedcareers.com.au/wp-content/uploads/standing-out.jpg">
            <a:extLst>
              <a:ext uri="{FF2B5EF4-FFF2-40B4-BE49-F238E27FC236}">
                <a16:creationId xmlns:a16="http://schemas.microsoft.com/office/drawing/2014/main" id="{7E44B806-101F-6E4E-8D46-8449732B04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689"/>
          <a:stretch/>
        </p:blipFill>
        <p:spPr bwMode="auto">
          <a:xfrm>
            <a:off x="0" y="507140"/>
            <a:ext cx="9144000" cy="587418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5"/>
            <a:ext cx="5220072" cy="426887"/>
          </a:xfrm>
          <a:effectLst>
            <a:outerShdw blurRad="63500" dist="35921" dir="2700000" algn="ctr" rotWithShape="0">
              <a:schemeClr val="tx2">
                <a:alpha val="74998"/>
              </a:schemeClr>
            </a:outerShdw>
          </a:effectLst>
        </p:spPr>
        <p:txBody>
          <a:bodyPr anchor="ctr"/>
          <a:lstStyle/>
          <a:p>
            <a:pPr algn="l">
              <a:defRPr/>
            </a:pPr>
            <a:r>
              <a:rPr lang="en-US" sz="3200" b="1" i="1" dirty="0">
                <a:effectLst>
                  <a:glow rad="127000">
                    <a:schemeClr val="tx1"/>
                  </a:glow>
                </a:effectLst>
                <a:latin typeface="Arial" charset="0"/>
                <a:ea typeface="ＭＳ Ｐゴシック" charset="0"/>
                <a:cs typeface="ＭＳ Ｐゴシック" charset="0"/>
              </a:rPr>
              <a:t>How should we…</a:t>
            </a: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152268"/>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a:t>
            </a:r>
            <a:b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8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DIFFERENT</a:t>
            </a: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843808" y="6296857"/>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…from unbelievers?</a:t>
            </a:r>
          </a:p>
        </p:txBody>
      </p:sp>
      <p:sp>
        <p:nvSpPr>
          <p:cNvPr id="7" name="Rectangle 2">
            <a:extLst>
              <a:ext uri="{FF2B5EF4-FFF2-40B4-BE49-F238E27FC236}">
                <a16:creationId xmlns:a16="http://schemas.microsoft.com/office/drawing/2014/main" id="{B44D5CD2-B388-0D46-8D40-7AEA3E0220F4}"/>
              </a:ext>
            </a:extLst>
          </p:cNvPr>
          <p:cNvSpPr txBox="1">
            <a:spLocks noChangeArrowheads="1"/>
          </p:cNvSpPr>
          <p:nvPr/>
        </p:nvSpPr>
        <p:spPr bwMode="auto">
          <a:xfrm>
            <a:off x="-1" y="786130"/>
            <a:ext cx="3008337"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UNITED</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(1–4)</a:t>
            </a:r>
          </a:p>
        </p:txBody>
      </p:sp>
      <p:sp>
        <p:nvSpPr>
          <p:cNvPr id="2" name="Down Arrow 1">
            <a:extLst>
              <a:ext uri="{FF2B5EF4-FFF2-40B4-BE49-F238E27FC236}">
                <a16:creationId xmlns:a16="http://schemas.microsoft.com/office/drawing/2014/main" id="{497D00CE-964C-EE41-A53C-3F427AFBA0FE}"/>
              </a:ext>
            </a:extLst>
          </p:cNvPr>
          <p:cNvSpPr/>
          <p:nvPr/>
        </p:nvSpPr>
        <p:spPr bwMode="auto">
          <a:xfrm rot="7630003">
            <a:off x="2414894" y="196587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9" name="Rectangle 2">
            <a:extLst>
              <a:ext uri="{FF2B5EF4-FFF2-40B4-BE49-F238E27FC236}">
                <a16:creationId xmlns:a16="http://schemas.microsoft.com/office/drawing/2014/main" id="{026EBFA3-B6F4-5E44-A44A-A8DB2F598772}"/>
              </a:ext>
            </a:extLst>
          </p:cNvPr>
          <p:cNvSpPr txBox="1">
            <a:spLocks noChangeArrowheads="1"/>
          </p:cNvSpPr>
          <p:nvPr/>
        </p:nvSpPr>
        <p:spPr bwMode="auto">
          <a:xfrm>
            <a:off x="5724130" y="786130"/>
            <a:ext cx="3419870"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MORAL</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(5–6)</a:t>
            </a:r>
          </a:p>
        </p:txBody>
      </p:sp>
      <p:sp>
        <p:nvSpPr>
          <p:cNvPr id="10" name="Down Arrow 9">
            <a:extLst>
              <a:ext uri="{FF2B5EF4-FFF2-40B4-BE49-F238E27FC236}">
                <a16:creationId xmlns:a16="http://schemas.microsoft.com/office/drawing/2014/main" id="{05B85287-23FD-A347-9DB6-80B1D4015076}"/>
              </a:ext>
            </a:extLst>
          </p:cNvPr>
          <p:cNvSpPr/>
          <p:nvPr/>
        </p:nvSpPr>
        <p:spPr bwMode="auto">
          <a:xfrm rot="13648222">
            <a:off x="5656430" y="196072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5573055" y="5448404"/>
            <a:ext cx="344313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Corinthians</a:t>
            </a:r>
          </a:p>
        </p:txBody>
      </p:sp>
    </p:spTree>
    <p:extLst>
      <p:ext uri="{BB962C8B-B14F-4D97-AF65-F5344CB8AC3E}">
        <p14:creationId xmlns:p14="http://schemas.microsoft.com/office/powerpoint/2010/main" val="6347328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2" grpId="0" animBg="1"/>
      <p:bldP spid="9" grpId="0"/>
      <p:bldP spid="10" grpId="0" animBg="1"/>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notedcareers.com.au/wp-content/uploads/standing-out.jpg">
            <a:extLst>
              <a:ext uri="{FF2B5EF4-FFF2-40B4-BE49-F238E27FC236}">
                <a16:creationId xmlns:a16="http://schemas.microsoft.com/office/drawing/2014/main" id="{7E44B806-101F-6E4E-8D46-8449732B04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689"/>
          <a:stretch/>
        </p:blipFill>
        <p:spPr bwMode="auto">
          <a:xfrm>
            <a:off x="0" y="507140"/>
            <a:ext cx="9144000" cy="587418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5"/>
            <a:ext cx="5220072" cy="426887"/>
          </a:xfrm>
          <a:effectLst>
            <a:outerShdw blurRad="63500" dist="35921" dir="2700000" algn="ctr" rotWithShape="0">
              <a:schemeClr val="tx2">
                <a:alpha val="74998"/>
              </a:schemeClr>
            </a:outerShdw>
          </a:effectLst>
        </p:spPr>
        <p:txBody>
          <a:bodyPr anchor="ctr"/>
          <a:lstStyle/>
          <a:p>
            <a:pPr algn="l">
              <a:defRPr/>
            </a:pPr>
            <a:r>
              <a:rPr lang="en-US" sz="3200" b="1" i="1" dirty="0">
                <a:effectLst>
                  <a:glow rad="127000">
                    <a:schemeClr val="tx1"/>
                  </a:glow>
                </a:effectLst>
                <a:latin typeface="Arial" charset="0"/>
                <a:ea typeface="ＭＳ Ｐゴシック" charset="0"/>
                <a:cs typeface="ＭＳ Ｐゴシック" charset="0"/>
              </a:rPr>
              <a:t>How should we…</a:t>
            </a: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152268"/>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a:t>
            </a:r>
            <a:b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8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DIFFERENT</a:t>
            </a: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843808" y="6296857"/>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…from unbelievers?</a:t>
            </a:r>
          </a:p>
        </p:txBody>
      </p:sp>
      <p:sp>
        <p:nvSpPr>
          <p:cNvPr id="7" name="Rectangle 2">
            <a:extLst>
              <a:ext uri="{FF2B5EF4-FFF2-40B4-BE49-F238E27FC236}">
                <a16:creationId xmlns:a16="http://schemas.microsoft.com/office/drawing/2014/main" id="{B44D5CD2-B388-0D46-8D40-7AEA3E0220F4}"/>
              </a:ext>
            </a:extLst>
          </p:cNvPr>
          <p:cNvSpPr txBox="1">
            <a:spLocks noChangeArrowheads="1"/>
          </p:cNvSpPr>
          <p:nvPr/>
        </p:nvSpPr>
        <p:spPr bwMode="auto">
          <a:xfrm>
            <a:off x="-1" y="786130"/>
            <a:ext cx="3008337"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UNITED</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(1–4)</a:t>
            </a:r>
          </a:p>
        </p:txBody>
      </p:sp>
      <p:sp>
        <p:nvSpPr>
          <p:cNvPr id="2" name="Down Arrow 1">
            <a:extLst>
              <a:ext uri="{FF2B5EF4-FFF2-40B4-BE49-F238E27FC236}">
                <a16:creationId xmlns:a16="http://schemas.microsoft.com/office/drawing/2014/main" id="{497D00CE-964C-EE41-A53C-3F427AFBA0FE}"/>
              </a:ext>
            </a:extLst>
          </p:cNvPr>
          <p:cNvSpPr/>
          <p:nvPr/>
        </p:nvSpPr>
        <p:spPr bwMode="auto">
          <a:xfrm rot="7630003">
            <a:off x="2414894" y="196587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9" name="Rectangle 2">
            <a:extLst>
              <a:ext uri="{FF2B5EF4-FFF2-40B4-BE49-F238E27FC236}">
                <a16:creationId xmlns:a16="http://schemas.microsoft.com/office/drawing/2014/main" id="{026EBFA3-B6F4-5E44-A44A-A8DB2F598772}"/>
              </a:ext>
            </a:extLst>
          </p:cNvPr>
          <p:cNvSpPr txBox="1">
            <a:spLocks noChangeArrowheads="1"/>
          </p:cNvSpPr>
          <p:nvPr/>
        </p:nvSpPr>
        <p:spPr bwMode="auto">
          <a:xfrm>
            <a:off x="5724130" y="786130"/>
            <a:ext cx="3419870"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MORAL</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(5–6)</a:t>
            </a:r>
          </a:p>
        </p:txBody>
      </p:sp>
      <p:sp>
        <p:nvSpPr>
          <p:cNvPr id="10" name="Down Arrow 9">
            <a:extLst>
              <a:ext uri="{FF2B5EF4-FFF2-40B4-BE49-F238E27FC236}">
                <a16:creationId xmlns:a16="http://schemas.microsoft.com/office/drawing/2014/main" id="{05B85287-23FD-A347-9DB6-80B1D4015076}"/>
              </a:ext>
            </a:extLst>
          </p:cNvPr>
          <p:cNvSpPr/>
          <p:nvPr/>
        </p:nvSpPr>
        <p:spPr bwMode="auto">
          <a:xfrm rot="13648222">
            <a:off x="5656430" y="196072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1" name="Rectangle 2">
            <a:extLst>
              <a:ext uri="{FF2B5EF4-FFF2-40B4-BE49-F238E27FC236}">
                <a16:creationId xmlns:a16="http://schemas.microsoft.com/office/drawing/2014/main" id="{68414B0D-090C-0040-A9D2-47D26B6FA86E}"/>
              </a:ext>
            </a:extLst>
          </p:cNvPr>
          <p:cNvSpPr txBox="1">
            <a:spLocks noChangeArrowheads="1"/>
          </p:cNvSpPr>
          <p:nvPr/>
        </p:nvSpPr>
        <p:spPr bwMode="auto">
          <a:xfrm>
            <a:off x="1979712" y="4587488"/>
            <a:ext cx="489654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SELFLESS</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(7–16)</a:t>
            </a:r>
          </a:p>
        </p:txBody>
      </p:sp>
      <p:sp>
        <p:nvSpPr>
          <p:cNvPr id="12" name="Down Arrow 11">
            <a:extLst>
              <a:ext uri="{FF2B5EF4-FFF2-40B4-BE49-F238E27FC236}">
                <a16:creationId xmlns:a16="http://schemas.microsoft.com/office/drawing/2014/main" id="{ADCA541C-A88C-6145-B6FB-D4D668ADCDBB}"/>
              </a:ext>
            </a:extLst>
          </p:cNvPr>
          <p:cNvSpPr/>
          <p:nvPr/>
        </p:nvSpPr>
        <p:spPr bwMode="auto">
          <a:xfrm>
            <a:off x="3962189" y="3960653"/>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5573055" y="5448404"/>
            <a:ext cx="344313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Corinthians</a:t>
            </a:r>
          </a:p>
        </p:txBody>
      </p:sp>
    </p:spTree>
    <p:extLst>
      <p:ext uri="{BB962C8B-B14F-4D97-AF65-F5344CB8AC3E}">
        <p14:creationId xmlns:p14="http://schemas.microsoft.com/office/powerpoint/2010/main" val="30592148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up)">
                                      <p:cBhvr>
                                        <p:cTn id="27" dur="500"/>
                                        <p:tgtEl>
                                          <p:spTgt spid="12"/>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2" grpId="0" animBg="1"/>
      <p:bldP spid="9" grpId="0"/>
      <p:bldP spid="10" grpId="0" animBg="1"/>
      <p:bldP spid="11" grpId="0"/>
      <p:bldP spid="12" grpId="0" animBg="1"/>
      <p:bldP spid="13"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p>
        </p:txBody>
      </p:sp>
      <p:sp>
        <p:nvSpPr>
          <p:cNvPr id="276483" name="Title 2"/>
          <p:cNvSpPr>
            <a:spLocks noGrp="1"/>
          </p:cNvSpPr>
          <p:nvPr>
            <p:ph type="title" idx="4294967295"/>
          </p:nvPr>
        </p:nvSpPr>
        <p:spPr>
          <a:xfrm>
            <a:off x="0" y="2438400"/>
            <a:ext cx="9144000" cy="1143000"/>
          </a:xfrm>
        </p:spPr>
        <p:txBody>
          <a:bodyPr/>
          <a:lstStyle/>
          <a:p>
            <a:pPr algn="ctr"/>
            <a:r>
              <a:rPr lang="en-US" sz="8800" b="1" dirty="0">
                <a:solidFill>
                  <a:schemeClr val="bg1"/>
                </a:solidFill>
                <a:latin typeface="Arial" charset="0"/>
                <a:ea typeface="ＭＳ Ｐゴシック" charset="0"/>
                <a:cs typeface="Arial" charset="0"/>
              </a:rPr>
              <a:t>1 Corinthians 5</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4" descr="dove-holy-spiri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5702" name="Rectangle 6"/>
          <p:cNvSpPr>
            <a:spLocks noGrp="1" noChangeArrowheads="1"/>
          </p:cNvSpPr>
          <p:nvPr>
            <p:ph type="title"/>
          </p:nvPr>
        </p:nvSpPr>
        <p:spPr>
          <a:xfrm>
            <a:off x="3505200" y="2971800"/>
            <a:ext cx="5257800" cy="3352800"/>
          </a:xfrm>
          <a:effectLst/>
        </p:spPr>
        <p:txBody>
          <a:bodyPr/>
          <a:lstStyle/>
          <a:p>
            <a:pPr eaLnBrk="1" hangingPunct="1"/>
            <a:r>
              <a:rPr lang="en-US" sz="4800" b="1" dirty="0">
                <a:solidFill>
                  <a:schemeClr val="bg1"/>
                </a:solidFill>
                <a:latin typeface="Arial" charset="0"/>
                <a:ea typeface="Osaka" charset="0"/>
                <a:cs typeface="Osaka" charset="0"/>
              </a:rPr>
              <a:t>How do we maintain </a:t>
            </a:r>
            <a:r>
              <a:rPr lang="en-US" sz="7200" b="1" dirty="0">
                <a:solidFill>
                  <a:srgbClr val="00FFFF"/>
                </a:solidFill>
                <a:latin typeface="Aramis Italic" charset="0"/>
                <a:ea typeface="Osaka" charset="0"/>
                <a:cs typeface="Osaka" charset="0"/>
              </a:rPr>
              <a:t>purity</a:t>
            </a:r>
            <a:r>
              <a:rPr lang="en-US" sz="4800" b="1" dirty="0">
                <a:solidFill>
                  <a:schemeClr val="bg1"/>
                </a:solidFill>
                <a:latin typeface="Arial" charset="0"/>
                <a:ea typeface="Osaka" charset="0"/>
                <a:cs typeface="Osaka" charset="0"/>
              </a:rPr>
              <a:t> in the church?</a:t>
            </a:r>
            <a:endParaRPr lang="en-US" sz="3600" dirty="0">
              <a:solidFill>
                <a:schemeClr val="tx1"/>
              </a:solidFill>
              <a:latin typeface="Times" charset="0"/>
              <a:ea typeface="Osaka" charset="0"/>
              <a:cs typeface="Osaka" charset="0"/>
            </a:endParaRPr>
          </a:p>
        </p:txBody>
      </p:sp>
    </p:spTree>
    <p:extLst>
      <p:ext uri="{BB962C8B-B14F-4D97-AF65-F5344CB8AC3E}">
        <p14:creationId xmlns:p14="http://schemas.microsoft.com/office/powerpoint/2010/main" val="32537516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5702">
                                            <p:txEl>
                                              <p:pRg st="0" end="0"/>
                                            </p:txEl>
                                          </p:spTgt>
                                        </p:tgtEl>
                                        <p:attrNameLst>
                                          <p:attrName>style.visibility</p:attrName>
                                        </p:attrNameLst>
                                      </p:cBhvr>
                                      <p:to>
                                        <p:strVal val="visible"/>
                                      </p:to>
                                    </p:set>
                                    <p:animEffect transition="in" filter="fade">
                                      <p:cBhvr>
                                        <p:cTn id="7" dur="500"/>
                                        <p:tgtEl>
                                          <p:spTgt spid="2857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702" grpId="0" build="p" autoUpdateAnimBg="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34 R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2" y="-31750"/>
            <a:ext cx="9448800" cy="704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0835" name="Rectangle 3"/>
          <p:cNvSpPr>
            <a:spLocks noGrp="1" noChangeArrowheads="1"/>
          </p:cNvSpPr>
          <p:nvPr>
            <p:ph type="title"/>
          </p:nvPr>
        </p:nvSpPr>
        <p:spPr>
          <a:xfrm>
            <a:off x="0" y="-76200"/>
            <a:ext cx="9448800" cy="1371600"/>
          </a:xfrm>
          <a:solidFill>
            <a:schemeClr val="tx2"/>
          </a:solidFill>
        </p:spPr>
        <p:txBody>
          <a:bodyPr/>
          <a:lstStyle/>
          <a:p>
            <a:pPr algn="ctr" eaLnBrk="1" hangingPunct="1"/>
            <a:r>
              <a:rPr lang="en-US" sz="4800" dirty="0">
                <a:solidFill>
                  <a:schemeClr val="bg1"/>
                </a:solidFill>
                <a:latin typeface="Arial"/>
                <a:cs typeface="Arial"/>
              </a:rPr>
              <a:t>Corinth: Crossroad of Immorality</a:t>
            </a:r>
          </a:p>
        </p:txBody>
      </p:sp>
      <p:sp>
        <p:nvSpPr>
          <p:cNvPr id="120836" name="AutoShape 4"/>
          <p:cNvSpPr>
            <a:spLocks noChangeArrowheads="1"/>
          </p:cNvSpPr>
          <p:nvPr/>
        </p:nvSpPr>
        <p:spPr bwMode="auto">
          <a:xfrm>
            <a:off x="3352800" y="4800600"/>
            <a:ext cx="609600" cy="457200"/>
          </a:xfrm>
          <a:prstGeom prst="irregularSeal2">
            <a:avLst/>
          </a:prstGeom>
          <a:solidFill>
            <a:srgbClr val="FFCC00"/>
          </a:solidFill>
          <a:ln w="9525">
            <a:solidFill>
              <a:schemeClr val="tx1"/>
            </a:solidFill>
            <a:miter lim="800000"/>
            <a:headEnd/>
            <a:tailEnd/>
          </a:ln>
        </p:spPr>
        <p:txBody>
          <a:bodyPr wrap="none" anchor="ctr"/>
          <a:lstStyle/>
          <a:p>
            <a:pPr algn="l" eaLnBrk="0" hangingPunct="0"/>
            <a:endParaRPr lang="en-US" b="0">
              <a:solidFill>
                <a:srgbClr val="000000"/>
              </a:solidFill>
              <a:latin typeface="Arial"/>
              <a:cs typeface="Arial"/>
            </a:endParaRPr>
          </a:p>
        </p:txBody>
      </p:sp>
      <p:sp>
        <p:nvSpPr>
          <p:cNvPr id="417797" name="Freeform 5"/>
          <p:cNvSpPr>
            <a:spLocks/>
          </p:cNvSpPr>
          <p:nvPr/>
        </p:nvSpPr>
        <p:spPr bwMode="auto">
          <a:xfrm>
            <a:off x="-381000" y="457200"/>
            <a:ext cx="5105400" cy="5816600"/>
          </a:xfrm>
          <a:custGeom>
            <a:avLst/>
            <a:gdLst>
              <a:gd name="T0" fmla="*/ 3072 w 3072"/>
              <a:gd name="T1" fmla="*/ 2928 h 3952"/>
              <a:gd name="T2" fmla="*/ 2736 w 3072"/>
              <a:gd name="T3" fmla="*/ 3648 h 3952"/>
              <a:gd name="T4" fmla="*/ 2352 w 3072"/>
              <a:gd name="T5" fmla="*/ 3936 h 3952"/>
              <a:gd name="T6" fmla="*/ 2112 w 3072"/>
              <a:gd name="T7" fmla="*/ 3744 h 3952"/>
              <a:gd name="T8" fmla="*/ 1824 w 3072"/>
              <a:gd name="T9" fmla="*/ 3264 h 3952"/>
              <a:gd name="T10" fmla="*/ 1728 w 3072"/>
              <a:gd name="T11" fmla="*/ 3024 h 3952"/>
              <a:gd name="T12" fmla="*/ 446 w 3072"/>
              <a:gd name="T13" fmla="*/ 720 h 3952"/>
              <a:gd name="T14" fmla="*/ 0 w 3072"/>
              <a:gd name="T15" fmla="*/ 0 h 3952"/>
              <a:gd name="T16" fmla="*/ 0 60000 65536"/>
              <a:gd name="T17" fmla="*/ 0 60000 65536"/>
              <a:gd name="T18" fmla="*/ 0 60000 65536"/>
              <a:gd name="T19" fmla="*/ 0 60000 65536"/>
              <a:gd name="T20" fmla="*/ 0 60000 65536"/>
              <a:gd name="T21" fmla="*/ 0 60000 65536"/>
              <a:gd name="T22" fmla="*/ 0 60000 65536"/>
              <a:gd name="T23" fmla="*/ 0 60000 65536"/>
              <a:gd name="T24" fmla="*/ 0 w 3072"/>
              <a:gd name="T25" fmla="*/ 0 h 3952"/>
              <a:gd name="T26" fmla="*/ 3072 w 3072"/>
              <a:gd name="T27" fmla="*/ 3952 h 39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72" h="3952">
                <a:moveTo>
                  <a:pt x="3072" y="2928"/>
                </a:moveTo>
                <a:cubicBezTo>
                  <a:pt x="2964" y="3204"/>
                  <a:pt x="2856" y="3480"/>
                  <a:pt x="2736" y="3648"/>
                </a:cubicBezTo>
                <a:cubicBezTo>
                  <a:pt x="2616" y="3816"/>
                  <a:pt x="2456" y="3920"/>
                  <a:pt x="2352" y="3936"/>
                </a:cubicBezTo>
                <a:cubicBezTo>
                  <a:pt x="2248" y="3952"/>
                  <a:pt x="2200" y="3856"/>
                  <a:pt x="2112" y="3744"/>
                </a:cubicBezTo>
                <a:cubicBezTo>
                  <a:pt x="2024" y="3632"/>
                  <a:pt x="1888" y="3384"/>
                  <a:pt x="1824" y="3264"/>
                </a:cubicBezTo>
                <a:cubicBezTo>
                  <a:pt x="1760" y="3144"/>
                  <a:pt x="1958" y="3448"/>
                  <a:pt x="1728" y="3024"/>
                </a:cubicBezTo>
                <a:cubicBezTo>
                  <a:pt x="1498" y="2600"/>
                  <a:pt x="734" y="1224"/>
                  <a:pt x="446" y="720"/>
                </a:cubicBezTo>
                <a:cubicBezTo>
                  <a:pt x="158" y="216"/>
                  <a:pt x="79" y="108"/>
                  <a:pt x="0" y="0"/>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pPr algn="l" eaLnBrk="0" hangingPunct="0"/>
            <a:endParaRPr lang="en-US" b="0">
              <a:solidFill>
                <a:srgbClr val="000000"/>
              </a:solidFill>
              <a:latin typeface="Arial"/>
              <a:cs typeface="Arial"/>
            </a:endParaRPr>
          </a:p>
        </p:txBody>
      </p:sp>
      <p:sp>
        <p:nvSpPr>
          <p:cNvPr id="120838" name="Text Box 6"/>
          <p:cNvSpPr txBox="1">
            <a:spLocks noChangeArrowheads="1"/>
          </p:cNvSpPr>
          <p:nvPr/>
        </p:nvSpPr>
        <p:spPr bwMode="auto">
          <a:xfrm>
            <a:off x="3323837" y="5029200"/>
            <a:ext cx="12787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000000"/>
                </a:solidFill>
                <a:latin typeface="Arial"/>
                <a:cs typeface="Arial"/>
              </a:rPr>
              <a:t>Corinth</a:t>
            </a:r>
          </a:p>
        </p:txBody>
      </p:sp>
      <p:sp>
        <p:nvSpPr>
          <p:cNvPr id="120839" name="Text Box 7"/>
          <p:cNvSpPr txBox="1">
            <a:spLocks noChangeArrowheads="1"/>
          </p:cNvSpPr>
          <p:nvPr/>
        </p:nvSpPr>
        <p:spPr bwMode="auto">
          <a:xfrm>
            <a:off x="8447088"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FFFFF"/>
                </a:solidFill>
                <a:latin typeface="Arial"/>
                <a:cs typeface="Arial"/>
              </a:rPr>
              <a:t>142</a:t>
            </a:r>
          </a:p>
        </p:txBody>
      </p:sp>
    </p:spTree>
    <p:extLst>
      <p:ext uri="{BB962C8B-B14F-4D97-AF65-F5344CB8AC3E}">
        <p14:creationId xmlns:p14="http://schemas.microsoft.com/office/powerpoint/2010/main" val="6927719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17797"/>
                                        </p:tgtEl>
                                        <p:attrNameLst>
                                          <p:attrName>style.visibility</p:attrName>
                                        </p:attrNameLst>
                                      </p:cBhvr>
                                      <p:to>
                                        <p:strVal val="visible"/>
                                      </p:to>
                                    </p:set>
                                    <p:animEffect transition="in" filter="wipe(left)">
                                      <p:cBhvr>
                                        <p:cTn id="7" dur="5000"/>
                                        <p:tgtEl>
                                          <p:spTgt spid="4177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7797" grpId="0" animBg="1"/>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descr="Cork"/>
          <p:cNvSpPr>
            <a:spLocks noChangeArrowheads="1"/>
          </p:cNvSpPr>
          <p:nvPr/>
        </p:nvSpPr>
        <p:spPr bwMode="auto">
          <a:xfrm>
            <a:off x="0" y="0"/>
            <a:ext cx="9144000" cy="6858000"/>
          </a:xfrm>
          <a:prstGeom prst="rect">
            <a:avLst/>
          </a:prstGeom>
          <a:blipFill dpi="0" rotWithShape="0">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a:tile tx="0" ty="0" sx="100000" sy="100000" flip="none" algn="tl"/>
          </a:blipFill>
          <a:ln w="9525">
            <a:solidFill>
              <a:schemeClr val="tx1"/>
            </a:solidFill>
            <a:miter lim="800000"/>
            <a:headEnd/>
            <a:tailEnd/>
          </a:ln>
        </p:spPr>
        <p:txBody>
          <a:bodyPr wrap="none" anchor="ctr"/>
          <a:lstStyle/>
          <a:p>
            <a:pPr algn="l" eaLnBrk="0" hangingPunct="0"/>
            <a:endParaRPr lang="en-US" b="0">
              <a:solidFill>
                <a:srgbClr val="000000"/>
              </a:solidFill>
              <a:latin typeface="Arial"/>
              <a:cs typeface="Arial"/>
            </a:endParaRPr>
          </a:p>
        </p:txBody>
      </p:sp>
      <p:sp>
        <p:nvSpPr>
          <p:cNvPr id="122883" name="Freeform 3" descr="Water droplets"/>
          <p:cNvSpPr>
            <a:spLocks/>
          </p:cNvSpPr>
          <p:nvPr/>
        </p:nvSpPr>
        <p:spPr bwMode="auto">
          <a:xfrm>
            <a:off x="-215900" y="-242888"/>
            <a:ext cx="6426200" cy="2492376"/>
          </a:xfrm>
          <a:custGeom>
            <a:avLst/>
            <a:gdLst>
              <a:gd name="T0" fmla="*/ 93 w 4048"/>
              <a:gd name="T1" fmla="*/ 153 h 1570"/>
              <a:gd name="T2" fmla="*/ 66 w 4048"/>
              <a:gd name="T3" fmla="*/ 579 h 1570"/>
              <a:gd name="T4" fmla="*/ 84 w 4048"/>
              <a:gd name="T5" fmla="*/ 944 h 1570"/>
              <a:gd name="T6" fmla="*/ 136 w 4048"/>
              <a:gd name="T7" fmla="*/ 1144 h 1570"/>
              <a:gd name="T8" fmla="*/ 171 w 4048"/>
              <a:gd name="T9" fmla="*/ 1188 h 1570"/>
              <a:gd name="T10" fmla="*/ 223 w 4048"/>
              <a:gd name="T11" fmla="*/ 1205 h 1570"/>
              <a:gd name="T12" fmla="*/ 440 w 4048"/>
              <a:gd name="T13" fmla="*/ 1257 h 1570"/>
              <a:gd name="T14" fmla="*/ 527 w 4048"/>
              <a:gd name="T15" fmla="*/ 1327 h 1570"/>
              <a:gd name="T16" fmla="*/ 614 w 4048"/>
              <a:gd name="T17" fmla="*/ 1388 h 1570"/>
              <a:gd name="T18" fmla="*/ 866 w 4048"/>
              <a:gd name="T19" fmla="*/ 1466 h 1570"/>
              <a:gd name="T20" fmla="*/ 1006 w 4048"/>
              <a:gd name="T21" fmla="*/ 1518 h 1570"/>
              <a:gd name="T22" fmla="*/ 1145 w 4048"/>
              <a:gd name="T23" fmla="*/ 1544 h 1570"/>
              <a:gd name="T24" fmla="*/ 1301 w 4048"/>
              <a:gd name="T25" fmla="*/ 1518 h 1570"/>
              <a:gd name="T26" fmla="*/ 1458 w 4048"/>
              <a:gd name="T27" fmla="*/ 1440 h 1570"/>
              <a:gd name="T28" fmla="*/ 1519 w 4048"/>
              <a:gd name="T29" fmla="*/ 1457 h 1570"/>
              <a:gd name="T30" fmla="*/ 1562 w 4048"/>
              <a:gd name="T31" fmla="*/ 1484 h 1570"/>
              <a:gd name="T32" fmla="*/ 1684 w 4048"/>
              <a:gd name="T33" fmla="*/ 1510 h 1570"/>
              <a:gd name="T34" fmla="*/ 1849 w 4048"/>
              <a:gd name="T35" fmla="*/ 1544 h 1570"/>
              <a:gd name="T36" fmla="*/ 2084 w 4048"/>
              <a:gd name="T37" fmla="*/ 1492 h 1570"/>
              <a:gd name="T38" fmla="*/ 2293 w 4048"/>
              <a:gd name="T39" fmla="*/ 1449 h 1570"/>
              <a:gd name="T40" fmla="*/ 2493 w 4048"/>
              <a:gd name="T41" fmla="*/ 1301 h 1570"/>
              <a:gd name="T42" fmla="*/ 2597 w 4048"/>
              <a:gd name="T43" fmla="*/ 1223 h 1570"/>
              <a:gd name="T44" fmla="*/ 2614 w 4048"/>
              <a:gd name="T45" fmla="*/ 1205 h 1570"/>
              <a:gd name="T46" fmla="*/ 2745 w 4048"/>
              <a:gd name="T47" fmla="*/ 1197 h 1570"/>
              <a:gd name="T48" fmla="*/ 2953 w 4048"/>
              <a:gd name="T49" fmla="*/ 1179 h 1570"/>
              <a:gd name="T50" fmla="*/ 3049 w 4048"/>
              <a:gd name="T51" fmla="*/ 1240 h 1570"/>
              <a:gd name="T52" fmla="*/ 3145 w 4048"/>
              <a:gd name="T53" fmla="*/ 1231 h 1570"/>
              <a:gd name="T54" fmla="*/ 3223 w 4048"/>
              <a:gd name="T55" fmla="*/ 1197 h 1570"/>
              <a:gd name="T56" fmla="*/ 3380 w 4048"/>
              <a:gd name="T57" fmla="*/ 1179 h 1570"/>
              <a:gd name="T58" fmla="*/ 3545 w 4048"/>
              <a:gd name="T59" fmla="*/ 1049 h 1570"/>
              <a:gd name="T60" fmla="*/ 3606 w 4048"/>
              <a:gd name="T61" fmla="*/ 970 h 1570"/>
              <a:gd name="T62" fmla="*/ 3658 w 4048"/>
              <a:gd name="T63" fmla="*/ 857 h 1570"/>
              <a:gd name="T64" fmla="*/ 3701 w 4048"/>
              <a:gd name="T65" fmla="*/ 831 h 1570"/>
              <a:gd name="T66" fmla="*/ 3727 w 4048"/>
              <a:gd name="T67" fmla="*/ 797 h 1570"/>
              <a:gd name="T68" fmla="*/ 3762 w 4048"/>
              <a:gd name="T69" fmla="*/ 770 h 1570"/>
              <a:gd name="T70" fmla="*/ 3788 w 4048"/>
              <a:gd name="T71" fmla="*/ 727 h 1570"/>
              <a:gd name="T72" fmla="*/ 3875 w 4048"/>
              <a:gd name="T73" fmla="*/ 631 h 1570"/>
              <a:gd name="T74" fmla="*/ 3936 w 4048"/>
              <a:gd name="T75" fmla="*/ 466 h 1570"/>
              <a:gd name="T76" fmla="*/ 4023 w 4048"/>
              <a:gd name="T77" fmla="*/ 223 h 1570"/>
              <a:gd name="T78" fmla="*/ 4032 w 4048"/>
              <a:gd name="T79" fmla="*/ 92 h 1570"/>
              <a:gd name="T80" fmla="*/ 3893 w 4048"/>
              <a:gd name="T81" fmla="*/ 66 h 1570"/>
              <a:gd name="T82" fmla="*/ 3597 w 4048"/>
              <a:gd name="T83" fmla="*/ 49 h 1570"/>
              <a:gd name="T84" fmla="*/ 3180 w 4048"/>
              <a:gd name="T85" fmla="*/ 40 h 1570"/>
              <a:gd name="T86" fmla="*/ 2980 w 4048"/>
              <a:gd name="T87" fmla="*/ 31 h 1570"/>
              <a:gd name="T88" fmla="*/ 2536 w 4048"/>
              <a:gd name="T89" fmla="*/ 23 h 1570"/>
              <a:gd name="T90" fmla="*/ 2249 w 4048"/>
              <a:gd name="T91" fmla="*/ 31 h 1570"/>
              <a:gd name="T92" fmla="*/ 1301 w 4048"/>
              <a:gd name="T93" fmla="*/ 23 h 1570"/>
              <a:gd name="T94" fmla="*/ 980 w 4048"/>
              <a:gd name="T95" fmla="*/ 57 h 1570"/>
              <a:gd name="T96" fmla="*/ 640 w 4048"/>
              <a:gd name="T97" fmla="*/ 40 h 1570"/>
              <a:gd name="T98" fmla="*/ 162 w 4048"/>
              <a:gd name="T99" fmla="*/ 57 h 1570"/>
              <a:gd name="T100" fmla="*/ 75 w 4048"/>
              <a:gd name="T101" fmla="*/ 153 h 1570"/>
              <a:gd name="T102" fmla="*/ 66 w 4048"/>
              <a:gd name="T103" fmla="*/ 266 h 15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048"/>
              <a:gd name="T157" fmla="*/ 0 h 1570"/>
              <a:gd name="T158" fmla="*/ 4048 w 4048"/>
              <a:gd name="T159" fmla="*/ 1570 h 157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048" h="1570">
                <a:moveTo>
                  <a:pt x="93" y="153"/>
                </a:moveTo>
                <a:cubicBezTo>
                  <a:pt x="0" y="287"/>
                  <a:pt x="66" y="181"/>
                  <a:pt x="66" y="579"/>
                </a:cubicBezTo>
                <a:cubicBezTo>
                  <a:pt x="66" y="771"/>
                  <a:pt x="75" y="787"/>
                  <a:pt x="84" y="944"/>
                </a:cubicBezTo>
                <a:cubicBezTo>
                  <a:pt x="89" y="1019"/>
                  <a:pt x="54" y="1118"/>
                  <a:pt x="136" y="1144"/>
                </a:cubicBezTo>
                <a:cubicBezTo>
                  <a:pt x="148" y="1157"/>
                  <a:pt x="156" y="1176"/>
                  <a:pt x="171" y="1188"/>
                </a:cubicBezTo>
                <a:cubicBezTo>
                  <a:pt x="173" y="1189"/>
                  <a:pt x="219" y="1204"/>
                  <a:pt x="223" y="1205"/>
                </a:cubicBezTo>
                <a:cubicBezTo>
                  <a:pt x="295" y="1224"/>
                  <a:pt x="367" y="1239"/>
                  <a:pt x="440" y="1257"/>
                </a:cubicBezTo>
                <a:cubicBezTo>
                  <a:pt x="465" y="1282"/>
                  <a:pt x="496" y="1307"/>
                  <a:pt x="527" y="1327"/>
                </a:cubicBezTo>
                <a:cubicBezTo>
                  <a:pt x="559" y="1370"/>
                  <a:pt x="560" y="1376"/>
                  <a:pt x="614" y="1388"/>
                </a:cubicBezTo>
                <a:cubicBezTo>
                  <a:pt x="695" y="1443"/>
                  <a:pt x="769" y="1449"/>
                  <a:pt x="866" y="1466"/>
                </a:cubicBezTo>
                <a:cubicBezTo>
                  <a:pt x="916" y="1474"/>
                  <a:pt x="960" y="1500"/>
                  <a:pt x="1006" y="1518"/>
                </a:cubicBezTo>
                <a:cubicBezTo>
                  <a:pt x="1047" y="1533"/>
                  <a:pt x="1102" y="1538"/>
                  <a:pt x="1145" y="1544"/>
                </a:cubicBezTo>
                <a:cubicBezTo>
                  <a:pt x="1207" y="1538"/>
                  <a:pt x="1243" y="1529"/>
                  <a:pt x="1301" y="1518"/>
                </a:cubicBezTo>
                <a:cubicBezTo>
                  <a:pt x="1363" y="1476"/>
                  <a:pt x="1389" y="1463"/>
                  <a:pt x="1458" y="1440"/>
                </a:cubicBezTo>
                <a:cubicBezTo>
                  <a:pt x="1459" y="1440"/>
                  <a:pt x="1513" y="1453"/>
                  <a:pt x="1519" y="1457"/>
                </a:cubicBezTo>
                <a:cubicBezTo>
                  <a:pt x="1558" y="1481"/>
                  <a:pt x="1509" y="1472"/>
                  <a:pt x="1562" y="1484"/>
                </a:cubicBezTo>
                <a:cubicBezTo>
                  <a:pt x="1695" y="1512"/>
                  <a:pt x="1619" y="1487"/>
                  <a:pt x="1684" y="1510"/>
                </a:cubicBezTo>
                <a:cubicBezTo>
                  <a:pt x="1744" y="1570"/>
                  <a:pt x="1741" y="1552"/>
                  <a:pt x="1849" y="1544"/>
                </a:cubicBezTo>
                <a:cubicBezTo>
                  <a:pt x="1930" y="1518"/>
                  <a:pt x="1997" y="1500"/>
                  <a:pt x="2084" y="1492"/>
                </a:cubicBezTo>
                <a:cubicBezTo>
                  <a:pt x="2155" y="1470"/>
                  <a:pt x="2218" y="1460"/>
                  <a:pt x="2293" y="1449"/>
                </a:cubicBezTo>
                <a:cubicBezTo>
                  <a:pt x="2393" y="1414"/>
                  <a:pt x="2418" y="1362"/>
                  <a:pt x="2493" y="1301"/>
                </a:cubicBezTo>
                <a:cubicBezTo>
                  <a:pt x="2524" y="1274"/>
                  <a:pt x="2569" y="1252"/>
                  <a:pt x="2597" y="1223"/>
                </a:cubicBezTo>
                <a:cubicBezTo>
                  <a:pt x="2602" y="1217"/>
                  <a:pt x="2605" y="1206"/>
                  <a:pt x="2614" y="1205"/>
                </a:cubicBezTo>
                <a:cubicBezTo>
                  <a:pt x="2657" y="1197"/>
                  <a:pt x="2701" y="1199"/>
                  <a:pt x="2745" y="1197"/>
                </a:cubicBezTo>
                <a:cubicBezTo>
                  <a:pt x="2814" y="1143"/>
                  <a:pt x="2858" y="1171"/>
                  <a:pt x="2953" y="1179"/>
                </a:cubicBezTo>
                <a:cubicBezTo>
                  <a:pt x="2981" y="1207"/>
                  <a:pt x="3011" y="1227"/>
                  <a:pt x="3049" y="1240"/>
                </a:cubicBezTo>
                <a:cubicBezTo>
                  <a:pt x="3081" y="1237"/>
                  <a:pt x="3113" y="1235"/>
                  <a:pt x="3145" y="1231"/>
                </a:cubicBezTo>
                <a:cubicBezTo>
                  <a:pt x="3175" y="1226"/>
                  <a:pt x="3192" y="1202"/>
                  <a:pt x="3223" y="1197"/>
                </a:cubicBezTo>
                <a:cubicBezTo>
                  <a:pt x="3256" y="1191"/>
                  <a:pt x="3350" y="1182"/>
                  <a:pt x="3380" y="1179"/>
                </a:cubicBezTo>
                <a:cubicBezTo>
                  <a:pt x="3421" y="1115"/>
                  <a:pt x="3501" y="1107"/>
                  <a:pt x="3545" y="1049"/>
                </a:cubicBezTo>
                <a:cubicBezTo>
                  <a:pt x="3565" y="1021"/>
                  <a:pt x="3582" y="993"/>
                  <a:pt x="3606" y="970"/>
                </a:cubicBezTo>
                <a:cubicBezTo>
                  <a:pt x="3612" y="949"/>
                  <a:pt x="3644" y="870"/>
                  <a:pt x="3658" y="857"/>
                </a:cubicBezTo>
                <a:cubicBezTo>
                  <a:pt x="3669" y="845"/>
                  <a:pt x="3686" y="839"/>
                  <a:pt x="3701" y="831"/>
                </a:cubicBezTo>
                <a:cubicBezTo>
                  <a:pt x="3709" y="819"/>
                  <a:pt x="3716" y="807"/>
                  <a:pt x="3727" y="797"/>
                </a:cubicBezTo>
                <a:cubicBezTo>
                  <a:pt x="3737" y="786"/>
                  <a:pt x="3752" y="781"/>
                  <a:pt x="3762" y="770"/>
                </a:cubicBezTo>
                <a:cubicBezTo>
                  <a:pt x="3773" y="757"/>
                  <a:pt x="3777" y="740"/>
                  <a:pt x="3788" y="727"/>
                </a:cubicBezTo>
                <a:cubicBezTo>
                  <a:pt x="3812" y="696"/>
                  <a:pt x="3847" y="660"/>
                  <a:pt x="3875" y="631"/>
                </a:cubicBezTo>
                <a:cubicBezTo>
                  <a:pt x="3893" y="577"/>
                  <a:pt x="3905" y="512"/>
                  <a:pt x="3936" y="466"/>
                </a:cubicBezTo>
                <a:cubicBezTo>
                  <a:pt x="3949" y="390"/>
                  <a:pt x="3981" y="286"/>
                  <a:pt x="4023" y="223"/>
                </a:cubicBezTo>
                <a:cubicBezTo>
                  <a:pt x="4035" y="173"/>
                  <a:pt x="4048" y="149"/>
                  <a:pt x="4032" y="92"/>
                </a:cubicBezTo>
                <a:cubicBezTo>
                  <a:pt x="4018" y="47"/>
                  <a:pt x="3939" y="70"/>
                  <a:pt x="3893" y="66"/>
                </a:cubicBezTo>
                <a:cubicBezTo>
                  <a:pt x="3689" y="50"/>
                  <a:pt x="3913" y="62"/>
                  <a:pt x="3597" y="49"/>
                </a:cubicBezTo>
                <a:cubicBezTo>
                  <a:pt x="3459" y="21"/>
                  <a:pt x="3319" y="34"/>
                  <a:pt x="3180" y="40"/>
                </a:cubicBezTo>
                <a:cubicBezTo>
                  <a:pt x="3112" y="58"/>
                  <a:pt x="3048" y="34"/>
                  <a:pt x="2980" y="31"/>
                </a:cubicBezTo>
                <a:cubicBezTo>
                  <a:pt x="2832" y="27"/>
                  <a:pt x="2684" y="26"/>
                  <a:pt x="2536" y="23"/>
                </a:cubicBezTo>
                <a:cubicBezTo>
                  <a:pt x="2439" y="11"/>
                  <a:pt x="2346" y="26"/>
                  <a:pt x="2249" y="31"/>
                </a:cubicBezTo>
                <a:cubicBezTo>
                  <a:pt x="1926" y="26"/>
                  <a:pt x="1622" y="16"/>
                  <a:pt x="1301" y="23"/>
                </a:cubicBezTo>
                <a:cubicBezTo>
                  <a:pt x="1197" y="38"/>
                  <a:pt x="1085" y="59"/>
                  <a:pt x="980" y="57"/>
                </a:cubicBezTo>
                <a:cubicBezTo>
                  <a:pt x="866" y="55"/>
                  <a:pt x="640" y="40"/>
                  <a:pt x="640" y="40"/>
                </a:cubicBezTo>
                <a:cubicBezTo>
                  <a:pt x="488" y="0"/>
                  <a:pt x="313" y="11"/>
                  <a:pt x="162" y="57"/>
                </a:cubicBezTo>
                <a:cubicBezTo>
                  <a:pt x="133" y="89"/>
                  <a:pt x="106" y="124"/>
                  <a:pt x="75" y="153"/>
                </a:cubicBezTo>
                <a:cubicBezTo>
                  <a:pt x="57" y="206"/>
                  <a:pt x="66" y="169"/>
                  <a:pt x="66" y="266"/>
                </a:cubicBezTo>
              </a:path>
            </a:pathLst>
          </a:custGeom>
          <a:blipFill dpi="0" rotWithShape="0">
            <a:blip r:embed="rId5"/>
            <a:srcRect/>
            <a:tile tx="0" ty="0" sx="100000" sy="100000" flip="none" algn="tl"/>
          </a:blipFill>
          <a:ln w="9525">
            <a:solidFill>
              <a:schemeClr val="tx1"/>
            </a:solidFill>
            <a:round/>
            <a:headEnd/>
            <a:tailEnd/>
          </a:ln>
        </p:spPr>
        <p:txBody>
          <a:bodyPr wrap="none" anchor="ctr"/>
          <a:lstStyle/>
          <a:p>
            <a:pPr algn="l" eaLnBrk="0" hangingPunct="0"/>
            <a:endParaRPr lang="en-US" b="0">
              <a:solidFill>
                <a:srgbClr val="000000"/>
              </a:solidFill>
              <a:latin typeface="Arial"/>
              <a:cs typeface="Arial"/>
            </a:endParaRPr>
          </a:p>
        </p:txBody>
      </p:sp>
      <p:sp>
        <p:nvSpPr>
          <p:cNvPr id="122884" name="Freeform 4" descr="Water droplets"/>
          <p:cNvSpPr>
            <a:spLocks/>
          </p:cNvSpPr>
          <p:nvPr/>
        </p:nvSpPr>
        <p:spPr bwMode="auto">
          <a:xfrm>
            <a:off x="7432675" y="2668588"/>
            <a:ext cx="1844675" cy="4040187"/>
          </a:xfrm>
          <a:custGeom>
            <a:avLst/>
            <a:gdLst>
              <a:gd name="T0" fmla="*/ 1072 w 1162"/>
              <a:gd name="T1" fmla="*/ 258 h 2545"/>
              <a:gd name="T2" fmla="*/ 838 w 1162"/>
              <a:gd name="T3" fmla="*/ 194 h 2545"/>
              <a:gd name="T4" fmla="*/ 878 w 1162"/>
              <a:gd name="T5" fmla="*/ 40 h 2545"/>
              <a:gd name="T6" fmla="*/ 862 w 1162"/>
              <a:gd name="T7" fmla="*/ 8 h 2545"/>
              <a:gd name="T8" fmla="*/ 724 w 1162"/>
              <a:gd name="T9" fmla="*/ 48 h 2545"/>
              <a:gd name="T10" fmla="*/ 676 w 1162"/>
              <a:gd name="T11" fmla="*/ 64 h 2545"/>
              <a:gd name="T12" fmla="*/ 579 w 1162"/>
              <a:gd name="T13" fmla="*/ 145 h 2545"/>
              <a:gd name="T14" fmla="*/ 539 w 1162"/>
              <a:gd name="T15" fmla="*/ 218 h 2545"/>
              <a:gd name="T16" fmla="*/ 498 w 1162"/>
              <a:gd name="T17" fmla="*/ 476 h 2545"/>
              <a:gd name="T18" fmla="*/ 603 w 1162"/>
              <a:gd name="T19" fmla="*/ 565 h 2545"/>
              <a:gd name="T20" fmla="*/ 668 w 1162"/>
              <a:gd name="T21" fmla="*/ 848 h 2545"/>
              <a:gd name="T22" fmla="*/ 724 w 1162"/>
              <a:gd name="T23" fmla="*/ 913 h 2545"/>
              <a:gd name="T24" fmla="*/ 757 w 1162"/>
              <a:gd name="T25" fmla="*/ 977 h 2545"/>
              <a:gd name="T26" fmla="*/ 733 w 1162"/>
              <a:gd name="T27" fmla="*/ 1058 h 2545"/>
              <a:gd name="T28" fmla="*/ 652 w 1162"/>
              <a:gd name="T29" fmla="*/ 1139 h 2545"/>
              <a:gd name="T30" fmla="*/ 579 w 1162"/>
              <a:gd name="T31" fmla="*/ 1268 h 2545"/>
              <a:gd name="T32" fmla="*/ 474 w 1162"/>
              <a:gd name="T33" fmla="*/ 1333 h 2545"/>
              <a:gd name="T34" fmla="*/ 320 w 1162"/>
              <a:gd name="T35" fmla="*/ 1462 h 2545"/>
              <a:gd name="T36" fmla="*/ 183 w 1162"/>
              <a:gd name="T37" fmla="*/ 1535 h 2545"/>
              <a:gd name="T38" fmla="*/ 134 w 1162"/>
              <a:gd name="T39" fmla="*/ 1616 h 2545"/>
              <a:gd name="T40" fmla="*/ 94 w 1162"/>
              <a:gd name="T41" fmla="*/ 1745 h 2545"/>
              <a:gd name="T42" fmla="*/ 110 w 1162"/>
              <a:gd name="T43" fmla="*/ 1963 h 2545"/>
              <a:gd name="T44" fmla="*/ 183 w 1162"/>
              <a:gd name="T45" fmla="*/ 2076 h 2545"/>
              <a:gd name="T46" fmla="*/ 353 w 1162"/>
              <a:gd name="T47" fmla="*/ 2198 h 2545"/>
              <a:gd name="T48" fmla="*/ 482 w 1162"/>
              <a:gd name="T49" fmla="*/ 2254 h 2545"/>
              <a:gd name="T50" fmla="*/ 644 w 1162"/>
              <a:gd name="T51" fmla="*/ 2319 h 2545"/>
              <a:gd name="T52" fmla="*/ 821 w 1162"/>
              <a:gd name="T53" fmla="*/ 2472 h 2545"/>
              <a:gd name="T54" fmla="*/ 1088 w 1162"/>
              <a:gd name="T55" fmla="*/ 2529 h 2545"/>
              <a:gd name="T56" fmla="*/ 1104 w 1162"/>
              <a:gd name="T57" fmla="*/ 2327 h 2545"/>
              <a:gd name="T58" fmla="*/ 1145 w 1162"/>
              <a:gd name="T59" fmla="*/ 1640 h 2545"/>
              <a:gd name="T60" fmla="*/ 1120 w 1162"/>
              <a:gd name="T61" fmla="*/ 913 h 2545"/>
              <a:gd name="T62" fmla="*/ 1096 w 1162"/>
              <a:gd name="T63" fmla="*/ 331 h 25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62"/>
              <a:gd name="T97" fmla="*/ 0 h 2545"/>
              <a:gd name="T98" fmla="*/ 1162 w 1162"/>
              <a:gd name="T99" fmla="*/ 2545 h 25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62" h="2545">
                <a:moveTo>
                  <a:pt x="1129" y="291"/>
                </a:moveTo>
                <a:cubicBezTo>
                  <a:pt x="1081" y="243"/>
                  <a:pt x="1129" y="282"/>
                  <a:pt x="1072" y="258"/>
                </a:cubicBezTo>
                <a:cubicBezTo>
                  <a:pt x="1044" y="246"/>
                  <a:pt x="1023" y="218"/>
                  <a:pt x="999" y="202"/>
                </a:cubicBezTo>
                <a:cubicBezTo>
                  <a:pt x="942" y="210"/>
                  <a:pt x="892" y="212"/>
                  <a:pt x="838" y="194"/>
                </a:cubicBezTo>
                <a:cubicBezTo>
                  <a:pt x="821" y="148"/>
                  <a:pt x="830" y="189"/>
                  <a:pt x="838" y="145"/>
                </a:cubicBezTo>
                <a:cubicBezTo>
                  <a:pt x="846" y="95"/>
                  <a:pt x="829" y="56"/>
                  <a:pt x="878" y="40"/>
                </a:cubicBezTo>
                <a:cubicBezTo>
                  <a:pt x="880" y="32"/>
                  <a:pt x="889" y="23"/>
                  <a:pt x="886" y="16"/>
                </a:cubicBezTo>
                <a:cubicBezTo>
                  <a:pt x="882" y="8"/>
                  <a:pt x="870" y="9"/>
                  <a:pt x="862" y="8"/>
                </a:cubicBezTo>
                <a:cubicBezTo>
                  <a:pt x="845" y="4"/>
                  <a:pt x="829" y="2"/>
                  <a:pt x="813" y="0"/>
                </a:cubicBezTo>
                <a:lnTo>
                  <a:pt x="724" y="48"/>
                </a:lnTo>
                <a:cubicBezTo>
                  <a:pt x="724" y="48"/>
                  <a:pt x="724" y="48"/>
                  <a:pt x="724" y="48"/>
                </a:cubicBezTo>
                <a:cubicBezTo>
                  <a:pt x="708" y="53"/>
                  <a:pt x="676" y="64"/>
                  <a:pt x="676" y="64"/>
                </a:cubicBezTo>
                <a:cubicBezTo>
                  <a:pt x="632" y="49"/>
                  <a:pt x="666" y="51"/>
                  <a:pt x="644" y="81"/>
                </a:cubicBezTo>
                <a:cubicBezTo>
                  <a:pt x="625" y="105"/>
                  <a:pt x="595" y="119"/>
                  <a:pt x="579" y="145"/>
                </a:cubicBezTo>
                <a:cubicBezTo>
                  <a:pt x="568" y="161"/>
                  <a:pt x="553" y="175"/>
                  <a:pt x="547" y="194"/>
                </a:cubicBezTo>
                <a:cubicBezTo>
                  <a:pt x="544" y="202"/>
                  <a:pt x="544" y="211"/>
                  <a:pt x="539" y="218"/>
                </a:cubicBezTo>
                <a:cubicBezTo>
                  <a:pt x="527" y="233"/>
                  <a:pt x="498" y="258"/>
                  <a:pt x="498" y="258"/>
                </a:cubicBezTo>
                <a:cubicBezTo>
                  <a:pt x="470" y="315"/>
                  <a:pt x="492" y="418"/>
                  <a:pt x="498" y="476"/>
                </a:cubicBezTo>
                <a:cubicBezTo>
                  <a:pt x="499" y="487"/>
                  <a:pt x="498" y="500"/>
                  <a:pt x="506" y="509"/>
                </a:cubicBezTo>
                <a:cubicBezTo>
                  <a:pt x="530" y="537"/>
                  <a:pt x="573" y="545"/>
                  <a:pt x="603" y="565"/>
                </a:cubicBezTo>
                <a:cubicBezTo>
                  <a:pt x="605" y="635"/>
                  <a:pt x="554" y="792"/>
                  <a:pt x="652" y="824"/>
                </a:cubicBezTo>
                <a:cubicBezTo>
                  <a:pt x="657" y="832"/>
                  <a:pt x="661" y="841"/>
                  <a:pt x="668" y="848"/>
                </a:cubicBezTo>
                <a:cubicBezTo>
                  <a:pt x="674" y="854"/>
                  <a:pt x="685" y="856"/>
                  <a:pt x="692" y="864"/>
                </a:cubicBezTo>
                <a:cubicBezTo>
                  <a:pt x="704" y="878"/>
                  <a:pt x="709" y="899"/>
                  <a:pt x="724" y="913"/>
                </a:cubicBezTo>
                <a:cubicBezTo>
                  <a:pt x="729" y="918"/>
                  <a:pt x="735" y="923"/>
                  <a:pt x="741" y="929"/>
                </a:cubicBezTo>
                <a:cubicBezTo>
                  <a:pt x="746" y="945"/>
                  <a:pt x="745" y="964"/>
                  <a:pt x="757" y="977"/>
                </a:cubicBezTo>
                <a:cubicBezTo>
                  <a:pt x="770" y="990"/>
                  <a:pt x="797" y="1018"/>
                  <a:pt x="797" y="1018"/>
                </a:cubicBezTo>
                <a:cubicBezTo>
                  <a:pt x="771" y="1055"/>
                  <a:pt x="789" y="1039"/>
                  <a:pt x="733" y="1058"/>
                </a:cubicBezTo>
                <a:cubicBezTo>
                  <a:pt x="724" y="1060"/>
                  <a:pt x="708" y="1066"/>
                  <a:pt x="708" y="1066"/>
                </a:cubicBezTo>
                <a:cubicBezTo>
                  <a:pt x="693" y="1112"/>
                  <a:pt x="705" y="1085"/>
                  <a:pt x="652" y="1139"/>
                </a:cubicBezTo>
                <a:cubicBezTo>
                  <a:pt x="641" y="1149"/>
                  <a:pt x="619" y="1171"/>
                  <a:pt x="619" y="1171"/>
                </a:cubicBezTo>
                <a:cubicBezTo>
                  <a:pt x="613" y="1217"/>
                  <a:pt x="623" y="1253"/>
                  <a:pt x="579" y="1268"/>
                </a:cubicBezTo>
                <a:cubicBezTo>
                  <a:pt x="562" y="1265"/>
                  <a:pt x="546" y="1258"/>
                  <a:pt x="530" y="1260"/>
                </a:cubicBezTo>
                <a:cubicBezTo>
                  <a:pt x="505" y="1262"/>
                  <a:pt x="486" y="1316"/>
                  <a:pt x="474" y="1333"/>
                </a:cubicBezTo>
                <a:cubicBezTo>
                  <a:pt x="464" y="1372"/>
                  <a:pt x="446" y="1402"/>
                  <a:pt x="417" y="1430"/>
                </a:cubicBezTo>
                <a:cubicBezTo>
                  <a:pt x="399" y="1483"/>
                  <a:pt x="374" y="1468"/>
                  <a:pt x="320" y="1462"/>
                </a:cubicBezTo>
                <a:cubicBezTo>
                  <a:pt x="265" y="1443"/>
                  <a:pt x="196" y="1460"/>
                  <a:pt x="143" y="1478"/>
                </a:cubicBezTo>
                <a:cubicBezTo>
                  <a:pt x="127" y="1522"/>
                  <a:pt x="137" y="1525"/>
                  <a:pt x="183" y="1535"/>
                </a:cubicBezTo>
                <a:cubicBezTo>
                  <a:pt x="212" y="1579"/>
                  <a:pt x="216" y="1609"/>
                  <a:pt x="159" y="1624"/>
                </a:cubicBezTo>
                <a:cubicBezTo>
                  <a:pt x="150" y="1621"/>
                  <a:pt x="142" y="1616"/>
                  <a:pt x="134" y="1616"/>
                </a:cubicBezTo>
                <a:cubicBezTo>
                  <a:pt x="101" y="1616"/>
                  <a:pt x="62" y="1603"/>
                  <a:pt x="38" y="1624"/>
                </a:cubicBezTo>
                <a:cubicBezTo>
                  <a:pt x="0" y="1655"/>
                  <a:pt x="76" y="1727"/>
                  <a:pt x="94" y="1745"/>
                </a:cubicBezTo>
                <a:cubicBezTo>
                  <a:pt x="87" y="1799"/>
                  <a:pt x="84" y="1820"/>
                  <a:pt x="62" y="1866"/>
                </a:cubicBezTo>
                <a:cubicBezTo>
                  <a:pt x="73" y="1950"/>
                  <a:pt x="72" y="1906"/>
                  <a:pt x="110" y="1963"/>
                </a:cubicBezTo>
                <a:cubicBezTo>
                  <a:pt x="119" y="1992"/>
                  <a:pt x="132" y="2004"/>
                  <a:pt x="151" y="2028"/>
                </a:cubicBezTo>
                <a:cubicBezTo>
                  <a:pt x="162" y="2043"/>
                  <a:pt x="183" y="2076"/>
                  <a:pt x="183" y="2076"/>
                </a:cubicBezTo>
                <a:cubicBezTo>
                  <a:pt x="192" y="2115"/>
                  <a:pt x="186" y="2183"/>
                  <a:pt x="240" y="2190"/>
                </a:cubicBezTo>
                <a:cubicBezTo>
                  <a:pt x="277" y="2194"/>
                  <a:pt x="315" y="2195"/>
                  <a:pt x="353" y="2198"/>
                </a:cubicBezTo>
                <a:cubicBezTo>
                  <a:pt x="411" y="2217"/>
                  <a:pt x="384" y="2210"/>
                  <a:pt x="434" y="2222"/>
                </a:cubicBezTo>
                <a:cubicBezTo>
                  <a:pt x="450" y="2232"/>
                  <a:pt x="475" y="2235"/>
                  <a:pt x="482" y="2254"/>
                </a:cubicBezTo>
                <a:cubicBezTo>
                  <a:pt x="490" y="2279"/>
                  <a:pt x="486" y="2282"/>
                  <a:pt x="514" y="2295"/>
                </a:cubicBezTo>
                <a:cubicBezTo>
                  <a:pt x="562" y="2316"/>
                  <a:pt x="587" y="2313"/>
                  <a:pt x="644" y="2319"/>
                </a:cubicBezTo>
                <a:cubicBezTo>
                  <a:pt x="665" y="2340"/>
                  <a:pt x="674" y="2374"/>
                  <a:pt x="700" y="2392"/>
                </a:cubicBezTo>
                <a:cubicBezTo>
                  <a:pt x="739" y="2419"/>
                  <a:pt x="780" y="2445"/>
                  <a:pt x="821" y="2472"/>
                </a:cubicBezTo>
                <a:cubicBezTo>
                  <a:pt x="900" y="2462"/>
                  <a:pt x="964" y="2472"/>
                  <a:pt x="1040" y="2497"/>
                </a:cubicBezTo>
                <a:cubicBezTo>
                  <a:pt x="1056" y="2507"/>
                  <a:pt x="1072" y="2518"/>
                  <a:pt x="1088" y="2529"/>
                </a:cubicBezTo>
                <a:cubicBezTo>
                  <a:pt x="1096" y="2534"/>
                  <a:pt x="1112" y="2545"/>
                  <a:pt x="1112" y="2545"/>
                </a:cubicBezTo>
                <a:cubicBezTo>
                  <a:pt x="1135" y="2474"/>
                  <a:pt x="1121" y="2398"/>
                  <a:pt x="1104" y="2327"/>
                </a:cubicBezTo>
                <a:cubicBezTo>
                  <a:pt x="1099" y="2243"/>
                  <a:pt x="1087" y="2190"/>
                  <a:pt x="1112" y="2117"/>
                </a:cubicBezTo>
                <a:cubicBezTo>
                  <a:pt x="1137" y="1959"/>
                  <a:pt x="1136" y="1799"/>
                  <a:pt x="1145" y="1640"/>
                </a:cubicBezTo>
                <a:cubicBezTo>
                  <a:pt x="1142" y="1475"/>
                  <a:pt x="1137" y="1311"/>
                  <a:pt x="1137" y="1147"/>
                </a:cubicBezTo>
                <a:cubicBezTo>
                  <a:pt x="1137" y="988"/>
                  <a:pt x="1162" y="1012"/>
                  <a:pt x="1120" y="913"/>
                </a:cubicBezTo>
                <a:cubicBezTo>
                  <a:pt x="1106" y="786"/>
                  <a:pt x="1126" y="656"/>
                  <a:pt x="1096" y="533"/>
                </a:cubicBezTo>
                <a:cubicBezTo>
                  <a:pt x="1085" y="430"/>
                  <a:pt x="1083" y="451"/>
                  <a:pt x="1096" y="331"/>
                </a:cubicBezTo>
                <a:cubicBezTo>
                  <a:pt x="1099" y="299"/>
                  <a:pt x="1096" y="258"/>
                  <a:pt x="1129" y="291"/>
                </a:cubicBezTo>
                <a:close/>
              </a:path>
            </a:pathLst>
          </a:custGeom>
          <a:blipFill dpi="0" rotWithShape="0">
            <a:blip r:embed="rId5"/>
            <a:srcRect/>
            <a:tile tx="0" ty="0" sx="100000" sy="100000" flip="none" algn="tl"/>
          </a:blipFill>
          <a:ln w="9525">
            <a:solidFill>
              <a:schemeClr val="tx1"/>
            </a:solidFill>
            <a:round/>
            <a:headEnd/>
            <a:tailEnd/>
          </a:ln>
        </p:spPr>
        <p:txBody>
          <a:bodyPr wrap="none" anchor="ctr"/>
          <a:lstStyle/>
          <a:p>
            <a:pPr algn="l" eaLnBrk="0" hangingPunct="0"/>
            <a:endParaRPr lang="en-US" b="0">
              <a:solidFill>
                <a:srgbClr val="000000"/>
              </a:solidFill>
              <a:latin typeface="Arial"/>
              <a:cs typeface="Arial"/>
            </a:endParaRPr>
          </a:p>
        </p:txBody>
      </p:sp>
      <p:sp>
        <p:nvSpPr>
          <p:cNvPr id="419845" name="Text Box 5"/>
          <p:cNvSpPr txBox="1">
            <a:spLocks noChangeArrowheads="1"/>
          </p:cNvSpPr>
          <p:nvPr/>
        </p:nvSpPr>
        <p:spPr bwMode="auto">
          <a:xfrm>
            <a:off x="2624138" y="3584575"/>
            <a:ext cx="2100262" cy="641350"/>
          </a:xfrm>
          <a:prstGeom prst="rect">
            <a:avLst/>
          </a:prstGeom>
          <a:noFill/>
          <a:ln w="9525">
            <a:noFill/>
            <a:miter lim="800000"/>
            <a:headEnd/>
            <a:tailEnd/>
          </a:ln>
          <a:effectLst>
            <a:outerShdw blurRad="63500" dist="35921" dir="2700000" algn="ctr" rotWithShape="0">
              <a:schemeClr val="tx1"/>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3600">
                <a:solidFill>
                  <a:srgbClr val="FFFFFF"/>
                </a:solidFill>
                <a:latin typeface="Arial"/>
                <a:cs typeface="Arial"/>
              </a:rPr>
              <a:t>Corinth</a:t>
            </a:r>
          </a:p>
        </p:txBody>
      </p:sp>
      <p:sp>
        <p:nvSpPr>
          <p:cNvPr id="122886" name="Freeform 6"/>
          <p:cNvSpPr>
            <a:spLocks/>
          </p:cNvSpPr>
          <p:nvPr/>
        </p:nvSpPr>
        <p:spPr bwMode="auto">
          <a:xfrm>
            <a:off x="941388" y="3373438"/>
            <a:ext cx="1739900" cy="1744662"/>
          </a:xfrm>
          <a:custGeom>
            <a:avLst/>
            <a:gdLst>
              <a:gd name="T0" fmla="*/ 942 w 1096"/>
              <a:gd name="T1" fmla="*/ 0 h 1099"/>
              <a:gd name="T2" fmla="*/ 837 w 1096"/>
              <a:gd name="T3" fmla="*/ 41 h 1099"/>
              <a:gd name="T4" fmla="*/ 813 w 1096"/>
              <a:gd name="T5" fmla="*/ 49 h 1099"/>
              <a:gd name="T6" fmla="*/ 700 w 1096"/>
              <a:gd name="T7" fmla="*/ 129 h 1099"/>
              <a:gd name="T8" fmla="*/ 619 w 1096"/>
              <a:gd name="T9" fmla="*/ 162 h 1099"/>
              <a:gd name="T10" fmla="*/ 449 w 1096"/>
              <a:gd name="T11" fmla="*/ 202 h 1099"/>
              <a:gd name="T12" fmla="*/ 393 w 1096"/>
              <a:gd name="T13" fmla="*/ 218 h 1099"/>
              <a:gd name="T14" fmla="*/ 344 w 1096"/>
              <a:gd name="T15" fmla="*/ 234 h 1099"/>
              <a:gd name="T16" fmla="*/ 231 w 1096"/>
              <a:gd name="T17" fmla="*/ 307 h 1099"/>
              <a:gd name="T18" fmla="*/ 191 w 1096"/>
              <a:gd name="T19" fmla="*/ 299 h 1099"/>
              <a:gd name="T20" fmla="*/ 142 w 1096"/>
              <a:gd name="T21" fmla="*/ 283 h 1099"/>
              <a:gd name="T22" fmla="*/ 78 w 1096"/>
              <a:gd name="T23" fmla="*/ 348 h 1099"/>
              <a:gd name="T24" fmla="*/ 54 w 1096"/>
              <a:gd name="T25" fmla="*/ 461 h 1099"/>
              <a:gd name="T26" fmla="*/ 37 w 1096"/>
              <a:gd name="T27" fmla="*/ 485 h 1099"/>
              <a:gd name="T28" fmla="*/ 13 w 1096"/>
              <a:gd name="T29" fmla="*/ 501 h 1099"/>
              <a:gd name="T30" fmla="*/ 62 w 1096"/>
              <a:gd name="T31" fmla="*/ 582 h 1099"/>
              <a:gd name="T32" fmla="*/ 94 w 1096"/>
              <a:gd name="T33" fmla="*/ 760 h 1099"/>
              <a:gd name="T34" fmla="*/ 86 w 1096"/>
              <a:gd name="T35" fmla="*/ 808 h 1099"/>
              <a:gd name="T36" fmla="*/ 70 w 1096"/>
              <a:gd name="T37" fmla="*/ 889 h 1099"/>
              <a:gd name="T38" fmla="*/ 118 w 1096"/>
              <a:gd name="T39" fmla="*/ 946 h 1099"/>
              <a:gd name="T40" fmla="*/ 134 w 1096"/>
              <a:gd name="T41" fmla="*/ 1034 h 1099"/>
              <a:gd name="T42" fmla="*/ 215 w 1096"/>
              <a:gd name="T43" fmla="*/ 1067 h 1099"/>
              <a:gd name="T44" fmla="*/ 353 w 1096"/>
              <a:gd name="T45" fmla="*/ 1091 h 1099"/>
              <a:gd name="T46" fmla="*/ 441 w 1096"/>
              <a:gd name="T47" fmla="*/ 1099 h 1099"/>
              <a:gd name="T48" fmla="*/ 490 w 1096"/>
              <a:gd name="T49" fmla="*/ 970 h 1099"/>
              <a:gd name="T50" fmla="*/ 595 w 1096"/>
              <a:gd name="T51" fmla="*/ 937 h 1099"/>
              <a:gd name="T52" fmla="*/ 797 w 1096"/>
              <a:gd name="T53" fmla="*/ 865 h 1099"/>
              <a:gd name="T54" fmla="*/ 805 w 1096"/>
              <a:gd name="T55" fmla="*/ 841 h 1099"/>
              <a:gd name="T56" fmla="*/ 821 w 1096"/>
              <a:gd name="T57" fmla="*/ 824 h 1099"/>
              <a:gd name="T58" fmla="*/ 854 w 1096"/>
              <a:gd name="T59" fmla="*/ 752 h 1099"/>
              <a:gd name="T60" fmla="*/ 926 w 1096"/>
              <a:gd name="T61" fmla="*/ 703 h 1099"/>
              <a:gd name="T62" fmla="*/ 975 w 1096"/>
              <a:gd name="T63" fmla="*/ 679 h 1099"/>
              <a:gd name="T64" fmla="*/ 1015 w 1096"/>
              <a:gd name="T65" fmla="*/ 647 h 1099"/>
              <a:gd name="T66" fmla="*/ 1023 w 1096"/>
              <a:gd name="T67" fmla="*/ 622 h 1099"/>
              <a:gd name="T68" fmla="*/ 1007 w 1096"/>
              <a:gd name="T69" fmla="*/ 574 h 1099"/>
              <a:gd name="T70" fmla="*/ 1064 w 1096"/>
              <a:gd name="T71" fmla="*/ 412 h 1099"/>
              <a:gd name="T72" fmla="*/ 1096 w 1096"/>
              <a:gd name="T73" fmla="*/ 243 h 1099"/>
              <a:gd name="T74" fmla="*/ 1088 w 1096"/>
              <a:gd name="T75" fmla="*/ 178 h 1099"/>
              <a:gd name="T76" fmla="*/ 1015 w 1096"/>
              <a:gd name="T77" fmla="*/ 146 h 1099"/>
              <a:gd name="T78" fmla="*/ 942 w 1096"/>
              <a:gd name="T79" fmla="*/ 0 h 109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96"/>
              <a:gd name="T121" fmla="*/ 0 h 1099"/>
              <a:gd name="T122" fmla="*/ 1096 w 1096"/>
              <a:gd name="T123" fmla="*/ 1099 h 109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96" h="1099">
                <a:moveTo>
                  <a:pt x="942" y="0"/>
                </a:moveTo>
                <a:cubicBezTo>
                  <a:pt x="906" y="11"/>
                  <a:pt x="873" y="28"/>
                  <a:pt x="837" y="41"/>
                </a:cubicBezTo>
                <a:cubicBezTo>
                  <a:pt x="829" y="43"/>
                  <a:pt x="813" y="49"/>
                  <a:pt x="813" y="49"/>
                </a:cubicBezTo>
                <a:cubicBezTo>
                  <a:pt x="786" y="88"/>
                  <a:pt x="744" y="114"/>
                  <a:pt x="700" y="129"/>
                </a:cubicBezTo>
                <a:cubicBezTo>
                  <a:pt x="665" y="165"/>
                  <a:pt x="700" y="134"/>
                  <a:pt x="619" y="162"/>
                </a:cubicBezTo>
                <a:cubicBezTo>
                  <a:pt x="562" y="180"/>
                  <a:pt x="505" y="186"/>
                  <a:pt x="449" y="202"/>
                </a:cubicBezTo>
                <a:cubicBezTo>
                  <a:pt x="430" y="207"/>
                  <a:pt x="411" y="212"/>
                  <a:pt x="393" y="218"/>
                </a:cubicBezTo>
                <a:cubicBezTo>
                  <a:pt x="376" y="222"/>
                  <a:pt x="344" y="234"/>
                  <a:pt x="344" y="234"/>
                </a:cubicBezTo>
                <a:cubicBezTo>
                  <a:pt x="313" y="266"/>
                  <a:pt x="273" y="293"/>
                  <a:pt x="231" y="307"/>
                </a:cubicBezTo>
                <a:cubicBezTo>
                  <a:pt x="217" y="304"/>
                  <a:pt x="204" y="302"/>
                  <a:pt x="191" y="299"/>
                </a:cubicBezTo>
                <a:cubicBezTo>
                  <a:pt x="174" y="294"/>
                  <a:pt x="142" y="283"/>
                  <a:pt x="142" y="283"/>
                </a:cubicBezTo>
                <a:cubicBezTo>
                  <a:pt x="120" y="347"/>
                  <a:pt x="137" y="328"/>
                  <a:pt x="78" y="348"/>
                </a:cubicBezTo>
                <a:cubicBezTo>
                  <a:pt x="27" y="416"/>
                  <a:pt x="28" y="388"/>
                  <a:pt x="54" y="461"/>
                </a:cubicBezTo>
                <a:cubicBezTo>
                  <a:pt x="48" y="469"/>
                  <a:pt x="44" y="478"/>
                  <a:pt x="37" y="485"/>
                </a:cubicBezTo>
                <a:cubicBezTo>
                  <a:pt x="30" y="491"/>
                  <a:pt x="15" y="491"/>
                  <a:pt x="13" y="501"/>
                </a:cubicBezTo>
                <a:cubicBezTo>
                  <a:pt x="0" y="550"/>
                  <a:pt x="35" y="557"/>
                  <a:pt x="62" y="582"/>
                </a:cubicBezTo>
                <a:cubicBezTo>
                  <a:pt x="76" y="641"/>
                  <a:pt x="75" y="702"/>
                  <a:pt x="94" y="760"/>
                </a:cubicBezTo>
                <a:cubicBezTo>
                  <a:pt x="91" y="776"/>
                  <a:pt x="88" y="792"/>
                  <a:pt x="86" y="808"/>
                </a:cubicBezTo>
                <a:cubicBezTo>
                  <a:pt x="80" y="835"/>
                  <a:pt x="70" y="889"/>
                  <a:pt x="70" y="889"/>
                </a:cubicBezTo>
                <a:cubicBezTo>
                  <a:pt x="82" y="940"/>
                  <a:pt x="86" y="912"/>
                  <a:pt x="118" y="946"/>
                </a:cubicBezTo>
                <a:cubicBezTo>
                  <a:pt x="127" y="974"/>
                  <a:pt x="122" y="1006"/>
                  <a:pt x="134" y="1034"/>
                </a:cubicBezTo>
                <a:cubicBezTo>
                  <a:pt x="143" y="1056"/>
                  <a:pt x="195" y="1060"/>
                  <a:pt x="215" y="1067"/>
                </a:cubicBezTo>
                <a:cubicBezTo>
                  <a:pt x="295" y="1051"/>
                  <a:pt x="289" y="1078"/>
                  <a:pt x="353" y="1091"/>
                </a:cubicBezTo>
                <a:cubicBezTo>
                  <a:pt x="381" y="1096"/>
                  <a:pt x="411" y="1096"/>
                  <a:pt x="441" y="1099"/>
                </a:cubicBezTo>
                <a:cubicBezTo>
                  <a:pt x="498" y="1062"/>
                  <a:pt x="465" y="1024"/>
                  <a:pt x="490" y="970"/>
                </a:cubicBezTo>
                <a:cubicBezTo>
                  <a:pt x="501" y="943"/>
                  <a:pt x="580" y="939"/>
                  <a:pt x="595" y="937"/>
                </a:cubicBezTo>
                <a:cubicBezTo>
                  <a:pt x="659" y="904"/>
                  <a:pt x="735" y="905"/>
                  <a:pt x="797" y="865"/>
                </a:cubicBezTo>
                <a:cubicBezTo>
                  <a:pt x="799" y="857"/>
                  <a:pt x="800" y="848"/>
                  <a:pt x="805" y="841"/>
                </a:cubicBezTo>
                <a:cubicBezTo>
                  <a:pt x="808" y="834"/>
                  <a:pt x="817" y="830"/>
                  <a:pt x="821" y="824"/>
                </a:cubicBezTo>
                <a:cubicBezTo>
                  <a:pt x="869" y="724"/>
                  <a:pt x="809" y="814"/>
                  <a:pt x="854" y="752"/>
                </a:cubicBezTo>
                <a:cubicBezTo>
                  <a:pt x="867" y="711"/>
                  <a:pt x="884" y="711"/>
                  <a:pt x="926" y="703"/>
                </a:cubicBezTo>
                <a:cubicBezTo>
                  <a:pt x="941" y="693"/>
                  <a:pt x="960" y="690"/>
                  <a:pt x="975" y="679"/>
                </a:cubicBezTo>
                <a:cubicBezTo>
                  <a:pt x="1026" y="637"/>
                  <a:pt x="954" y="667"/>
                  <a:pt x="1015" y="647"/>
                </a:cubicBezTo>
                <a:cubicBezTo>
                  <a:pt x="1017" y="638"/>
                  <a:pt x="1023" y="630"/>
                  <a:pt x="1023" y="622"/>
                </a:cubicBezTo>
                <a:cubicBezTo>
                  <a:pt x="1021" y="605"/>
                  <a:pt x="1007" y="574"/>
                  <a:pt x="1007" y="574"/>
                </a:cubicBezTo>
                <a:cubicBezTo>
                  <a:pt x="1016" y="475"/>
                  <a:pt x="1014" y="486"/>
                  <a:pt x="1064" y="412"/>
                </a:cubicBezTo>
                <a:cubicBezTo>
                  <a:pt x="1073" y="354"/>
                  <a:pt x="1088" y="301"/>
                  <a:pt x="1096" y="243"/>
                </a:cubicBezTo>
                <a:cubicBezTo>
                  <a:pt x="1093" y="221"/>
                  <a:pt x="1096" y="198"/>
                  <a:pt x="1088" y="178"/>
                </a:cubicBezTo>
                <a:cubicBezTo>
                  <a:pt x="1078" y="153"/>
                  <a:pt x="1015" y="146"/>
                  <a:pt x="1015" y="146"/>
                </a:cubicBezTo>
                <a:cubicBezTo>
                  <a:pt x="980" y="109"/>
                  <a:pt x="997" y="0"/>
                  <a:pt x="942" y="0"/>
                </a:cubicBezTo>
                <a:close/>
              </a:path>
            </a:pathLst>
          </a:custGeom>
          <a:solidFill>
            <a:schemeClr val="tx2"/>
          </a:solidFill>
          <a:ln w="9525">
            <a:solidFill>
              <a:schemeClr val="tx1"/>
            </a:solidFill>
            <a:round/>
            <a:headEnd/>
            <a:tailEnd/>
          </a:ln>
        </p:spPr>
        <p:txBody>
          <a:bodyPr wrap="none" anchor="ctr"/>
          <a:lstStyle/>
          <a:p>
            <a:pPr algn="l" eaLnBrk="0" hangingPunct="0"/>
            <a:endParaRPr lang="en-US" b="0">
              <a:solidFill>
                <a:srgbClr val="000000"/>
              </a:solidFill>
              <a:latin typeface="Arial"/>
              <a:cs typeface="Arial"/>
            </a:endParaRPr>
          </a:p>
        </p:txBody>
      </p:sp>
      <p:sp>
        <p:nvSpPr>
          <p:cNvPr id="122887" name="Freeform 7"/>
          <p:cNvSpPr>
            <a:spLocks/>
          </p:cNvSpPr>
          <p:nvPr/>
        </p:nvSpPr>
        <p:spPr bwMode="auto">
          <a:xfrm>
            <a:off x="1295400" y="4746625"/>
            <a:ext cx="512763" cy="409575"/>
          </a:xfrm>
          <a:custGeom>
            <a:avLst/>
            <a:gdLst>
              <a:gd name="T0" fmla="*/ 8 w 323"/>
              <a:gd name="T1" fmla="*/ 202 h 258"/>
              <a:gd name="T2" fmla="*/ 33 w 323"/>
              <a:gd name="T3" fmla="*/ 121 h 258"/>
              <a:gd name="T4" fmla="*/ 0 w 323"/>
              <a:gd name="T5" fmla="*/ 40 h 258"/>
              <a:gd name="T6" fmla="*/ 24 w 323"/>
              <a:gd name="T7" fmla="*/ 24 h 258"/>
              <a:gd name="T8" fmla="*/ 73 w 323"/>
              <a:gd name="T9" fmla="*/ 8 h 258"/>
              <a:gd name="T10" fmla="*/ 97 w 323"/>
              <a:gd name="T11" fmla="*/ 16 h 258"/>
              <a:gd name="T12" fmla="*/ 105 w 323"/>
              <a:gd name="T13" fmla="*/ 40 h 258"/>
              <a:gd name="T14" fmla="*/ 138 w 323"/>
              <a:gd name="T15" fmla="*/ 81 h 258"/>
              <a:gd name="T16" fmla="*/ 170 w 323"/>
              <a:gd name="T17" fmla="*/ 72 h 258"/>
              <a:gd name="T18" fmla="*/ 202 w 323"/>
              <a:gd name="T19" fmla="*/ 24 h 258"/>
              <a:gd name="T20" fmla="*/ 251 w 323"/>
              <a:gd name="T21" fmla="*/ 8 h 258"/>
              <a:gd name="T22" fmla="*/ 275 w 323"/>
              <a:gd name="T23" fmla="*/ 0 h 258"/>
              <a:gd name="T24" fmla="*/ 307 w 323"/>
              <a:gd name="T25" fmla="*/ 56 h 258"/>
              <a:gd name="T26" fmla="*/ 323 w 323"/>
              <a:gd name="T27" fmla="*/ 105 h 258"/>
              <a:gd name="T28" fmla="*/ 202 w 323"/>
              <a:gd name="T29" fmla="*/ 258 h 258"/>
              <a:gd name="T30" fmla="*/ 81 w 323"/>
              <a:gd name="T31" fmla="*/ 218 h 258"/>
              <a:gd name="T32" fmla="*/ 41 w 323"/>
              <a:gd name="T33" fmla="*/ 210 h 258"/>
              <a:gd name="T34" fmla="*/ 8 w 323"/>
              <a:gd name="T35" fmla="*/ 202 h 2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23"/>
              <a:gd name="T55" fmla="*/ 0 h 258"/>
              <a:gd name="T56" fmla="*/ 323 w 323"/>
              <a:gd name="T57" fmla="*/ 258 h 2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23" h="258">
                <a:moveTo>
                  <a:pt x="8" y="202"/>
                </a:moveTo>
                <a:cubicBezTo>
                  <a:pt x="14" y="173"/>
                  <a:pt x="22" y="148"/>
                  <a:pt x="33" y="121"/>
                </a:cubicBezTo>
                <a:cubicBezTo>
                  <a:pt x="23" y="77"/>
                  <a:pt x="12" y="77"/>
                  <a:pt x="0" y="40"/>
                </a:cubicBezTo>
                <a:cubicBezTo>
                  <a:pt x="8" y="34"/>
                  <a:pt x="15" y="27"/>
                  <a:pt x="24" y="24"/>
                </a:cubicBezTo>
                <a:cubicBezTo>
                  <a:pt x="39" y="17"/>
                  <a:pt x="73" y="8"/>
                  <a:pt x="73" y="8"/>
                </a:cubicBezTo>
                <a:cubicBezTo>
                  <a:pt x="81" y="10"/>
                  <a:pt x="91" y="10"/>
                  <a:pt x="97" y="16"/>
                </a:cubicBezTo>
                <a:cubicBezTo>
                  <a:pt x="102" y="21"/>
                  <a:pt x="101" y="32"/>
                  <a:pt x="105" y="40"/>
                </a:cubicBezTo>
                <a:cubicBezTo>
                  <a:pt x="115" y="60"/>
                  <a:pt x="122" y="65"/>
                  <a:pt x="138" y="81"/>
                </a:cubicBezTo>
                <a:cubicBezTo>
                  <a:pt x="148" y="78"/>
                  <a:pt x="161" y="79"/>
                  <a:pt x="170" y="72"/>
                </a:cubicBezTo>
                <a:cubicBezTo>
                  <a:pt x="184" y="59"/>
                  <a:pt x="183" y="29"/>
                  <a:pt x="202" y="24"/>
                </a:cubicBezTo>
                <a:cubicBezTo>
                  <a:pt x="218" y="18"/>
                  <a:pt x="234" y="13"/>
                  <a:pt x="251" y="8"/>
                </a:cubicBezTo>
                <a:cubicBezTo>
                  <a:pt x="259" y="5"/>
                  <a:pt x="275" y="0"/>
                  <a:pt x="275" y="0"/>
                </a:cubicBezTo>
                <a:cubicBezTo>
                  <a:pt x="313" y="25"/>
                  <a:pt x="292" y="3"/>
                  <a:pt x="307" y="56"/>
                </a:cubicBezTo>
                <a:cubicBezTo>
                  <a:pt x="311" y="72"/>
                  <a:pt x="323" y="105"/>
                  <a:pt x="323" y="105"/>
                </a:cubicBezTo>
                <a:cubicBezTo>
                  <a:pt x="233" y="134"/>
                  <a:pt x="286" y="229"/>
                  <a:pt x="202" y="258"/>
                </a:cubicBezTo>
                <a:cubicBezTo>
                  <a:pt x="163" y="245"/>
                  <a:pt x="121" y="226"/>
                  <a:pt x="81" y="218"/>
                </a:cubicBezTo>
                <a:cubicBezTo>
                  <a:pt x="67" y="215"/>
                  <a:pt x="54" y="212"/>
                  <a:pt x="41" y="210"/>
                </a:cubicBezTo>
                <a:cubicBezTo>
                  <a:pt x="29" y="207"/>
                  <a:pt x="8" y="202"/>
                  <a:pt x="8" y="202"/>
                </a:cubicBezTo>
                <a:close/>
              </a:path>
            </a:pathLst>
          </a:custGeom>
          <a:solidFill>
            <a:srgbClr val="FF0000"/>
          </a:solidFill>
          <a:ln w="9525">
            <a:solidFill>
              <a:schemeClr val="tx1"/>
            </a:solidFill>
            <a:round/>
            <a:headEnd/>
            <a:tailEnd/>
          </a:ln>
        </p:spPr>
        <p:txBody>
          <a:bodyPr wrap="none" anchor="ctr"/>
          <a:lstStyle/>
          <a:p>
            <a:pPr algn="l" eaLnBrk="0" hangingPunct="0"/>
            <a:endParaRPr lang="en-US" b="0">
              <a:solidFill>
                <a:srgbClr val="000000"/>
              </a:solidFill>
              <a:latin typeface="Arial"/>
              <a:cs typeface="Arial"/>
            </a:endParaRPr>
          </a:p>
        </p:txBody>
      </p:sp>
      <p:sp>
        <p:nvSpPr>
          <p:cNvPr id="419848" name="Rectangle 8"/>
          <p:cNvSpPr>
            <a:spLocks noGrp="1" noChangeArrowheads="1"/>
          </p:cNvSpPr>
          <p:nvPr>
            <p:ph type="ctrTitle"/>
          </p:nvPr>
        </p:nvSpPr>
        <p:spPr>
          <a:xfrm>
            <a:off x="6248400" y="685800"/>
            <a:ext cx="3200400" cy="1190625"/>
          </a:xfrm>
          <a:effectLst>
            <a:outerShdw blurRad="63500" dist="35921" dir="2700000" algn="ctr" rotWithShape="0">
              <a:schemeClr val="tx1"/>
            </a:outerShdw>
          </a:effectLst>
        </p:spPr>
        <p:txBody>
          <a:bodyPr anchor="t">
            <a:spAutoFit/>
          </a:bodyPr>
          <a:lstStyle/>
          <a:p>
            <a:pPr eaLnBrk="1" hangingPunct="1"/>
            <a:r>
              <a:rPr lang="en-US" sz="3600" b="1">
                <a:solidFill>
                  <a:schemeClr val="bg1"/>
                </a:solidFill>
                <a:latin typeface="Arial"/>
                <a:cs typeface="Arial"/>
              </a:rPr>
              <a:t>Isthmus of Corinth</a:t>
            </a:r>
          </a:p>
        </p:txBody>
      </p:sp>
      <p:sp>
        <p:nvSpPr>
          <p:cNvPr id="122889" name="AutoShape 9"/>
          <p:cNvSpPr>
            <a:spLocks noChangeArrowheads="1"/>
          </p:cNvSpPr>
          <p:nvPr/>
        </p:nvSpPr>
        <p:spPr bwMode="auto">
          <a:xfrm rot="1981081">
            <a:off x="5357813" y="1592263"/>
            <a:ext cx="3276600" cy="838200"/>
          </a:xfrm>
          <a:prstGeom prst="leftRightArrow">
            <a:avLst>
              <a:gd name="adj1" fmla="val 50000"/>
              <a:gd name="adj2" fmla="val 78182"/>
            </a:avLst>
          </a:prstGeom>
          <a:solidFill>
            <a:schemeClr val="tx1"/>
          </a:solidFill>
          <a:ln w="9525">
            <a:solidFill>
              <a:schemeClr val="tx1"/>
            </a:solidFill>
            <a:miter lim="800000"/>
            <a:headEnd/>
            <a:tailEnd/>
          </a:ln>
        </p:spPr>
        <p:txBody>
          <a:bodyPr wrap="none" anchor="ctr"/>
          <a:lstStyle/>
          <a:p>
            <a:r>
              <a:rPr lang="en-US" sz="2800">
                <a:solidFill>
                  <a:srgbClr val="FFFFFF"/>
                </a:solidFill>
                <a:latin typeface="Arial"/>
                <a:cs typeface="Arial"/>
              </a:rPr>
              <a:t>7 km</a:t>
            </a:r>
            <a:endParaRPr lang="en-US">
              <a:solidFill>
                <a:srgbClr val="000000"/>
              </a:solidFill>
              <a:latin typeface="Arial"/>
              <a:cs typeface="Arial"/>
            </a:endParaRPr>
          </a:p>
        </p:txBody>
      </p:sp>
      <p:sp>
        <p:nvSpPr>
          <p:cNvPr id="419850" name="AutoShape 10"/>
          <p:cNvSpPr>
            <a:spLocks noChangeArrowheads="1"/>
          </p:cNvSpPr>
          <p:nvPr/>
        </p:nvSpPr>
        <p:spPr bwMode="auto">
          <a:xfrm rot="8901611">
            <a:off x="1387475" y="1725613"/>
            <a:ext cx="4648200" cy="998537"/>
          </a:xfrm>
          <a:prstGeom prst="curvedUpArrow">
            <a:avLst>
              <a:gd name="adj1" fmla="val 93100"/>
              <a:gd name="adj2" fmla="val 186200"/>
              <a:gd name="adj3" fmla="val 33333"/>
            </a:avLst>
          </a:prstGeom>
          <a:solidFill>
            <a:srgbClr val="0000FF"/>
          </a:solidFill>
          <a:ln w="9525">
            <a:solidFill>
              <a:schemeClr val="tx1"/>
            </a:solidFill>
            <a:miter lim="800000"/>
            <a:headEnd/>
            <a:tailEnd/>
          </a:ln>
        </p:spPr>
        <p:txBody>
          <a:bodyPr wrap="none" anchor="ctr"/>
          <a:lstStyle/>
          <a:p>
            <a:pPr algn="l" eaLnBrk="0" hangingPunct="0"/>
            <a:endParaRPr lang="en-US" b="0">
              <a:solidFill>
                <a:srgbClr val="000000"/>
              </a:solidFill>
              <a:latin typeface="Arial"/>
              <a:cs typeface="Arial"/>
            </a:endParaRPr>
          </a:p>
        </p:txBody>
      </p:sp>
      <p:sp>
        <p:nvSpPr>
          <p:cNvPr id="419851" name="AutoShape 11"/>
          <p:cNvSpPr>
            <a:spLocks noChangeArrowheads="1"/>
          </p:cNvSpPr>
          <p:nvPr/>
        </p:nvSpPr>
        <p:spPr bwMode="auto">
          <a:xfrm rot="-748535">
            <a:off x="2274888" y="3725863"/>
            <a:ext cx="7543800" cy="998537"/>
          </a:xfrm>
          <a:prstGeom prst="curvedUpArrow">
            <a:avLst>
              <a:gd name="adj1" fmla="val 151097"/>
              <a:gd name="adj2" fmla="val 302194"/>
              <a:gd name="adj3" fmla="val 33333"/>
            </a:avLst>
          </a:prstGeom>
          <a:solidFill>
            <a:srgbClr val="0000FF"/>
          </a:solidFill>
          <a:ln w="9525">
            <a:solidFill>
              <a:schemeClr val="tx1"/>
            </a:solidFill>
            <a:miter lim="800000"/>
            <a:headEnd/>
            <a:tailEnd/>
          </a:ln>
        </p:spPr>
        <p:txBody>
          <a:bodyPr wrap="none" anchor="ctr"/>
          <a:lstStyle/>
          <a:p>
            <a:pPr algn="l" eaLnBrk="0" hangingPunct="0"/>
            <a:endParaRPr lang="en-US" b="0">
              <a:solidFill>
                <a:srgbClr val="000000"/>
              </a:solidFill>
              <a:latin typeface="Arial"/>
              <a:cs typeface="Arial"/>
            </a:endParaRPr>
          </a:p>
        </p:txBody>
      </p:sp>
      <p:sp>
        <p:nvSpPr>
          <p:cNvPr id="419852" name="Text Box 12"/>
          <p:cNvSpPr txBox="1">
            <a:spLocks noChangeArrowheads="1"/>
          </p:cNvSpPr>
          <p:nvPr/>
        </p:nvSpPr>
        <p:spPr bwMode="auto">
          <a:xfrm>
            <a:off x="-76200" y="5029200"/>
            <a:ext cx="3429000" cy="641350"/>
          </a:xfrm>
          <a:prstGeom prst="rect">
            <a:avLst/>
          </a:prstGeom>
          <a:noFill/>
          <a:ln w="9525">
            <a:noFill/>
            <a:miter lim="800000"/>
            <a:headEnd/>
            <a:tailEnd/>
          </a:ln>
          <a:effectLst>
            <a:outerShdw blurRad="63500" dist="35921" dir="2700000" algn="ctr" rotWithShape="0">
              <a:schemeClr val="tx1"/>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3600">
                <a:solidFill>
                  <a:srgbClr val="FFFFFF"/>
                </a:solidFill>
                <a:latin typeface="Arial"/>
                <a:cs typeface="Arial"/>
              </a:rPr>
              <a:t>Acrocorinth</a:t>
            </a:r>
          </a:p>
        </p:txBody>
      </p:sp>
      <p:pic>
        <p:nvPicPr>
          <p:cNvPr id="419853" name="Picture 1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343400" y="228600"/>
            <a:ext cx="1003300" cy="130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9854" name="Picture 1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562600" y="1295400"/>
            <a:ext cx="1003300" cy="130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9855" name="Picture 1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858000" y="2286000"/>
            <a:ext cx="1003300" cy="130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9856" name="Picture 1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140700" y="3276600"/>
            <a:ext cx="1003300" cy="130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857" name="Text Box 17"/>
          <p:cNvSpPr txBox="1">
            <a:spLocks noChangeArrowheads="1"/>
          </p:cNvSpPr>
          <p:nvPr/>
        </p:nvSpPr>
        <p:spPr bwMode="auto">
          <a:xfrm>
            <a:off x="-152400" y="5562600"/>
            <a:ext cx="3429000" cy="1190625"/>
          </a:xfrm>
          <a:prstGeom prst="rect">
            <a:avLst/>
          </a:prstGeom>
          <a:noFill/>
          <a:ln w="9525">
            <a:noFill/>
            <a:miter lim="800000"/>
            <a:headEnd/>
            <a:tailEnd/>
          </a:ln>
          <a:effectLst>
            <a:outerShdw blurRad="63500" dist="35921" dir="2700000" algn="ctr" rotWithShape="0">
              <a:schemeClr val="tx1"/>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3600">
                <a:solidFill>
                  <a:srgbClr val="FFFFFF"/>
                </a:solidFill>
                <a:latin typeface="Arial"/>
                <a:cs typeface="Arial"/>
              </a:rPr>
              <a:t>Temple of Aphrodite</a:t>
            </a:r>
          </a:p>
        </p:txBody>
      </p:sp>
      <p:sp>
        <p:nvSpPr>
          <p:cNvPr id="419858" name="Text Box 18"/>
          <p:cNvSpPr txBox="1">
            <a:spLocks noChangeArrowheads="1"/>
          </p:cNvSpPr>
          <p:nvPr/>
        </p:nvSpPr>
        <p:spPr bwMode="auto">
          <a:xfrm>
            <a:off x="8205788" y="76200"/>
            <a:ext cx="862012" cy="457200"/>
          </a:xfrm>
          <a:prstGeom prst="rect">
            <a:avLst/>
          </a:prstGeom>
          <a:solidFill>
            <a:schemeClr val="tx2"/>
          </a:solidFill>
          <a:ln w="9525">
            <a:noFill/>
            <a:miter lim="800000"/>
            <a:headEnd/>
            <a:tailEnd/>
          </a:ln>
          <a:effectLst>
            <a:outerShdw blurRad="63500" dist="35921" dir="2700000" algn="ctr" rotWithShape="0">
              <a:schemeClr val="bg2">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FFFFF"/>
                </a:solidFill>
                <a:effectLst>
                  <a:outerShdw blurRad="38100" dist="38100" dir="2700000" algn="tl">
                    <a:srgbClr val="000000"/>
                  </a:outerShdw>
                </a:effectLst>
                <a:latin typeface="Arial"/>
                <a:cs typeface="Arial"/>
              </a:rPr>
              <a:t>161a</a:t>
            </a:r>
          </a:p>
        </p:txBody>
      </p:sp>
    </p:spTree>
    <p:extLst>
      <p:ext uri="{BB962C8B-B14F-4D97-AF65-F5344CB8AC3E}">
        <p14:creationId xmlns:p14="http://schemas.microsoft.com/office/powerpoint/2010/main" val="37474859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nodeType="afterEffect">
                                  <p:stCondLst>
                                    <p:cond delay="0"/>
                                  </p:stCondLst>
                                  <p:childTnLst>
                                    <p:set>
                                      <p:cBhvr>
                                        <p:cTn id="6" dur="1" fill="hold">
                                          <p:stCondLst>
                                            <p:cond delay="0"/>
                                          </p:stCondLst>
                                        </p:cTn>
                                        <p:tgtEl>
                                          <p:spTgt spid="419853"/>
                                        </p:tgtEl>
                                        <p:attrNameLst>
                                          <p:attrName>style.visibility</p:attrName>
                                        </p:attrNameLst>
                                      </p:cBhvr>
                                      <p:to>
                                        <p:strVal val="visible"/>
                                      </p:to>
                                    </p:set>
                                    <p:animEffect transition="in" filter="slide(fromTop)">
                                      <p:cBhvr>
                                        <p:cTn id="7" dur="2000"/>
                                        <p:tgtEl>
                                          <p:spTgt spid="419853"/>
                                        </p:tgtEl>
                                      </p:cBhvr>
                                    </p:animEffect>
                                  </p:childTnLst>
                                </p:cTn>
                              </p:par>
                            </p:childTnLst>
                          </p:cTn>
                        </p:par>
                        <p:par>
                          <p:cTn id="8" fill="hold" nodeType="afterGroup">
                            <p:stCondLst>
                              <p:cond delay="2000"/>
                            </p:stCondLst>
                            <p:childTnLst>
                              <p:par>
                                <p:cTn id="9" presetID="1" presetClass="entr" presetSubtype="0" fill="hold" nodeType="afterEffect">
                                  <p:stCondLst>
                                    <p:cond delay="0"/>
                                  </p:stCondLst>
                                  <p:childTnLst>
                                    <p:set>
                                      <p:cBhvr>
                                        <p:cTn id="10" dur="1" fill="hold">
                                          <p:stCondLst>
                                            <p:cond delay="0"/>
                                          </p:stCondLst>
                                        </p:cTn>
                                        <p:tgtEl>
                                          <p:spTgt spid="419853"/>
                                        </p:tgtEl>
                                        <p:attrNameLst>
                                          <p:attrName>style.visibility</p:attrName>
                                        </p:attrNameLst>
                                      </p:cBhvr>
                                      <p:to>
                                        <p:strVal val="visible"/>
                                      </p:to>
                                    </p:set>
                                  </p:childTnLst>
                                </p:cTn>
                              </p:par>
                              <p:par>
                                <p:cTn id="11" presetID="22" presetClass="exit" presetSubtype="4" fill="hold" nodeType="withEffect">
                                  <p:stCondLst>
                                    <p:cond delay="0"/>
                                  </p:stCondLst>
                                  <p:childTnLst>
                                    <p:animEffect transition="out" filter="wipe(down)">
                                      <p:cBhvr>
                                        <p:cTn id="12" dur="2000"/>
                                        <p:tgtEl>
                                          <p:spTgt spid="419853"/>
                                        </p:tgtEl>
                                      </p:cBhvr>
                                    </p:animEffect>
                                    <p:set>
                                      <p:cBhvr>
                                        <p:cTn id="13" dur="1" fill="hold">
                                          <p:stCondLst>
                                            <p:cond delay="1999"/>
                                          </p:stCondLst>
                                        </p:cTn>
                                        <p:tgtEl>
                                          <p:spTgt spid="419853"/>
                                        </p:tgtEl>
                                        <p:attrNameLst>
                                          <p:attrName>style.visibility</p:attrName>
                                        </p:attrNameLst>
                                      </p:cBhvr>
                                      <p:to>
                                        <p:strVal val="hidden"/>
                                      </p:to>
                                    </p:set>
                                  </p:childTnLst>
                                </p:cTn>
                              </p:par>
                            </p:childTnLst>
                          </p:cTn>
                        </p:par>
                        <p:par>
                          <p:cTn id="14" fill="hold" nodeType="afterGroup">
                            <p:stCondLst>
                              <p:cond delay="4000"/>
                            </p:stCondLst>
                            <p:childTnLst>
                              <p:par>
                                <p:cTn id="15" presetID="1" presetClass="entr" presetSubtype="0" fill="hold" nodeType="afterEffect">
                                  <p:stCondLst>
                                    <p:cond delay="0"/>
                                  </p:stCondLst>
                                  <p:childTnLst>
                                    <p:set>
                                      <p:cBhvr>
                                        <p:cTn id="16" dur="1" fill="hold">
                                          <p:stCondLst>
                                            <p:cond delay="0"/>
                                          </p:stCondLst>
                                        </p:cTn>
                                        <p:tgtEl>
                                          <p:spTgt spid="419854"/>
                                        </p:tgtEl>
                                        <p:attrNameLst>
                                          <p:attrName>style.visibility</p:attrName>
                                        </p:attrNameLst>
                                      </p:cBhvr>
                                      <p:to>
                                        <p:strVal val="visible"/>
                                      </p:to>
                                    </p:set>
                                  </p:childTnLst>
                                </p:cTn>
                              </p:par>
                              <p:par>
                                <p:cTn id="17" presetID="22" presetClass="exit" presetSubtype="4" fill="hold" nodeType="withEffect">
                                  <p:stCondLst>
                                    <p:cond delay="0"/>
                                  </p:stCondLst>
                                  <p:childTnLst>
                                    <p:animEffect transition="out" filter="wipe(down)">
                                      <p:cBhvr>
                                        <p:cTn id="18" dur="2000"/>
                                        <p:tgtEl>
                                          <p:spTgt spid="419854"/>
                                        </p:tgtEl>
                                      </p:cBhvr>
                                    </p:animEffect>
                                    <p:set>
                                      <p:cBhvr>
                                        <p:cTn id="19" dur="1" fill="hold">
                                          <p:stCondLst>
                                            <p:cond delay="1999"/>
                                          </p:stCondLst>
                                        </p:cTn>
                                        <p:tgtEl>
                                          <p:spTgt spid="419854"/>
                                        </p:tgtEl>
                                        <p:attrNameLst>
                                          <p:attrName>style.visibility</p:attrName>
                                        </p:attrNameLst>
                                      </p:cBhvr>
                                      <p:to>
                                        <p:strVal val="hidden"/>
                                      </p:to>
                                    </p:set>
                                  </p:childTnLst>
                                </p:cTn>
                              </p:par>
                            </p:childTnLst>
                          </p:cTn>
                        </p:par>
                        <p:par>
                          <p:cTn id="20" fill="hold" nodeType="afterGroup">
                            <p:stCondLst>
                              <p:cond delay="6000"/>
                            </p:stCondLst>
                            <p:childTnLst>
                              <p:par>
                                <p:cTn id="21" presetID="1" presetClass="entr" presetSubtype="0" fill="hold" nodeType="afterEffect">
                                  <p:stCondLst>
                                    <p:cond delay="0"/>
                                  </p:stCondLst>
                                  <p:childTnLst>
                                    <p:set>
                                      <p:cBhvr>
                                        <p:cTn id="22" dur="1" fill="hold">
                                          <p:stCondLst>
                                            <p:cond delay="0"/>
                                          </p:stCondLst>
                                        </p:cTn>
                                        <p:tgtEl>
                                          <p:spTgt spid="419855"/>
                                        </p:tgtEl>
                                        <p:attrNameLst>
                                          <p:attrName>style.visibility</p:attrName>
                                        </p:attrNameLst>
                                      </p:cBhvr>
                                      <p:to>
                                        <p:strVal val="visible"/>
                                      </p:to>
                                    </p:set>
                                  </p:childTnLst>
                                </p:cTn>
                              </p:par>
                              <p:par>
                                <p:cTn id="23" presetID="22" presetClass="exit" presetSubtype="4" fill="hold" nodeType="withEffect">
                                  <p:stCondLst>
                                    <p:cond delay="0"/>
                                  </p:stCondLst>
                                  <p:childTnLst>
                                    <p:animEffect transition="out" filter="wipe(down)">
                                      <p:cBhvr>
                                        <p:cTn id="24" dur="2000"/>
                                        <p:tgtEl>
                                          <p:spTgt spid="419855"/>
                                        </p:tgtEl>
                                      </p:cBhvr>
                                    </p:animEffect>
                                    <p:set>
                                      <p:cBhvr>
                                        <p:cTn id="25" dur="1" fill="hold">
                                          <p:stCondLst>
                                            <p:cond delay="1999"/>
                                          </p:stCondLst>
                                        </p:cTn>
                                        <p:tgtEl>
                                          <p:spTgt spid="419855"/>
                                        </p:tgtEl>
                                        <p:attrNameLst>
                                          <p:attrName>style.visibility</p:attrName>
                                        </p:attrNameLst>
                                      </p:cBhvr>
                                      <p:to>
                                        <p:strVal val="hidden"/>
                                      </p:to>
                                    </p:set>
                                  </p:childTnLst>
                                </p:cTn>
                              </p:par>
                            </p:childTnLst>
                          </p:cTn>
                        </p:par>
                        <p:par>
                          <p:cTn id="26" fill="hold" nodeType="afterGroup">
                            <p:stCondLst>
                              <p:cond delay="8000"/>
                            </p:stCondLst>
                            <p:childTnLst>
                              <p:par>
                                <p:cTn id="27" presetID="1" presetClass="entr" presetSubtype="0" fill="hold" nodeType="afterEffect">
                                  <p:stCondLst>
                                    <p:cond delay="0"/>
                                  </p:stCondLst>
                                  <p:childTnLst>
                                    <p:set>
                                      <p:cBhvr>
                                        <p:cTn id="28" dur="1" fill="hold">
                                          <p:stCondLst>
                                            <p:cond delay="0"/>
                                          </p:stCondLst>
                                        </p:cTn>
                                        <p:tgtEl>
                                          <p:spTgt spid="419856"/>
                                        </p:tgtEl>
                                        <p:attrNameLst>
                                          <p:attrName>style.visibility</p:attrName>
                                        </p:attrNameLst>
                                      </p:cBhvr>
                                      <p:to>
                                        <p:strVal val="visible"/>
                                      </p:to>
                                    </p:set>
                                  </p:childTnLst>
                                </p:cTn>
                              </p:par>
                            </p:childTnLst>
                          </p:cTn>
                        </p:par>
                        <p:par>
                          <p:cTn id="29" fill="hold" nodeType="afterGroup">
                            <p:stCondLst>
                              <p:cond delay="8000"/>
                            </p:stCondLst>
                            <p:childTnLst>
                              <p:par>
                                <p:cTn id="30" presetID="22" presetClass="entr" presetSubtype="2" fill="hold" grpId="0" nodeType="afterEffect">
                                  <p:stCondLst>
                                    <p:cond delay="0"/>
                                  </p:stCondLst>
                                  <p:childTnLst>
                                    <p:set>
                                      <p:cBhvr>
                                        <p:cTn id="31" dur="1" fill="hold">
                                          <p:stCondLst>
                                            <p:cond delay="0"/>
                                          </p:stCondLst>
                                        </p:cTn>
                                        <p:tgtEl>
                                          <p:spTgt spid="419850"/>
                                        </p:tgtEl>
                                        <p:attrNameLst>
                                          <p:attrName>style.visibility</p:attrName>
                                        </p:attrNameLst>
                                      </p:cBhvr>
                                      <p:to>
                                        <p:strVal val="visible"/>
                                      </p:to>
                                    </p:set>
                                    <p:animEffect transition="in" filter="wipe(right)">
                                      <p:cBhvr>
                                        <p:cTn id="32" dur="3000"/>
                                        <p:tgtEl>
                                          <p:spTgt spid="419850"/>
                                        </p:tgtEl>
                                      </p:cBhvr>
                                    </p:animEffect>
                                  </p:childTnLst>
                                </p:cTn>
                              </p:par>
                            </p:childTnLst>
                          </p:cTn>
                        </p:par>
                        <p:par>
                          <p:cTn id="33" fill="hold" nodeType="afterGroup">
                            <p:stCondLst>
                              <p:cond delay="11000"/>
                            </p:stCondLst>
                            <p:childTnLst>
                              <p:par>
                                <p:cTn id="34" presetID="22" presetClass="entr" presetSubtype="8" fill="hold" grpId="0" nodeType="afterEffect">
                                  <p:stCondLst>
                                    <p:cond delay="0"/>
                                  </p:stCondLst>
                                  <p:childTnLst>
                                    <p:set>
                                      <p:cBhvr>
                                        <p:cTn id="35" dur="1" fill="hold">
                                          <p:stCondLst>
                                            <p:cond delay="0"/>
                                          </p:stCondLst>
                                        </p:cTn>
                                        <p:tgtEl>
                                          <p:spTgt spid="419851"/>
                                        </p:tgtEl>
                                        <p:attrNameLst>
                                          <p:attrName>style.visibility</p:attrName>
                                        </p:attrNameLst>
                                      </p:cBhvr>
                                      <p:to>
                                        <p:strVal val="visible"/>
                                      </p:to>
                                    </p:set>
                                    <p:animEffect transition="in" filter="wipe(left)">
                                      <p:cBhvr>
                                        <p:cTn id="36" dur="3000"/>
                                        <p:tgtEl>
                                          <p:spTgt spid="4198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50" grpId="0" animBg="1"/>
      <p:bldP spid="419851"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corint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154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4931" name="Rectangle 3"/>
          <p:cNvSpPr>
            <a:spLocks noGrp="1" noChangeArrowheads="1"/>
          </p:cNvSpPr>
          <p:nvPr>
            <p:ph type="title" idx="4294967295"/>
          </p:nvPr>
        </p:nvSpPr>
        <p:spPr>
          <a:xfrm>
            <a:off x="304800" y="6019800"/>
            <a:ext cx="8839200" cy="838200"/>
          </a:xfrm>
        </p:spPr>
        <p:txBody>
          <a:bodyPr/>
          <a:lstStyle/>
          <a:p>
            <a:pPr eaLnBrk="1" hangingPunct="1"/>
            <a:r>
              <a:rPr lang="en-US" dirty="0">
                <a:solidFill>
                  <a:schemeClr val="tx1"/>
                </a:solidFill>
                <a:latin typeface="Arial" charset="0"/>
              </a:rPr>
              <a:t>View of </a:t>
            </a:r>
            <a:r>
              <a:rPr lang="en-US" dirty="0" err="1">
                <a:solidFill>
                  <a:schemeClr val="tx1"/>
                </a:solidFill>
                <a:latin typeface="Arial" charset="0"/>
              </a:rPr>
              <a:t>Acrocorinth</a:t>
            </a:r>
            <a:r>
              <a:rPr lang="en-US" dirty="0">
                <a:solidFill>
                  <a:schemeClr val="tx1"/>
                </a:solidFill>
                <a:latin typeface="Arial" charset="0"/>
              </a:rPr>
              <a:t> from the City</a:t>
            </a:r>
          </a:p>
        </p:txBody>
      </p:sp>
    </p:spTree>
    <p:extLst>
      <p:ext uri="{BB962C8B-B14F-4D97-AF65-F5344CB8AC3E}">
        <p14:creationId xmlns:p14="http://schemas.microsoft.com/office/powerpoint/2010/main" val="2600145795"/>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ctrTitle"/>
          </p:nvPr>
        </p:nvSpPr>
        <p:spPr>
          <a:xfrm>
            <a:off x="4953000" y="381000"/>
            <a:ext cx="3886200" cy="2438400"/>
          </a:xfrm>
        </p:spPr>
        <p:txBody>
          <a:bodyPr/>
          <a:lstStyle/>
          <a:p>
            <a:pPr eaLnBrk="1" hangingPunct="1"/>
            <a:r>
              <a:rPr lang="en-US" sz="5400" b="1">
                <a:solidFill>
                  <a:schemeClr val="bg1"/>
                </a:solidFill>
                <a:latin typeface="Arial" charset="0"/>
                <a:ea typeface="Osaka" charset="0"/>
                <a:cs typeface="Osaka" charset="0"/>
              </a:rPr>
              <a:t>Temple of Aphrodite</a:t>
            </a:r>
            <a:endParaRPr lang="en-US">
              <a:solidFill>
                <a:schemeClr val="bg1"/>
              </a:solidFill>
              <a:latin typeface="Arial" charset="0"/>
              <a:ea typeface="Osaka" charset="0"/>
              <a:cs typeface="Osaka" charset="0"/>
            </a:endParaRPr>
          </a:p>
        </p:txBody>
      </p:sp>
      <p:sp>
        <p:nvSpPr>
          <p:cNvPr id="126979" name="Rectangle 3"/>
          <p:cNvSpPr>
            <a:spLocks noGrp="1" noChangeArrowheads="1"/>
          </p:cNvSpPr>
          <p:nvPr>
            <p:ph type="subTitle" idx="1"/>
          </p:nvPr>
        </p:nvSpPr>
        <p:spPr>
          <a:xfrm>
            <a:off x="5562600" y="3657600"/>
            <a:ext cx="2743200" cy="2362200"/>
          </a:xfrm>
        </p:spPr>
        <p:txBody>
          <a:bodyPr/>
          <a:lstStyle/>
          <a:p>
            <a:pPr eaLnBrk="1" hangingPunct="1"/>
            <a:r>
              <a:rPr lang="en-US" sz="4400" b="1" i="1">
                <a:solidFill>
                  <a:schemeClr val="bg1"/>
                </a:solidFill>
                <a:latin typeface="Arial" charset="0"/>
                <a:ea typeface="Osaka" charset="0"/>
                <a:cs typeface="Osaka" charset="0"/>
              </a:rPr>
              <a:t>Greek Goddess of Love</a:t>
            </a:r>
          </a:p>
        </p:txBody>
      </p:sp>
      <p:pic>
        <p:nvPicPr>
          <p:cNvPr id="126980" name="Picture 4" descr="CorinthStreet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152400"/>
            <a:ext cx="449580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981"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62200" y="3581400"/>
            <a:ext cx="2613025" cy="307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772850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 t="-1" r="-10669" b="-10669"/>
          <a:stretch/>
        </p:blipFill>
        <p:spPr bwMode="auto">
          <a:xfrm>
            <a:off x="-36512" y="-27384"/>
            <a:ext cx="10160000" cy="762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0083" name="Rectangle 3"/>
          <p:cNvSpPr>
            <a:spLocks noGrp="1" noChangeArrowheads="1"/>
          </p:cNvSpPr>
          <p:nvPr>
            <p:ph type="title"/>
          </p:nvPr>
        </p:nvSpPr>
        <p:spPr>
          <a:xfrm>
            <a:off x="-104056" y="44624"/>
            <a:ext cx="9284568" cy="1143000"/>
          </a:xfrm>
          <a:effectLst>
            <a:outerShdw blurRad="63500" dist="35921" dir="2700000" algn="ctr" rotWithShape="0">
              <a:schemeClr val="bg1">
                <a:alpha val="74998"/>
              </a:schemeClr>
            </a:outerShdw>
          </a:effectLst>
        </p:spPr>
        <p:txBody>
          <a:bodyPr/>
          <a:lstStyle/>
          <a:p>
            <a:pPr algn="ctr" eaLnBrk="1" hangingPunct="1"/>
            <a:r>
              <a:rPr lang="en-US" sz="6000" b="1" dirty="0">
                <a:latin typeface="Arial"/>
                <a:cs typeface="Arial"/>
              </a:rPr>
              <a:t>Temple of Aphrodite</a:t>
            </a:r>
            <a:endParaRPr lang="en-US" sz="6000" dirty="0">
              <a:latin typeface="Arial"/>
              <a:cs typeface="Arial"/>
            </a:endParaRPr>
          </a:p>
        </p:txBody>
      </p:sp>
    </p:spTree>
    <p:extLst>
      <p:ext uri="{BB962C8B-B14F-4D97-AF65-F5344CB8AC3E}">
        <p14:creationId xmlns:p14="http://schemas.microsoft.com/office/powerpoint/2010/main" val="4196899443"/>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6"/>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algn="l" eaLnBrk="0" hangingPunct="0"/>
            <a:endParaRPr lang="en-US" b="0">
              <a:solidFill>
                <a:srgbClr val="000000"/>
              </a:solidFill>
            </a:endParaRPr>
          </a:p>
        </p:txBody>
      </p:sp>
      <p:pic>
        <p:nvPicPr>
          <p:cNvPr id="131075" name="Picture 2" descr="corint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476750" cy="2886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1076" name="Picture 3" descr="2000-09-01-corinth-apoll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48150" y="4086225"/>
            <a:ext cx="4895850" cy="277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1077" name="Picture 4" descr="corinth"/>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048125" y="0"/>
            <a:ext cx="5095875" cy="3467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1078" name="Rectangle 5"/>
          <p:cNvSpPr>
            <a:spLocks noGrp="1" noChangeArrowheads="1"/>
          </p:cNvSpPr>
          <p:nvPr>
            <p:ph type="title" idx="4294967295"/>
          </p:nvPr>
        </p:nvSpPr>
        <p:spPr>
          <a:xfrm>
            <a:off x="0" y="4005064"/>
            <a:ext cx="4211960" cy="2700536"/>
          </a:xfrm>
        </p:spPr>
        <p:txBody>
          <a:bodyPr/>
          <a:lstStyle/>
          <a:p>
            <a:pPr eaLnBrk="1" hangingPunct="1"/>
            <a:r>
              <a:rPr lang="en-US" sz="5400" dirty="0">
                <a:solidFill>
                  <a:schemeClr val="bg1"/>
                </a:solidFill>
                <a:latin typeface="Arial" charset="0"/>
              </a:rPr>
              <a:t>Immorality in All Seasons</a:t>
            </a:r>
            <a:endParaRPr lang="en-US" sz="5400" dirty="0">
              <a:latin typeface="Arial" charset="0"/>
            </a:endParaRPr>
          </a:p>
        </p:txBody>
      </p:sp>
    </p:spTree>
    <p:extLst>
      <p:ext uri="{BB962C8B-B14F-4D97-AF65-F5344CB8AC3E}">
        <p14:creationId xmlns:p14="http://schemas.microsoft.com/office/powerpoint/2010/main" val="386155005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idx="4294967295"/>
          </p:nvPr>
        </p:nvSpPr>
        <p:spPr/>
        <p:txBody>
          <a:bodyPr/>
          <a:lstStyle/>
          <a:p>
            <a:pPr eaLnBrk="1" hangingPunct="1"/>
            <a:r>
              <a:rPr lang="en-US" sz="4000">
                <a:latin typeface="Arial"/>
                <a:cs typeface="Arial"/>
              </a:rPr>
              <a:t>The Wayward Local Church</a:t>
            </a:r>
          </a:p>
        </p:txBody>
      </p:sp>
      <p:sp>
        <p:nvSpPr>
          <p:cNvPr id="415747" name="Rectangle 3"/>
          <p:cNvSpPr>
            <a:spLocks noChangeArrowheads="1"/>
          </p:cNvSpPr>
          <p:nvPr/>
        </p:nvSpPr>
        <p:spPr bwMode="auto">
          <a:xfrm>
            <a:off x="0" y="0"/>
            <a:ext cx="9144000" cy="6858000"/>
          </a:xfrm>
          <a:prstGeom prst="rect">
            <a:avLst/>
          </a:prstGeom>
          <a:gradFill rotWithShape="1">
            <a:gsLst>
              <a:gs pos="0">
                <a:srgbClr val="000066"/>
              </a:gs>
              <a:gs pos="50000">
                <a:schemeClr val="tx1"/>
              </a:gs>
              <a:gs pos="100000">
                <a:srgbClr val="000066"/>
              </a:gs>
            </a:gsLst>
            <a:lin ang="2700000" scaled="1"/>
          </a:gradFill>
          <a:ln w="9525">
            <a:noFill/>
            <a:miter lim="800000"/>
            <a:headEnd/>
            <a:tailEnd/>
          </a:ln>
          <a:effectLst/>
        </p:spPr>
        <p:txBody>
          <a:bodyPr wrap="none" anchor="ctr"/>
          <a:lstStyle/>
          <a:p>
            <a:pPr algn="l" eaLnBrk="0" hangingPunct="0"/>
            <a:endParaRPr lang="en-US" sz="2000" b="0">
              <a:solidFill>
                <a:srgbClr val="000000"/>
              </a:solidFill>
              <a:latin typeface="Arial"/>
              <a:cs typeface="Arial"/>
            </a:endParaRPr>
          </a:p>
        </p:txBody>
      </p:sp>
      <p:sp>
        <p:nvSpPr>
          <p:cNvPr id="415748" name="Text Box 4"/>
          <p:cNvSpPr txBox="1">
            <a:spLocks noChangeArrowheads="1"/>
          </p:cNvSpPr>
          <p:nvPr/>
        </p:nvSpPr>
        <p:spPr bwMode="auto">
          <a:xfrm>
            <a:off x="0" y="5581650"/>
            <a:ext cx="8748713" cy="5437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US" sz="3200">
                <a:solidFill>
                  <a:srgbClr val="FFFFFF"/>
                </a:solidFill>
                <a:latin typeface="Arial"/>
                <a:cs typeface="Arial"/>
              </a:rPr>
              <a:t>Solving church problems theologically</a:t>
            </a:r>
          </a:p>
        </p:txBody>
      </p:sp>
      <p:sp>
        <p:nvSpPr>
          <p:cNvPr id="415749" name="Text Box 5"/>
          <p:cNvSpPr txBox="1">
            <a:spLocks noChangeArrowheads="1"/>
          </p:cNvSpPr>
          <p:nvPr/>
        </p:nvSpPr>
        <p:spPr bwMode="auto">
          <a:xfrm>
            <a:off x="838200" y="266700"/>
            <a:ext cx="7772400" cy="57708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pPr>
            <a:r>
              <a:rPr lang="en-US" sz="3600">
                <a:solidFill>
                  <a:srgbClr val="FFFFFF"/>
                </a:solidFill>
                <a:latin typeface="Arial"/>
                <a:cs typeface="Arial"/>
              </a:rPr>
              <a:t>The Wayward Local Church</a:t>
            </a:r>
          </a:p>
        </p:txBody>
      </p:sp>
      <p:sp>
        <p:nvSpPr>
          <p:cNvPr id="415750" name="Line 6"/>
          <p:cNvSpPr>
            <a:spLocks noChangeShapeType="1"/>
          </p:cNvSpPr>
          <p:nvPr/>
        </p:nvSpPr>
        <p:spPr bwMode="auto">
          <a:xfrm>
            <a:off x="781050" y="914400"/>
            <a:ext cx="7981950" cy="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anchor="ct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51" name="Line 7"/>
          <p:cNvSpPr>
            <a:spLocks noChangeShapeType="1"/>
          </p:cNvSpPr>
          <p:nvPr/>
        </p:nvSpPr>
        <p:spPr bwMode="auto">
          <a:xfrm flipH="1">
            <a:off x="304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52" name="Line 8"/>
          <p:cNvSpPr>
            <a:spLocks noChangeShapeType="1"/>
          </p:cNvSpPr>
          <p:nvPr/>
        </p:nvSpPr>
        <p:spPr bwMode="auto">
          <a:xfrm>
            <a:off x="4343400" y="914400"/>
            <a:ext cx="25400" cy="2133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53" name="Text Box 9"/>
          <p:cNvSpPr txBox="1">
            <a:spLocks noChangeArrowheads="1"/>
          </p:cNvSpPr>
          <p:nvPr/>
        </p:nvSpPr>
        <p:spPr bwMode="auto">
          <a:xfrm>
            <a:off x="1600200" y="914400"/>
            <a:ext cx="1752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pPr>
            <a:r>
              <a:rPr lang="en-US" sz="3200">
                <a:solidFill>
                  <a:srgbClr val="FFFFFF"/>
                </a:solidFill>
                <a:latin typeface="Arial"/>
                <a:cs typeface="Arial"/>
              </a:rPr>
              <a:t>Reports</a:t>
            </a:r>
          </a:p>
        </p:txBody>
      </p:sp>
      <p:sp>
        <p:nvSpPr>
          <p:cNvPr id="415754" name="Text Box 10"/>
          <p:cNvSpPr txBox="1">
            <a:spLocks noChangeArrowheads="1"/>
          </p:cNvSpPr>
          <p:nvPr/>
        </p:nvSpPr>
        <p:spPr bwMode="auto">
          <a:xfrm>
            <a:off x="4686300" y="914400"/>
            <a:ext cx="38862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pPr>
            <a:r>
              <a:rPr lang="en-US" sz="3200">
                <a:solidFill>
                  <a:srgbClr val="FFFFFF"/>
                </a:solidFill>
                <a:latin typeface="Arial"/>
                <a:cs typeface="Arial"/>
              </a:rPr>
              <a:t>Questions</a:t>
            </a:r>
          </a:p>
        </p:txBody>
      </p:sp>
      <p:sp>
        <p:nvSpPr>
          <p:cNvPr id="415755" name="Text Box 11"/>
          <p:cNvSpPr txBox="1">
            <a:spLocks noChangeArrowheads="1"/>
          </p:cNvSpPr>
          <p:nvPr/>
        </p:nvSpPr>
        <p:spPr bwMode="auto">
          <a:xfrm rot="16815688">
            <a:off x="5062538" y="3813769"/>
            <a:ext cx="2470150" cy="87511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US" sz="2800" dirty="0">
                <a:solidFill>
                  <a:srgbClr val="FFFFFF"/>
                </a:solidFill>
                <a:latin typeface="Arial"/>
                <a:cs typeface="Arial"/>
              </a:rPr>
              <a:t>Worship </a:t>
            </a:r>
          </a:p>
          <a:p>
            <a:pPr>
              <a:lnSpc>
                <a:spcPct val="90000"/>
              </a:lnSpc>
            </a:pPr>
            <a:r>
              <a:rPr lang="en-US" sz="2800" dirty="0">
                <a:solidFill>
                  <a:srgbClr val="FFFFFF"/>
                </a:solidFill>
                <a:latin typeface="Arial"/>
                <a:cs typeface="Arial"/>
              </a:rPr>
              <a:t>11–14</a:t>
            </a:r>
          </a:p>
        </p:txBody>
      </p:sp>
      <p:sp>
        <p:nvSpPr>
          <p:cNvPr id="415756" name="Text Box 12"/>
          <p:cNvSpPr txBox="1">
            <a:spLocks noChangeArrowheads="1"/>
          </p:cNvSpPr>
          <p:nvPr/>
        </p:nvSpPr>
        <p:spPr bwMode="auto">
          <a:xfrm>
            <a:off x="5335588" y="2133600"/>
            <a:ext cx="2589212" cy="87511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US" sz="2800" dirty="0">
                <a:solidFill>
                  <a:srgbClr val="FFFFFF"/>
                </a:solidFill>
                <a:latin typeface="Arial"/>
                <a:cs typeface="Arial"/>
              </a:rPr>
              <a:t>Instruction</a:t>
            </a:r>
          </a:p>
          <a:p>
            <a:pPr>
              <a:lnSpc>
                <a:spcPct val="90000"/>
              </a:lnSpc>
            </a:pPr>
            <a:r>
              <a:rPr lang="en-US" sz="2800" dirty="0">
                <a:solidFill>
                  <a:srgbClr val="FFFFFF"/>
                </a:solidFill>
                <a:latin typeface="Arial"/>
                <a:cs typeface="Arial"/>
              </a:rPr>
              <a:t>7–16 </a:t>
            </a:r>
          </a:p>
        </p:txBody>
      </p:sp>
      <p:sp>
        <p:nvSpPr>
          <p:cNvPr id="415757" name="Line 13"/>
          <p:cNvSpPr>
            <a:spLocks noChangeShapeType="1"/>
          </p:cNvSpPr>
          <p:nvPr/>
        </p:nvSpPr>
        <p:spPr bwMode="auto">
          <a:xfrm>
            <a:off x="2514600" y="1524000"/>
            <a:ext cx="0" cy="152400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anchor="ct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58" name="Text Box 14"/>
          <p:cNvSpPr txBox="1">
            <a:spLocks noChangeArrowheads="1"/>
          </p:cNvSpPr>
          <p:nvPr/>
        </p:nvSpPr>
        <p:spPr bwMode="auto">
          <a:xfrm>
            <a:off x="533400" y="2133600"/>
            <a:ext cx="2286000" cy="8356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pPr>
            <a:r>
              <a:rPr lang="en-US" sz="2800" dirty="0">
                <a:solidFill>
                  <a:srgbClr val="FFFFFF"/>
                </a:solidFill>
                <a:latin typeface="Arial"/>
                <a:cs typeface="Arial"/>
              </a:rPr>
              <a:t>Concern </a:t>
            </a:r>
          </a:p>
          <a:p>
            <a:pPr>
              <a:lnSpc>
                <a:spcPct val="85000"/>
              </a:lnSpc>
            </a:pPr>
            <a:r>
              <a:rPr lang="en-US" sz="2800" dirty="0">
                <a:solidFill>
                  <a:srgbClr val="FFFFFF"/>
                </a:solidFill>
                <a:latin typeface="Arial"/>
                <a:cs typeface="Arial"/>
              </a:rPr>
              <a:t>1–4</a:t>
            </a:r>
          </a:p>
        </p:txBody>
      </p:sp>
      <p:sp>
        <p:nvSpPr>
          <p:cNvPr id="415759" name="Text Box 15"/>
          <p:cNvSpPr txBox="1">
            <a:spLocks noChangeArrowheads="1"/>
          </p:cNvSpPr>
          <p:nvPr/>
        </p:nvSpPr>
        <p:spPr bwMode="auto">
          <a:xfrm rot="16798945">
            <a:off x="5854700" y="3920132"/>
            <a:ext cx="2867025" cy="87511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US" sz="2800" dirty="0">
                <a:solidFill>
                  <a:srgbClr val="FFFFFF"/>
                </a:solidFill>
                <a:latin typeface="Arial"/>
                <a:cs typeface="Arial"/>
              </a:rPr>
              <a:t>Resurrection </a:t>
            </a:r>
            <a:br>
              <a:rPr lang="en-US" sz="2800" dirty="0">
                <a:solidFill>
                  <a:srgbClr val="FFFFFF"/>
                </a:solidFill>
                <a:latin typeface="Arial"/>
                <a:cs typeface="Arial"/>
              </a:rPr>
            </a:br>
            <a:r>
              <a:rPr lang="en-US" sz="2800" dirty="0">
                <a:solidFill>
                  <a:srgbClr val="FFFFFF"/>
                </a:solidFill>
                <a:latin typeface="Arial"/>
                <a:cs typeface="Arial"/>
              </a:rPr>
              <a:t>15</a:t>
            </a:r>
          </a:p>
        </p:txBody>
      </p:sp>
      <p:sp>
        <p:nvSpPr>
          <p:cNvPr id="415760" name="Text Box 16"/>
          <p:cNvSpPr txBox="1">
            <a:spLocks noChangeArrowheads="1"/>
          </p:cNvSpPr>
          <p:nvPr/>
        </p:nvSpPr>
        <p:spPr bwMode="auto">
          <a:xfrm rot="16830879">
            <a:off x="6742585" y="4010637"/>
            <a:ext cx="2718629" cy="487313"/>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US" sz="2800" dirty="0">
                <a:solidFill>
                  <a:srgbClr val="FFFFFF"/>
                </a:solidFill>
                <a:latin typeface="Arial"/>
                <a:cs typeface="Arial"/>
              </a:rPr>
              <a:t>Collection 16</a:t>
            </a:r>
          </a:p>
        </p:txBody>
      </p:sp>
      <p:sp>
        <p:nvSpPr>
          <p:cNvPr id="415761" name="Line 17"/>
          <p:cNvSpPr>
            <a:spLocks noChangeShapeType="1"/>
          </p:cNvSpPr>
          <p:nvPr/>
        </p:nvSpPr>
        <p:spPr bwMode="auto">
          <a:xfrm>
            <a:off x="762000" y="1524000"/>
            <a:ext cx="8001000" cy="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anchor="ct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62" name="Rectangle 18"/>
          <p:cNvSpPr>
            <a:spLocks noChangeArrowheads="1"/>
          </p:cNvSpPr>
          <p:nvPr/>
        </p:nvSpPr>
        <p:spPr bwMode="auto">
          <a:xfrm>
            <a:off x="762000" y="276225"/>
            <a:ext cx="8001000" cy="27717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spcBef>
                <a:spcPct val="20000"/>
              </a:spcBef>
              <a:buFontTx/>
              <a:buChar char="•"/>
            </a:pPr>
            <a:endParaRPr lang="en-US" sz="2000" b="0">
              <a:solidFill>
                <a:srgbClr val="FFFFFF"/>
              </a:solidFill>
              <a:latin typeface="Arial"/>
              <a:cs typeface="Arial"/>
            </a:endParaRPr>
          </a:p>
        </p:txBody>
      </p:sp>
      <p:sp>
        <p:nvSpPr>
          <p:cNvPr id="415763" name="Text Box 19"/>
          <p:cNvSpPr txBox="1">
            <a:spLocks noChangeArrowheads="1"/>
          </p:cNvSpPr>
          <p:nvPr/>
        </p:nvSpPr>
        <p:spPr bwMode="auto">
          <a:xfrm>
            <a:off x="762000" y="1600200"/>
            <a:ext cx="1752600" cy="46935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pPr>
            <a:r>
              <a:rPr lang="en-US" sz="2800">
                <a:solidFill>
                  <a:srgbClr val="FFFFFF"/>
                </a:solidFill>
                <a:latin typeface="Arial"/>
                <a:cs typeface="Arial"/>
              </a:rPr>
              <a:t>Division</a:t>
            </a:r>
          </a:p>
        </p:txBody>
      </p:sp>
      <p:sp>
        <p:nvSpPr>
          <p:cNvPr id="415764" name="Text Box 20"/>
          <p:cNvSpPr txBox="1">
            <a:spLocks noChangeArrowheads="1"/>
          </p:cNvSpPr>
          <p:nvPr/>
        </p:nvSpPr>
        <p:spPr bwMode="auto">
          <a:xfrm>
            <a:off x="2171700" y="1600200"/>
            <a:ext cx="2552700" cy="46935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pPr>
            <a:r>
              <a:rPr lang="en-US" sz="2800">
                <a:solidFill>
                  <a:srgbClr val="FFFFFF"/>
                </a:solidFill>
                <a:latin typeface="Arial"/>
                <a:cs typeface="Arial"/>
              </a:rPr>
              <a:t>Disorder</a:t>
            </a:r>
          </a:p>
        </p:txBody>
      </p:sp>
      <p:sp>
        <p:nvSpPr>
          <p:cNvPr id="415765" name="Text Box 21"/>
          <p:cNvSpPr txBox="1">
            <a:spLocks noChangeArrowheads="1"/>
          </p:cNvSpPr>
          <p:nvPr/>
        </p:nvSpPr>
        <p:spPr bwMode="auto">
          <a:xfrm>
            <a:off x="4648200" y="1600200"/>
            <a:ext cx="3962400" cy="46935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pPr>
            <a:r>
              <a:rPr lang="en-US" sz="2800">
                <a:solidFill>
                  <a:srgbClr val="FFFFFF"/>
                </a:solidFill>
                <a:latin typeface="Arial"/>
                <a:cs typeface="Arial"/>
              </a:rPr>
              <a:t>Difficulties</a:t>
            </a:r>
          </a:p>
        </p:txBody>
      </p:sp>
      <p:sp>
        <p:nvSpPr>
          <p:cNvPr id="415766" name="Text Box 22"/>
          <p:cNvSpPr txBox="1">
            <a:spLocks noChangeArrowheads="1"/>
          </p:cNvSpPr>
          <p:nvPr/>
        </p:nvSpPr>
        <p:spPr bwMode="auto">
          <a:xfrm>
            <a:off x="2286000" y="2133600"/>
            <a:ext cx="2286000" cy="8356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pPr>
            <a:r>
              <a:rPr lang="en-US" sz="2800" dirty="0">
                <a:solidFill>
                  <a:srgbClr val="FFFFFF"/>
                </a:solidFill>
                <a:latin typeface="Arial"/>
                <a:cs typeface="Arial"/>
              </a:rPr>
              <a:t>Discipline</a:t>
            </a:r>
          </a:p>
          <a:p>
            <a:pPr>
              <a:lnSpc>
                <a:spcPct val="85000"/>
              </a:lnSpc>
            </a:pPr>
            <a:r>
              <a:rPr lang="en-US" sz="2800" dirty="0">
                <a:solidFill>
                  <a:srgbClr val="FFFFFF"/>
                </a:solidFill>
                <a:latin typeface="Arial"/>
                <a:cs typeface="Arial"/>
              </a:rPr>
              <a:t>5–6</a:t>
            </a:r>
          </a:p>
        </p:txBody>
      </p:sp>
      <p:sp>
        <p:nvSpPr>
          <p:cNvPr id="415767" name="Text Box 23"/>
          <p:cNvSpPr txBox="1">
            <a:spLocks noChangeArrowheads="1"/>
          </p:cNvSpPr>
          <p:nvPr/>
        </p:nvSpPr>
        <p:spPr bwMode="auto">
          <a:xfrm rot="16810664">
            <a:off x="3983038" y="4007668"/>
            <a:ext cx="2470150" cy="4873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US" sz="2800" dirty="0">
                <a:solidFill>
                  <a:srgbClr val="FFFFFF"/>
                </a:solidFill>
                <a:latin typeface="Arial"/>
                <a:cs typeface="Arial"/>
              </a:rPr>
              <a:t>Idols 8–10</a:t>
            </a:r>
          </a:p>
        </p:txBody>
      </p:sp>
      <p:sp>
        <p:nvSpPr>
          <p:cNvPr id="415768" name="Text Box 24"/>
          <p:cNvSpPr txBox="1">
            <a:spLocks noChangeArrowheads="1"/>
          </p:cNvSpPr>
          <p:nvPr/>
        </p:nvSpPr>
        <p:spPr bwMode="auto">
          <a:xfrm rot="16791372">
            <a:off x="3221038" y="3831456"/>
            <a:ext cx="2470150" cy="4873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US" sz="2800">
                <a:solidFill>
                  <a:srgbClr val="FFFFFF"/>
                </a:solidFill>
                <a:latin typeface="Arial"/>
                <a:cs typeface="Arial"/>
              </a:rPr>
              <a:t>Marriage 7</a:t>
            </a:r>
          </a:p>
        </p:txBody>
      </p:sp>
      <p:sp>
        <p:nvSpPr>
          <p:cNvPr id="415769" name="Line 25"/>
          <p:cNvSpPr>
            <a:spLocks noChangeShapeType="1"/>
          </p:cNvSpPr>
          <p:nvPr/>
        </p:nvSpPr>
        <p:spPr bwMode="auto">
          <a:xfrm flipH="1">
            <a:off x="12192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0" name="Line 26"/>
          <p:cNvSpPr>
            <a:spLocks noChangeShapeType="1"/>
          </p:cNvSpPr>
          <p:nvPr/>
        </p:nvSpPr>
        <p:spPr bwMode="auto">
          <a:xfrm flipH="1">
            <a:off x="20574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1" name="Line 27"/>
          <p:cNvSpPr>
            <a:spLocks noChangeShapeType="1"/>
          </p:cNvSpPr>
          <p:nvPr/>
        </p:nvSpPr>
        <p:spPr bwMode="auto">
          <a:xfrm flipH="1">
            <a:off x="26670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2" name="Line 28"/>
          <p:cNvSpPr>
            <a:spLocks noChangeShapeType="1"/>
          </p:cNvSpPr>
          <p:nvPr/>
        </p:nvSpPr>
        <p:spPr bwMode="auto">
          <a:xfrm flipH="1">
            <a:off x="390525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3" name="Line 29"/>
          <p:cNvSpPr>
            <a:spLocks noChangeShapeType="1"/>
          </p:cNvSpPr>
          <p:nvPr/>
        </p:nvSpPr>
        <p:spPr bwMode="auto">
          <a:xfrm flipH="1">
            <a:off x="4495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4" name="Line 30"/>
          <p:cNvSpPr>
            <a:spLocks noChangeShapeType="1"/>
          </p:cNvSpPr>
          <p:nvPr/>
        </p:nvSpPr>
        <p:spPr bwMode="auto">
          <a:xfrm flipH="1">
            <a:off x="54864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5" name="Line 31"/>
          <p:cNvSpPr>
            <a:spLocks noChangeShapeType="1"/>
          </p:cNvSpPr>
          <p:nvPr/>
        </p:nvSpPr>
        <p:spPr bwMode="auto">
          <a:xfrm flipH="1">
            <a:off x="66294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6" name="Line 32"/>
          <p:cNvSpPr>
            <a:spLocks noChangeShapeType="1"/>
          </p:cNvSpPr>
          <p:nvPr/>
        </p:nvSpPr>
        <p:spPr bwMode="auto">
          <a:xfrm flipH="1">
            <a:off x="7543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7" name="Line 33"/>
          <p:cNvSpPr>
            <a:spLocks noChangeShapeType="1"/>
          </p:cNvSpPr>
          <p:nvPr/>
        </p:nvSpPr>
        <p:spPr bwMode="auto">
          <a:xfrm flipH="1">
            <a:off x="8305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8" name="Rectangle 34"/>
          <p:cNvSpPr>
            <a:spLocks noChangeArrowheads="1"/>
          </p:cNvSpPr>
          <p:nvPr/>
        </p:nvSpPr>
        <p:spPr bwMode="auto">
          <a:xfrm>
            <a:off x="304800" y="5562600"/>
            <a:ext cx="8001000" cy="69215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lgn="l" eaLnBrk="0" hangingPunct="0"/>
            <a:endParaRPr lang="en-US" sz="2000" b="0">
              <a:solidFill>
                <a:srgbClr val="000000"/>
              </a:solidFill>
              <a:latin typeface="Arial"/>
              <a:cs typeface="Arial"/>
            </a:endParaRPr>
          </a:p>
        </p:txBody>
      </p:sp>
      <p:sp>
        <p:nvSpPr>
          <p:cNvPr id="415779" name="Line 35"/>
          <p:cNvSpPr>
            <a:spLocks noChangeShapeType="1"/>
          </p:cNvSpPr>
          <p:nvPr/>
        </p:nvSpPr>
        <p:spPr bwMode="auto">
          <a:xfrm>
            <a:off x="762000" y="2133600"/>
            <a:ext cx="8001000" cy="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anchor="ct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80" name="Text Box 36"/>
          <p:cNvSpPr txBox="1">
            <a:spLocks noChangeArrowheads="1"/>
          </p:cNvSpPr>
          <p:nvPr/>
        </p:nvSpPr>
        <p:spPr bwMode="auto">
          <a:xfrm rot="16791372">
            <a:off x="1392238" y="3963218"/>
            <a:ext cx="2470150" cy="4873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US" sz="2800">
                <a:solidFill>
                  <a:srgbClr val="FFFFFF"/>
                </a:solidFill>
                <a:latin typeface="Arial"/>
                <a:cs typeface="Arial"/>
              </a:rPr>
              <a:t>Incest 5</a:t>
            </a:r>
          </a:p>
        </p:txBody>
      </p:sp>
      <p:sp>
        <p:nvSpPr>
          <p:cNvPr id="415781" name="Text Box 37"/>
          <p:cNvSpPr txBox="1">
            <a:spLocks noChangeArrowheads="1"/>
          </p:cNvSpPr>
          <p:nvPr/>
        </p:nvSpPr>
        <p:spPr bwMode="auto">
          <a:xfrm rot="16791372">
            <a:off x="2001838" y="4039418"/>
            <a:ext cx="2470150" cy="4873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US" sz="2800">
                <a:solidFill>
                  <a:srgbClr val="FFFFFF"/>
                </a:solidFill>
                <a:latin typeface="Arial"/>
                <a:cs typeface="Arial"/>
              </a:rPr>
              <a:t>Lawsuits 6</a:t>
            </a:r>
          </a:p>
        </p:txBody>
      </p:sp>
      <p:sp>
        <p:nvSpPr>
          <p:cNvPr id="415782" name="Text Box 38"/>
          <p:cNvSpPr txBox="1">
            <a:spLocks noChangeArrowheads="1"/>
          </p:cNvSpPr>
          <p:nvPr/>
        </p:nvSpPr>
        <p:spPr bwMode="auto">
          <a:xfrm rot="16791372">
            <a:off x="2611438" y="4037831"/>
            <a:ext cx="2470150" cy="4873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US" sz="2800">
                <a:solidFill>
                  <a:srgbClr val="FFFFFF"/>
                </a:solidFill>
                <a:latin typeface="Arial"/>
                <a:cs typeface="Arial"/>
              </a:rPr>
              <a:t>Immorality </a:t>
            </a:r>
          </a:p>
        </p:txBody>
      </p:sp>
      <p:sp>
        <p:nvSpPr>
          <p:cNvPr id="415783" name="Line 39"/>
          <p:cNvSpPr>
            <a:spLocks noChangeShapeType="1"/>
          </p:cNvSpPr>
          <p:nvPr/>
        </p:nvSpPr>
        <p:spPr bwMode="auto">
          <a:xfrm flipH="1">
            <a:off x="3352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84" name="Text Box 40"/>
          <p:cNvSpPr txBox="1">
            <a:spLocks noChangeArrowheads="1"/>
          </p:cNvSpPr>
          <p:nvPr/>
        </p:nvSpPr>
        <p:spPr bwMode="auto">
          <a:xfrm rot="16791372">
            <a:off x="-228600" y="3994688"/>
            <a:ext cx="2511425" cy="4873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US" sz="2800" dirty="0">
                <a:solidFill>
                  <a:srgbClr val="FFFFFF"/>
                </a:solidFill>
                <a:latin typeface="Arial"/>
                <a:cs typeface="Arial"/>
              </a:rPr>
              <a:t>Factions 1–2</a:t>
            </a:r>
          </a:p>
        </p:txBody>
      </p:sp>
      <p:sp>
        <p:nvSpPr>
          <p:cNvPr id="415785" name="Text Box 41"/>
          <p:cNvSpPr txBox="1">
            <a:spLocks noChangeArrowheads="1"/>
          </p:cNvSpPr>
          <p:nvPr/>
        </p:nvSpPr>
        <p:spPr bwMode="auto">
          <a:xfrm rot="16791372">
            <a:off x="696913" y="3807419"/>
            <a:ext cx="2470150" cy="87511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US" sz="2800" dirty="0">
                <a:solidFill>
                  <a:srgbClr val="FFFFFF"/>
                </a:solidFill>
                <a:latin typeface="Arial"/>
                <a:cs typeface="Arial"/>
              </a:rPr>
              <a:t>Carnality </a:t>
            </a:r>
          </a:p>
          <a:p>
            <a:pPr>
              <a:lnSpc>
                <a:spcPct val="90000"/>
              </a:lnSpc>
            </a:pPr>
            <a:r>
              <a:rPr lang="en-US" sz="2800" dirty="0">
                <a:solidFill>
                  <a:srgbClr val="FFFFFF"/>
                </a:solidFill>
                <a:latin typeface="Arial"/>
                <a:cs typeface="Arial"/>
              </a:rPr>
              <a:t>3–4</a:t>
            </a:r>
          </a:p>
        </p:txBody>
      </p:sp>
    </p:spTree>
    <p:extLst>
      <p:ext uri="{BB962C8B-B14F-4D97-AF65-F5344CB8AC3E}">
        <p14:creationId xmlns:p14="http://schemas.microsoft.com/office/powerpoint/2010/main" val="1406943715"/>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701" name="Rectangle 5"/>
          <p:cNvSpPr>
            <a:spLocks noGrp="1" noChangeArrowheads="1"/>
          </p:cNvSpPr>
          <p:nvPr>
            <p:ph type="title" idx="4294967295"/>
          </p:nvPr>
        </p:nvSpPr>
        <p:spPr>
          <a:xfrm>
            <a:off x="728464" y="-51792"/>
            <a:ext cx="8380040" cy="1752600"/>
          </a:xfrm>
        </p:spPr>
        <p:txBody>
          <a:bodyPr/>
          <a:lstStyle/>
          <a:p>
            <a:pPr algn="r" eaLnBrk="1" hangingPunct="1"/>
            <a:r>
              <a:rPr lang="en-US" sz="4800" b="1" dirty="0">
                <a:solidFill>
                  <a:srgbClr val="000000"/>
                </a:solidFill>
                <a:latin typeface="Arial"/>
                <a:cs typeface="Arial"/>
              </a:rPr>
              <a:t>I.  Humbly </a:t>
            </a:r>
            <a:r>
              <a:rPr lang="en-US" sz="4800" b="1" dirty="0">
                <a:solidFill>
                  <a:srgbClr val="800080"/>
                </a:solidFill>
                <a:latin typeface="Arial"/>
                <a:cs typeface="Arial"/>
              </a:rPr>
              <a:t>remove</a:t>
            </a:r>
            <a:r>
              <a:rPr lang="en-US" sz="4800" b="1" dirty="0">
                <a:solidFill>
                  <a:srgbClr val="000000"/>
                </a:solidFill>
                <a:latin typeface="Arial"/>
                <a:cs typeface="Arial"/>
              </a:rPr>
              <a:t> members living in sin (5:1-2).</a:t>
            </a:r>
          </a:p>
        </p:txBody>
      </p:sp>
      <p:pic>
        <p:nvPicPr>
          <p:cNvPr id="13517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62450" y="1905000"/>
            <a:ext cx="4781550" cy="495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3703" name="Rectangle 7"/>
          <p:cNvSpPr>
            <a:spLocks noChangeArrowheads="1"/>
          </p:cNvSpPr>
          <p:nvPr/>
        </p:nvSpPr>
        <p:spPr bwMode="auto">
          <a:xfrm>
            <a:off x="533400" y="76200"/>
            <a:ext cx="8763000"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p>
            <a:endParaRPr lang="en-US" sz="5400">
              <a:solidFill>
                <a:srgbClr val="000000"/>
              </a:solidFill>
              <a:latin typeface="Times New Roman" charset="0"/>
            </a:endParaRPr>
          </a:p>
        </p:txBody>
      </p:sp>
      <p:sp>
        <p:nvSpPr>
          <p:cNvPr id="413704" name="Rectangle 8"/>
          <p:cNvSpPr>
            <a:spLocks noChangeArrowheads="1"/>
          </p:cNvSpPr>
          <p:nvPr/>
        </p:nvSpPr>
        <p:spPr bwMode="auto">
          <a:xfrm>
            <a:off x="2231504" y="4648200"/>
            <a:ext cx="3276600" cy="220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p>
            <a:pPr algn="l"/>
            <a:r>
              <a:rPr lang="en-US" sz="4800" i="1" dirty="0">
                <a:solidFill>
                  <a:srgbClr val="482400"/>
                </a:solidFill>
                <a:latin typeface="Arial"/>
                <a:cs typeface="Arial"/>
              </a:rPr>
              <a:t>Spanking the Saints</a:t>
            </a:r>
            <a:endParaRPr lang="en-US" sz="4000" dirty="0">
              <a:solidFill>
                <a:srgbClr val="482400"/>
              </a:solidFill>
              <a:latin typeface="Arial"/>
              <a:cs typeface="Arial"/>
            </a:endParaRPr>
          </a:p>
        </p:txBody>
      </p:sp>
      <p:sp>
        <p:nvSpPr>
          <p:cNvPr id="413705" name="WordArt 9"/>
          <p:cNvSpPr>
            <a:spLocks noChangeArrowheads="1" noChangeShapeType="1" noTextEdit="1"/>
          </p:cNvSpPr>
          <p:nvPr/>
        </p:nvSpPr>
        <p:spPr bwMode="auto">
          <a:xfrm>
            <a:off x="1143000" y="1905000"/>
            <a:ext cx="5181600" cy="1714500"/>
          </a:xfrm>
          <a:prstGeom prst="rect">
            <a:avLst/>
          </a:prstGeom>
        </p:spPr>
        <p:txBody>
          <a:bodyPr wrap="none" fromWordArt="1">
            <a:prstTxWarp prst="textSlantUp">
              <a:avLst>
                <a:gd name="adj" fmla="val 32056"/>
              </a:avLst>
            </a:prstTxWarp>
          </a:bodyPr>
          <a:lstStyle/>
          <a:p>
            <a:pPr eaLnBrk="0" hangingPunct="0"/>
            <a:r>
              <a:rPr lang="en-US" sz="3600" b="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rPr>
              <a:t>Care enough to confront!</a:t>
            </a:r>
          </a:p>
        </p:txBody>
      </p:sp>
    </p:spTree>
    <p:extLst>
      <p:ext uri="{BB962C8B-B14F-4D97-AF65-F5344CB8AC3E}">
        <p14:creationId xmlns:p14="http://schemas.microsoft.com/office/powerpoint/2010/main" val="15921670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withEffect" nodePh="1">
                                  <p:stCondLst>
                                    <p:cond delay="0"/>
                                  </p:stCondLst>
                                  <p:endCondLst>
                                    <p:cond evt="begin" delay="0">
                                      <p:tn val="5"/>
                                    </p:cond>
                                  </p:endCondLst>
                                  <p:childTnLst>
                                    <p:set>
                                      <p:cBhvr>
                                        <p:cTn id="6" dur="1" fill="hold">
                                          <p:stCondLst>
                                            <p:cond delay="0"/>
                                          </p:stCondLst>
                                        </p:cTn>
                                        <p:tgtEl>
                                          <p:spTgt spid="413703"/>
                                        </p:tgtEl>
                                        <p:attrNameLst>
                                          <p:attrName>style.visibility</p:attrName>
                                        </p:attrNameLst>
                                      </p:cBhvr>
                                      <p:to>
                                        <p:strVal val="visible"/>
                                      </p:to>
                                    </p:set>
                                    <p:animEffect transition="in" filter="fade">
                                      <p:cBhvr>
                                        <p:cTn id="7" dur="800" decel="100000"/>
                                        <p:tgtEl>
                                          <p:spTgt spid="413703"/>
                                        </p:tgtEl>
                                      </p:cBhvr>
                                    </p:animEffect>
                                    <p:anim calcmode="lin" valueType="num">
                                      <p:cBhvr>
                                        <p:cTn id="8" dur="800" decel="100000" fill="hold"/>
                                        <p:tgtEl>
                                          <p:spTgt spid="413703"/>
                                        </p:tgtEl>
                                        <p:attrNameLst>
                                          <p:attrName>style.rotation</p:attrName>
                                        </p:attrNameLst>
                                      </p:cBhvr>
                                      <p:tavLst>
                                        <p:tav tm="0">
                                          <p:val>
                                            <p:fltVal val="-90"/>
                                          </p:val>
                                        </p:tav>
                                        <p:tav tm="100000">
                                          <p:val>
                                            <p:fltVal val="0"/>
                                          </p:val>
                                        </p:tav>
                                      </p:tavLst>
                                    </p:anim>
                                    <p:anim calcmode="lin" valueType="num">
                                      <p:cBhvr>
                                        <p:cTn id="9" dur="800" decel="100000" fill="hold"/>
                                        <p:tgtEl>
                                          <p:spTgt spid="413703"/>
                                        </p:tgtEl>
                                        <p:attrNameLst>
                                          <p:attrName>ppt_x</p:attrName>
                                        </p:attrNameLst>
                                      </p:cBhvr>
                                      <p:tavLst>
                                        <p:tav tm="0">
                                          <p:val>
                                            <p:strVal val="#ppt_x+0.4"/>
                                          </p:val>
                                        </p:tav>
                                        <p:tav tm="100000">
                                          <p:val>
                                            <p:strVal val="#ppt_x-0.05"/>
                                          </p:val>
                                        </p:tav>
                                      </p:tavLst>
                                    </p:anim>
                                    <p:anim calcmode="lin" valueType="num">
                                      <p:cBhvr>
                                        <p:cTn id="10" dur="800" decel="100000" fill="hold"/>
                                        <p:tgtEl>
                                          <p:spTgt spid="41370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1370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13703"/>
                                        </p:tgtEl>
                                        <p:attrNameLst>
                                          <p:attrName>ppt_y</p:attrName>
                                        </p:attrNameLst>
                                      </p:cBhvr>
                                      <p:tavLst>
                                        <p:tav tm="0">
                                          <p:val>
                                            <p:strVal val="#ppt_y+0.1"/>
                                          </p:val>
                                        </p:tav>
                                        <p:tav tm="100000">
                                          <p:val>
                                            <p:strVal val="#ppt_y"/>
                                          </p:val>
                                        </p:tav>
                                      </p:tavLst>
                                    </p:anim>
                                  </p:childTnLst>
                                </p:cTn>
                              </p:par>
                            </p:childTnLst>
                          </p:cTn>
                        </p:par>
                        <p:par>
                          <p:cTn id="13" fill="hold" nodeType="afterGroup">
                            <p:stCondLst>
                              <p:cond delay="1000"/>
                            </p:stCondLst>
                            <p:childTnLst>
                              <p:par>
                                <p:cTn id="14" presetID="30" presetClass="entr" presetSubtype="0" fill="hold" grpId="0" nodeType="afterEffect">
                                  <p:stCondLst>
                                    <p:cond delay="0"/>
                                  </p:stCondLst>
                                  <p:childTnLst>
                                    <p:set>
                                      <p:cBhvr>
                                        <p:cTn id="15" dur="1" fill="hold">
                                          <p:stCondLst>
                                            <p:cond delay="0"/>
                                          </p:stCondLst>
                                        </p:cTn>
                                        <p:tgtEl>
                                          <p:spTgt spid="413701"/>
                                        </p:tgtEl>
                                        <p:attrNameLst>
                                          <p:attrName>style.visibility</p:attrName>
                                        </p:attrNameLst>
                                      </p:cBhvr>
                                      <p:to>
                                        <p:strVal val="visible"/>
                                      </p:to>
                                    </p:set>
                                    <p:animEffect transition="in" filter="fade">
                                      <p:cBhvr>
                                        <p:cTn id="16" dur="800" decel="100000"/>
                                        <p:tgtEl>
                                          <p:spTgt spid="413701"/>
                                        </p:tgtEl>
                                      </p:cBhvr>
                                    </p:animEffect>
                                    <p:anim calcmode="lin" valueType="num">
                                      <p:cBhvr>
                                        <p:cTn id="17" dur="800" decel="100000" fill="hold"/>
                                        <p:tgtEl>
                                          <p:spTgt spid="413701"/>
                                        </p:tgtEl>
                                        <p:attrNameLst>
                                          <p:attrName>style.rotation</p:attrName>
                                        </p:attrNameLst>
                                      </p:cBhvr>
                                      <p:tavLst>
                                        <p:tav tm="0">
                                          <p:val>
                                            <p:fltVal val="-90"/>
                                          </p:val>
                                        </p:tav>
                                        <p:tav tm="100000">
                                          <p:val>
                                            <p:fltVal val="0"/>
                                          </p:val>
                                        </p:tav>
                                      </p:tavLst>
                                    </p:anim>
                                    <p:anim calcmode="lin" valueType="num">
                                      <p:cBhvr>
                                        <p:cTn id="18" dur="800" decel="100000" fill="hold"/>
                                        <p:tgtEl>
                                          <p:spTgt spid="413701"/>
                                        </p:tgtEl>
                                        <p:attrNameLst>
                                          <p:attrName>ppt_x</p:attrName>
                                        </p:attrNameLst>
                                      </p:cBhvr>
                                      <p:tavLst>
                                        <p:tav tm="0">
                                          <p:val>
                                            <p:strVal val="#ppt_x+0.4"/>
                                          </p:val>
                                        </p:tav>
                                        <p:tav tm="100000">
                                          <p:val>
                                            <p:strVal val="#ppt_x-0.05"/>
                                          </p:val>
                                        </p:tav>
                                      </p:tavLst>
                                    </p:anim>
                                    <p:anim calcmode="lin" valueType="num">
                                      <p:cBhvr>
                                        <p:cTn id="19" dur="800" decel="100000" fill="hold"/>
                                        <p:tgtEl>
                                          <p:spTgt spid="413701"/>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413701"/>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413701"/>
                                        </p:tgtEl>
                                        <p:attrNameLst>
                                          <p:attrName>ppt_y</p:attrName>
                                        </p:attrNameLst>
                                      </p:cBhvr>
                                      <p:tavLst>
                                        <p:tav tm="0">
                                          <p:val>
                                            <p:strVal val="#ppt_y+0.1"/>
                                          </p:val>
                                        </p:tav>
                                        <p:tav tm="100000">
                                          <p:val>
                                            <p:strVal val="#ppt_y"/>
                                          </p:val>
                                        </p:tav>
                                      </p:tavLst>
                                    </p:anim>
                                  </p:childTnLst>
                                </p:cTn>
                              </p:par>
                            </p:childTnLst>
                          </p:cTn>
                        </p:par>
                        <p:par>
                          <p:cTn id="22" fill="hold" nodeType="afterGroup">
                            <p:stCondLst>
                              <p:cond delay="2000"/>
                            </p:stCondLst>
                            <p:childTnLst>
                              <p:par>
                                <p:cTn id="23" presetID="30" presetClass="entr" presetSubtype="0" fill="hold" grpId="0" nodeType="afterEffect">
                                  <p:stCondLst>
                                    <p:cond delay="0"/>
                                  </p:stCondLst>
                                  <p:childTnLst>
                                    <p:set>
                                      <p:cBhvr>
                                        <p:cTn id="24" dur="1" fill="hold">
                                          <p:stCondLst>
                                            <p:cond delay="0"/>
                                          </p:stCondLst>
                                        </p:cTn>
                                        <p:tgtEl>
                                          <p:spTgt spid="413704"/>
                                        </p:tgtEl>
                                        <p:attrNameLst>
                                          <p:attrName>style.visibility</p:attrName>
                                        </p:attrNameLst>
                                      </p:cBhvr>
                                      <p:to>
                                        <p:strVal val="visible"/>
                                      </p:to>
                                    </p:set>
                                    <p:animEffect transition="in" filter="fade">
                                      <p:cBhvr>
                                        <p:cTn id="25" dur="800" decel="100000"/>
                                        <p:tgtEl>
                                          <p:spTgt spid="413704"/>
                                        </p:tgtEl>
                                      </p:cBhvr>
                                    </p:animEffect>
                                    <p:anim calcmode="lin" valueType="num">
                                      <p:cBhvr>
                                        <p:cTn id="26" dur="800" decel="100000" fill="hold"/>
                                        <p:tgtEl>
                                          <p:spTgt spid="413704"/>
                                        </p:tgtEl>
                                        <p:attrNameLst>
                                          <p:attrName>style.rotation</p:attrName>
                                        </p:attrNameLst>
                                      </p:cBhvr>
                                      <p:tavLst>
                                        <p:tav tm="0">
                                          <p:val>
                                            <p:fltVal val="-90"/>
                                          </p:val>
                                        </p:tav>
                                        <p:tav tm="100000">
                                          <p:val>
                                            <p:fltVal val="0"/>
                                          </p:val>
                                        </p:tav>
                                      </p:tavLst>
                                    </p:anim>
                                    <p:anim calcmode="lin" valueType="num">
                                      <p:cBhvr>
                                        <p:cTn id="27" dur="800" decel="100000" fill="hold"/>
                                        <p:tgtEl>
                                          <p:spTgt spid="413704"/>
                                        </p:tgtEl>
                                        <p:attrNameLst>
                                          <p:attrName>ppt_x</p:attrName>
                                        </p:attrNameLst>
                                      </p:cBhvr>
                                      <p:tavLst>
                                        <p:tav tm="0">
                                          <p:val>
                                            <p:strVal val="#ppt_x+0.4"/>
                                          </p:val>
                                        </p:tav>
                                        <p:tav tm="100000">
                                          <p:val>
                                            <p:strVal val="#ppt_x-0.05"/>
                                          </p:val>
                                        </p:tav>
                                      </p:tavLst>
                                    </p:anim>
                                    <p:anim calcmode="lin" valueType="num">
                                      <p:cBhvr>
                                        <p:cTn id="28" dur="800" decel="100000" fill="hold"/>
                                        <p:tgtEl>
                                          <p:spTgt spid="413704"/>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413704"/>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413704"/>
                                        </p:tgtEl>
                                        <p:attrNameLst>
                                          <p:attrName>ppt_y</p:attrName>
                                        </p:attrNameLst>
                                      </p:cBhvr>
                                      <p:tavLst>
                                        <p:tav tm="0">
                                          <p:val>
                                            <p:strVal val="#ppt_y+0.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0" fill="hold" grpId="0" nodeType="clickEffect">
                                  <p:stCondLst>
                                    <p:cond delay="0"/>
                                  </p:stCondLst>
                                  <p:childTnLst>
                                    <p:set>
                                      <p:cBhvr>
                                        <p:cTn id="34" dur="1" fill="hold">
                                          <p:stCondLst>
                                            <p:cond delay="0"/>
                                          </p:stCondLst>
                                        </p:cTn>
                                        <p:tgtEl>
                                          <p:spTgt spid="4137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3701" grpId="0"/>
      <p:bldP spid="413703" grpId="0"/>
      <p:bldP spid="413704" grpId="0"/>
      <p:bldP spid="41370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billmuehlenberg.com/wp-content/uploads/2017/07/different.jpg">
            <a:extLst>
              <a:ext uri="{FF2B5EF4-FFF2-40B4-BE49-F238E27FC236}">
                <a16:creationId xmlns:a16="http://schemas.microsoft.com/office/drawing/2014/main" id="{3023D63E-655E-2444-8504-BAD24810B5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66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0" y="2100290"/>
            <a:ext cx="9144000" cy="233682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SG" sz="5400" dirty="0">
                <a:solidFill>
                  <a:srgbClr val="FFFFFF"/>
                </a:solidFill>
                <a:effectLst>
                  <a:glow rad="127000">
                    <a:srgbClr val="000000"/>
                  </a:glow>
                </a:effectLst>
                <a:latin typeface="Arial" charset="0"/>
                <a:ea typeface="ＭＳ Ｐゴシック" charset="0"/>
                <a:cs typeface="ＭＳ Ｐゴシック" charset="0"/>
              </a:rPr>
              <a:t>Be </a:t>
            </a:r>
            <a:r>
              <a:rPr lang="en-SG" sz="5400" dirty="0">
                <a:solidFill>
                  <a:srgbClr val="FFFF00"/>
                </a:solidFill>
                <a:effectLst>
                  <a:glow rad="127000">
                    <a:srgbClr val="000000"/>
                  </a:glow>
                </a:effectLst>
                <a:latin typeface="Arial" charset="0"/>
                <a:ea typeface="ＭＳ Ｐゴシック" charset="0"/>
                <a:cs typeface="ＭＳ Ｐゴシック" charset="0"/>
              </a:rPr>
              <a:t>different</a:t>
            </a:r>
            <a:r>
              <a:rPr lang="en-SG" sz="5400" dirty="0">
                <a:solidFill>
                  <a:srgbClr val="FFFFFF"/>
                </a:solidFill>
                <a:effectLst>
                  <a:glow rad="127000">
                    <a:srgbClr val="000000"/>
                  </a:glow>
                </a:effectLst>
                <a:latin typeface="Arial" charset="0"/>
                <a:ea typeface="ＭＳ Ｐゴシック" charset="0"/>
                <a:cs typeface="ＭＳ Ｐゴシック" charset="0"/>
              </a:rPr>
              <a:t> by being united, moral and selfless</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B4BB4007-CDCF-5444-B408-8882AA0745A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dirty="0">
                <a:solidFill>
                  <a:srgbClr val="FFFFFF"/>
                </a:solidFill>
                <a:effectLst>
                  <a:glow rad="127000">
                    <a:srgbClr val="000000"/>
                  </a:glow>
                </a:effectLst>
                <a:latin typeface="Arial" charset="0"/>
                <a:ea typeface="ＭＳ Ｐゴシック" charset="0"/>
                <a:cs typeface="ＭＳ Ｐゴシック" charset="0"/>
              </a:rPr>
              <a:t>1 Corinthians</a:t>
            </a:r>
          </a:p>
        </p:txBody>
      </p:sp>
    </p:spTree>
    <p:extLst>
      <p:ext uri="{BB962C8B-B14F-4D97-AF65-F5344CB8AC3E}">
        <p14:creationId xmlns:p14="http://schemas.microsoft.com/office/powerpoint/2010/main" val="403972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1" descr="church discipline benefit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63" y="0"/>
            <a:ext cx="91567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1794" name="Rectangle 2"/>
          <p:cNvSpPr>
            <a:spLocks noGrp="1" noChangeArrowheads="1"/>
          </p:cNvSpPr>
          <p:nvPr>
            <p:ph type="ctrTitle"/>
          </p:nvPr>
        </p:nvSpPr>
        <p:spPr>
          <a:xfrm>
            <a:off x="0" y="-27384"/>
            <a:ext cx="9296400" cy="1295400"/>
          </a:xfrm>
        </p:spPr>
        <p:txBody>
          <a:bodyPr/>
          <a:lstStyle/>
          <a:p>
            <a:pPr eaLnBrk="1" hangingPunct="1">
              <a:defRPr/>
            </a:pPr>
            <a:r>
              <a:rPr lang="en-US" sz="4000" b="1" dirty="0">
                <a:solidFill>
                  <a:schemeClr val="bg1"/>
                </a:solidFill>
                <a:effectLst>
                  <a:glow rad="342900">
                    <a:schemeClr val="tx1">
                      <a:alpha val="90000"/>
                    </a:schemeClr>
                  </a:glow>
                </a:effectLst>
                <a:latin typeface="Arial" charset="0"/>
                <a:ea typeface="Osaka" charset="0"/>
                <a:cs typeface="Osaka" charset="0"/>
              </a:rPr>
              <a:t>II. Discipline </a:t>
            </a:r>
            <a:r>
              <a:rPr lang="en-US" sz="4000" b="1" dirty="0">
                <a:solidFill>
                  <a:srgbClr val="FFFF00"/>
                </a:solidFill>
                <a:effectLst>
                  <a:glow rad="342900">
                    <a:schemeClr val="tx1">
                      <a:alpha val="90000"/>
                    </a:schemeClr>
                  </a:glow>
                </a:effectLst>
                <a:latin typeface="Arial" charset="0"/>
                <a:ea typeface="Osaka" charset="0"/>
                <a:cs typeface="Osaka" charset="0"/>
              </a:rPr>
              <a:t>benefits</a:t>
            </a:r>
            <a:r>
              <a:rPr lang="en-US" sz="4000" b="1" dirty="0">
                <a:solidFill>
                  <a:schemeClr val="bg1"/>
                </a:solidFill>
                <a:effectLst>
                  <a:glow rad="342900">
                    <a:schemeClr val="tx1">
                      <a:alpha val="90000"/>
                    </a:schemeClr>
                  </a:glow>
                </a:effectLst>
                <a:latin typeface="Arial" charset="0"/>
                <a:ea typeface="Osaka" charset="0"/>
                <a:cs typeface="Osaka" charset="0"/>
              </a:rPr>
              <a:t> the offender and the church (5:3-8)</a:t>
            </a:r>
          </a:p>
        </p:txBody>
      </p:sp>
    </p:spTree>
    <p:extLst>
      <p:ext uri="{BB962C8B-B14F-4D97-AF65-F5344CB8AC3E}">
        <p14:creationId xmlns:p14="http://schemas.microsoft.com/office/powerpoint/2010/main" val="3781147238"/>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4"/>
          <p:cNvSpPr>
            <a:spLocks noChangeArrowheads="1"/>
          </p:cNvSpPr>
          <p:nvPr/>
        </p:nvSpPr>
        <p:spPr bwMode="auto">
          <a:xfrm>
            <a:off x="0" y="0"/>
            <a:ext cx="9144000" cy="6858000"/>
          </a:xfrm>
          <a:prstGeom prst="rect">
            <a:avLst/>
          </a:prstGeom>
          <a:solidFill>
            <a:schemeClr val="accent1"/>
          </a:solidFill>
          <a:ln w="9525">
            <a:solidFill>
              <a:schemeClr val="tx1"/>
            </a:solidFill>
            <a:miter lim="800000"/>
            <a:headEnd/>
            <a:tailEnd/>
          </a:ln>
        </p:spPr>
        <p:txBody>
          <a:bodyPr wrap="none" anchor="ctr"/>
          <a:lstStyle/>
          <a:p>
            <a:pPr algn="l" eaLnBrk="0" hangingPunct="0"/>
            <a:endParaRPr lang="en-US" sz="2800">
              <a:solidFill>
                <a:srgbClr val="000000"/>
              </a:solidFill>
            </a:endParaRPr>
          </a:p>
        </p:txBody>
      </p:sp>
      <p:sp>
        <p:nvSpPr>
          <p:cNvPr id="163843" name="Rectangle 2"/>
          <p:cNvSpPr>
            <a:spLocks noGrp="1" noChangeArrowheads="1"/>
          </p:cNvSpPr>
          <p:nvPr>
            <p:ph type="ctrTitle"/>
          </p:nvPr>
        </p:nvSpPr>
        <p:spPr>
          <a:xfrm>
            <a:off x="115888" y="3481536"/>
            <a:ext cx="4384104" cy="3403848"/>
          </a:xfrm>
        </p:spPr>
        <p:txBody>
          <a:bodyPr/>
          <a:lstStyle/>
          <a:p>
            <a:pPr eaLnBrk="1" hangingPunct="1"/>
            <a:r>
              <a:rPr lang="en-US" sz="3600" b="1" dirty="0">
                <a:latin typeface="Arial" charset="0"/>
                <a:ea typeface="Osaka" charset="0"/>
                <a:cs typeface="Osaka" charset="0"/>
              </a:rPr>
              <a:t>A. </a:t>
            </a:r>
            <a:r>
              <a:rPr lang="en-US" sz="3600" b="1" dirty="0">
                <a:solidFill>
                  <a:schemeClr val="tx1"/>
                </a:solidFill>
                <a:latin typeface="Arial" charset="0"/>
                <a:ea typeface="Osaka" charset="0"/>
                <a:cs typeface="Osaka" charset="0"/>
              </a:rPr>
              <a:t>Discipline hands a </a:t>
            </a:r>
            <a:r>
              <a:rPr lang="en-US" sz="3600" b="1" i="1" dirty="0">
                <a:solidFill>
                  <a:schemeClr val="tx1"/>
                </a:solidFill>
                <a:latin typeface="Arial" charset="0"/>
                <a:ea typeface="Osaka" charset="0"/>
                <a:cs typeface="Osaka" charset="0"/>
              </a:rPr>
              <a:t>believer</a:t>
            </a:r>
            <a:r>
              <a:rPr lang="en-US" sz="3600" b="1" dirty="0">
                <a:solidFill>
                  <a:schemeClr val="tx1"/>
                </a:solidFill>
                <a:latin typeface="Arial" charset="0"/>
                <a:ea typeface="Osaka" charset="0"/>
                <a:cs typeface="Osaka" charset="0"/>
              </a:rPr>
              <a:t> over to </a:t>
            </a:r>
            <a:r>
              <a:rPr lang="en-US" sz="3600" b="1" dirty="0">
                <a:solidFill>
                  <a:schemeClr val="accent2"/>
                </a:solidFill>
                <a:latin typeface="Arial" charset="0"/>
                <a:ea typeface="Osaka" charset="0"/>
                <a:cs typeface="Osaka" charset="0"/>
              </a:rPr>
              <a:t>Satan</a:t>
            </a:r>
            <a:r>
              <a:rPr lang="fr-FR" altLang="ja-JP" sz="3600" b="1" dirty="0">
                <a:solidFill>
                  <a:schemeClr val="accent2"/>
                </a:solidFill>
                <a:latin typeface="Arial" charset="0"/>
                <a:ea typeface="Osaka" charset="0"/>
                <a:cs typeface="Osaka" charset="0"/>
              </a:rPr>
              <a:t>'</a:t>
            </a:r>
            <a:r>
              <a:rPr lang="en-US" sz="3600" b="1" dirty="0">
                <a:solidFill>
                  <a:schemeClr val="accent2"/>
                </a:solidFill>
                <a:latin typeface="Arial" charset="0"/>
                <a:ea typeface="Osaka" charset="0"/>
                <a:cs typeface="Osaka" charset="0"/>
              </a:rPr>
              <a:t>s</a:t>
            </a:r>
            <a:r>
              <a:rPr lang="en-US" sz="3600" b="1" dirty="0">
                <a:solidFill>
                  <a:schemeClr val="tx1"/>
                </a:solidFill>
                <a:latin typeface="Arial" charset="0"/>
                <a:ea typeface="Osaka" charset="0"/>
                <a:cs typeface="Osaka" charset="0"/>
              </a:rPr>
              <a:t> dominion to end his hypocrisy </a:t>
            </a:r>
            <a:br>
              <a:rPr lang="en-US" sz="3600" b="1" dirty="0">
                <a:solidFill>
                  <a:schemeClr val="tx1"/>
                </a:solidFill>
                <a:latin typeface="Arial" charset="0"/>
                <a:ea typeface="Osaka" charset="0"/>
                <a:cs typeface="Osaka" charset="0"/>
              </a:rPr>
            </a:br>
            <a:r>
              <a:rPr lang="en-US" sz="3600" b="1" dirty="0">
                <a:solidFill>
                  <a:schemeClr val="tx1"/>
                </a:solidFill>
                <a:latin typeface="Arial" charset="0"/>
                <a:ea typeface="Osaka" charset="0"/>
                <a:cs typeface="Osaka" charset="0"/>
              </a:rPr>
              <a:t>(5:3-5) </a:t>
            </a:r>
            <a:endParaRPr lang="en-US" sz="4000" b="1" dirty="0">
              <a:solidFill>
                <a:schemeClr val="tx1"/>
              </a:solidFill>
              <a:latin typeface="Times" charset="0"/>
              <a:ea typeface="Osaka" charset="0"/>
              <a:cs typeface="Osaka" charset="0"/>
            </a:endParaRPr>
          </a:p>
        </p:txBody>
      </p:sp>
      <p:pic>
        <p:nvPicPr>
          <p:cNvPr id="552965" name="Picture 5" descr="CHAR PIC DARKSTAR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24400" y="3475038"/>
            <a:ext cx="4419600" cy="3382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52966" name="Picture 6" descr="purit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724400" cy="3543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52967" name="AutoShape 7"/>
          <p:cNvSpPr>
            <a:spLocks noChangeArrowheads="1"/>
          </p:cNvSpPr>
          <p:nvPr/>
        </p:nvSpPr>
        <p:spPr bwMode="auto">
          <a:xfrm rot="2541200">
            <a:off x="2895600" y="2133600"/>
            <a:ext cx="4495800" cy="1828800"/>
          </a:xfrm>
          <a:prstGeom prst="curvedDownArrow">
            <a:avLst>
              <a:gd name="adj1" fmla="val 49167"/>
              <a:gd name="adj2" fmla="val 98333"/>
              <a:gd name="adj3" fmla="val 33333"/>
            </a:avLst>
          </a:prstGeom>
          <a:solidFill>
            <a:srgbClr val="EE3D00"/>
          </a:solidFill>
          <a:ln w="9525">
            <a:solidFill>
              <a:schemeClr val="tx1"/>
            </a:solidFill>
            <a:miter lim="800000"/>
            <a:headEnd/>
            <a:tailEnd/>
          </a:ln>
        </p:spPr>
        <p:txBody>
          <a:bodyPr wrap="none" anchor="ctr"/>
          <a:lstStyle/>
          <a:p>
            <a:pPr algn="l" eaLnBrk="0" hangingPunct="0"/>
            <a:endParaRPr lang="en-US" sz="2800">
              <a:solidFill>
                <a:srgbClr val="000000"/>
              </a:solidFill>
            </a:endParaRPr>
          </a:p>
        </p:txBody>
      </p:sp>
      <p:sp>
        <p:nvSpPr>
          <p:cNvPr id="163847" name="Rectangle 8"/>
          <p:cNvSpPr>
            <a:spLocks noChangeArrowheads="1"/>
          </p:cNvSpPr>
          <p:nvPr/>
        </p:nvSpPr>
        <p:spPr bwMode="auto">
          <a:xfrm>
            <a:off x="5257800" y="152400"/>
            <a:ext cx="3733800" cy="243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en-US" altLang="ja-JP" sz="4800" dirty="0">
                <a:solidFill>
                  <a:srgbClr val="000000"/>
                </a:solidFill>
                <a:ea typeface="Osaka" charset="0"/>
                <a:cs typeface="Osaka" charset="0"/>
              </a:rPr>
              <a:t>"</a:t>
            </a:r>
            <a:r>
              <a:rPr lang="en-US" sz="4800" dirty="0">
                <a:solidFill>
                  <a:srgbClr val="000000"/>
                </a:solidFill>
                <a:ea typeface="Osaka" charset="0"/>
                <a:cs typeface="Osaka" charset="0"/>
              </a:rPr>
              <a:t>…deliver over to Satan</a:t>
            </a:r>
            <a:r>
              <a:rPr lang="en-US" altLang="ja-JP" sz="4800" dirty="0">
                <a:solidFill>
                  <a:srgbClr val="000000"/>
                </a:solidFill>
                <a:ea typeface="Osaka" charset="0"/>
                <a:cs typeface="Osaka" charset="0"/>
              </a:rPr>
              <a:t>"</a:t>
            </a:r>
            <a:endParaRPr lang="en-US" sz="4800" dirty="0">
              <a:solidFill>
                <a:srgbClr val="000000"/>
              </a:solidFill>
              <a:ea typeface="Osaka" charset="0"/>
              <a:cs typeface="Osaka" charset="0"/>
            </a:endParaRPr>
          </a:p>
        </p:txBody>
      </p:sp>
    </p:spTree>
    <p:extLst>
      <p:ext uri="{BB962C8B-B14F-4D97-AF65-F5344CB8AC3E}">
        <p14:creationId xmlns:p14="http://schemas.microsoft.com/office/powerpoint/2010/main" val="12750139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552966"/>
                                        </p:tgtEl>
                                        <p:attrNameLst>
                                          <p:attrName>style.visibility</p:attrName>
                                        </p:attrNameLst>
                                      </p:cBhvr>
                                      <p:to>
                                        <p:strVal val="visible"/>
                                      </p:to>
                                    </p:set>
                                    <p:animEffect transition="in" filter="wipe(up)">
                                      <p:cBhvr>
                                        <p:cTn id="7" dur="500"/>
                                        <p:tgtEl>
                                          <p:spTgt spid="552966"/>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52967"/>
                                        </p:tgtEl>
                                        <p:attrNameLst>
                                          <p:attrName>style.visibility</p:attrName>
                                        </p:attrNameLst>
                                      </p:cBhvr>
                                      <p:to>
                                        <p:strVal val="visible"/>
                                      </p:to>
                                    </p:set>
                                    <p:animEffect transition="in" filter="wipe(up)">
                                      <p:cBhvr>
                                        <p:cTn id="11" dur="500"/>
                                        <p:tgtEl>
                                          <p:spTgt spid="552967"/>
                                        </p:tgtEl>
                                      </p:cBhvr>
                                    </p:animEffect>
                                  </p:childTnLst>
                                </p:cTn>
                              </p:par>
                            </p:childTnLst>
                          </p:cTn>
                        </p:par>
                        <p:par>
                          <p:cTn id="12" fill="hold" nodeType="afterGroup">
                            <p:stCondLst>
                              <p:cond delay="1000"/>
                            </p:stCondLst>
                            <p:childTnLst>
                              <p:par>
                                <p:cTn id="13" presetID="22" presetClass="entr" presetSubtype="1" fill="hold" nodeType="afterEffect">
                                  <p:stCondLst>
                                    <p:cond delay="0"/>
                                  </p:stCondLst>
                                  <p:childTnLst>
                                    <p:set>
                                      <p:cBhvr>
                                        <p:cTn id="14" dur="1" fill="hold">
                                          <p:stCondLst>
                                            <p:cond delay="0"/>
                                          </p:stCondLst>
                                        </p:cTn>
                                        <p:tgtEl>
                                          <p:spTgt spid="552965"/>
                                        </p:tgtEl>
                                        <p:attrNameLst>
                                          <p:attrName>style.visibility</p:attrName>
                                        </p:attrNameLst>
                                      </p:cBhvr>
                                      <p:to>
                                        <p:strVal val="visible"/>
                                      </p:to>
                                    </p:set>
                                    <p:animEffect transition="in" filter="wipe(up)">
                                      <p:cBhvr>
                                        <p:cTn id="15" dur="500"/>
                                        <p:tgtEl>
                                          <p:spTgt spid="5529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67" grpId="0" animBg="1"/>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6" descr="Pure_Body_Detox_Kit_"/>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8041" y="457200"/>
            <a:ext cx="4770041" cy="52242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1011" name="Rectangle 4"/>
          <p:cNvSpPr>
            <a:spLocks noGrp="1" noChangeArrowheads="1"/>
          </p:cNvSpPr>
          <p:nvPr>
            <p:ph type="title"/>
          </p:nvPr>
        </p:nvSpPr>
        <p:spPr>
          <a:xfrm>
            <a:off x="4405064" y="0"/>
            <a:ext cx="4703440" cy="6858000"/>
          </a:xfrm>
          <a:noFill/>
        </p:spPr>
        <p:txBody>
          <a:bodyPr/>
          <a:lstStyle/>
          <a:p>
            <a:pPr eaLnBrk="1" hangingPunct="1"/>
            <a:r>
              <a:rPr lang="en-US" sz="5400" b="1" dirty="0">
                <a:solidFill>
                  <a:schemeClr val="tx1"/>
                </a:solidFill>
                <a:latin typeface="Arial" charset="0"/>
                <a:ea typeface="Osaka" charset="0"/>
                <a:cs typeface="Osaka" charset="0"/>
              </a:rPr>
              <a:t>B. Discipline maintains the </a:t>
            </a:r>
            <a:r>
              <a:rPr lang="en-US" sz="8000" b="1" dirty="0">
                <a:solidFill>
                  <a:schemeClr val="accent2"/>
                </a:solidFill>
                <a:latin typeface="Aramis Italic" charset="0"/>
                <a:ea typeface="Osaka" charset="0"/>
                <a:cs typeface="Osaka" charset="0"/>
              </a:rPr>
              <a:t>purity</a:t>
            </a:r>
            <a:r>
              <a:rPr lang="en-US" sz="5400" b="1" dirty="0">
                <a:solidFill>
                  <a:schemeClr val="tx1"/>
                </a:solidFill>
                <a:latin typeface="Arial" charset="0"/>
                <a:ea typeface="Osaka" charset="0"/>
                <a:cs typeface="Osaka" charset="0"/>
              </a:rPr>
              <a:t> of the </a:t>
            </a:r>
            <a:r>
              <a:rPr lang="en-US" sz="5400" b="1" i="1" dirty="0">
                <a:solidFill>
                  <a:schemeClr val="tx1"/>
                </a:solidFill>
                <a:latin typeface="Arial" charset="0"/>
                <a:ea typeface="Osaka" charset="0"/>
                <a:cs typeface="Osaka" charset="0"/>
              </a:rPr>
              <a:t>body</a:t>
            </a:r>
            <a:r>
              <a:rPr lang="en-US" sz="5400" b="1" dirty="0">
                <a:solidFill>
                  <a:schemeClr val="tx1"/>
                </a:solidFill>
                <a:latin typeface="Arial" charset="0"/>
                <a:ea typeface="Osaka" charset="0"/>
                <a:cs typeface="Osaka" charset="0"/>
              </a:rPr>
              <a:t> </a:t>
            </a:r>
            <a:br>
              <a:rPr lang="en-US" sz="5400" b="1" dirty="0">
                <a:solidFill>
                  <a:schemeClr val="tx1"/>
                </a:solidFill>
                <a:latin typeface="Arial" charset="0"/>
                <a:ea typeface="Osaka" charset="0"/>
                <a:cs typeface="Osaka" charset="0"/>
              </a:rPr>
            </a:br>
            <a:r>
              <a:rPr lang="en-US" sz="5400" b="1" dirty="0">
                <a:solidFill>
                  <a:schemeClr val="tx1"/>
                </a:solidFill>
                <a:latin typeface="Arial" charset="0"/>
                <a:ea typeface="Osaka" charset="0"/>
                <a:cs typeface="Osaka" charset="0"/>
              </a:rPr>
              <a:t>(5:6-8)</a:t>
            </a:r>
            <a:endParaRPr lang="en-US" sz="5400" dirty="0">
              <a:solidFill>
                <a:schemeClr val="tx1"/>
              </a:solidFill>
              <a:latin typeface="Times" charset="0"/>
              <a:ea typeface="Osaka" charset="0"/>
              <a:cs typeface="Osaka" charset="0"/>
            </a:endParaRPr>
          </a:p>
        </p:txBody>
      </p:sp>
    </p:spTree>
    <p:extLst>
      <p:ext uri="{BB962C8B-B14F-4D97-AF65-F5344CB8AC3E}">
        <p14:creationId xmlns:p14="http://schemas.microsoft.com/office/powerpoint/2010/main" val="4212901679"/>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5106" name="Rectangle 2"/>
          <p:cNvSpPr>
            <a:spLocks noGrp="1" noChangeArrowheads="1"/>
          </p:cNvSpPr>
          <p:nvPr>
            <p:ph type="ctrTitle"/>
          </p:nvPr>
        </p:nvSpPr>
        <p:spPr>
          <a:xfrm>
            <a:off x="685800" y="0"/>
            <a:ext cx="7772400" cy="1143000"/>
          </a:xfrm>
        </p:spPr>
        <p:txBody>
          <a:bodyPr/>
          <a:lstStyle/>
          <a:p>
            <a:pPr eaLnBrk="1" hangingPunct="1"/>
            <a:r>
              <a:rPr lang="en-US" sz="7200" dirty="0">
                <a:solidFill>
                  <a:schemeClr val="bg1"/>
                </a:solidFill>
                <a:latin typeface="Arial" charset="0"/>
                <a:ea typeface="Osaka" charset="0"/>
                <a:cs typeface="Osaka" charset="0"/>
              </a:rPr>
              <a:t>Yeast</a:t>
            </a:r>
            <a:endParaRPr lang="en-US" dirty="0">
              <a:solidFill>
                <a:schemeClr val="tx1"/>
              </a:solidFill>
              <a:latin typeface="Arial" charset="0"/>
              <a:ea typeface="Osaka" charset="0"/>
              <a:cs typeface="Osaka" charset="0"/>
            </a:endParaRPr>
          </a:p>
        </p:txBody>
      </p:sp>
      <p:pic>
        <p:nvPicPr>
          <p:cNvPr id="175107" name="Picture 3" descr="yeast_m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38400" y="1339552"/>
            <a:ext cx="4441825"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8391041"/>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descr="Passov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10400" y="0"/>
            <a:ext cx="21336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203" name="Picture 3" descr="Passov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2405063"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0068" name="Rectangle 4"/>
          <p:cNvSpPr>
            <a:spLocks noGrp="1" noChangeArrowheads="1"/>
          </p:cNvSpPr>
          <p:nvPr>
            <p:ph type="title"/>
          </p:nvPr>
        </p:nvSpPr>
        <p:spPr>
          <a:xfrm>
            <a:off x="1371600" y="0"/>
            <a:ext cx="6324600" cy="2204864"/>
          </a:xfrm>
          <a:solidFill>
            <a:srgbClr val="0000FF"/>
          </a:solidFill>
        </p:spPr>
        <p:txBody>
          <a:bodyPr/>
          <a:lstStyle/>
          <a:p>
            <a:pPr eaLnBrk="1" hangingPunct="1"/>
            <a:r>
              <a:rPr lang="en-US" b="1" dirty="0">
                <a:latin typeface="Tahoma" charset="0"/>
              </a:rPr>
              <a:t>Passover</a:t>
            </a:r>
            <a:r>
              <a:rPr lang="fr-FR" altLang="ja-JP" b="1" dirty="0">
                <a:latin typeface="Tahoma" charset="0"/>
              </a:rPr>
              <a:t>'</a:t>
            </a:r>
            <a:r>
              <a:rPr lang="en-US" b="1" dirty="0">
                <a:latin typeface="Tahoma" charset="0"/>
              </a:rPr>
              <a:t>s Past Significance</a:t>
            </a:r>
            <a:br>
              <a:rPr lang="en-US" b="1" dirty="0">
                <a:latin typeface="Tahoma" charset="0"/>
              </a:rPr>
            </a:br>
            <a:r>
              <a:rPr lang="en-US" b="1" dirty="0">
                <a:latin typeface="Tahoma" charset="0"/>
              </a:rPr>
              <a:t>(Exodus 12)</a:t>
            </a:r>
          </a:p>
        </p:txBody>
      </p:sp>
    </p:spTree>
    <p:extLst>
      <p:ext uri="{BB962C8B-B14F-4D97-AF65-F5344CB8AC3E}">
        <p14:creationId xmlns:p14="http://schemas.microsoft.com/office/powerpoint/2010/main" val="334254309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7" descr="lamb">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0" y="381000"/>
            <a:ext cx="1028700" cy="828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3299" name="Picture 8" descr="lamb"/>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660400"/>
            <a:ext cx="4565650" cy="619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32489" name="Picture 9" descr="Lamb"/>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225800" y="2895600"/>
            <a:ext cx="5918200" cy="3543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2483" name="Rectangle 3"/>
          <p:cNvSpPr>
            <a:spLocks noGrp="1" noChangeArrowheads="1"/>
          </p:cNvSpPr>
          <p:nvPr>
            <p:ph type="title"/>
          </p:nvPr>
        </p:nvSpPr>
        <p:spPr>
          <a:solidFill>
            <a:srgbClr val="0000FF"/>
          </a:solidFill>
        </p:spPr>
        <p:txBody>
          <a:bodyPr/>
          <a:lstStyle/>
          <a:p>
            <a:pPr eaLnBrk="1" hangingPunct="1"/>
            <a:r>
              <a:rPr lang="en-US" sz="6600" dirty="0">
                <a:solidFill>
                  <a:schemeClr val="tx1"/>
                </a:solidFill>
                <a:latin typeface="Tahoma" charset="0"/>
              </a:rPr>
              <a:t>The Passover Lamb</a:t>
            </a:r>
          </a:p>
        </p:txBody>
      </p:sp>
    </p:spTree>
    <p:extLst>
      <p:ext uri="{BB962C8B-B14F-4D97-AF65-F5344CB8AC3E}">
        <p14:creationId xmlns:p14="http://schemas.microsoft.com/office/powerpoint/2010/main" val="24303662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32489"/>
                                        </p:tgtEl>
                                        <p:attrNameLst>
                                          <p:attrName>style.visibility</p:attrName>
                                        </p:attrNameLst>
                                      </p:cBhvr>
                                      <p:to>
                                        <p:strVal val="visible"/>
                                      </p:to>
                                    </p:set>
                                    <p:animEffect transition="in" filter="wipe(left)">
                                      <p:cBhvr>
                                        <p:cTn id="7" dur="500"/>
                                        <p:tgtEl>
                                          <p:spTgt spid="5324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2" descr="Purim"/>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2723" name="Rectangle 3"/>
          <p:cNvSpPr>
            <a:spLocks noGrp="1" noChangeArrowheads="1"/>
          </p:cNvSpPr>
          <p:nvPr>
            <p:ph type="title"/>
          </p:nvPr>
        </p:nvSpPr>
        <p:spPr>
          <a:xfrm>
            <a:off x="457200" y="76200"/>
            <a:ext cx="8229600" cy="712788"/>
          </a:xfrm>
          <a:gradFill rotWithShape="1">
            <a:gsLst>
              <a:gs pos="0">
                <a:srgbClr val="FF0000">
                  <a:gamma/>
                  <a:shade val="46275"/>
                  <a:invGamma/>
                </a:srgbClr>
              </a:gs>
              <a:gs pos="50000">
                <a:srgbClr val="FF0000"/>
              </a:gs>
              <a:gs pos="100000">
                <a:srgbClr val="FF0000">
                  <a:gamma/>
                  <a:shade val="46275"/>
                  <a:invGamma/>
                </a:srgbClr>
              </a:gs>
            </a:gsLst>
            <a:lin ang="5400000" scaled="1"/>
          </a:gradFill>
        </p:spPr>
        <p:txBody>
          <a:bodyPr/>
          <a:lstStyle/>
          <a:p>
            <a:pPr eaLnBrk="1" hangingPunct="1"/>
            <a:r>
              <a:rPr lang="en-US" altLang="ja-JP" sz="5400" dirty="0">
                <a:solidFill>
                  <a:schemeClr val="tx1"/>
                </a:solidFill>
                <a:latin typeface="Tahoma" charset="0"/>
              </a:rPr>
              <a:t>"</a:t>
            </a:r>
            <a:r>
              <a:rPr lang="en-US" sz="5400" dirty="0">
                <a:solidFill>
                  <a:schemeClr val="tx1"/>
                </a:solidFill>
                <a:latin typeface="Tahoma" charset="0"/>
              </a:rPr>
              <a:t>Burn All the Yeast!</a:t>
            </a:r>
            <a:r>
              <a:rPr lang="en-US" altLang="ja-JP" sz="5400" dirty="0">
                <a:solidFill>
                  <a:schemeClr val="tx1"/>
                </a:solidFill>
                <a:latin typeface="Tahoma" charset="0"/>
              </a:rPr>
              <a:t>"</a:t>
            </a:r>
            <a:endParaRPr lang="en-US" sz="5400" dirty="0">
              <a:solidFill>
                <a:schemeClr val="tx1"/>
              </a:solidFill>
              <a:latin typeface="Tahoma" charset="0"/>
            </a:endParaRPr>
          </a:p>
        </p:txBody>
      </p:sp>
    </p:spTree>
    <p:extLst>
      <p:ext uri="{BB962C8B-B14F-4D97-AF65-F5344CB8AC3E}">
        <p14:creationId xmlns:p14="http://schemas.microsoft.com/office/powerpoint/2010/main" val="2685001502"/>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2"/>
          <p:cNvSpPr>
            <a:spLocks noGrp="1" noChangeArrowheads="1"/>
          </p:cNvSpPr>
          <p:nvPr>
            <p:ph type="title"/>
          </p:nvPr>
        </p:nvSpPr>
        <p:spPr>
          <a:xfrm>
            <a:off x="-46856" y="485800"/>
            <a:ext cx="9155360" cy="1143000"/>
          </a:xfrm>
        </p:spPr>
        <p:txBody>
          <a:bodyPr/>
          <a:lstStyle/>
          <a:p>
            <a:pPr eaLnBrk="1" hangingPunct="1"/>
            <a:r>
              <a:rPr lang="en-US" sz="4800" b="1" dirty="0">
                <a:latin typeface="Tahoma" charset="0"/>
              </a:rPr>
              <a:t>Feast of Unleavened Bread</a:t>
            </a:r>
          </a:p>
        </p:txBody>
      </p:sp>
      <p:pic>
        <p:nvPicPr>
          <p:cNvPr id="187395" name="Picture 3" descr="PesachMatzah">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43000" y="4318272"/>
            <a:ext cx="3581400" cy="2351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7396" name="Picture 4" descr="bdyeast">
            <a:hlinkClick r:id="rId5"/>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28600" y="1575072"/>
            <a:ext cx="3048000" cy="2419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7397" name="Picture 5" descr="yeast-breadmachine">
            <a:hlinkClick r:id="rId7"/>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867400" y="1651272"/>
            <a:ext cx="3048000" cy="2359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7398" name="Picture 6" descr="yeast">
            <a:hlinkClick r:id="rId9"/>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429000" y="1575072"/>
            <a:ext cx="2151063" cy="243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7399" name="Text Box 7"/>
          <p:cNvSpPr txBox="1">
            <a:spLocks noChangeArrowheads="1"/>
          </p:cNvSpPr>
          <p:nvPr/>
        </p:nvSpPr>
        <p:spPr bwMode="auto">
          <a:xfrm>
            <a:off x="8229600" y="180280"/>
            <a:ext cx="91440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eaLnBrk="0" hangingPunct="0"/>
            <a:r>
              <a:rPr lang="en-US" sz="2000" dirty="0">
                <a:solidFill>
                  <a:srgbClr val="FFFFFF"/>
                </a:solidFill>
                <a:latin typeface="Tahoma" charset="0"/>
              </a:rPr>
              <a:t>128, 137</a:t>
            </a:r>
          </a:p>
        </p:txBody>
      </p:sp>
      <p:pic>
        <p:nvPicPr>
          <p:cNvPr id="187400" name="Picture 8" descr="matzah-thumb"/>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5257800" y="4318272"/>
            <a:ext cx="3109913" cy="2332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1357177"/>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1490" name="Picture 4" descr="281334679_3af165834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35896" y="518988"/>
            <a:ext cx="5550399" cy="60063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1491" name="Rectangle 2"/>
          <p:cNvSpPr>
            <a:spLocks noGrp="1" noChangeArrowheads="1"/>
          </p:cNvSpPr>
          <p:nvPr>
            <p:ph type="ctrTitle"/>
          </p:nvPr>
        </p:nvSpPr>
        <p:spPr>
          <a:xfrm>
            <a:off x="35496" y="914400"/>
            <a:ext cx="3581400" cy="5105400"/>
          </a:xfrm>
        </p:spPr>
        <p:txBody>
          <a:bodyPr/>
          <a:lstStyle/>
          <a:p>
            <a:pPr eaLnBrk="1" hangingPunct="1"/>
            <a:r>
              <a:rPr lang="en-US" sz="4000" b="1" dirty="0">
                <a:solidFill>
                  <a:schemeClr val="bg1"/>
                </a:solidFill>
                <a:latin typeface="Arial" charset="0"/>
                <a:ea typeface="Osaka" charset="0"/>
                <a:cs typeface="Osaka" charset="0"/>
              </a:rPr>
              <a:t>III.  </a:t>
            </a:r>
            <a:r>
              <a:rPr lang="en-US" sz="4000" b="1" dirty="0">
                <a:solidFill>
                  <a:srgbClr val="FFFF00"/>
                </a:solidFill>
                <a:latin typeface="Arial" charset="0"/>
                <a:ea typeface="Osaka" charset="0"/>
                <a:cs typeface="Osaka" charset="0"/>
              </a:rPr>
              <a:t>Association</a:t>
            </a:r>
            <a:r>
              <a:rPr lang="en-US" sz="4000" b="1" dirty="0">
                <a:solidFill>
                  <a:schemeClr val="bg1"/>
                </a:solidFill>
                <a:latin typeface="Arial" charset="0"/>
                <a:ea typeface="Osaka" charset="0"/>
                <a:cs typeface="Osaka" charset="0"/>
              </a:rPr>
              <a:t> with immoral people depends on whether or not they are Christians </a:t>
            </a:r>
            <a:br>
              <a:rPr lang="en-US" sz="4000" b="1" dirty="0">
                <a:solidFill>
                  <a:schemeClr val="bg1"/>
                </a:solidFill>
                <a:latin typeface="Arial" charset="0"/>
                <a:ea typeface="Osaka" charset="0"/>
                <a:cs typeface="Osaka" charset="0"/>
              </a:rPr>
            </a:br>
            <a:r>
              <a:rPr lang="en-US" sz="4000" b="1" dirty="0">
                <a:solidFill>
                  <a:schemeClr val="bg1"/>
                </a:solidFill>
                <a:latin typeface="Arial" charset="0"/>
                <a:ea typeface="Osaka" charset="0"/>
                <a:cs typeface="Osaka" charset="0"/>
              </a:rPr>
              <a:t>(5:9-13).</a:t>
            </a:r>
            <a:endParaRPr lang="en-US" sz="4000" b="1" dirty="0">
              <a:solidFill>
                <a:schemeClr val="tx1"/>
              </a:solidFill>
              <a:latin typeface="Arial" charset="0"/>
              <a:ea typeface="Osaka" charset="0"/>
              <a:cs typeface="Osaka" charset="0"/>
            </a:endParaRPr>
          </a:p>
        </p:txBody>
      </p:sp>
      <p:grpSp>
        <p:nvGrpSpPr>
          <p:cNvPr id="2" name="Group 1"/>
          <p:cNvGrpSpPr/>
          <p:nvPr/>
        </p:nvGrpSpPr>
        <p:grpSpPr>
          <a:xfrm>
            <a:off x="3707904" y="5877272"/>
            <a:ext cx="5400600" cy="504056"/>
            <a:chOff x="3851920" y="5517232"/>
            <a:chExt cx="5400600" cy="504056"/>
          </a:xfrm>
        </p:grpSpPr>
        <p:sp>
          <p:nvSpPr>
            <p:cNvPr id="8" name="Rounded Rectangle 7"/>
            <p:cNvSpPr/>
            <p:nvPr/>
          </p:nvSpPr>
          <p:spPr bwMode="auto">
            <a:xfrm>
              <a:off x="3851920" y="5517232"/>
              <a:ext cx="5400600" cy="504056"/>
            </a:xfrm>
            <a:prstGeom prst="round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400" b="0" i="0" u="none" strike="noStrike" cap="none" normalizeH="0" baseline="0">
                <a:ln>
                  <a:noFill/>
                </a:ln>
                <a:solidFill>
                  <a:srgbClr val="000000"/>
                </a:solidFill>
                <a:effectLst/>
                <a:latin typeface="Times New Roman" charset="0"/>
                <a:ea typeface="ＭＳ Ｐゴシック" charset="0"/>
                <a:sym typeface="Times New Roman" charset="0"/>
              </a:endParaRPr>
            </a:p>
          </p:txBody>
        </p:sp>
        <p:sp>
          <p:nvSpPr>
            <p:cNvPr id="9" name="Rectangle 3"/>
            <p:cNvSpPr>
              <a:spLocks/>
            </p:cNvSpPr>
            <p:nvPr/>
          </p:nvSpPr>
          <p:spPr bwMode="auto">
            <a:xfrm>
              <a:off x="3971886" y="5579948"/>
              <a:ext cx="5214314" cy="369332"/>
            </a:xfrm>
            <a:prstGeom prst="rect">
              <a:avLst/>
            </a:prstGeom>
            <a:noFill/>
            <a:ln>
              <a:noFill/>
            </a:ln>
          </p:spPr>
          <p:txBody>
            <a:bodyPr wrap="none" lIns="0" tIns="0" rIns="57741" bIns="0">
              <a:spAutoFit/>
            </a:bodyPr>
            <a:lstStyle/>
            <a:p>
              <a:pPr marL="55551"/>
              <a:r>
                <a:rPr lang="en-US" altLang="zh-CN" b="1" dirty="0">
                  <a:solidFill>
                    <a:schemeClr val="tx1"/>
                  </a:solidFill>
                  <a:latin typeface="Arial Bold" charset="0"/>
                  <a:ea typeface="宋体" charset="0"/>
                  <a:cs typeface="宋体" charset="0"/>
                  <a:sym typeface="Arial Bold" charset="0"/>
                </a:rPr>
                <a:t>"Don</a:t>
              </a:r>
              <a:r>
                <a:rPr lang="fr-FR" altLang="zh-CN" b="1" dirty="0">
                  <a:solidFill>
                    <a:schemeClr val="tx1"/>
                  </a:solidFill>
                  <a:latin typeface="Arial Bold" charset="0"/>
                  <a:ea typeface="宋体" charset="0"/>
                  <a:cs typeface="宋体" charset="0"/>
                  <a:sym typeface="Arial Bold" charset="0"/>
                </a:rPr>
                <a:t>'</a:t>
              </a:r>
              <a:r>
                <a:rPr lang="en-US" altLang="zh-CN" b="1" dirty="0">
                  <a:solidFill>
                    <a:schemeClr val="tx1"/>
                  </a:solidFill>
                  <a:latin typeface="Arial Bold" charset="0"/>
                  <a:ea typeface="宋体" charset="0"/>
                  <a:cs typeface="宋体" charset="0"/>
                  <a:sym typeface="Arial Bold" charset="0"/>
                </a:rPr>
                <a:t>t look to me!  Look to Jesus!"</a:t>
              </a:r>
              <a:endParaRPr lang="zh-CN" altLang="en-US" b="1" dirty="0">
                <a:solidFill>
                  <a:schemeClr val="tx1"/>
                </a:solidFill>
                <a:latin typeface="Arial Bold" charset="0"/>
                <a:ea typeface="宋体" charset="0"/>
                <a:cs typeface="宋体" charset="0"/>
                <a:sym typeface="Arial Bold" charset="0"/>
              </a:endParaRPr>
            </a:p>
          </p:txBody>
        </p:sp>
      </p:grpSp>
    </p:spTree>
    <p:extLst>
      <p:ext uri="{BB962C8B-B14F-4D97-AF65-F5344CB8AC3E}">
        <p14:creationId xmlns:p14="http://schemas.microsoft.com/office/powerpoint/2010/main" val="82486885"/>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4498"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4499" name="Rectangle 2"/>
          <p:cNvSpPr>
            <a:spLocks noGrp="1" noChangeArrowheads="1"/>
          </p:cNvSpPr>
          <p:nvPr>
            <p:ph type="ctrTitle"/>
          </p:nvPr>
        </p:nvSpPr>
        <p:spPr>
          <a:xfrm>
            <a:off x="467544" y="188913"/>
            <a:ext cx="8719120" cy="1143000"/>
          </a:xfrm>
        </p:spPr>
        <p:txBody>
          <a:bodyPr/>
          <a:lstStyle/>
          <a:p>
            <a:pPr marL="762000" indent="-762000" algn="l" eaLnBrk="1" hangingPunct="1"/>
            <a:r>
              <a:rPr lang="en-US" b="1" dirty="0">
                <a:solidFill>
                  <a:srgbClr val="FFFFFF"/>
                </a:solidFill>
                <a:latin typeface="Arial" charset="0"/>
                <a:ea typeface="Osaka" charset="0"/>
                <a:cs typeface="Osaka" charset="0"/>
              </a:rPr>
              <a:t>A.	We </a:t>
            </a:r>
            <a:r>
              <a:rPr lang="en-US" b="1" dirty="0">
                <a:solidFill>
                  <a:srgbClr val="FFFF00"/>
                </a:solidFill>
                <a:latin typeface="Arial" charset="0"/>
                <a:ea typeface="Osaka" charset="0"/>
                <a:cs typeface="Osaka" charset="0"/>
              </a:rPr>
              <a:t>can </a:t>
            </a:r>
            <a:r>
              <a:rPr lang="en-US" b="1" dirty="0">
                <a:solidFill>
                  <a:srgbClr val="FFFFFF"/>
                </a:solidFill>
                <a:latin typeface="Arial" charset="0"/>
                <a:ea typeface="Osaka" charset="0"/>
                <a:cs typeface="Osaka" charset="0"/>
              </a:rPr>
              <a:t>associate with an immoral </a:t>
            </a:r>
            <a:r>
              <a:rPr lang="en-US" b="1" dirty="0">
                <a:solidFill>
                  <a:srgbClr val="FFFF00"/>
                </a:solidFill>
                <a:latin typeface="Arial" charset="0"/>
                <a:ea typeface="Osaka" charset="0"/>
                <a:cs typeface="Osaka" charset="0"/>
              </a:rPr>
              <a:t>unbeliever</a:t>
            </a:r>
            <a:r>
              <a:rPr lang="en-US" b="1" dirty="0">
                <a:solidFill>
                  <a:srgbClr val="FFFFFF"/>
                </a:solidFill>
                <a:latin typeface="Arial" charset="0"/>
                <a:ea typeface="Osaka" charset="0"/>
                <a:cs typeface="Osaka" charset="0"/>
              </a:rPr>
              <a:t> (5:9-10).</a:t>
            </a:r>
            <a:endParaRPr lang="en-US" dirty="0">
              <a:solidFill>
                <a:srgbClr val="FFFFFF"/>
              </a:solidFill>
              <a:latin typeface="Arial" charset="0"/>
              <a:ea typeface="Osaka" charset="0"/>
              <a:cs typeface="Osaka" charset="0"/>
            </a:endParaRPr>
          </a:p>
        </p:txBody>
      </p:sp>
      <p:sp>
        <p:nvSpPr>
          <p:cNvPr id="595972" name="Rectangle 4"/>
          <p:cNvSpPr>
            <a:spLocks noChangeArrowheads="1"/>
          </p:cNvSpPr>
          <p:nvPr/>
        </p:nvSpPr>
        <p:spPr bwMode="auto">
          <a:xfrm>
            <a:off x="533400" y="5382344"/>
            <a:ext cx="8001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762000" indent="-762000" algn="l">
              <a:defRPr/>
            </a:pPr>
            <a:r>
              <a:rPr lang="en-US" sz="4400" dirty="0">
                <a:solidFill>
                  <a:srgbClr val="FFFFFF"/>
                </a:solidFill>
                <a:effectLst>
                  <a:glow rad="165100">
                    <a:srgbClr val="000000"/>
                  </a:glow>
                </a:effectLst>
                <a:ea typeface="Osaka" charset="0"/>
                <a:cs typeface="Osaka" charset="0"/>
              </a:rPr>
              <a:t>B.	We </a:t>
            </a:r>
            <a:r>
              <a:rPr lang="en-US" sz="4400" dirty="0">
                <a:solidFill>
                  <a:srgbClr val="FFFF00"/>
                </a:solidFill>
                <a:effectLst>
                  <a:glow rad="165100">
                    <a:srgbClr val="000000"/>
                  </a:glow>
                </a:effectLst>
                <a:ea typeface="Osaka" charset="0"/>
                <a:cs typeface="Osaka" charset="0"/>
              </a:rPr>
              <a:t>can</a:t>
            </a:r>
            <a:r>
              <a:rPr lang="fr-FR" altLang="ja-JP" sz="4400" dirty="0">
                <a:solidFill>
                  <a:srgbClr val="FFFF00"/>
                </a:solidFill>
                <a:effectLst>
                  <a:glow rad="165100">
                    <a:srgbClr val="000000"/>
                  </a:glow>
                </a:effectLst>
                <a:ea typeface="Osaka" charset="0"/>
                <a:cs typeface="Osaka" charset="0"/>
              </a:rPr>
              <a:t>'</a:t>
            </a:r>
            <a:r>
              <a:rPr lang="en-US" sz="4400" dirty="0">
                <a:solidFill>
                  <a:srgbClr val="FFFF00"/>
                </a:solidFill>
                <a:effectLst>
                  <a:glow rad="165100">
                    <a:srgbClr val="000000"/>
                  </a:glow>
                </a:effectLst>
                <a:ea typeface="Osaka" charset="0"/>
                <a:cs typeface="Osaka" charset="0"/>
              </a:rPr>
              <a:t>t </a:t>
            </a:r>
            <a:r>
              <a:rPr lang="en-US" sz="4400" dirty="0">
                <a:solidFill>
                  <a:srgbClr val="FFFFFF"/>
                </a:solidFill>
                <a:effectLst>
                  <a:glow rad="165100">
                    <a:srgbClr val="000000"/>
                  </a:glow>
                </a:effectLst>
                <a:ea typeface="Osaka" charset="0"/>
                <a:cs typeface="Osaka" charset="0"/>
              </a:rPr>
              <a:t>associate with an immoral </a:t>
            </a:r>
            <a:r>
              <a:rPr lang="en-US" sz="4400" dirty="0">
                <a:solidFill>
                  <a:srgbClr val="FFFF00"/>
                </a:solidFill>
                <a:effectLst>
                  <a:glow rad="165100">
                    <a:srgbClr val="000000"/>
                  </a:glow>
                </a:effectLst>
                <a:ea typeface="Osaka" charset="0"/>
                <a:cs typeface="Osaka" charset="0"/>
              </a:rPr>
              <a:t>Christian</a:t>
            </a:r>
            <a:r>
              <a:rPr lang="en-US" sz="4400" dirty="0">
                <a:solidFill>
                  <a:srgbClr val="FFFFFF"/>
                </a:solidFill>
                <a:effectLst>
                  <a:glow rad="165100">
                    <a:srgbClr val="000000"/>
                  </a:glow>
                </a:effectLst>
                <a:ea typeface="Osaka" charset="0"/>
                <a:cs typeface="Osaka" charset="0"/>
              </a:rPr>
              <a:t> (5:11).</a:t>
            </a:r>
          </a:p>
        </p:txBody>
      </p:sp>
      <p:sp>
        <p:nvSpPr>
          <p:cNvPr id="595975" name="WordArt 7"/>
          <p:cNvSpPr>
            <a:spLocks noChangeArrowheads="1" noChangeShapeType="1" noTextEdit="1"/>
          </p:cNvSpPr>
          <p:nvPr/>
        </p:nvSpPr>
        <p:spPr bwMode="auto">
          <a:xfrm rot="-859843">
            <a:off x="2090738" y="2273300"/>
            <a:ext cx="4892675" cy="2090738"/>
          </a:xfrm>
          <a:prstGeom prst="rect">
            <a:avLst/>
          </a:prstGeom>
        </p:spPr>
        <p:txBody>
          <a:bodyPr wrap="none" fromWordArt="1">
            <a:prstTxWarp prst="textPlain">
              <a:avLst>
                <a:gd name="adj" fmla="val 50000"/>
              </a:avLst>
            </a:prstTxWarp>
          </a:bodyPr>
          <a:lstStyle/>
          <a:p>
            <a:pPr eaLnBrk="0" hangingPunct="0"/>
            <a:r>
              <a:rPr lang="da-DK" sz="3600" b="0" kern="10">
                <a:ln w="19050">
                  <a:solidFill>
                    <a:srgbClr val="99CCFF"/>
                  </a:solidFill>
                  <a:round/>
                  <a:headEnd/>
                  <a:tailEnd/>
                </a:ln>
                <a:solidFill>
                  <a:srgbClr val="0066CC"/>
                </a:solidFill>
                <a:effectLst>
                  <a:outerShdw blurRad="63500" dist="35921" dir="2700000" algn="ctr" rotWithShape="0">
                    <a:srgbClr val="990000"/>
                  </a:outerShdw>
                </a:effectLst>
                <a:latin typeface="Impact"/>
                <a:ea typeface="Impact"/>
                <a:cs typeface="Impact"/>
              </a:rPr>
              <a:t>but...</a:t>
            </a:r>
            <a:endParaRPr lang="en-US" sz="3600" b="0" kern="10">
              <a:ln w="19050">
                <a:solidFill>
                  <a:srgbClr val="99CCFF"/>
                </a:solidFill>
                <a:round/>
                <a:headEnd/>
                <a:tailEnd/>
              </a:ln>
              <a:solidFill>
                <a:srgbClr val="0066CC"/>
              </a:solidFill>
              <a:effectLst>
                <a:outerShdw blurRad="63500" dist="35921" dir="2700000" algn="ctr" rotWithShape="0">
                  <a:srgbClr val="990000"/>
                </a:outerShdw>
              </a:effectLst>
              <a:latin typeface="Impact"/>
              <a:ea typeface="Impact"/>
              <a:cs typeface="Impact"/>
            </a:endParaRPr>
          </a:p>
        </p:txBody>
      </p:sp>
    </p:spTree>
    <p:extLst>
      <p:ext uri="{BB962C8B-B14F-4D97-AF65-F5344CB8AC3E}">
        <p14:creationId xmlns:p14="http://schemas.microsoft.com/office/powerpoint/2010/main" val="25828845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499"/>
                                          </p:stCondLst>
                                        </p:cTn>
                                        <p:tgtEl>
                                          <p:spTgt spid="59597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9597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5972" grpId="0" build="p" autoUpdateAnimBg="0"/>
      <p:bldP spid="59597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506" name="Picture 2" descr="http://www.topdesignmag.com/wp-content/uploads/2014/08/17.jpg">
            <a:extLst>
              <a:ext uri="{FF2B5EF4-FFF2-40B4-BE49-F238E27FC236}">
                <a16:creationId xmlns:a16="http://schemas.microsoft.com/office/drawing/2014/main" id="{D53E8996-41A6-EB4D-9ABA-75F44E1A0B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16024" y="116632"/>
            <a:ext cx="8820472" cy="1728192"/>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Sanctified (1:2) = “Set </a:t>
            </a:r>
            <a:r>
              <a:rPr lang="en-SG" b="1" dirty="0">
                <a:solidFill>
                  <a:schemeClr val="tx2"/>
                </a:solidFill>
                <a:effectLst>
                  <a:glow rad="127000">
                    <a:schemeClr val="bg1"/>
                  </a:glow>
                </a:effectLst>
                <a:latin typeface="Arial" charset="0"/>
                <a:ea typeface="ＭＳ Ｐゴシック" charset="0"/>
                <a:cs typeface="ＭＳ Ｐゴシック" charset="0"/>
              </a:rPr>
              <a:t>apart by God as His possession” </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EF984B90-3F85-4440-AE8F-11FEF41671D7}"/>
              </a:ext>
            </a:extLst>
          </p:cNvPr>
          <p:cNvSpPr txBox="1">
            <a:spLocks noChangeArrowheads="1"/>
          </p:cNvSpPr>
          <p:nvPr/>
        </p:nvSpPr>
        <p:spPr bwMode="auto">
          <a:xfrm>
            <a:off x="267395" y="4020812"/>
            <a:ext cx="8820472" cy="920356"/>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Do you live like this?</a:t>
            </a:r>
          </a:p>
        </p:txBody>
      </p:sp>
      <p:sp>
        <p:nvSpPr>
          <p:cNvPr id="7" name="Rectangle 2">
            <a:extLst>
              <a:ext uri="{FF2B5EF4-FFF2-40B4-BE49-F238E27FC236}">
                <a16:creationId xmlns:a16="http://schemas.microsoft.com/office/drawing/2014/main" id="{0B88F55D-6FD9-4645-A478-7F9FC766B76D}"/>
              </a:ext>
            </a:extLst>
          </p:cNvPr>
          <p:cNvSpPr txBox="1">
            <a:spLocks noChangeArrowheads="1"/>
          </p:cNvSpPr>
          <p:nvPr/>
        </p:nvSpPr>
        <p:spPr bwMode="auto">
          <a:xfrm>
            <a:off x="-29250" y="5975612"/>
            <a:ext cx="9173250" cy="909772"/>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dirty="0">
                <a:solidFill>
                  <a:srgbClr val="FFFFFF"/>
                </a:solidFill>
                <a:effectLst>
                  <a:glow rad="127000">
                    <a:srgbClr val="000000"/>
                  </a:glow>
                </a:effectLst>
                <a:latin typeface="Arial" charset="0"/>
                <a:ea typeface="ＭＳ Ｐゴシック" charset="0"/>
                <a:cs typeface="ＭＳ Ｐゴシック" charset="0"/>
              </a:rPr>
              <a:t>Let 1 Corinthians change you!</a:t>
            </a:r>
          </a:p>
        </p:txBody>
      </p:sp>
    </p:spTree>
    <p:extLst>
      <p:ext uri="{BB962C8B-B14F-4D97-AF65-F5344CB8AC3E}">
        <p14:creationId xmlns:p14="http://schemas.microsoft.com/office/powerpoint/2010/main" val="39282751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3890" name="Picture 5"/>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3891" name="Rectangle 2"/>
          <p:cNvSpPr>
            <a:spLocks noGrp="1" noChangeArrowheads="1"/>
          </p:cNvSpPr>
          <p:nvPr>
            <p:ph type="ctrTitle"/>
          </p:nvPr>
        </p:nvSpPr>
        <p:spPr>
          <a:xfrm>
            <a:off x="0" y="-76200"/>
            <a:ext cx="9144000" cy="1371600"/>
          </a:xfrm>
        </p:spPr>
        <p:txBody>
          <a:bodyPr/>
          <a:lstStyle/>
          <a:p>
            <a:pPr eaLnBrk="1" hangingPunct="1"/>
            <a:r>
              <a:rPr lang="en-US" b="1" dirty="0">
                <a:solidFill>
                  <a:schemeClr val="bg1"/>
                </a:solidFill>
                <a:latin typeface="Arial" charset="0"/>
                <a:ea typeface="Osaka" charset="0"/>
                <a:cs typeface="Osaka" charset="0"/>
              </a:rPr>
              <a:t>What sins are </a:t>
            </a:r>
            <a:r>
              <a:rPr lang="en-US" altLang="ja-JP" b="1" dirty="0">
                <a:solidFill>
                  <a:schemeClr val="bg1"/>
                </a:solidFill>
                <a:latin typeface="Arial" charset="0"/>
                <a:ea typeface="Osaka" charset="0"/>
                <a:cs typeface="Osaka" charset="0"/>
              </a:rPr>
              <a:t>"bad enough" for church discipline?</a:t>
            </a:r>
            <a:endParaRPr lang="en-US" dirty="0">
              <a:solidFill>
                <a:schemeClr val="tx1"/>
              </a:solidFill>
              <a:latin typeface="Arial" charset="0"/>
              <a:ea typeface="Osaka" charset="0"/>
              <a:cs typeface="Osaka" charset="0"/>
            </a:endParaRPr>
          </a:p>
        </p:txBody>
      </p:sp>
      <p:sp>
        <p:nvSpPr>
          <p:cNvPr id="328710" name="Rectangle 6"/>
          <p:cNvSpPr>
            <a:spLocks noChangeArrowheads="1"/>
          </p:cNvSpPr>
          <p:nvPr/>
        </p:nvSpPr>
        <p:spPr bwMode="auto">
          <a:xfrm>
            <a:off x="-457200" y="2133600"/>
            <a:ext cx="6400800"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pPr>
            <a:r>
              <a:rPr lang="en-US" sz="3600">
                <a:solidFill>
                  <a:srgbClr val="FFFFFF"/>
                </a:solidFill>
                <a:ea typeface="Osaka" charset="0"/>
                <a:cs typeface="Osaka" charset="0"/>
              </a:rPr>
              <a:t>Sexually immoral</a:t>
            </a:r>
          </a:p>
          <a:p>
            <a:pPr>
              <a:spcBef>
                <a:spcPct val="20000"/>
              </a:spcBef>
            </a:pPr>
            <a:r>
              <a:rPr lang="en-US" sz="3600">
                <a:solidFill>
                  <a:srgbClr val="FFFFFF"/>
                </a:solidFill>
                <a:ea typeface="Osaka" charset="0"/>
                <a:cs typeface="Osaka" charset="0"/>
              </a:rPr>
              <a:t>Greedy</a:t>
            </a:r>
          </a:p>
          <a:p>
            <a:pPr>
              <a:spcBef>
                <a:spcPct val="20000"/>
              </a:spcBef>
            </a:pPr>
            <a:r>
              <a:rPr lang="en-US" sz="3600">
                <a:solidFill>
                  <a:srgbClr val="FFFFFF"/>
                </a:solidFill>
                <a:ea typeface="Osaka" charset="0"/>
                <a:cs typeface="Osaka" charset="0"/>
              </a:rPr>
              <a:t>Idolaters</a:t>
            </a:r>
          </a:p>
          <a:p>
            <a:pPr>
              <a:spcBef>
                <a:spcPct val="20000"/>
              </a:spcBef>
            </a:pPr>
            <a:r>
              <a:rPr lang="en-US" sz="3600">
                <a:solidFill>
                  <a:srgbClr val="FFFFFF"/>
                </a:solidFill>
                <a:ea typeface="Osaka" charset="0"/>
                <a:cs typeface="Osaka" charset="0"/>
              </a:rPr>
              <a:t>Slanderers</a:t>
            </a:r>
          </a:p>
          <a:p>
            <a:pPr>
              <a:spcBef>
                <a:spcPct val="20000"/>
              </a:spcBef>
            </a:pPr>
            <a:r>
              <a:rPr lang="en-US" sz="3600">
                <a:solidFill>
                  <a:srgbClr val="FFFFFF"/>
                </a:solidFill>
                <a:ea typeface="Osaka" charset="0"/>
                <a:cs typeface="Osaka" charset="0"/>
              </a:rPr>
              <a:t>Drunkards</a:t>
            </a:r>
          </a:p>
          <a:p>
            <a:pPr>
              <a:spcBef>
                <a:spcPct val="20000"/>
              </a:spcBef>
            </a:pPr>
            <a:r>
              <a:rPr lang="en-US" sz="3600">
                <a:solidFill>
                  <a:srgbClr val="FFFFFF"/>
                </a:solidFill>
                <a:ea typeface="Osaka" charset="0"/>
                <a:cs typeface="Osaka" charset="0"/>
              </a:rPr>
              <a:t>Swindlers</a:t>
            </a:r>
          </a:p>
        </p:txBody>
      </p:sp>
      <p:sp>
        <p:nvSpPr>
          <p:cNvPr id="328711" name="Oval 7"/>
          <p:cNvSpPr>
            <a:spLocks noChangeArrowheads="1"/>
          </p:cNvSpPr>
          <p:nvPr/>
        </p:nvSpPr>
        <p:spPr bwMode="auto">
          <a:xfrm>
            <a:off x="152400" y="1371600"/>
            <a:ext cx="5105400" cy="5029200"/>
          </a:xfrm>
          <a:prstGeom prst="ellipse">
            <a:avLst/>
          </a:prstGeom>
          <a:noFill/>
          <a:ln w="57150">
            <a:solidFill>
              <a:schemeClr val="bg1"/>
            </a:solidFill>
            <a:round/>
            <a:headEnd/>
            <a:tailEnd/>
          </a:ln>
          <a:effectLst>
            <a:outerShdw blurRad="63500" dist="107763" dir="18900000" algn="ctr" rotWithShape="0">
              <a:srgbClr val="000000">
                <a:alpha val="74998"/>
              </a:srgbClr>
            </a:outerShdw>
          </a:effectLst>
        </p:spPr>
        <p:txBody>
          <a:bodyPr wrap="none" anchor="ctr"/>
          <a:lstStyle/>
          <a:p>
            <a:pPr algn="l" eaLnBrk="0" hangingPunct="0">
              <a:defRPr/>
            </a:pPr>
            <a:endParaRPr lang="en-US" b="0">
              <a:solidFill>
                <a:srgbClr val="000000"/>
              </a:solidFill>
            </a:endParaRPr>
          </a:p>
        </p:txBody>
      </p:sp>
      <p:sp>
        <p:nvSpPr>
          <p:cNvPr id="328712" name="Rectangle 8"/>
          <p:cNvSpPr>
            <a:spLocks noChangeArrowheads="1"/>
          </p:cNvSpPr>
          <p:nvPr/>
        </p:nvSpPr>
        <p:spPr bwMode="auto">
          <a:xfrm>
            <a:off x="4114800" y="4724400"/>
            <a:ext cx="541020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pPr>
            <a:r>
              <a:rPr lang="en-US" sz="3600" u="sng">
                <a:solidFill>
                  <a:srgbClr val="FFFFFF"/>
                </a:solidFill>
                <a:ea typeface="Osaka" charset="0"/>
                <a:cs typeface="Osaka" charset="0"/>
              </a:rPr>
              <a:t>Other Texts:</a:t>
            </a:r>
            <a:endParaRPr lang="en-US" sz="3600">
              <a:solidFill>
                <a:srgbClr val="FFFFFF"/>
              </a:solidFill>
              <a:ea typeface="Osaka" charset="0"/>
              <a:cs typeface="Osaka" charset="0"/>
            </a:endParaRPr>
          </a:p>
          <a:p>
            <a:pPr>
              <a:spcBef>
                <a:spcPct val="20000"/>
              </a:spcBef>
            </a:pPr>
            <a:r>
              <a:rPr lang="en-US" sz="3600">
                <a:solidFill>
                  <a:srgbClr val="FFFFFF"/>
                </a:solidFill>
                <a:ea typeface="Osaka" charset="0"/>
                <a:cs typeface="Osaka" charset="0"/>
              </a:rPr>
              <a:t>Divisive (Tit. 3:10)</a:t>
            </a:r>
          </a:p>
          <a:p>
            <a:pPr>
              <a:spcBef>
                <a:spcPct val="20000"/>
              </a:spcBef>
            </a:pPr>
            <a:r>
              <a:rPr lang="en-US" sz="3600">
                <a:solidFill>
                  <a:srgbClr val="FFFFFF"/>
                </a:solidFill>
                <a:ea typeface="Osaka" charset="0"/>
                <a:cs typeface="Osaka" charset="0"/>
              </a:rPr>
              <a:t>Lazy (2 Thess. 3:6)</a:t>
            </a:r>
          </a:p>
        </p:txBody>
      </p:sp>
      <p:sp>
        <p:nvSpPr>
          <p:cNvPr id="328713" name="Rectangle 9"/>
          <p:cNvSpPr>
            <a:spLocks noChangeArrowheads="1"/>
          </p:cNvSpPr>
          <p:nvPr/>
        </p:nvSpPr>
        <p:spPr bwMode="auto">
          <a:xfrm>
            <a:off x="4267200" y="1600200"/>
            <a:ext cx="31242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pPr>
            <a:r>
              <a:rPr lang="en-US" sz="3600" u="sng" dirty="0">
                <a:solidFill>
                  <a:srgbClr val="FFFFFF"/>
                </a:solidFill>
                <a:ea typeface="Osaka" charset="0"/>
                <a:cs typeface="Osaka" charset="0"/>
              </a:rPr>
              <a:t>1 Cor 5:11</a:t>
            </a:r>
            <a:endParaRPr lang="en-US" sz="3600" dirty="0">
              <a:solidFill>
                <a:srgbClr val="FFFFFF"/>
              </a:solidFill>
              <a:ea typeface="Osaka" charset="0"/>
              <a:cs typeface="Osaka" charset="0"/>
            </a:endParaRPr>
          </a:p>
        </p:txBody>
      </p:sp>
    </p:spTree>
    <p:extLst>
      <p:ext uri="{BB962C8B-B14F-4D97-AF65-F5344CB8AC3E}">
        <p14:creationId xmlns:p14="http://schemas.microsoft.com/office/powerpoint/2010/main" val="16750803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2871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28710">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28710">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28710">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28710">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328710">
                                            <p:txEl>
                                              <p:pRg st="4" end="4"/>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328710">
                                            <p:txEl>
                                              <p:pRg st="5" end="5"/>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328712">
                                            <p:txEl>
                                              <p:pRg st="0" end="0"/>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328712">
                                            <p:txEl>
                                              <p:pRg st="1" end="1"/>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3287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710" grpId="0" uiExpand="1" build="p" autoUpdateAnimBg="0"/>
      <p:bldP spid="328712" grpId="0" uiExpand="1" build="p" autoUpdateAnimBg="0"/>
      <p:bldP spid="328713" grpId="0" build="p" autoUpdateAnimBg="0"/>
    </p:bldLst>
  </p:timing>
</p:sld>
</file>

<file path=ppt/slides/slide1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4914" name="Rectangle 2"/>
          <p:cNvSpPr>
            <a:spLocks noGrp="1" noChangeArrowheads="1"/>
          </p:cNvSpPr>
          <p:nvPr>
            <p:ph type="ctrTitle"/>
          </p:nvPr>
        </p:nvSpPr>
        <p:spPr>
          <a:xfrm>
            <a:off x="457200" y="476250"/>
            <a:ext cx="8686800" cy="1143000"/>
          </a:xfrm>
        </p:spPr>
        <p:txBody>
          <a:bodyPr/>
          <a:lstStyle/>
          <a:p>
            <a:pPr marL="762000" indent="-762000" algn="l" eaLnBrk="1" hangingPunct="1"/>
            <a:r>
              <a:rPr lang="en-US" b="1" dirty="0">
                <a:solidFill>
                  <a:srgbClr val="FFFFFF"/>
                </a:solidFill>
                <a:latin typeface="Arial" charset="0"/>
                <a:ea typeface="Osaka" charset="0"/>
                <a:cs typeface="Osaka" charset="0"/>
              </a:rPr>
              <a:t>C.	The church must remove immoral Christians (5:12-13)</a:t>
            </a:r>
            <a:endParaRPr lang="en-US" dirty="0">
              <a:solidFill>
                <a:srgbClr val="FFFFFF"/>
              </a:solidFill>
              <a:latin typeface="Arial" charset="0"/>
              <a:ea typeface="Osaka" charset="0"/>
              <a:cs typeface="Osaka" charset="0"/>
            </a:endParaRPr>
          </a:p>
        </p:txBody>
      </p:sp>
      <p:pic>
        <p:nvPicPr>
          <p:cNvPr id="294915" name="Picture 1" descr="Purity-GlassofWate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331913" y="2060575"/>
            <a:ext cx="5902325" cy="4427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8777712"/>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tangle 2"/>
          <p:cNvSpPr>
            <a:spLocks noGrp="1" noChangeArrowheads="1"/>
          </p:cNvSpPr>
          <p:nvPr>
            <p:ph type="title"/>
          </p:nvPr>
        </p:nvSpPr>
        <p:spPr>
          <a:xfrm>
            <a:off x="-46856" y="-31328"/>
            <a:ext cx="9299376" cy="1143000"/>
          </a:xfrm>
          <a:solidFill>
            <a:schemeClr val="tx1"/>
          </a:solidFill>
          <a:effectLst>
            <a:outerShdw blurRad="63500" dist="35921" dir="2700000" algn="ctr" rotWithShape="0">
              <a:schemeClr val="tx2">
                <a:alpha val="74998"/>
              </a:schemeClr>
            </a:outerShdw>
          </a:effectLst>
        </p:spPr>
        <p:txBody>
          <a:bodyPr/>
          <a:lstStyle/>
          <a:p>
            <a:r>
              <a:rPr lang="en-US" dirty="0">
                <a:solidFill>
                  <a:srgbClr val="FFFFFF"/>
                </a:solidFill>
              </a:rPr>
              <a:t>How to Treat One Under Discipline</a:t>
            </a:r>
            <a:endParaRPr lang="en-US" sz="4800" dirty="0">
              <a:solidFill>
                <a:srgbClr val="FFFFFF"/>
              </a:solidFill>
            </a:endParaRPr>
          </a:p>
        </p:txBody>
      </p:sp>
      <p:sp>
        <p:nvSpPr>
          <p:cNvPr id="497668" name="Text Box 4"/>
          <p:cNvSpPr txBox="1">
            <a:spLocks noChangeArrowheads="1"/>
          </p:cNvSpPr>
          <p:nvPr/>
        </p:nvSpPr>
        <p:spPr bwMode="auto">
          <a:xfrm>
            <a:off x="88900" y="1665288"/>
            <a:ext cx="7454900" cy="2246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eaLnBrk="0" hangingPunct="0">
              <a:buFontTx/>
              <a:buChar char="•"/>
            </a:pPr>
            <a:r>
              <a:rPr lang="en-US" sz="2800" dirty="0">
                <a:solidFill>
                  <a:srgbClr val="000000"/>
                </a:solidFill>
              </a:rPr>
              <a:t>Don</a:t>
            </a:r>
            <a:r>
              <a:rPr lang="fr-FR" altLang="ja-JP" sz="2800" dirty="0">
                <a:solidFill>
                  <a:srgbClr val="000000"/>
                </a:solidFill>
              </a:rPr>
              <a:t>'</a:t>
            </a:r>
            <a:r>
              <a:rPr lang="en-US" sz="2800" dirty="0">
                <a:solidFill>
                  <a:srgbClr val="000000"/>
                </a:solidFill>
              </a:rPr>
              <a:t>t refer to him/her as a Christian.</a:t>
            </a:r>
          </a:p>
          <a:p>
            <a:pPr algn="l" eaLnBrk="0" hangingPunct="0">
              <a:buFontTx/>
              <a:buChar char="•"/>
            </a:pPr>
            <a:r>
              <a:rPr lang="en-US" sz="2800" dirty="0">
                <a:solidFill>
                  <a:srgbClr val="000000"/>
                </a:solidFill>
              </a:rPr>
              <a:t>Evangelize this person.</a:t>
            </a:r>
          </a:p>
          <a:p>
            <a:pPr algn="l" eaLnBrk="0" hangingPunct="0">
              <a:buFontTx/>
              <a:buChar char="•"/>
            </a:pPr>
            <a:r>
              <a:rPr lang="en-US" sz="2800" dirty="0">
                <a:solidFill>
                  <a:srgbClr val="000000"/>
                </a:solidFill>
              </a:rPr>
              <a:t>Don</a:t>
            </a:r>
            <a:r>
              <a:rPr lang="fr-FR" altLang="ja-JP" sz="2800" dirty="0">
                <a:solidFill>
                  <a:srgbClr val="000000"/>
                </a:solidFill>
              </a:rPr>
              <a:t>'</a:t>
            </a:r>
            <a:r>
              <a:rPr lang="en-US" sz="2800" dirty="0">
                <a:solidFill>
                  <a:srgbClr val="000000"/>
                </a:solidFill>
              </a:rPr>
              <a:t>t let him/her take the Lord</a:t>
            </a:r>
            <a:r>
              <a:rPr lang="fr-FR" altLang="ja-JP" sz="2800" dirty="0">
                <a:solidFill>
                  <a:srgbClr val="000000"/>
                </a:solidFill>
              </a:rPr>
              <a:t>'</a:t>
            </a:r>
            <a:r>
              <a:rPr lang="en-US" sz="2800" dirty="0">
                <a:solidFill>
                  <a:srgbClr val="000000"/>
                </a:solidFill>
              </a:rPr>
              <a:t>s Supper.</a:t>
            </a:r>
          </a:p>
          <a:p>
            <a:pPr algn="l" eaLnBrk="0" hangingPunct="0">
              <a:buFontTx/>
              <a:buChar char="•"/>
            </a:pPr>
            <a:r>
              <a:rPr lang="en-US" sz="2800" dirty="0">
                <a:solidFill>
                  <a:srgbClr val="000000"/>
                </a:solidFill>
              </a:rPr>
              <a:t>Remove the person from membership.</a:t>
            </a:r>
          </a:p>
          <a:p>
            <a:pPr algn="l" eaLnBrk="0" hangingPunct="0">
              <a:buFontTx/>
              <a:buChar char="•"/>
            </a:pPr>
            <a:r>
              <a:rPr lang="en-US" sz="2800" dirty="0">
                <a:solidFill>
                  <a:srgbClr val="000000"/>
                </a:solidFill>
              </a:rPr>
              <a:t>Remove this person from church roles.</a:t>
            </a:r>
          </a:p>
        </p:txBody>
      </p:sp>
      <p:sp>
        <p:nvSpPr>
          <p:cNvPr id="497669" name="Text Box 5"/>
          <p:cNvSpPr txBox="1">
            <a:spLocks noChangeArrowheads="1"/>
          </p:cNvSpPr>
          <p:nvPr/>
        </p:nvSpPr>
        <p:spPr bwMode="auto">
          <a:xfrm>
            <a:off x="88900" y="4494213"/>
            <a:ext cx="7759700" cy="180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eaLnBrk="0" hangingPunct="0">
              <a:buFontTx/>
              <a:buChar char="•"/>
            </a:pPr>
            <a:r>
              <a:rPr lang="en-US" altLang="ja-JP" sz="2800" dirty="0">
                <a:solidFill>
                  <a:srgbClr val="000000"/>
                </a:solidFill>
              </a:rPr>
              <a:t>"</a:t>
            </a:r>
            <a:r>
              <a:rPr lang="en-US" sz="2800" dirty="0">
                <a:solidFill>
                  <a:srgbClr val="000000"/>
                </a:solidFill>
              </a:rPr>
              <a:t>Deliver over to Satan</a:t>
            </a:r>
            <a:r>
              <a:rPr lang="en-US" altLang="ja-JP" sz="2800" dirty="0">
                <a:solidFill>
                  <a:srgbClr val="000000"/>
                </a:solidFill>
              </a:rPr>
              <a:t>"</a:t>
            </a:r>
            <a:r>
              <a:rPr lang="en-US" sz="2800" dirty="0">
                <a:solidFill>
                  <a:srgbClr val="000000"/>
                </a:solidFill>
              </a:rPr>
              <a:t> one in sex sin </a:t>
            </a:r>
            <a:br>
              <a:rPr lang="en-US" sz="2800" dirty="0">
                <a:solidFill>
                  <a:srgbClr val="000000"/>
                </a:solidFill>
              </a:rPr>
            </a:br>
            <a:r>
              <a:rPr lang="en-US" sz="2800" dirty="0">
                <a:solidFill>
                  <a:srgbClr val="000000"/>
                </a:solidFill>
              </a:rPr>
              <a:t>(1 Cor. 5:5).</a:t>
            </a:r>
          </a:p>
          <a:p>
            <a:pPr algn="l" eaLnBrk="0" hangingPunct="0">
              <a:buFontTx/>
              <a:buChar char="•"/>
            </a:pPr>
            <a:r>
              <a:rPr lang="en-US" sz="2800" dirty="0">
                <a:solidFill>
                  <a:srgbClr val="000000"/>
                </a:solidFill>
              </a:rPr>
              <a:t>Don</a:t>
            </a:r>
            <a:r>
              <a:rPr lang="fr-FR" altLang="ja-JP" sz="2800" dirty="0">
                <a:solidFill>
                  <a:srgbClr val="000000"/>
                </a:solidFill>
              </a:rPr>
              <a:t>'</a:t>
            </a:r>
            <a:r>
              <a:rPr lang="en-US" sz="2800" dirty="0">
                <a:solidFill>
                  <a:srgbClr val="000000"/>
                </a:solidFill>
              </a:rPr>
              <a:t>t eat with him/her (1 Cor. 5:11).</a:t>
            </a:r>
          </a:p>
          <a:p>
            <a:pPr algn="l" eaLnBrk="0" hangingPunct="0">
              <a:buFontTx/>
              <a:buChar char="•"/>
            </a:pPr>
            <a:r>
              <a:rPr lang="en-US" sz="2800" dirty="0">
                <a:solidFill>
                  <a:srgbClr val="000000"/>
                </a:solidFill>
              </a:rPr>
              <a:t>Prohibit him/her from attending church?</a:t>
            </a:r>
          </a:p>
        </p:txBody>
      </p:sp>
      <p:grpSp>
        <p:nvGrpSpPr>
          <p:cNvPr id="2" name="Group 6"/>
          <p:cNvGrpSpPr>
            <a:grpSpLocks/>
          </p:cNvGrpSpPr>
          <p:nvPr/>
        </p:nvGrpSpPr>
        <p:grpSpPr bwMode="auto">
          <a:xfrm>
            <a:off x="7189788" y="1333500"/>
            <a:ext cx="1379537" cy="2682875"/>
            <a:chOff x="4529" y="840"/>
            <a:chExt cx="869" cy="1690"/>
          </a:xfrm>
        </p:grpSpPr>
        <p:sp>
          <p:nvSpPr>
            <p:cNvPr id="201738" name="AutoShape 7"/>
            <p:cNvSpPr>
              <a:spLocks/>
            </p:cNvSpPr>
            <p:nvPr/>
          </p:nvSpPr>
          <p:spPr bwMode="auto">
            <a:xfrm>
              <a:off x="4529" y="1008"/>
              <a:ext cx="432" cy="1488"/>
            </a:xfrm>
            <a:prstGeom prst="rightBrace">
              <a:avLst>
                <a:gd name="adj1" fmla="val 28704"/>
                <a:gd name="adj2" fmla="val 50000"/>
              </a:avLst>
            </a:prstGeom>
            <a:noFill/>
            <a:ln w="762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000000"/>
                </a:solidFill>
              </a:endParaRPr>
            </a:p>
          </p:txBody>
        </p:sp>
        <p:sp>
          <p:nvSpPr>
            <p:cNvPr id="201739" name="Text Box 8"/>
            <p:cNvSpPr txBox="1">
              <a:spLocks noChangeArrowheads="1"/>
            </p:cNvSpPr>
            <p:nvPr/>
          </p:nvSpPr>
          <p:spPr bwMode="auto">
            <a:xfrm rot="-5400000">
              <a:off x="4371" y="1502"/>
              <a:ext cx="1690" cy="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en-US" sz="3200">
                  <a:solidFill>
                    <a:srgbClr val="000000"/>
                  </a:solidFill>
                </a:rPr>
                <a:t>Unbeliever</a:t>
              </a:r>
            </a:p>
          </p:txBody>
        </p:sp>
      </p:grpSp>
      <p:grpSp>
        <p:nvGrpSpPr>
          <p:cNvPr id="3" name="Group 9"/>
          <p:cNvGrpSpPr>
            <a:grpSpLocks/>
          </p:cNvGrpSpPr>
          <p:nvPr/>
        </p:nvGrpSpPr>
        <p:grpSpPr bwMode="auto">
          <a:xfrm>
            <a:off x="7189788" y="3695700"/>
            <a:ext cx="1390650" cy="2682875"/>
            <a:chOff x="4529" y="833"/>
            <a:chExt cx="876" cy="1690"/>
          </a:xfrm>
        </p:grpSpPr>
        <p:sp>
          <p:nvSpPr>
            <p:cNvPr id="201736" name="AutoShape 10"/>
            <p:cNvSpPr>
              <a:spLocks/>
            </p:cNvSpPr>
            <p:nvPr/>
          </p:nvSpPr>
          <p:spPr bwMode="auto">
            <a:xfrm>
              <a:off x="4529" y="1008"/>
              <a:ext cx="432" cy="1488"/>
            </a:xfrm>
            <a:prstGeom prst="rightBrace">
              <a:avLst>
                <a:gd name="adj1" fmla="val 28704"/>
                <a:gd name="adj2" fmla="val 50000"/>
              </a:avLst>
            </a:prstGeom>
            <a:noFill/>
            <a:ln w="762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000000"/>
                </a:solidFill>
              </a:endParaRPr>
            </a:p>
          </p:txBody>
        </p:sp>
        <p:sp>
          <p:nvSpPr>
            <p:cNvPr id="201737" name="Text Box 11"/>
            <p:cNvSpPr txBox="1">
              <a:spLocks noChangeArrowheads="1"/>
            </p:cNvSpPr>
            <p:nvPr/>
          </p:nvSpPr>
          <p:spPr bwMode="auto">
            <a:xfrm rot="-5400000">
              <a:off x="4378" y="1495"/>
              <a:ext cx="1690" cy="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en-US" sz="3200">
                  <a:solidFill>
                    <a:srgbClr val="000000"/>
                  </a:solidFill>
                </a:rPr>
                <a:t>Worse</a:t>
              </a:r>
            </a:p>
          </p:txBody>
        </p:sp>
      </p:grpSp>
    </p:spTree>
    <p:extLst>
      <p:ext uri="{BB962C8B-B14F-4D97-AF65-F5344CB8AC3E}">
        <p14:creationId xmlns:p14="http://schemas.microsoft.com/office/powerpoint/2010/main" val="22860395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97668">
                                            <p:txEl>
                                              <p:pRg st="0" end="0"/>
                                            </p:txEl>
                                          </p:spTgt>
                                        </p:tgtEl>
                                        <p:attrNameLst>
                                          <p:attrName>style.visibility</p:attrName>
                                        </p:attrNameLst>
                                      </p:cBhvr>
                                      <p:to>
                                        <p:strVal val="visible"/>
                                      </p:to>
                                    </p:set>
                                    <p:animEffect transition="in" filter="wipe(left)">
                                      <p:cBhvr>
                                        <p:cTn id="7" dur="500"/>
                                        <p:tgtEl>
                                          <p:spTgt spid="49766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97668">
                                            <p:txEl>
                                              <p:pRg st="1" end="1"/>
                                            </p:txEl>
                                          </p:spTgt>
                                        </p:tgtEl>
                                        <p:attrNameLst>
                                          <p:attrName>style.visibility</p:attrName>
                                        </p:attrNameLst>
                                      </p:cBhvr>
                                      <p:to>
                                        <p:strVal val="visible"/>
                                      </p:to>
                                    </p:set>
                                    <p:animEffect transition="in" filter="wipe(left)">
                                      <p:cBhvr>
                                        <p:cTn id="12" dur="500"/>
                                        <p:tgtEl>
                                          <p:spTgt spid="49766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97668">
                                            <p:txEl>
                                              <p:pRg st="2" end="2"/>
                                            </p:txEl>
                                          </p:spTgt>
                                        </p:tgtEl>
                                        <p:attrNameLst>
                                          <p:attrName>style.visibility</p:attrName>
                                        </p:attrNameLst>
                                      </p:cBhvr>
                                      <p:to>
                                        <p:strVal val="visible"/>
                                      </p:to>
                                    </p:set>
                                    <p:animEffect transition="in" filter="wipe(left)">
                                      <p:cBhvr>
                                        <p:cTn id="17" dur="500"/>
                                        <p:tgtEl>
                                          <p:spTgt spid="49766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97668">
                                            <p:txEl>
                                              <p:pRg st="3" end="3"/>
                                            </p:txEl>
                                          </p:spTgt>
                                        </p:tgtEl>
                                        <p:attrNameLst>
                                          <p:attrName>style.visibility</p:attrName>
                                        </p:attrNameLst>
                                      </p:cBhvr>
                                      <p:to>
                                        <p:strVal val="visible"/>
                                      </p:to>
                                    </p:set>
                                    <p:animEffect transition="in" filter="wipe(left)">
                                      <p:cBhvr>
                                        <p:cTn id="22" dur="500"/>
                                        <p:tgtEl>
                                          <p:spTgt spid="497668">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97668">
                                            <p:txEl>
                                              <p:pRg st="4" end="4"/>
                                            </p:txEl>
                                          </p:spTgt>
                                        </p:tgtEl>
                                        <p:attrNameLst>
                                          <p:attrName>style.visibility</p:attrName>
                                        </p:attrNameLst>
                                      </p:cBhvr>
                                      <p:to>
                                        <p:strVal val="visible"/>
                                      </p:to>
                                    </p:set>
                                    <p:animEffect transition="in" filter="wipe(left)">
                                      <p:cBhvr>
                                        <p:cTn id="27" dur="500"/>
                                        <p:tgtEl>
                                          <p:spTgt spid="497668">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left)">
                                      <p:cBhvr>
                                        <p:cTn id="32" dur="500"/>
                                        <p:tgtEl>
                                          <p:spTgt spid="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left)">
                                      <p:cBhvr>
                                        <p:cTn id="37" dur="500"/>
                                        <p:tgtEl>
                                          <p:spTgt spid="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97669">
                                            <p:txEl>
                                              <p:pRg st="0" end="0"/>
                                            </p:txEl>
                                          </p:spTgt>
                                        </p:tgtEl>
                                        <p:attrNameLst>
                                          <p:attrName>style.visibility</p:attrName>
                                        </p:attrNameLst>
                                      </p:cBhvr>
                                      <p:to>
                                        <p:strVal val="visible"/>
                                      </p:to>
                                    </p:set>
                                    <p:animEffect transition="in" filter="wipe(left)">
                                      <p:cBhvr>
                                        <p:cTn id="42" dur="500"/>
                                        <p:tgtEl>
                                          <p:spTgt spid="497669">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97669">
                                            <p:txEl>
                                              <p:pRg st="1" end="1"/>
                                            </p:txEl>
                                          </p:spTgt>
                                        </p:tgtEl>
                                        <p:attrNameLst>
                                          <p:attrName>style.visibility</p:attrName>
                                        </p:attrNameLst>
                                      </p:cBhvr>
                                      <p:to>
                                        <p:strVal val="visible"/>
                                      </p:to>
                                    </p:set>
                                    <p:animEffect transition="in" filter="wipe(left)">
                                      <p:cBhvr>
                                        <p:cTn id="47" dur="500"/>
                                        <p:tgtEl>
                                          <p:spTgt spid="497669">
                                            <p:txEl>
                                              <p:pRg st="1" end="1"/>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497669">
                                            <p:txEl>
                                              <p:pRg st="2" end="2"/>
                                            </p:txEl>
                                          </p:spTgt>
                                        </p:tgtEl>
                                        <p:attrNameLst>
                                          <p:attrName>style.visibility</p:attrName>
                                        </p:attrNameLst>
                                      </p:cBhvr>
                                      <p:to>
                                        <p:strVal val="visible"/>
                                      </p:to>
                                    </p:set>
                                    <p:animEffect transition="in" filter="wipe(left)">
                                      <p:cBhvr>
                                        <p:cTn id="52" dur="500"/>
                                        <p:tgtEl>
                                          <p:spTgt spid="49766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7668" grpId="0" uiExpand="1" build="p" autoUpdateAnimBg="0"/>
      <p:bldP spid="497669" grpId="0" uiExpand="1" build="p" autoUpdateAnimBg="0"/>
    </p:bldLst>
  </p:timing>
</p:sld>
</file>

<file path=ppt/slides/slide1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02" name="Rectangle 2"/>
          <p:cNvSpPr>
            <a:spLocks noGrp="1" noChangeArrowheads="1"/>
          </p:cNvSpPr>
          <p:nvPr>
            <p:ph type="ctrTitle"/>
          </p:nvPr>
        </p:nvSpPr>
        <p:spPr>
          <a:xfrm>
            <a:off x="304800" y="76200"/>
            <a:ext cx="8077200" cy="1524000"/>
          </a:xfrm>
        </p:spPr>
        <p:txBody>
          <a:bodyPr/>
          <a:lstStyle/>
          <a:p>
            <a:pPr eaLnBrk="1" hangingPunct="1"/>
            <a:r>
              <a:rPr lang="en-US" sz="4800" b="1" dirty="0">
                <a:solidFill>
                  <a:schemeClr val="bg1"/>
                </a:solidFill>
                <a:latin typeface="Arial" charset="0"/>
                <a:ea typeface="Osaka" charset="0"/>
                <a:cs typeface="Osaka" charset="0"/>
              </a:rPr>
              <a:t>The Focus of 1 Cor. 5</a:t>
            </a:r>
            <a:endParaRPr lang="en-US" dirty="0">
              <a:solidFill>
                <a:schemeClr val="tx1"/>
              </a:solidFill>
              <a:latin typeface="Times" charset="0"/>
              <a:ea typeface="Osaka" charset="0"/>
              <a:cs typeface="Osaka" charset="0"/>
            </a:endParaRPr>
          </a:p>
        </p:txBody>
      </p:sp>
      <p:sp>
        <p:nvSpPr>
          <p:cNvPr id="204803" name="Rectangle 5"/>
          <p:cNvSpPr>
            <a:spLocks noChangeArrowheads="1"/>
          </p:cNvSpPr>
          <p:nvPr/>
        </p:nvSpPr>
        <p:spPr bwMode="auto">
          <a:xfrm>
            <a:off x="533400" y="3733800"/>
            <a:ext cx="807720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en-US" sz="4400" b="0">
                <a:solidFill>
                  <a:srgbClr val="000000"/>
                </a:solidFill>
                <a:latin typeface="Times" charset="0"/>
                <a:ea typeface="Osaka" charset="0"/>
                <a:cs typeface="Osaka" charset="0"/>
              </a:rPr>
              <a:t>Guard church by </a:t>
            </a:r>
            <a:r>
              <a:rPr lang="en-US" sz="4400" b="0" u="sng">
                <a:solidFill>
                  <a:srgbClr val="000000"/>
                </a:solidFill>
                <a:latin typeface="Times" charset="0"/>
                <a:ea typeface="Osaka" charset="0"/>
                <a:cs typeface="Osaka" charset="0"/>
              </a:rPr>
              <a:t>expelling</a:t>
            </a:r>
            <a:r>
              <a:rPr lang="en-US" sz="4400" b="0">
                <a:solidFill>
                  <a:srgbClr val="000000"/>
                </a:solidFill>
                <a:latin typeface="Times" charset="0"/>
                <a:ea typeface="Osaka" charset="0"/>
                <a:cs typeface="Osaka" charset="0"/>
              </a:rPr>
              <a:t> unrepentant believers </a:t>
            </a:r>
          </a:p>
        </p:txBody>
      </p:sp>
      <p:pic>
        <p:nvPicPr>
          <p:cNvPr id="204804" name="Picture 6" descr="standglas_bernini"/>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95600" y="1219200"/>
            <a:ext cx="2954338" cy="1965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6664" name="Rectangle 8"/>
          <p:cNvSpPr>
            <a:spLocks noChangeArrowheads="1"/>
          </p:cNvSpPr>
          <p:nvPr/>
        </p:nvSpPr>
        <p:spPr bwMode="auto">
          <a:xfrm>
            <a:off x="152400" y="3048000"/>
            <a:ext cx="8763000" cy="396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en-US" sz="6000">
                <a:solidFill>
                  <a:srgbClr val="FFFFFF"/>
                </a:solidFill>
                <a:ea typeface="Osaka" charset="0"/>
                <a:cs typeface="Osaka" charset="0"/>
              </a:rPr>
              <a:t>Guard church purity by </a:t>
            </a:r>
            <a:r>
              <a:rPr lang="en-US" sz="8800">
                <a:solidFill>
                  <a:srgbClr val="00FFFF"/>
                </a:solidFill>
                <a:latin typeface="Aramis Italic" charset="0"/>
                <a:ea typeface="Osaka" charset="0"/>
                <a:cs typeface="Osaka" charset="0"/>
              </a:rPr>
              <a:t>expelling</a:t>
            </a:r>
            <a:r>
              <a:rPr lang="en-US" sz="6000">
                <a:solidFill>
                  <a:srgbClr val="FFFFFF"/>
                </a:solidFill>
                <a:ea typeface="Osaka" charset="0"/>
                <a:cs typeface="Osaka" charset="0"/>
              </a:rPr>
              <a:t> unrepentant believers </a:t>
            </a:r>
          </a:p>
        </p:txBody>
      </p:sp>
    </p:spTree>
    <p:extLst>
      <p:ext uri="{BB962C8B-B14F-4D97-AF65-F5344CB8AC3E}">
        <p14:creationId xmlns:p14="http://schemas.microsoft.com/office/powerpoint/2010/main" val="30414372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6664">
                                            <p:txEl>
                                              <p:pRg st="0" end="0"/>
                                            </p:txEl>
                                          </p:spTgt>
                                        </p:tgtEl>
                                        <p:attrNameLst>
                                          <p:attrName>style.visibility</p:attrName>
                                        </p:attrNameLst>
                                      </p:cBhvr>
                                      <p:to>
                                        <p:strVal val="visible"/>
                                      </p:to>
                                    </p:set>
                                    <p:animEffect transition="in" filter="fade">
                                      <p:cBhvr>
                                        <p:cTn id="7" dur="500"/>
                                        <p:tgtEl>
                                          <p:spTgt spid="32666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664" grpId="0" build="p" autoUpdateAnimBg="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ChangeArrowheads="1"/>
          </p:cNvSpPr>
          <p:nvPr/>
        </p:nvSpPr>
        <p:spPr bwMode="auto">
          <a:xfrm>
            <a:off x="-71438" y="0"/>
            <a:ext cx="9251951" cy="6858000"/>
          </a:xfrm>
          <a:prstGeom prst="rect">
            <a:avLst/>
          </a:prstGeom>
          <a:solidFill>
            <a:schemeClr val="tx2"/>
          </a:solidFill>
          <a:ln w="9525">
            <a:solidFill>
              <a:srgbClr val="000000"/>
            </a:solidFill>
            <a:miter lim="800000"/>
            <a:headEnd/>
            <a:tailEnd/>
          </a:ln>
        </p:spPr>
        <p:txBody>
          <a:bodyPr wrap="none" anchor="ctr"/>
          <a:lstStyle/>
          <a:p>
            <a:pPr eaLnBrk="1" fontAlgn="auto" hangingPunct="1">
              <a:spcBef>
                <a:spcPts val="0"/>
              </a:spcBef>
              <a:spcAft>
                <a:spcPts val="0"/>
              </a:spcAft>
              <a:defRPr/>
            </a:pPr>
            <a:endParaRPr lang="en-US" sz="1800" kern="0">
              <a:solidFill>
                <a:sysClr val="windowText" lastClr="000000"/>
              </a:solidFill>
            </a:endParaRPr>
          </a:p>
        </p:txBody>
      </p:sp>
      <p:pic>
        <p:nvPicPr>
          <p:cNvPr id="254978"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038" y="3394075"/>
            <a:ext cx="9226551" cy="346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4979" name="Rectangle 3"/>
          <p:cNvSpPr>
            <a:spLocks noGrp="1" noChangeArrowheads="1"/>
          </p:cNvSpPr>
          <p:nvPr>
            <p:ph type="title"/>
          </p:nvPr>
        </p:nvSpPr>
        <p:spPr>
          <a:xfrm>
            <a:off x="0" y="-26988"/>
            <a:ext cx="9144000" cy="1600201"/>
          </a:xfrm>
        </p:spPr>
        <p:txBody>
          <a:bodyPr/>
          <a:lstStyle/>
          <a:p>
            <a:pPr eaLnBrk="1" hangingPunct="1"/>
            <a:r>
              <a:rPr lang="en-US" sz="5400" b="1" i="1">
                <a:solidFill>
                  <a:schemeClr val="bg1"/>
                </a:solidFill>
                <a:latin typeface="Arial" charset="0"/>
                <a:cs typeface="Arial" charset="0"/>
              </a:rPr>
              <a:t>How can we keep this church pure?</a:t>
            </a:r>
            <a:endParaRPr lang="en-US" b="1" i="1">
              <a:solidFill>
                <a:schemeClr val="bg1"/>
              </a:solidFill>
              <a:latin typeface="Arial" charset="0"/>
              <a:cs typeface="Arial" charset="0"/>
            </a:endParaRPr>
          </a:p>
        </p:txBody>
      </p:sp>
      <p:sp>
        <p:nvSpPr>
          <p:cNvPr id="506885" name="Rectangle 5"/>
          <p:cNvSpPr>
            <a:spLocks noChangeArrowheads="1"/>
          </p:cNvSpPr>
          <p:nvPr/>
        </p:nvSpPr>
        <p:spPr bwMode="auto">
          <a:xfrm>
            <a:off x="96838" y="1905000"/>
            <a:ext cx="8939212"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r>
              <a:rPr lang="en-US" sz="4000" b="1">
                <a:solidFill>
                  <a:srgbClr val="000066"/>
                </a:solidFill>
                <a:cs typeface="Arial" charset="0"/>
              </a:rPr>
              <a:t>a.  Start with your </a:t>
            </a:r>
            <a:r>
              <a:rPr lang="en-US" sz="4000" b="1">
                <a:solidFill>
                  <a:srgbClr val="FF0000"/>
                </a:solidFill>
                <a:cs typeface="Arial" charset="0"/>
              </a:rPr>
              <a:t>own life.</a:t>
            </a:r>
            <a:endParaRPr lang="en-US" sz="4000" b="1">
              <a:solidFill>
                <a:srgbClr val="000066"/>
              </a:solidFill>
              <a:cs typeface="Arial" charset="0"/>
            </a:endParaRPr>
          </a:p>
        </p:txBody>
      </p:sp>
      <p:sp>
        <p:nvSpPr>
          <p:cNvPr id="506886" name="Rectangle 6"/>
          <p:cNvSpPr>
            <a:spLocks noChangeArrowheads="1"/>
          </p:cNvSpPr>
          <p:nvPr/>
        </p:nvSpPr>
        <p:spPr bwMode="auto">
          <a:xfrm>
            <a:off x="96838" y="2476500"/>
            <a:ext cx="8939212"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r>
              <a:rPr lang="en-US" sz="4000" b="1">
                <a:solidFill>
                  <a:srgbClr val="000066"/>
                </a:solidFill>
                <a:cs typeface="Arial" charset="0"/>
              </a:rPr>
              <a:t>b.  Support the </a:t>
            </a:r>
            <a:r>
              <a:rPr lang="en-US" sz="4000" b="1">
                <a:solidFill>
                  <a:srgbClr val="FF0000"/>
                </a:solidFill>
                <a:cs typeface="Arial" charset="0"/>
              </a:rPr>
              <a:t>leaders.</a:t>
            </a:r>
            <a:endParaRPr lang="en-US" sz="4000" b="1">
              <a:solidFill>
                <a:srgbClr val="000066"/>
              </a:solidFill>
              <a:cs typeface="Arial" charset="0"/>
            </a:endParaRPr>
          </a:p>
        </p:txBody>
      </p:sp>
      <p:sp>
        <p:nvSpPr>
          <p:cNvPr id="506887" name="Rectangle 7"/>
          <p:cNvSpPr>
            <a:spLocks noChangeArrowheads="1"/>
          </p:cNvSpPr>
          <p:nvPr/>
        </p:nvSpPr>
        <p:spPr bwMode="auto">
          <a:xfrm>
            <a:off x="96838" y="3048000"/>
            <a:ext cx="8939212"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r>
              <a:rPr lang="en-US" sz="4000" b="1">
                <a:solidFill>
                  <a:srgbClr val="000066"/>
                </a:solidFill>
                <a:cs typeface="Arial" charset="0"/>
              </a:rPr>
              <a:t>c.  Care how </a:t>
            </a:r>
            <a:r>
              <a:rPr lang="en-US" sz="4000" b="1">
                <a:solidFill>
                  <a:srgbClr val="FF0000"/>
                </a:solidFill>
                <a:cs typeface="Arial" charset="0"/>
              </a:rPr>
              <a:t>others </a:t>
            </a:r>
            <a:r>
              <a:rPr lang="en-US" sz="4000" b="1">
                <a:solidFill>
                  <a:srgbClr val="000066"/>
                </a:solidFill>
                <a:cs typeface="Arial" charset="0"/>
              </a:rPr>
              <a:t>are </a:t>
            </a:r>
            <a:r>
              <a:rPr lang="en-US" sz="4000" b="1" i="1">
                <a:solidFill>
                  <a:srgbClr val="000066"/>
                </a:solidFill>
                <a:cs typeface="Arial" charset="0"/>
              </a:rPr>
              <a:t>really</a:t>
            </a:r>
            <a:r>
              <a:rPr lang="en-US" sz="4000" b="1">
                <a:solidFill>
                  <a:srgbClr val="000066"/>
                </a:solidFill>
                <a:cs typeface="Arial" charset="0"/>
              </a:rPr>
              <a:t> doing.</a:t>
            </a:r>
          </a:p>
        </p:txBody>
      </p:sp>
    </p:spTree>
    <p:extLst>
      <p:ext uri="{BB962C8B-B14F-4D97-AF65-F5344CB8AC3E}">
        <p14:creationId xmlns:p14="http://schemas.microsoft.com/office/powerpoint/2010/main" val="21647847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06885">
                                            <p:txEl>
                                              <p:pRg st="0" end="0"/>
                                            </p:txEl>
                                          </p:spTgt>
                                        </p:tgtEl>
                                        <p:attrNameLst>
                                          <p:attrName>style.visibility</p:attrName>
                                        </p:attrNameLst>
                                      </p:cBhvr>
                                      <p:to>
                                        <p:strVal val="visible"/>
                                      </p:to>
                                    </p:set>
                                    <p:anim calcmode="lin" valueType="num">
                                      <p:cBhvr additive="base">
                                        <p:cTn id="7" dur="500" fill="hold"/>
                                        <p:tgtEl>
                                          <p:spTgt spid="50688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0688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06886">
                                            <p:txEl>
                                              <p:pRg st="0" end="0"/>
                                            </p:txEl>
                                          </p:spTgt>
                                        </p:tgtEl>
                                        <p:attrNameLst>
                                          <p:attrName>style.visibility</p:attrName>
                                        </p:attrNameLst>
                                      </p:cBhvr>
                                      <p:to>
                                        <p:strVal val="visible"/>
                                      </p:to>
                                    </p:set>
                                    <p:anim calcmode="lin" valueType="num">
                                      <p:cBhvr additive="base">
                                        <p:cTn id="13" dur="500" fill="hold"/>
                                        <p:tgtEl>
                                          <p:spTgt spid="506886">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0688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06887">
                                            <p:txEl>
                                              <p:pRg st="0" end="0"/>
                                            </p:txEl>
                                          </p:spTgt>
                                        </p:tgtEl>
                                        <p:attrNameLst>
                                          <p:attrName>style.visibility</p:attrName>
                                        </p:attrNameLst>
                                      </p:cBhvr>
                                      <p:to>
                                        <p:strVal val="visible"/>
                                      </p:to>
                                    </p:set>
                                    <p:anim calcmode="lin" valueType="num">
                                      <p:cBhvr additive="base">
                                        <p:cTn id="19" dur="500" fill="hold"/>
                                        <p:tgtEl>
                                          <p:spTgt spid="506887">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0688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6885" grpId="0" build="p" autoUpdateAnimBg="0"/>
      <p:bldP spid="506886" grpId="0" build="p" autoUpdateAnimBg="0"/>
      <p:bldP spid="506887" grpId="0" build="p" autoUpdateAnimBg="0"/>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p>
        </p:txBody>
      </p:sp>
      <p:sp>
        <p:nvSpPr>
          <p:cNvPr id="277507" name="Title 2"/>
          <p:cNvSpPr>
            <a:spLocks noGrp="1"/>
          </p:cNvSpPr>
          <p:nvPr>
            <p:ph type="title" idx="4294967295"/>
          </p:nvPr>
        </p:nvSpPr>
        <p:spPr>
          <a:xfrm>
            <a:off x="0" y="2438400"/>
            <a:ext cx="9144000" cy="1143000"/>
          </a:xfrm>
        </p:spPr>
        <p:txBody>
          <a:bodyPr/>
          <a:lstStyle/>
          <a:p>
            <a:pPr algn="ctr"/>
            <a:r>
              <a:rPr lang="en-US" sz="8800" b="1" dirty="0">
                <a:solidFill>
                  <a:schemeClr val="bg1"/>
                </a:solidFill>
                <a:latin typeface="Arial" charset="0"/>
                <a:ea typeface="ＭＳ Ｐゴシック" charset="0"/>
                <a:cs typeface="Arial" charset="0"/>
              </a:rPr>
              <a:t>1 Corinthians 6</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8" name="Picture 2" descr="three_cross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347139" name="Rectangle 3"/>
          <p:cNvSpPr>
            <a:spLocks noGrp="1" noChangeArrowheads="1"/>
          </p:cNvSpPr>
          <p:nvPr>
            <p:ph type="ctrTitle"/>
          </p:nvPr>
        </p:nvSpPr>
        <p:spPr>
          <a:xfrm>
            <a:off x="304800" y="381000"/>
            <a:ext cx="8458200" cy="2971800"/>
          </a:xfrm>
          <a:noFill/>
          <a:effectLst>
            <a:outerShdw blurRad="63500" dist="35921" dir="2700000" algn="ctr" rotWithShape="0">
              <a:schemeClr val="tx1">
                <a:alpha val="74998"/>
              </a:schemeClr>
            </a:outerShdw>
          </a:effectLst>
        </p:spPr>
        <p:txBody>
          <a:bodyPr/>
          <a:lstStyle/>
          <a:p>
            <a:r>
              <a:rPr lang="en-US" sz="4800" b="1">
                <a:solidFill>
                  <a:schemeClr val="bg1"/>
                </a:solidFill>
              </a:rPr>
              <a:t>Conflicts among Christians are </a:t>
            </a:r>
            <a:r>
              <a:rPr lang="en-US" sz="6600" b="1">
                <a:solidFill>
                  <a:srgbClr val="FFFF00"/>
                </a:solidFill>
              </a:rPr>
              <a:t>family </a:t>
            </a:r>
            <a:r>
              <a:rPr lang="en-US" sz="4800" b="1">
                <a:solidFill>
                  <a:schemeClr val="bg1"/>
                </a:solidFill>
              </a:rPr>
              <a:t>matters––not for unbelievers to solve (6:1)</a:t>
            </a:r>
            <a:endParaRPr lang="en-US" sz="5400">
              <a:solidFill>
                <a:schemeClr val="bg1"/>
              </a:solidFill>
            </a:endParaRPr>
          </a:p>
        </p:txBody>
      </p:sp>
      <p:sp>
        <p:nvSpPr>
          <p:cNvPr id="347140" name="Rectangle 4"/>
          <p:cNvSpPr>
            <a:spLocks noChangeArrowheads="1"/>
          </p:cNvSpPr>
          <p:nvPr/>
        </p:nvSpPr>
        <p:spPr bwMode="auto">
          <a:xfrm>
            <a:off x="1828800" y="4648200"/>
            <a:ext cx="6400800" cy="1752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spcBef>
                <a:spcPct val="20000"/>
              </a:spcBef>
            </a:pPr>
            <a:endParaRPr lang="en-US" sz="4000">
              <a:solidFill>
                <a:srgbClr val="FFFFFF"/>
              </a:solidFill>
              <a:cs typeface="+mn-cs"/>
            </a:endParaRPr>
          </a:p>
        </p:txBody>
      </p:sp>
      <p:sp>
        <p:nvSpPr>
          <p:cNvPr id="347141" name="Rectangle 5"/>
          <p:cNvSpPr>
            <a:spLocks noChangeArrowheads="1"/>
          </p:cNvSpPr>
          <p:nvPr/>
        </p:nvSpPr>
        <p:spPr bwMode="auto">
          <a:xfrm>
            <a:off x="457200" y="5715000"/>
            <a:ext cx="3962400" cy="838200"/>
          </a:xfrm>
          <a:prstGeom prst="rect">
            <a:avLst/>
          </a:prstGeom>
          <a:solidFill>
            <a:srgbClr val="FF0000"/>
          </a:solidFill>
          <a:ln>
            <a:noFill/>
          </a:ln>
          <a:effectLst>
            <a:outerShdw blurRad="63500" dist="35921" dir="2700000" algn="ctr" rotWithShape="0">
              <a:schemeClr val="tx1">
                <a:alpha val="74998"/>
              </a:schemeClr>
            </a:outerShdw>
          </a:effectLst>
          <a:extLst>
            <a:ext uri="{91240B29-F687-4f45-9708-019B960494DF}">
              <a14:hiddenLine xmlns="" xmlns:a14="http://schemas.microsoft.com/office/drawing/2010/main" w="9525">
                <a:solidFill>
                  <a:schemeClr val="tx1"/>
                </a:solidFill>
                <a:miter lim="800000"/>
                <a:headEnd/>
                <a:tailEnd/>
              </a14:hiddenLine>
            </a:ext>
          </a:extLst>
        </p:spPr>
        <p:txBody>
          <a:bodyPr/>
          <a:lstStyle/>
          <a:p>
            <a:pPr>
              <a:spcBef>
                <a:spcPct val="20000"/>
              </a:spcBef>
            </a:pPr>
            <a:r>
              <a:rPr lang="en-US" sz="4000">
                <a:solidFill>
                  <a:srgbClr val="FFFFFF"/>
                </a:solidFill>
                <a:cs typeface="+mn-cs"/>
              </a:rPr>
              <a:t>Competency</a:t>
            </a:r>
          </a:p>
        </p:txBody>
      </p:sp>
      <p:sp>
        <p:nvSpPr>
          <p:cNvPr id="347142" name="Rectangle 6"/>
          <p:cNvSpPr>
            <a:spLocks noChangeArrowheads="1"/>
          </p:cNvSpPr>
          <p:nvPr/>
        </p:nvSpPr>
        <p:spPr bwMode="auto">
          <a:xfrm>
            <a:off x="4724400" y="5715000"/>
            <a:ext cx="3962400" cy="838200"/>
          </a:xfrm>
          <a:prstGeom prst="rect">
            <a:avLst/>
          </a:prstGeom>
          <a:solidFill>
            <a:srgbClr val="FF0000"/>
          </a:solidFill>
          <a:ln>
            <a:noFill/>
          </a:ln>
          <a:effectLst>
            <a:outerShdw blurRad="63500" dist="35921" dir="2700000" algn="ctr" rotWithShape="0">
              <a:schemeClr val="tx1">
                <a:alpha val="74998"/>
              </a:schemeClr>
            </a:outerShdw>
          </a:effectLst>
          <a:extLst>
            <a:ext uri="{91240B29-F687-4f45-9708-019B960494DF}">
              <a14:hiddenLine xmlns="" xmlns:a14="http://schemas.microsoft.com/office/drawing/2010/main" w="9525">
                <a:solidFill>
                  <a:schemeClr val="tx1"/>
                </a:solidFill>
                <a:miter lim="800000"/>
                <a:headEnd/>
                <a:tailEnd/>
              </a14:hiddenLine>
            </a:ext>
          </a:extLst>
        </p:spPr>
        <p:txBody>
          <a:bodyPr/>
          <a:lstStyle/>
          <a:p>
            <a:pPr>
              <a:spcBef>
                <a:spcPct val="20000"/>
              </a:spcBef>
            </a:pPr>
            <a:r>
              <a:rPr lang="en-US" sz="4000">
                <a:solidFill>
                  <a:srgbClr val="FFFFFF"/>
                </a:solidFill>
                <a:cs typeface="+mn-cs"/>
              </a:rPr>
              <a:t>Witness</a:t>
            </a:r>
          </a:p>
        </p:txBody>
      </p:sp>
      <p:sp>
        <p:nvSpPr>
          <p:cNvPr id="347143" name="WordArt 7"/>
          <p:cNvSpPr>
            <a:spLocks noChangeArrowheads="1" noChangeShapeType="1" noTextEdit="1"/>
          </p:cNvSpPr>
          <p:nvPr/>
        </p:nvSpPr>
        <p:spPr bwMode="auto">
          <a:xfrm>
            <a:off x="3352800" y="3581400"/>
            <a:ext cx="2508250" cy="16510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sz="3600" b="0" kern="10">
                <a:gradFill rotWithShape="0">
                  <a:gsLst>
                    <a:gs pos="0">
                      <a:srgbClr val="FFFF00"/>
                    </a:gs>
                    <a:gs pos="100000">
                      <a:srgbClr val="FF9933"/>
                    </a:gs>
                  </a:gsLst>
                  <a:path path="rect">
                    <a:fillToRect l="50000" t="50000" r="50000" b="50000"/>
                  </a:path>
                </a:gradFill>
                <a:effectLst>
                  <a:outerShdw blurRad="63500" dist="35921" dir="2700000" algn="ctr" rotWithShape="0">
                    <a:srgbClr val="C0C0C0"/>
                  </a:outerShdw>
                </a:effectLst>
                <a:latin typeface="Impact"/>
                <a:ea typeface="Impact"/>
                <a:cs typeface="Impact"/>
              </a:rPr>
              <a:t>Why?</a:t>
            </a:r>
          </a:p>
        </p:txBody>
      </p:sp>
      <p:sp>
        <p:nvSpPr>
          <p:cNvPr id="347144" name="AutoShape 8"/>
          <p:cNvSpPr>
            <a:spLocks noChangeArrowheads="1"/>
          </p:cNvSpPr>
          <p:nvPr/>
        </p:nvSpPr>
        <p:spPr bwMode="auto">
          <a:xfrm rot="7629412">
            <a:off x="2133600" y="4648200"/>
            <a:ext cx="990600" cy="6858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endParaRPr lang="en-US" b="0">
              <a:solidFill>
                <a:srgbClr val="000000"/>
              </a:solidFill>
              <a:latin typeface="Times New Roman" charset="0"/>
              <a:cs typeface="+mn-cs"/>
            </a:endParaRPr>
          </a:p>
        </p:txBody>
      </p:sp>
      <p:sp>
        <p:nvSpPr>
          <p:cNvPr id="347145" name="AutoShape 9"/>
          <p:cNvSpPr>
            <a:spLocks noChangeArrowheads="1"/>
          </p:cNvSpPr>
          <p:nvPr/>
        </p:nvSpPr>
        <p:spPr bwMode="auto">
          <a:xfrm rot="3041719">
            <a:off x="5943600" y="4648200"/>
            <a:ext cx="990600" cy="6858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endParaRPr lang="en-US" b="0">
              <a:solidFill>
                <a:srgbClr val="000000"/>
              </a:solidFill>
              <a:latin typeface="Times New Roman" charset="0"/>
              <a:cs typeface="+mn-cs"/>
            </a:endParaRPr>
          </a:p>
        </p:txBody>
      </p:sp>
    </p:spTree>
    <p:extLst>
      <p:ext uri="{BB962C8B-B14F-4D97-AF65-F5344CB8AC3E}">
        <p14:creationId xmlns:p14="http://schemas.microsoft.com/office/powerpoint/2010/main" val="4468619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499"/>
                                          </p:stCondLst>
                                        </p:cTn>
                                        <p:tgtEl>
                                          <p:spTgt spid="34714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347144"/>
                                        </p:tgtEl>
                                        <p:attrNameLst>
                                          <p:attrName>style.visibility</p:attrName>
                                        </p:attrNameLst>
                                      </p:cBhvr>
                                      <p:to>
                                        <p:strVal val="visible"/>
                                      </p:to>
                                    </p:set>
                                    <p:animEffect transition="in" filter="wipe(up)">
                                      <p:cBhvr>
                                        <p:cTn id="11" dur="500"/>
                                        <p:tgtEl>
                                          <p:spTgt spid="347144"/>
                                        </p:tgtEl>
                                      </p:cBhvr>
                                    </p:animEffec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499"/>
                                          </p:stCondLst>
                                        </p:cTn>
                                        <p:tgtEl>
                                          <p:spTgt spid="34714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347145"/>
                                        </p:tgtEl>
                                        <p:attrNameLst>
                                          <p:attrName>style.visibility</p:attrName>
                                        </p:attrNameLst>
                                      </p:cBhvr>
                                      <p:to>
                                        <p:strVal val="visible"/>
                                      </p:to>
                                    </p:set>
                                    <p:animEffect transition="in" filter="wipe(up)">
                                      <p:cBhvr>
                                        <p:cTn id="19" dur="500"/>
                                        <p:tgtEl>
                                          <p:spTgt spid="347145"/>
                                        </p:tgtEl>
                                      </p:cBhvr>
                                    </p:animEffec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499"/>
                                          </p:stCondLst>
                                        </p:cTn>
                                        <p:tgtEl>
                                          <p:spTgt spid="3471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141" grpId="0" animBg="1" autoUpdateAnimBg="0"/>
      <p:bldP spid="347142" grpId="0" animBg="1" autoUpdateAnimBg="0"/>
      <p:bldP spid="347143" grpId="0" animBg="1"/>
      <p:bldP spid="347144" grpId="0" animBg="1"/>
      <p:bldP spid="347145" grpId="0" animBg="1"/>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186" name="Picture 2" descr="supreme_decision_qx_m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extLst>
            <a:ext uri="{909E8E84-426E-40dd-AFC4-6F175D3DCCD1}">
              <a14:hiddenFill xmlns="" xmlns:a14="http://schemas.microsoft.com/office/drawing/2010/main">
                <a:solidFill>
                  <a:srgbClr val="FFFFFF"/>
                </a:solidFill>
              </a14:hiddenFill>
            </a:ext>
          </a:extLst>
        </p:spPr>
      </p:pic>
      <p:sp>
        <p:nvSpPr>
          <p:cNvPr id="349187" name="Rectangle 3"/>
          <p:cNvSpPr>
            <a:spLocks noGrp="1" noChangeArrowheads="1"/>
          </p:cNvSpPr>
          <p:nvPr>
            <p:ph type="ctrTitle"/>
          </p:nvPr>
        </p:nvSpPr>
        <p:spPr>
          <a:xfrm>
            <a:off x="0" y="3352800"/>
            <a:ext cx="7543800" cy="3276600"/>
          </a:xfrm>
          <a:noFill/>
          <a:effectLst>
            <a:outerShdw blurRad="63500" dist="107763" dir="8100000" algn="ctr" rotWithShape="0">
              <a:schemeClr val="tx2">
                <a:alpha val="74998"/>
              </a:schemeClr>
            </a:outerShdw>
          </a:effectLst>
        </p:spPr>
        <p:txBody>
          <a:bodyPr/>
          <a:lstStyle/>
          <a:p>
            <a:r>
              <a:rPr lang="en-US" b="1" dirty="0">
                <a:solidFill>
                  <a:schemeClr val="bg1"/>
                </a:solidFill>
              </a:rPr>
              <a:t>I. We are more </a:t>
            </a:r>
            <a:r>
              <a:rPr lang="en-US" b="1" dirty="0">
                <a:solidFill>
                  <a:srgbClr val="FFFF00"/>
                </a:solidFill>
              </a:rPr>
              <a:t>competent</a:t>
            </a:r>
            <a:r>
              <a:rPr lang="en-US" b="1" dirty="0">
                <a:solidFill>
                  <a:schemeClr val="bg1"/>
                </a:solidFill>
              </a:rPr>
              <a:t> than unbelievers to solve Christian disputes </a:t>
            </a:r>
            <a:br>
              <a:rPr lang="en-US" b="1" dirty="0">
                <a:solidFill>
                  <a:schemeClr val="bg1"/>
                </a:solidFill>
              </a:rPr>
            </a:br>
            <a:r>
              <a:rPr lang="en-US" b="1" dirty="0">
                <a:solidFill>
                  <a:schemeClr val="bg1"/>
                </a:solidFill>
              </a:rPr>
              <a:t>(6:2-6, 9-11)</a:t>
            </a:r>
            <a:endParaRPr lang="en-US" sz="4000" dirty="0">
              <a:solidFill>
                <a:schemeClr val="bg1"/>
              </a:solidFill>
            </a:endParaRPr>
          </a:p>
        </p:txBody>
      </p:sp>
    </p:spTree>
    <p:extLst>
      <p:ext uri="{BB962C8B-B14F-4D97-AF65-F5344CB8AC3E}">
        <p14:creationId xmlns:p14="http://schemas.microsoft.com/office/powerpoint/2010/main" val="4157903778"/>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noChangeArrowheads="1"/>
          </p:cNvSpPr>
          <p:nvPr>
            <p:ph type="ctrTitle"/>
          </p:nvPr>
        </p:nvSpPr>
        <p:spPr>
          <a:xfrm>
            <a:off x="1907704" y="1124744"/>
            <a:ext cx="5616624" cy="5184576"/>
          </a:xfrm>
        </p:spPr>
        <p:txBody>
          <a:bodyPr/>
          <a:lstStyle/>
          <a:p>
            <a:r>
              <a:rPr lang="en-US" altLang="ja-JP" sz="5400" b="1" dirty="0"/>
              <a:t>"</a:t>
            </a:r>
            <a:r>
              <a:rPr lang="en-US" sz="5400" b="1" dirty="0"/>
              <a:t>Do you not know that saints will judge the world?</a:t>
            </a:r>
            <a:r>
              <a:rPr lang="en-US" altLang="ja-JP" sz="5400" b="1" dirty="0"/>
              <a:t>"</a:t>
            </a:r>
            <a:br>
              <a:rPr lang="en-US" sz="5400" b="1" dirty="0"/>
            </a:br>
            <a:r>
              <a:rPr lang="en-US" sz="5400" b="1" dirty="0"/>
              <a:t>(6:2a)</a:t>
            </a:r>
          </a:p>
        </p:txBody>
      </p:sp>
    </p:spTree>
    <p:extLst>
      <p:ext uri="{BB962C8B-B14F-4D97-AF65-F5344CB8AC3E}">
        <p14:creationId xmlns:p14="http://schemas.microsoft.com/office/powerpoint/2010/main" val="2998828858"/>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8" name="Picture 2" descr="king-of-kings"/>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357379" name="Rectangle 3"/>
          <p:cNvSpPr>
            <a:spLocks noGrp="1" noChangeArrowheads="1"/>
          </p:cNvSpPr>
          <p:nvPr>
            <p:ph type="title"/>
          </p:nvPr>
        </p:nvSpPr>
        <p:spPr>
          <a:xfrm>
            <a:off x="0" y="533400"/>
            <a:ext cx="8763000" cy="838200"/>
          </a:xfrm>
        </p:spPr>
        <p:txBody>
          <a:bodyPr/>
          <a:lstStyle/>
          <a:p>
            <a:r>
              <a:rPr lang="en-US" sz="7200" b="1">
                <a:effectLst>
                  <a:outerShdw blurRad="38100" dist="38100" dir="2700000" algn="tl">
                    <a:srgbClr val="DDDDDD"/>
                  </a:outerShdw>
                </a:effectLst>
              </a:rPr>
              <a:t>The Rule of Christ</a:t>
            </a:r>
            <a:endParaRPr lang="en-US" sz="4800" b="1">
              <a:effectLst>
                <a:outerShdw blurRad="38100" dist="38100" dir="2700000" algn="tl">
                  <a:srgbClr val="DDDDDD"/>
                </a:outerShdw>
              </a:effectLst>
            </a:endParaRPr>
          </a:p>
        </p:txBody>
      </p:sp>
      <p:sp>
        <p:nvSpPr>
          <p:cNvPr id="357380" name="Rectangle 4"/>
          <p:cNvSpPr>
            <a:spLocks noChangeArrowheads="1"/>
          </p:cNvSpPr>
          <p:nvPr/>
        </p:nvSpPr>
        <p:spPr bwMode="auto">
          <a:xfrm>
            <a:off x="0" y="1524000"/>
            <a:ext cx="9144000"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461963" indent="-461963">
              <a:spcBef>
                <a:spcPct val="20000"/>
              </a:spcBef>
            </a:pPr>
            <a:r>
              <a:rPr lang="en-US" sz="4400" i="1" dirty="0">
                <a:solidFill>
                  <a:srgbClr val="000000"/>
                </a:solidFill>
                <a:effectLst>
                  <a:outerShdw blurRad="38100" dist="38100" dir="2700000" algn="tl">
                    <a:srgbClr val="DDDDDD"/>
                  </a:outerShdw>
                </a:effectLst>
                <a:cs typeface="+mn-cs"/>
              </a:rPr>
              <a:t>What is it?  When is it?</a:t>
            </a:r>
          </a:p>
        </p:txBody>
      </p:sp>
    </p:spTree>
    <p:extLst>
      <p:ext uri="{BB962C8B-B14F-4D97-AF65-F5344CB8AC3E}">
        <p14:creationId xmlns:p14="http://schemas.microsoft.com/office/powerpoint/2010/main" val="27113306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b="0">
              <a:solidFill>
                <a:srgbClr val="000000"/>
              </a:solidFill>
              <a:latin typeface="Times New Roman"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23977" y="2515181"/>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7200" dirty="0">
                <a:solidFill>
                  <a:srgbClr val="FFFFFF"/>
                </a:solidFill>
                <a:effectLst>
                  <a:glow rad="127000">
                    <a:srgbClr val="000000"/>
                  </a:glow>
                </a:effectLst>
                <a:latin typeface="Arial" charset="0"/>
                <a:ea typeface="ＭＳ Ｐゴシック" charset="0"/>
                <a:cs typeface="ＭＳ Ｐゴシック" charset="0"/>
              </a:rPr>
              <a:t>Sanctification</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dirty="0">
                <a:solidFill>
                  <a:srgbClr val="FFFFFF"/>
                </a:solidFill>
                <a:effectLst>
                  <a:glow rad="127000">
                    <a:srgbClr val="000000"/>
                  </a:glow>
                </a:effectLst>
                <a:latin typeface="Arial" charset="0"/>
                <a:ea typeface="ＭＳ Ｐゴシック" charset="0"/>
                <a:cs typeface="ＭＳ Ｐゴシック" charset="0"/>
              </a:rPr>
              <a:t>1 Corinthians</a:t>
            </a:r>
          </a:p>
        </p:txBody>
      </p:sp>
      <p:sp>
        <p:nvSpPr>
          <p:cNvPr id="7" name="Text Box 24"/>
          <p:cNvSpPr txBox="1">
            <a:spLocks noChangeArrowheads="1"/>
          </p:cNvSpPr>
          <p:nvPr/>
        </p:nvSpPr>
        <p:spPr bwMode="auto">
          <a:xfrm>
            <a:off x="8448755"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a:r>
              <a:rPr lang="en-US" dirty="0">
                <a:solidFill>
                  <a:srgbClr val="EAEAEA"/>
                </a:solidFill>
                <a:cs typeface="Arial" charset="0"/>
              </a:rPr>
              <a:t>120</a:t>
            </a:r>
          </a:p>
        </p:txBody>
      </p:sp>
    </p:spTree>
    <p:extLst>
      <p:ext uri="{BB962C8B-B14F-4D97-AF65-F5344CB8AC3E}">
        <p14:creationId xmlns:p14="http://schemas.microsoft.com/office/powerpoint/2010/main" val="3106878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502336334"/>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59426" name="Rectangle 2"/>
          <p:cNvSpPr>
            <a:spLocks noGrp="1" noChangeArrowheads="1"/>
          </p:cNvSpPr>
          <p:nvPr>
            <p:ph type="title"/>
          </p:nvPr>
        </p:nvSpPr>
        <p:spPr>
          <a:xfrm>
            <a:off x="990600" y="228600"/>
            <a:ext cx="7239000" cy="1700213"/>
          </a:xfrm>
          <a:gradFill rotWithShape="0">
            <a:gsLst>
              <a:gs pos="0">
                <a:srgbClr val="AC1D73"/>
              </a:gs>
              <a:gs pos="100000">
                <a:srgbClr val="AC1D73">
                  <a:gamma/>
                  <a:shade val="46275"/>
                  <a:invGamma/>
                </a:srgbClr>
              </a:gs>
            </a:gsLst>
            <a:path path="shape">
              <a:fillToRect l="50000" t="50000" r="50000" b="50000"/>
            </a:path>
          </a:gradFill>
          <a:ln/>
          <a:effectLst>
            <a:outerShdw blurRad="63500" dist="107763" dir="13500000" algn="ctr" rotWithShape="0">
              <a:schemeClr val="tx2">
                <a:alpha val="74998"/>
              </a:schemeClr>
            </a:outerShdw>
          </a:effectLst>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lstStyle/>
          <a:p>
            <a:r>
              <a:rPr lang="en-US" sz="6000" b="1" dirty="0">
                <a:solidFill>
                  <a:schemeClr val="bg1"/>
                </a:solidFill>
                <a:effectLst>
                  <a:outerShdw blurRad="38100" dist="38100" dir="2700000" algn="tl">
                    <a:srgbClr val="000000"/>
                  </a:outerShdw>
                </a:effectLst>
              </a:rPr>
              <a:t>Our Future</a:t>
            </a:r>
            <a:br>
              <a:rPr lang="en-US" b="1" dirty="0">
                <a:solidFill>
                  <a:schemeClr val="bg1"/>
                </a:solidFill>
                <a:effectLst>
                  <a:outerShdw blurRad="38100" dist="38100" dir="2700000" algn="tl">
                    <a:srgbClr val="000000"/>
                  </a:outerShdw>
                </a:effectLst>
              </a:rPr>
            </a:br>
            <a:r>
              <a:rPr lang="en-US" b="1" dirty="0">
                <a:solidFill>
                  <a:schemeClr val="bg1"/>
                </a:solidFill>
                <a:effectLst>
                  <a:outerShdw blurRad="38100" dist="38100" dir="2700000" algn="tl">
                    <a:srgbClr val="000000"/>
                  </a:outerShdw>
                </a:effectLst>
              </a:rPr>
              <a:t>(Rev. 19–20)</a:t>
            </a:r>
          </a:p>
        </p:txBody>
      </p:sp>
      <p:grpSp>
        <p:nvGrpSpPr>
          <p:cNvPr id="359427" name="Group 3"/>
          <p:cNvGrpSpPr>
            <a:grpSpLocks/>
          </p:cNvGrpSpPr>
          <p:nvPr/>
        </p:nvGrpSpPr>
        <p:grpSpPr bwMode="auto">
          <a:xfrm>
            <a:off x="5835650" y="2133600"/>
            <a:ext cx="3384550" cy="4724400"/>
            <a:chOff x="3676" y="1344"/>
            <a:chExt cx="2132" cy="2976"/>
          </a:xfrm>
        </p:grpSpPr>
        <p:pic>
          <p:nvPicPr>
            <p:cNvPr id="359428" name="Picture 4" descr="img83[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44" y="1344"/>
              <a:ext cx="2016" cy="2976"/>
            </a:xfrm>
            <a:prstGeom prst="rect">
              <a:avLst/>
            </a:prstGeom>
            <a:noFill/>
            <a:extLst>
              <a:ext uri="{909E8E84-426E-40dd-AFC4-6F175D3DCCD1}">
                <a14:hiddenFill xmlns="" xmlns:a14="http://schemas.microsoft.com/office/drawing/2010/main">
                  <a:solidFill>
                    <a:srgbClr val="FFFFFF"/>
                  </a:solidFill>
                </a14:hiddenFill>
              </a:ext>
            </a:extLst>
          </p:spPr>
        </p:pic>
        <p:sp>
          <p:nvSpPr>
            <p:cNvPr id="359429" name="Rectangle 5"/>
            <p:cNvSpPr>
              <a:spLocks noChangeArrowheads="1"/>
            </p:cNvSpPr>
            <p:nvPr/>
          </p:nvSpPr>
          <p:spPr bwMode="auto">
            <a:xfrm>
              <a:off x="3676" y="1920"/>
              <a:ext cx="2132" cy="10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r>
                <a:rPr lang="en-US" sz="4400" dirty="0">
                  <a:solidFill>
                    <a:srgbClr val="FFFFFF"/>
                  </a:solidFill>
                </a:rPr>
                <a:t>Heaven </a:t>
              </a:r>
              <a:br>
                <a:rPr lang="en-US" sz="4400" dirty="0">
                  <a:solidFill>
                    <a:srgbClr val="FFFFFF"/>
                  </a:solidFill>
                </a:rPr>
              </a:br>
              <a:r>
                <a:rPr lang="en-US" sz="3600" dirty="0">
                  <a:solidFill>
                    <a:srgbClr val="FFFFFF"/>
                  </a:solidFill>
                </a:rPr>
                <a:t>(Rev. 21–22)</a:t>
              </a:r>
              <a:endParaRPr lang="en-US" sz="4400" dirty="0">
                <a:solidFill>
                  <a:srgbClr val="FFFFFF"/>
                </a:solidFill>
              </a:endParaRPr>
            </a:p>
          </p:txBody>
        </p:sp>
      </p:grpSp>
      <p:grpSp>
        <p:nvGrpSpPr>
          <p:cNvPr id="359430" name="Group 6"/>
          <p:cNvGrpSpPr>
            <a:grpSpLocks/>
          </p:cNvGrpSpPr>
          <p:nvPr/>
        </p:nvGrpSpPr>
        <p:grpSpPr bwMode="auto">
          <a:xfrm>
            <a:off x="-152400" y="2971800"/>
            <a:ext cx="3097213" cy="3886200"/>
            <a:chOff x="-96" y="1872"/>
            <a:chExt cx="1951" cy="2448"/>
          </a:xfrm>
        </p:grpSpPr>
        <p:pic>
          <p:nvPicPr>
            <p:cNvPr id="359431" name="Picture 7" descr="Rev 19 Second Comi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 y="1872"/>
              <a:ext cx="1740" cy="2448"/>
            </a:xfrm>
            <a:prstGeom prst="rect">
              <a:avLst/>
            </a:prstGeom>
            <a:noFill/>
            <a:extLst>
              <a:ext uri="{909E8E84-426E-40dd-AFC4-6F175D3DCCD1}">
                <a14:hiddenFill xmlns="" xmlns:a14="http://schemas.microsoft.com/office/drawing/2010/main">
                  <a:solidFill>
                    <a:srgbClr val="FFFFFF"/>
                  </a:solidFill>
                </a14:hiddenFill>
              </a:ext>
            </a:extLst>
          </p:spPr>
        </p:pic>
        <p:sp>
          <p:nvSpPr>
            <p:cNvPr id="359432" name="Rectangle 8"/>
            <p:cNvSpPr>
              <a:spLocks noChangeArrowheads="1"/>
            </p:cNvSpPr>
            <p:nvPr/>
          </p:nvSpPr>
          <p:spPr bwMode="auto">
            <a:xfrm>
              <a:off x="-96" y="3312"/>
              <a:ext cx="1951" cy="908"/>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r>
                <a:rPr lang="en-US" sz="4400">
                  <a:solidFill>
                    <a:srgbClr val="FFFFFF"/>
                  </a:solidFill>
                </a:rPr>
                <a:t>Return</a:t>
              </a:r>
              <a:br>
                <a:rPr lang="en-US" sz="4400">
                  <a:solidFill>
                    <a:srgbClr val="FFFFFF"/>
                  </a:solidFill>
                </a:rPr>
              </a:br>
              <a:r>
                <a:rPr lang="en-US" sz="3600">
                  <a:solidFill>
                    <a:srgbClr val="FFFFFF"/>
                  </a:solidFill>
                </a:rPr>
                <a:t>(Rev. 19)</a:t>
              </a:r>
              <a:endParaRPr lang="en-US" sz="4400">
                <a:solidFill>
                  <a:srgbClr val="FFFFFF"/>
                </a:solidFill>
              </a:endParaRPr>
            </a:p>
          </p:txBody>
        </p:sp>
      </p:grpSp>
      <p:grpSp>
        <p:nvGrpSpPr>
          <p:cNvPr id="359433" name="Group 9"/>
          <p:cNvGrpSpPr>
            <a:grpSpLocks/>
          </p:cNvGrpSpPr>
          <p:nvPr/>
        </p:nvGrpSpPr>
        <p:grpSpPr bwMode="auto">
          <a:xfrm>
            <a:off x="2667000" y="2514600"/>
            <a:ext cx="3460750" cy="4343400"/>
            <a:chOff x="1680" y="1584"/>
            <a:chExt cx="2180" cy="2736"/>
          </a:xfrm>
        </p:grpSpPr>
        <p:pic>
          <p:nvPicPr>
            <p:cNvPr id="359434" name="Picture 10" descr="king-of-kings"/>
            <p:cNvPicPr>
              <a:picLocks noChangeAspect="1" noChangeArrowheads="1"/>
            </p:cNvPicPr>
            <p:nvPr/>
          </p:nvPicPr>
          <p:blipFill>
            <a:blip r:embed="rId6" cstate="screen">
              <a:lum bright="18000"/>
              <a:extLst>
                <a:ext uri="{28A0092B-C50C-407E-A947-70E740481C1C}">
                  <a14:useLocalDpi xmlns:a14="http://schemas.microsoft.com/office/drawing/2010/main"/>
                </a:ext>
              </a:extLst>
            </a:blip>
            <a:srcRect/>
            <a:stretch>
              <a:fillRect/>
            </a:stretch>
          </p:blipFill>
          <p:spPr bwMode="auto">
            <a:xfrm>
              <a:off x="1728" y="1584"/>
              <a:ext cx="2132" cy="2736"/>
            </a:xfrm>
            <a:prstGeom prst="rect">
              <a:avLst/>
            </a:prstGeom>
            <a:noFill/>
            <a:extLst>
              <a:ext uri="{909E8E84-426E-40dd-AFC4-6F175D3DCCD1}">
                <a14:hiddenFill xmlns="" xmlns:a14="http://schemas.microsoft.com/office/drawing/2010/main">
                  <a:solidFill>
                    <a:srgbClr val="FFFFFF"/>
                  </a:solidFill>
                </a14:hiddenFill>
              </a:ext>
            </a:extLst>
          </p:spPr>
        </p:pic>
        <p:sp>
          <p:nvSpPr>
            <p:cNvPr id="359435" name="Rectangle 11"/>
            <p:cNvSpPr>
              <a:spLocks noChangeArrowheads="1"/>
            </p:cNvSpPr>
            <p:nvPr/>
          </p:nvSpPr>
          <p:spPr bwMode="auto">
            <a:xfrm>
              <a:off x="1680" y="2640"/>
              <a:ext cx="2180" cy="1071"/>
            </a:xfrm>
            <a:prstGeom prst="rect">
              <a:avLst/>
            </a:prstGeom>
            <a:noFill/>
            <a:ln>
              <a:noFill/>
            </a:ln>
            <a:effectLst>
              <a:outerShdw blurRad="63500" dist="35921" dir="2700000" algn="ctr" rotWithShape="0">
                <a:schemeClr val="bg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r>
                <a:rPr lang="en-US" sz="4400">
                  <a:solidFill>
                    <a:srgbClr val="000000"/>
                  </a:solidFill>
                </a:rPr>
                <a:t>Millennium </a:t>
              </a:r>
              <a:br>
                <a:rPr lang="en-US" sz="4400">
                  <a:solidFill>
                    <a:srgbClr val="000000"/>
                  </a:solidFill>
                </a:rPr>
              </a:br>
              <a:r>
                <a:rPr lang="en-US" sz="3600">
                  <a:solidFill>
                    <a:srgbClr val="000000"/>
                  </a:solidFill>
                </a:rPr>
                <a:t>(Rev. 20)</a:t>
              </a:r>
              <a:endParaRPr lang="en-US" sz="4400">
                <a:solidFill>
                  <a:srgbClr val="000000"/>
                </a:solidFill>
              </a:endParaRPr>
            </a:p>
          </p:txBody>
        </p:sp>
      </p:grpSp>
    </p:spTree>
    <p:extLst>
      <p:ext uri="{BB962C8B-B14F-4D97-AF65-F5344CB8AC3E}">
        <p14:creationId xmlns:p14="http://schemas.microsoft.com/office/powerpoint/2010/main" val="28124800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359430"/>
                                        </p:tgtEl>
                                        <p:attrNameLst>
                                          <p:attrName>style.visibility</p:attrName>
                                        </p:attrNameLst>
                                      </p:cBhvr>
                                      <p:to>
                                        <p:strVal val="visible"/>
                                      </p:to>
                                    </p:set>
                                  </p:childTnLst>
                                </p:cTn>
                              </p:par>
                            </p:childTnLst>
                          </p:cTn>
                        </p:par>
                        <p:par>
                          <p:cTn id="7" fill="hold" nodeType="afterGroup">
                            <p:stCondLst>
                              <p:cond delay="0"/>
                            </p:stCondLst>
                            <p:childTnLst>
                              <p:par>
                                <p:cTn id="8" presetID="9" presetClass="entr" presetSubtype="0" fill="hold" nodeType="afterEffect">
                                  <p:stCondLst>
                                    <p:cond delay="2000"/>
                                  </p:stCondLst>
                                  <p:childTnLst>
                                    <p:set>
                                      <p:cBhvr>
                                        <p:cTn id="9" dur="1" fill="hold">
                                          <p:stCondLst>
                                            <p:cond delay="0"/>
                                          </p:stCondLst>
                                        </p:cTn>
                                        <p:tgtEl>
                                          <p:spTgt spid="359433"/>
                                        </p:tgtEl>
                                        <p:attrNameLst>
                                          <p:attrName>style.visibility</p:attrName>
                                        </p:attrNameLst>
                                      </p:cBhvr>
                                      <p:to>
                                        <p:strVal val="visible"/>
                                      </p:to>
                                    </p:set>
                                    <p:animEffect transition="in" filter="dissolve">
                                      <p:cBhvr>
                                        <p:cTn id="10" dur="500"/>
                                        <p:tgtEl>
                                          <p:spTgt spid="359433"/>
                                        </p:tgtEl>
                                      </p:cBhvr>
                                    </p:animEffect>
                                  </p:childTnLst>
                                </p:cTn>
                              </p:par>
                            </p:childTnLst>
                          </p:cTn>
                        </p:par>
                        <p:par>
                          <p:cTn id="11" fill="hold" nodeType="afterGroup">
                            <p:stCondLst>
                              <p:cond delay="2500"/>
                            </p:stCondLst>
                            <p:childTnLst>
                              <p:par>
                                <p:cTn id="12" presetID="9" presetClass="entr" presetSubtype="0" fill="hold" nodeType="afterEffect">
                                  <p:stCondLst>
                                    <p:cond delay="2000"/>
                                  </p:stCondLst>
                                  <p:childTnLst>
                                    <p:set>
                                      <p:cBhvr>
                                        <p:cTn id="13" dur="1" fill="hold">
                                          <p:stCondLst>
                                            <p:cond delay="0"/>
                                          </p:stCondLst>
                                        </p:cTn>
                                        <p:tgtEl>
                                          <p:spTgt spid="359427"/>
                                        </p:tgtEl>
                                        <p:attrNameLst>
                                          <p:attrName>style.visibility</p:attrName>
                                        </p:attrNameLst>
                                      </p:cBhvr>
                                      <p:to>
                                        <p:strVal val="visible"/>
                                      </p:to>
                                    </p:set>
                                    <p:animEffect transition="in" filter="dissolve">
                                      <p:cBhvr>
                                        <p:cTn id="14" dur="500"/>
                                        <p:tgtEl>
                                          <p:spTgt spid="3594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457200" y="304800"/>
            <a:ext cx="7772400" cy="1219200"/>
          </a:xfrm>
        </p:spPr>
        <p:txBody>
          <a:bodyPr/>
          <a:lstStyle/>
          <a:p>
            <a:r>
              <a:rPr lang="en-US">
                <a:latin typeface="PerryGothic Regular" charset="0"/>
              </a:rPr>
              <a:t>Revelation 20:4 </a:t>
            </a:r>
            <a:r>
              <a:rPr lang="en-US" sz="1800">
                <a:latin typeface="PerryGothic Regular" charset="0"/>
              </a:rPr>
              <a:t>(NAU)</a:t>
            </a:r>
          </a:p>
        </p:txBody>
      </p:sp>
      <p:sp>
        <p:nvSpPr>
          <p:cNvPr id="363523" name="Rectangle 3"/>
          <p:cNvSpPr>
            <a:spLocks noChangeArrowheads="1"/>
          </p:cNvSpPr>
          <p:nvPr/>
        </p:nvSpPr>
        <p:spPr bwMode="auto">
          <a:xfrm>
            <a:off x="685800" y="1828800"/>
            <a:ext cx="8077200" cy="4495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2075" tIns="46038" rIns="92075" bIns="46038" anchor="ctr"/>
          <a:lstStyle/>
          <a:p>
            <a:pPr algn="l">
              <a:lnSpc>
                <a:spcPct val="90000"/>
              </a:lnSpc>
              <a:spcBef>
                <a:spcPct val="20000"/>
              </a:spcBef>
              <a:buClr>
                <a:srgbClr val="000000"/>
              </a:buClr>
              <a:buSzPct val="80000"/>
              <a:buFont typeface="Wingdings" charset="0"/>
              <a:buNone/>
            </a:pPr>
            <a:r>
              <a:rPr lang="en-US" sz="3000" baseline="30000">
                <a:solidFill>
                  <a:srgbClr val="000000"/>
                </a:solidFill>
                <a:cs typeface="+mn-cs"/>
              </a:rPr>
              <a:t>4</a:t>
            </a:r>
            <a:r>
              <a:rPr lang="en-US" sz="3000">
                <a:solidFill>
                  <a:srgbClr val="000000"/>
                </a:solidFill>
                <a:cs typeface="+mn-cs"/>
              </a:rPr>
              <a:t>Then I saw </a:t>
            </a:r>
            <a:r>
              <a:rPr lang="en-US" sz="3000" u="sng">
                <a:solidFill>
                  <a:srgbClr val="000000"/>
                </a:solidFill>
                <a:cs typeface="+mn-cs"/>
              </a:rPr>
              <a:t>thrones</a:t>
            </a:r>
            <a:r>
              <a:rPr lang="en-US" sz="3000">
                <a:solidFill>
                  <a:srgbClr val="000000"/>
                </a:solidFill>
                <a:cs typeface="+mn-cs"/>
              </a:rPr>
              <a:t>, and they sat on them, and </a:t>
            </a:r>
            <a:r>
              <a:rPr lang="en-US" sz="3000" u="sng">
                <a:solidFill>
                  <a:srgbClr val="000000"/>
                </a:solidFill>
                <a:cs typeface="+mn-cs"/>
              </a:rPr>
              <a:t>judgment was given to them</a:t>
            </a:r>
            <a:r>
              <a:rPr lang="en-US" sz="3000">
                <a:solidFill>
                  <a:srgbClr val="000000"/>
                </a:solidFill>
                <a:cs typeface="+mn-cs"/>
              </a:rPr>
              <a:t>. And I saw the souls of those who had been beheaded because of their testimony of Jesus and because of the word of God, and those who had not worshiped the beast or his image, and had not received the mark on their forehead and on their hand; and they came to life and </a:t>
            </a:r>
            <a:r>
              <a:rPr lang="en-US" sz="3000" u="sng">
                <a:solidFill>
                  <a:srgbClr val="000000"/>
                </a:solidFill>
                <a:cs typeface="+mn-cs"/>
              </a:rPr>
              <a:t>reigned with Christ</a:t>
            </a:r>
            <a:r>
              <a:rPr lang="en-US" sz="3000">
                <a:solidFill>
                  <a:srgbClr val="000000"/>
                </a:solidFill>
                <a:cs typeface="+mn-cs"/>
              </a:rPr>
              <a:t> for a thousand years. </a:t>
            </a:r>
          </a:p>
        </p:txBody>
      </p:sp>
    </p:spTree>
    <p:extLst>
      <p:ext uri="{BB962C8B-B14F-4D97-AF65-F5344CB8AC3E}">
        <p14:creationId xmlns:p14="http://schemas.microsoft.com/office/powerpoint/2010/main" val="319368788"/>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8" name="Picture 2" descr="supreme_decision_qx_m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extLst>
            <a:ext uri="{909E8E84-426E-40dd-AFC4-6F175D3DCCD1}">
              <a14:hiddenFill xmlns="" xmlns:a14="http://schemas.microsoft.com/office/drawing/2010/main">
                <a:solidFill>
                  <a:srgbClr val="FFFFFF"/>
                </a:solidFill>
              </a14:hiddenFill>
            </a:ext>
          </a:extLst>
        </p:spPr>
      </p:pic>
      <p:sp>
        <p:nvSpPr>
          <p:cNvPr id="367619" name="Rectangle 3"/>
          <p:cNvSpPr>
            <a:spLocks noGrp="1" noChangeArrowheads="1"/>
          </p:cNvSpPr>
          <p:nvPr>
            <p:ph type="ctrTitle"/>
          </p:nvPr>
        </p:nvSpPr>
        <p:spPr>
          <a:xfrm>
            <a:off x="0" y="3352800"/>
            <a:ext cx="9144000" cy="3276600"/>
          </a:xfrm>
          <a:noFill/>
          <a:effectLst>
            <a:outerShdw blurRad="63500" dist="107763" dir="8100000" algn="ctr" rotWithShape="0">
              <a:schemeClr val="tx2">
                <a:alpha val="74998"/>
              </a:schemeClr>
            </a:outerShdw>
          </a:effectLst>
        </p:spPr>
        <p:txBody>
          <a:bodyPr/>
          <a:lstStyle/>
          <a:p>
            <a:r>
              <a:rPr lang="en-US" b="1" dirty="0">
                <a:solidFill>
                  <a:schemeClr val="bg1"/>
                </a:solidFill>
              </a:rPr>
              <a:t>II. It is better to suffer personal loss than for the whole church lose its </a:t>
            </a:r>
            <a:r>
              <a:rPr lang="en-US" b="1" dirty="0">
                <a:solidFill>
                  <a:srgbClr val="FFFF00"/>
                </a:solidFill>
              </a:rPr>
              <a:t>witness</a:t>
            </a:r>
            <a:r>
              <a:rPr lang="en-US" b="1" dirty="0">
                <a:solidFill>
                  <a:schemeClr val="bg1"/>
                </a:solidFill>
              </a:rPr>
              <a:t> </a:t>
            </a:r>
            <a:br>
              <a:rPr lang="en-US" b="1" dirty="0">
                <a:solidFill>
                  <a:schemeClr val="bg1"/>
                </a:solidFill>
              </a:rPr>
            </a:br>
            <a:r>
              <a:rPr lang="en-US" b="1" dirty="0">
                <a:solidFill>
                  <a:schemeClr val="bg1"/>
                </a:solidFill>
              </a:rPr>
              <a:t>(6:7-8)</a:t>
            </a:r>
            <a:endParaRPr lang="en-US" sz="4000" dirty="0">
              <a:solidFill>
                <a:schemeClr val="bg1"/>
              </a:solidFill>
            </a:endParaRPr>
          </a:p>
        </p:txBody>
      </p:sp>
    </p:spTree>
    <p:extLst>
      <p:ext uri="{BB962C8B-B14F-4D97-AF65-F5344CB8AC3E}">
        <p14:creationId xmlns:p14="http://schemas.microsoft.com/office/powerpoint/2010/main" val="2494381288"/>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6" name="Picture 2" descr="lighthouseSuns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369667" name="Rectangle 3"/>
          <p:cNvSpPr>
            <a:spLocks noGrp="1" noChangeArrowheads="1"/>
          </p:cNvSpPr>
          <p:nvPr>
            <p:ph type="title"/>
          </p:nvPr>
        </p:nvSpPr>
        <p:spPr>
          <a:xfrm>
            <a:off x="-99392" y="274638"/>
            <a:ext cx="6327576" cy="2074242"/>
          </a:xfrm>
          <a:noFill/>
          <a:effectLst>
            <a:outerShdw blurRad="63500" dist="35921" dir="2700000" algn="ctr" rotWithShape="0">
              <a:srgbClr val="000000">
                <a:alpha val="74998"/>
              </a:srgbClr>
            </a:outerShdw>
          </a:effectLst>
        </p:spPr>
        <p:txBody>
          <a:bodyPr/>
          <a:lstStyle/>
          <a:p>
            <a:r>
              <a:rPr lang="en-US" altLang="ja-JP" sz="5400" b="1" i="1" dirty="0">
                <a:solidFill>
                  <a:schemeClr val="bg1"/>
                </a:solidFill>
              </a:rPr>
              <a:t>"</a:t>
            </a:r>
            <a:r>
              <a:rPr lang="en-US" sz="5400" b="1" i="1" dirty="0">
                <a:solidFill>
                  <a:schemeClr val="bg1"/>
                </a:solidFill>
              </a:rPr>
              <a:t>You are the light of the world…</a:t>
            </a:r>
            <a:r>
              <a:rPr lang="en-US" altLang="ja-JP" sz="5400" b="1" i="1" dirty="0">
                <a:solidFill>
                  <a:schemeClr val="bg1"/>
                </a:solidFill>
              </a:rPr>
              <a:t>"</a:t>
            </a:r>
            <a:endParaRPr lang="en-US" sz="5400" b="1" dirty="0">
              <a:solidFill>
                <a:schemeClr val="bg1"/>
              </a:solidFill>
            </a:endParaRPr>
          </a:p>
        </p:txBody>
      </p:sp>
    </p:spTree>
    <p:extLst>
      <p:ext uri="{BB962C8B-B14F-4D97-AF65-F5344CB8AC3E}">
        <p14:creationId xmlns:p14="http://schemas.microsoft.com/office/powerpoint/2010/main" val="2625027160"/>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2"/>
          <p:cNvSpPr>
            <a:spLocks noGrp="1" noChangeArrowheads="1"/>
          </p:cNvSpPr>
          <p:nvPr>
            <p:ph type="ctrTitle"/>
          </p:nvPr>
        </p:nvSpPr>
        <p:spPr>
          <a:xfrm>
            <a:off x="127000" y="304800"/>
            <a:ext cx="7645400" cy="1143000"/>
          </a:xfrm>
          <a:effectLst>
            <a:outerShdw blurRad="50800" dist="25399" dir="2700000" algn="ctr" rotWithShape="0">
              <a:srgbClr val="000000">
                <a:alpha val="74998"/>
              </a:srgbClr>
            </a:outerShdw>
          </a:effectLst>
        </p:spPr>
        <p:txBody>
          <a:bodyPr/>
          <a:lstStyle/>
          <a:p>
            <a:pPr algn="l"/>
            <a:r>
              <a:rPr lang="en-US" sz="4800" b="1">
                <a:solidFill>
                  <a:schemeClr val="accent1"/>
                </a:solidFill>
                <a:latin typeface="Arial" charset="0"/>
              </a:rPr>
              <a:t>How to win by losing</a:t>
            </a:r>
          </a:p>
        </p:txBody>
      </p:sp>
      <p:sp>
        <p:nvSpPr>
          <p:cNvPr id="423939" name="Rectangle 3"/>
          <p:cNvSpPr>
            <a:spLocks noChangeArrowheads="1"/>
          </p:cNvSpPr>
          <p:nvPr/>
        </p:nvSpPr>
        <p:spPr bwMode="auto">
          <a:xfrm>
            <a:off x="0" y="1905000"/>
            <a:ext cx="7924800" cy="495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marL="609600" indent="-609600" algn="l">
              <a:spcBef>
                <a:spcPct val="20000"/>
              </a:spcBef>
              <a:buFont typeface="Arial" charset="0"/>
              <a:buNone/>
            </a:pPr>
            <a:r>
              <a:rPr lang="en-US" sz="3600" dirty="0">
                <a:solidFill>
                  <a:srgbClr val="FFFFFF"/>
                </a:solidFill>
              </a:rPr>
              <a:t>A.	Better that </a:t>
            </a:r>
            <a:r>
              <a:rPr lang="en-US" sz="3600" u="sng" dirty="0">
                <a:solidFill>
                  <a:srgbClr val="FFFFFF"/>
                </a:solidFill>
              </a:rPr>
              <a:t>one Christian</a:t>
            </a:r>
            <a:r>
              <a:rPr lang="en-US" sz="3600" dirty="0">
                <a:solidFill>
                  <a:srgbClr val="FFFFFF"/>
                </a:solidFill>
              </a:rPr>
              <a:t> </a:t>
            </a:r>
            <a:br>
              <a:rPr lang="en-US" sz="3600" dirty="0">
                <a:solidFill>
                  <a:srgbClr val="FFFFFF"/>
                </a:solidFill>
              </a:rPr>
            </a:br>
            <a:r>
              <a:rPr lang="en-US" sz="3600" i="1" dirty="0">
                <a:solidFill>
                  <a:srgbClr val="FFFFFF"/>
                </a:solidFill>
              </a:rPr>
              <a:t>be wronged</a:t>
            </a:r>
            <a:r>
              <a:rPr lang="en-US" sz="3600" dirty="0">
                <a:solidFill>
                  <a:srgbClr val="FFFFFF"/>
                </a:solidFill>
              </a:rPr>
              <a:t> than the </a:t>
            </a:r>
            <a:r>
              <a:rPr lang="en-US" sz="3600" u="sng" dirty="0">
                <a:solidFill>
                  <a:srgbClr val="FFFFFF"/>
                </a:solidFill>
              </a:rPr>
              <a:t>church</a:t>
            </a:r>
            <a:r>
              <a:rPr lang="en-US" sz="3600" dirty="0">
                <a:solidFill>
                  <a:srgbClr val="FFFFFF"/>
                </a:solidFill>
              </a:rPr>
              <a:t> </a:t>
            </a:r>
            <a:br>
              <a:rPr lang="en-US" sz="3600" dirty="0">
                <a:solidFill>
                  <a:srgbClr val="FFFFFF"/>
                </a:solidFill>
              </a:rPr>
            </a:br>
            <a:r>
              <a:rPr lang="en-US" sz="3600" dirty="0">
                <a:solidFill>
                  <a:srgbClr val="FFFFFF"/>
                </a:solidFill>
              </a:rPr>
              <a:t>be wronged from litigating saints (6:7)</a:t>
            </a:r>
          </a:p>
          <a:p>
            <a:pPr marL="609600" indent="-609600" algn="l">
              <a:spcBef>
                <a:spcPct val="20000"/>
              </a:spcBef>
              <a:buFont typeface="Arial" charset="0"/>
              <a:buNone/>
            </a:pPr>
            <a:endParaRPr lang="en-US" sz="3600" dirty="0">
              <a:solidFill>
                <a:srgbClr val="FFFFFF"/>
              </a:solidFill>
            </a:endParaRPr>
          </a:p>
          <a:p>
            <a:pPr marL="609600" indent="-609600" algn="l">
              <a:spcBef>
                <a:spcPct val="20000"/>
              </a:spcBef>
              <a:buFont typeface="Arial" charset="0"/>
              <a:buNone/>
            </a:pPr>
            <a:r>
              <a:rPr lang="en-US" sz="3600" dirty="0">
                <a:solidFill>
                  <a:srgbClr val="FFFFFF"/>
                </a:solidFill>
              </a:rPr>
              <a:t>B.	Better to lose </a:t>
            </a:r>
            <a:r>
              <a:rPr lang="en-US" sz="3600" u="sng" dirty="0">
                <a:solidFill>
                  <a:srgbClr val="FFFFFF"/>
                </a:solidFill>
              </a:rPr>
              <a:t>money</a:t>
            </a:r>
            <a:r>
              <a:rPr lang="en-US" sz="3600" dirty="0">
                <a:solidFill>
                  <a:srgbClr val="FFFFFF"/>
                </a:solidFill>
              </a:rPr>
              <a:t> than </a:t>
            </a:r>
            <a:br>
              <a:rPr lang="en-US" sz="3600" dirty="0">
                <a:solidFill>
                  <a:srgbClr val="FFFFFF"/>
                </a:solidFill>
              </a:rPr>
            </a:br>
            <a:r>
              <a:rPr lang="en-US" sz="3600" dirty="0">
                <a:solidFill>
                  <a:srgbClr val="FFFFFF"/>
                </a:solidFill>
              </a:rPr>
              <a:t>to lose </a:t>
            </a:r>
            <a:r>
              <a:rPr lang="en-US" sz="3600" u="sng" dirty="0">
                <a:solidFill>
                  <a:srgbClr val="FFFFFF"/>
                </a:solidFill>
              </a:rPr>
              <a:t>ministry</a:t>
            </a:r>
            <a:r>
              <a:rPr lang="en-US" sz="3600" dirty="0">
                <a:solidFill>
                  <a:srgbClr val="FFFFFF"/>
                </a:solidFill>
              </a:rPr>
              <a:t> opportunities by cheating other Christians (6:8)</a:t>
            </a:r>
          </a:p>
        </p:txBody>
      </p:sp>
    </p:spTree>
    <p:extLst>
      <p:ext uri="{BB962C8B-B14F-4D97-AF65-F5344CB8AC3E}">
        <p14:creationId xmlns:p14="http://schemas.microsoft.com/office/powerpoint/2010/main" val="15516604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23939">
                                            <p:txEl>
                                              <p:pRg st="0" end="0"/>
                                            </p:txEl>
                                          </p:spTgt>
                                        </p:tgtEl>
                                        <p:attrNameLst>
                                          <p:attrName>style.visibility</p:attrName>
                                        </p:attrNameLst>
                                      </p:cBhvr>
                                      <p:to>
                                        <p:strVal val="visible"/>
                                      </p:to>
                                    </p:set>
                                    <p:animEffect transition="in" filter="wipe(left)">
                                      <p:cBhvr>
                                        <p:cTn id="7" dur="500"/>
                                        <p:tgtEl>
                                          <p:spTgt spid="4239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23939">
                                            <p:txEl>
                                              <p:pRg st="2" end="2"/>
                                            </p:txEl>
                                          </p:spTgt>
                                        </p:tgtEl>
                                        <p:attrNameLst>
                                          <p:attrName>style.visibility</p:attrName>
                                        </p:attrNameLst>
                                      </p:cBhvr>
                                      <p:to>
                                        <p:strVal val="visible"/>
                                      </p:to>
                                    </p:set>
                                    <p:animEffect transition="in" filter="wipe(left)">
                                      <p:cBhvr>
                                        <p:cTn id="12" dur="500"/>
                                        <p:tgtEl>
                                          <p:spTgt spid="42393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939" grpId="0" uiExpand="1" build="p" autoUpdateAnimBg="0"/>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5026" name="Picture 2" descr="supreme_decision_qx_m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extLst>
            <a:ext uri="{909E8E84-426E-40dd-AFC4-6F175D3DCCD1}">
              <a14:hiddenFill xmlns="" xmlns:a14="http://schemas.microsoft.com/office/drawing/2010/main">
                <a:solidFill>
                  <a:srgbClr val="FFFFFF"/>
                </a:solidFill>
              </a14:hiddenFill>
            </a:ext>
          </a:extLst>
        </p:spPr>
      </p:pic>
      <p:sp>
        <p:nvSpPr>
          <p:cNvPr id="385027" name="Rectangle 3"/>
          <p:cNvSpPr>
            <a:spLocks noGrp="1" noChangeArrowheads="1"/>
          </p:cNvSpPr>
          <p:nvPr>
            <p:ph type="ctrTitle"/>
          </p:nvPr>
        </p:nvSpPr>
        <p:spPr>
          <a:xfrm>
            <a:off x="0" y="3352800"/>
            <a:ext cx="9144000" cy="3276600"/>
          </a:xfrm>
          <a:noFill/>
          <a:effectLst>
            <a:outerShdw blurRad="63500" dist="107763" dir="8100000" algn="ctr" rotWithShape="0">
              <a:schemeClr val="tx2">
                <a:alpha val="74998"/>
              </a:schemeClr>
            </a:outerShdw>
          </a:effectLst>
        </p:spPr>
        <p:txBody>
          <a:bodyPr/>
          <a:lstStyle/>
          <a:p>
            <a:r>
              <a:rPr lang="en-US" b="1" dirty="0">
                <a:solidFill>
                  <a:schemeClr val="bg1"/>
                </a:solidFill>
              </a:rPr>
              <a:t>Disputes between </a:t>
            </a:r>
            <a:r>
              <a:rPr lang="en-US" b="1" dirty="0">
                <a:solidFill>
                  <a:srgbClr val="FFFF00"/>
                </a:solidFill>
              </a:rPr>
              <a:t>believers</a:t>
            </a:r>
            <a:r>
              <a:rPr lang="en-US" b="1" dirty="0">
                <a:solidFill>
                  <a:schemeClr val="bg1"/>
                </a:solidFill>
              </a:rPr>
              <a:t> must be solved by believers </a:t>
            </a:r>
            <a:br>
              <a:rPr lang="en-US" b="1" dirty="0">
                <a:solidFill>
                  <a:schemeClr val="bg1"/>
                </a:solidFill>
              </a:rPr>
            </a:br>
            <a:r>
              <a:rPr lang="en-US" b="1" dirty="0">
                <a:solidFill>
                  <a:schemeClr val="bg1"/>
                </a:solidFill>
              </a:rPr>
              <a:t>(Main Idea of 1 Cor. 6)</a:t>
            </a:r>
            <a:endParaRPr lang="en-US" sz="4000" dirty="0">
              <a:solidFill>
                <a:schemeClr val="bg1"/>
              </a:solidFill>
            </a:endParaRPr>
          </a:p>
        </p:txBody>
      </p:sp>
    </p:spTree>
    <p:extLst>
      <p:ext uri="{BB962C8B-B14F-4D97-AF65-F5344CB8AC3E}">
        <p14:creationId xmlns:p14="http://schemas.microsoft.com/office/powerpoint/2010/main" val="2458427165"/>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2"/>
          <p:cNvSpPr>
            <a:spLocks noGrp="1"/>
          </p:cNvSpPr>
          <p:nvPr>
            <p:ph type="title" idx="4294967295"/>
          </p:nvPr>
        </p:nvSpPr>
        <p:spPr bwMode="auto">
          <a:xfrm>
            <a:off x="3581400" y="609600"/>
            <a:ext cx="4419600" cy="1935163"/>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normAutofit/>
          </a:bodyPr>
          <a:lstStyle/>
          <a:p>
            <a:r>
              <a:rPr lang="en-US" sz="6000" dirty="0">
                <a:ln>
                  <a:noFill/>
                </a:ln>
                <a:solidFill>
                  <a:schemeClr val="tx1"/>
                </a:solidFill>
                <a:effectLst/>
                <a:latin typeface="Lucida Sans" charset="0"/>
              </a:rPr>
              <a:t>Church Covenant</a:t>
            </a:r>
          </a:p>
        </p:txBody>
      </p:sp>
      <p:sp>
        <p:nvSpPr>
          <p:cNvPr id="387075" name="Text Box 3"/>
          <p:cNvSpPr txBox="1">
            <a:spLocks noChangeArrowheads="1"/>
          </p:cNvSpPr>
          <p:nvPr/>
        </p:nvSpPr>
        <p:spPr bwMode="auto">
          <a:xfrm>
            <a:off x="107504" y="3406329"/>
            <a:ext cx="8851776" cy="286232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15875" lvl="2" algn="l" eaLnBrk="0" hangingPunct="0"/>
            <a:r>
              <a:rPr lang="en-US" sz="3600" dirty="0">
                <a:solidFill>
                  <a:prstClr val="white"/>
                </a:solidFill>
                <a:cs typeface="+mn-cs"/>
              </a:rPr>
              <a:t>As members of one body, we pledge to:</a:t>
            </a:r>
          </a:p>
          <a:p>
            <a:pPr marL="15875" lvl="2" algn="l" eaLnBrk="0" hangingPunct="0"/>
            <a:endParaRPr lang="en-US" sz="3600" dirty="0">
              <a:solidFill>
                <a:prstClr val="white"/>
              </a:solidFill>
              <a:cs typeface="+mn-cs"/>
            </a:endParaRPr>
          </a:p>
          <a:p>
            <a:pPr marL="15875" lvl="2" algn="l" eaLnBrk="0" hangingPunct="0"/>
            <a:r>
              <a:rPr lang="en-US" sz="3600" dirty="0">
                <a:solidFill>
                  <a:prstClr val="white"/>
                </a:solidFill>
                <a:cs typeface="+mn-cs"/>
              </a:rPr>
              <a:t>(xiv) resolve all conflicts with arbitration only among believers without recourse to the secular courts</a:t>
            </a:r>
          </a:p>
        </p:txBody>
      </p:sp>
      <p:pic>
        <p:nvPicPr>
          <p:cNvPr id="387077" name="Picture 5" descr="Crossroads-Logo-Whit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66800" y="152400"/>
            <a:ext cx="2249488" cy="28956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622933975"/>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929" y="40667"/>
            <a:ext cx="5747657" cy="6942831"/>
          </a:xfrm>
          <a:effectLst>
            <a:outerShdw blurRad="63500" dist="35921" dir="2700000" algn="ctr" rotWithShape="0">
              <a:schemeClr val="tx2">
                <a:alpha val="74998"/>
              </a:schemeClr>
            </a:outerShdw>
          </a:effectLst>
        </p:spPr>
        <p:txBody>
          <a:bodyPr anchor="ctr"/>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Do you not know that </a:t>
            </a:r>
            <a:r>
              <a:rPr lang="en-US" sz="3600" b="1" dirty="0">
                <a:solidFill>
                  <a:srgbClr val="FFFF00"/>
                </a:solidFill>
                <a:effectLst>
                  <a:glow rad="127000">
                    <a:schemeClr val="tx1"/>
                  </a:glow>
                </a:effectLst>
                <a:latin typeface="Arial" charset="0"/>
                <a:ea typeface="ＭＳ Ｐゴシック" charset="0"/>
                <a:cs typeface="ＭＳ Ｐゴシック" charset="0"/>
              </a:rPr>
              <a:t>your body is a temple of the Holy Spirit</a:t>
            </a:r>
            <a:r>
              <a:rPr lang="en-US" sz="3600" b="1" dirty="0">
                <a:effectLst>
                  <a:glow rad="127000">
                    <a:schemeClr val="tx1"/>
                  </a:glow>
                </a:effectLst>
                <a:latin typeface="Arial" charset="0"/>
                <a:ea typeface="ＭＳ Ｐゴシック" charset="0"/>
                <a:cs typeface="ＭＳ Ｐゴシック" charset="0"/>
              </a:rPr>
              <a:t>, who is in you, whom you have received from God? You are not your own;  </a:t>
            </a:r>
            <a:r>
              <a:rPr lang="en-US" sz="3600" b="1" baseline="30000" dirty="0">
                <a:effectLst>
                  <a:glow rad="127000">
                    <a:schemeClr val="tx1"/>
                  </a:glow>
                </a:effectLst>
                <a:latin typeface="Arial" charset="0"/>
                <a:ea typeface="ＭＳ Ｐゴシック" charset="0"/>
                <a:cs typeface="ＭＳ Ｐゴシック" charset="0"/>
              </a:rPr>
              <a:t>20 </a:t>
            </a:r>
            <a:r>
              <a:rPr lang="en-US" sz="3600" b="1" dirty="0">
                <a:effectLst>
                  <a:glow rad="127000">
                    <a:schemeClr val="tx1"/>
                  </a:glow>
                </a:effectLst>
                <a:latin typeface="Arial" charset="0"/>
                <a:ea typeface="ＭＳ Ｐゴシック" charset="0"/>
                <a:cs typeface="ＭＳ Ｐゴシック" charset="0"/>
              </a:rPr>
              <a:t>you were bought at a price. Therefore </a:t>
            </a:r>
            <a:r>
              <a:rPr lang="en-US" sz="3600" b="1" dirty="0">
                <a:solidFill>
                  <a:srgbClr val="FFFF00"/>
                </a:solidFill>
                <a:effectLst>
                  <a:glow rad="127000">
                    <a:schemeClr val="tx1"/>
                  </a:glow>
                </a:effectLst>
                <a:latin typeface="Arial" charset="0"/>
                <a:ea typeface="ＭＳ Ｐゴシック" charset="0"/>
                <a:cs typeface="ＭＳ Ｐゴシック" charset="0"/>
              </a:rPr>
              <a:t>honor God with your body</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Cor 6:19-20 </a:t>
            </a:r>
            <a:r>
              <a:rPr lang="en-US" sz="3200" b="1" dirty="0">
                <a:effectLst>
                  <a:glow rad="127000">
                    <a:schemeClr val="tx1"/>
                  </a:glow>
                </a:effectLst>
                <a:latin typeface="Arial" charset="0"/>
                <a:ea typeface="ＭＳ Ｐゴシック" charset="0"/>
                <a:cs typeface="ＭＳ Ｐゴシック" charset="0"/>
              </a:rPr>
              <a:t>NIV</a:t>
            </a:r>
            <a:r>
              <a:rPr lang="en-US" sz="3600" b="1" dirty="0">
                <a:effectLst>
                  <a:glow rad="127000">
                    <a:schemeClr val="tx1"/>
                  </a:glow>
                </a:effectLst>
                <a:latin typeface="Arial" charset="0"/>
                <a:ea typeface="ＭＳ Ｐゴシック" charset="0"/>
                <a:cs typeface="ＭＳ Ｐゴシック" charset="0"/>
              </a:rPr>
              <a:t>).</a:t>
            </a:r>
          </a:p>
        </p:txBody>
      </p:sp>
      <p:pic>
        <p:nvPicPr>
          <p:cNvPr id="7170" name="Picture 2" descr="Image result for Do you not know that your body is a temple of the Holy Spirit, who is in you, whom you have received from God? You are not your own;  20 you were bought at a price. Therefore honor God with your body.">
            <a:extLst>
              <a:ext uri="{FF2B5EF4-FFF2-40B4-BE49-F238E27FC236}">
                <a16:creationId xmlns:a16="http://schemas.microsoft.com/office/drawing/2014/main" id="{E137785E-F2D0-D240-8113-FC86E03706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98" r="53384"/>
          <a:stretch/>
        </p:blipFill>
        <p:spPr bwMode="auto">
          <a:xfrm>
            <a:off x="5752587" y="11199"/>
            <a:ext cx="339634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2254305"/>
      </p:ext>
    </p:extLst>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6" descr="Indwell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38" y="0"/>
            <a:ext cx="8593137" cy="685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3538" name="Rectangle 3"/>
          <p:cNvSpPr>
            <a:spLocks noGrp="1" noChangeArrowheads="1"/>
          </p:cNvSpPr>
          <p:nvPr>
            <p:ph type="title" idx="4294967295"/>
          </p:nvPr>
        </p:nvSpPr>
        <p:spPr>
          <a:xfrm>
            <a:off x="0" y="0"/>
            <a:ext cx="6300788" cy="1330324"/>
          </a:xfrm>
          <a:solidFill>
            <a:srgbClr val="000090"/>
          </a:solidFill>
        </p:spPr>
        <p:txBody>
          <a:bodyPr/>
          <a:lstStyle/>
          <a:p>
            <a:pPr eaLnBrk="1" hangingPunct="1"/>
            <a:r>
              <a:rPr lang="en-US" b="1" dirty="0">
                <a:solidFill>
                  <a:schemeClr val="bg1"/>
                </a:solidFill>
                <a:latin typeface="Arial" charset="0"/>
                <a:ea typeface="ＭＳ Ｐゴシック" charset="0"/>
                <a:cs typeface="ＭＳ Ｐゴシック" charset="0"/>
              </a:rPr>
              <a:t>The Spirit indwelling is God’s new work!</a:t>
            </a:r>
          </a:p>
        </p:txBody>
      </p:sp>
      <p:pic>
        <p:nvPicPr>
          <p:cNvPr id="19353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40425" y="2060575"/>
            <a:ext cx="1377950" cy="1330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5841081"/>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notedcareers.com.au/wp-content/uploads/standing-out.jpg">
            <a:extLst>
              <a:ext uri="{FF2B5EF4-FFF2-40B4-BE49-F238E27FC236}">
                <a16:creationId xmlns:a16="http://schemas.microsoft.com/office/drawing/2014/main" id="{7E44B806-101F-6E4E-8D46-8449732B04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689"/>
          <a:stretch/>
        </p:blipFill>
        <p:spPr bwMode="auto">
          <a:xfrm>
            <a:off x="0" y="507140"/>
            <a:ext cx="9144000" cy="587418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5"/>
            <a:ext cx="5220072" cy="426887"/>
          </a:xfrm>
          <a:effectLst>
            <a:outerShdw blurRad="63500" dist="35921" dir="2700000" algn="ctr" rotWithShape="0">
              <a:schemeClr val="tx2">
                <a:alpha val="74998"/>
              </a:schemeClr>
            </a:outerShdw>
          </a:effectLst>
        </p:spPr>
        <p:txBody>
          <a:bodyPr anchor="ctr"/>
          <a:lstStyle/>
          <a:p>
            <a:pPr algn="l">
              <a:defRPr/>
            </a:pPr>
            <a:r>
              <a:rPr lang="en-US" sz="3200" b="1" i="1" dirty="0">
                <a:effectLst>
                  <a:glow rad="127000">
                    <a:schemeClr val="tx1"/>
                  </a:glow>
                </a:effectLst>
                <a:latin typeface="Arial" charset="0"/>
                <a:ea typeface="ＭＳ Ｐゴシック" charset="0"/>
                <a:cs typeface="ＭＳ Ｐゴシック" charset="0"/>
              </a:rPr>
              <a:t>How should we…</a:t>
            </a: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152268"/>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a:t>
            </a:r>
            <a:b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8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DIFFERENT</a:t>
            </a: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843808" y="6296857"/>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…from unbelievers?</a:t>
            </a:r>
          </a:p>
        </p:txBody>
      </p:sp>
      <p:sp>
        <p:nvSpPr>
          <p:cNvPr id="7" name="Rectangle 2">
            <a:extLst>
              <a:ext uri="{FF2B5EF4-FFF2-40B4-BE49-F238E27FC236}">
                <a16:creationId xmlns:a16="http://schemas.microsoft.com/office/drawing/2014/main" id="{B44D5CD2-B388-0D46-8D40-7AEA3E0220F4}"/>
              </a:ext>
            </a:extLst>
          </p:cNvPr>
          <p:cNvSpPr txBox="1">
            <a:spLocks noChangeArrowheads="1"/>
          </p:cNvSpPr>
          <p:nvPr/>
        </p:nvSpPr>
        <p:spPr bwMode="auto">
          <a:xfrm>
            <a:off x="-1" y="786130"/>
            <a:ext cx="3008337"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UNITED</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(1–4)</a:t>
            </a:r>
          </a:p>
        </p:txBody>
      </p:sp>
      <p:sp>
        <p:nvSpPr>
          <p:cNvPr id="2" name="Down Arrow 1">
            <a:extLst>
              <a:ext uri="{FF2B5EF4-FFF2-40B4-BE49-F238E27FC236}">
                <a16:creationId xmlns:a16="http://schemas.microsoft.com/office/drawing/2014/main" id="{497D00CE-964C-EE41-A53C-3F427AFBA0FE}"/>
              </a:ext>
            </a:extLst>
          </p:cNvPr>
          <p:cNvSpPr/>
          <p:nvPr/>
        </p:nvSpPr>
        <p:spPr bwMode="auto">
          <a:xfrm rot="7630003">
            <a:off x="2414894" y="196587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9" name="Rectangle 2">
            <a:extLst>
              <a:ext uri="{FF2B5EF4-FFF2-40B4-BE49-F238E27FC236}">
                <a16:creationId xmlns:a16="http://schemas.microsoft.com/office/drawing/2014/main" id="{026EBFA3-B6F4-5E44-A44A-A8DB2F598772}"/>
              </a:ext>
            </a:extLst>
          </p:cNvPr>
          <p:cNvSpPr txBox="1">
            <a:spLocks noChangeArrowheads="1"/>
          </p:cNvSpPr>
          <p:nvPr/>
        </p:nvSpPr>
        <p:spPr bwMode="auto">
          <a:xfrm>
            <a:off x="5724130" y="786130"/>
            <a:ext cx="3419870"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MORAL</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(5–6)</a:t>
            </a:r>
          </a:p>
        </p:txBody>
      </p:sp>
      <p:sp>
        <p:nvSpPr>
          <p:cNvPr id="10" name="Down Arrow 9">
            <a:extLst>
              <a:ext uri="{FF2B5EF4-FFF2-40B4-BE49-F238E27FC236}">
                <a16:creationId xmlns:a16="http://schemas.microsoft.com/office/drawing/2014/main" id="{05B85287-23FD-A347-9DB6-80B1D4015076}"/>
              </a:ext>
            </a:extLst>
          </p:cNvPr>
          <p:cNvSpPr/>
          <p:nvPr/>
        </p:nvSpPr>
        <p:spPr bwMode="auto">
          <a:xfrm rot="13648222">
            <a:off x="5656430" y="196072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1" name="Rectangle 2">
            <a:extLst>
              <a:ext uri="{FF2B5EF4-FFF2-40B4-BE49-F238E27FC236}">
                <a16:creationId xmlns:a16="http://schemas.microsoft.com/office/drawing/2014/main" id="{68414B0D-090C-0040-A9D2-47D26B6FA86E}"/>
              </a:ext>
            </a:extLst>
          </p:cNvPr>
          <p:cNvSpPr txBox="1">
            <a:spLocks noChangeArrowheads="1"/>
          </p:cNvSpPr>
          <p:nvPr/>
        </p:nvSpPr>
        <p:spPr bwMode="auto">
          <a:xfrm>
            <a:off x="1979712" y="4587488"/>
            <a:ext cx="489654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SELFLESS</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(7–16)</a:t>
            </a:r>
          </a:p>
        </p:txBody>
      </p:sp>
      <p:sp>
        <p:nvSpPr>
          <p:cNvPr id="12" name="Down Arrow 11">
            <a:extLst>
              <a:ext uri="{FF2B5EF4-FFF2-40B4-BE49-F238E27FC236}">
                <a16:creationId xmlns:a16="http://schemas.microsoft.com/office/drawing/2014/main" id="{ADCA541C-A88C-6145-B6FB-D4D668ADCDBB}"/>
              </a:ext>
            </a:extLst>
          </p:cNvPr>
          <p:cNvSpPr/>
          <p:nvPr/>
        </p:nvSpPr>
        <p:spPr bwMode="auto">
          <a:xfrm>
            <a:off x="3962189" y="3960653"/>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5573055" y="5448404"/>
            <a:ext cx="344313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Corinthians</a:t>
            </a:r>
          </a:p>
        </p:txBody>
      </p:sp>
    </p:spTree>
    <p:extLst>
      <p:ext uri="{BB962C8B-B14F-4D97-AF65-F5344CB8AC3E}">
        <p14:creationId xmlns:p14="http://schemas.microsoft.com/office/powerpoint/2010/main" val="41920602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up)">
                                      <p:cBhvr>
                                        <p:cTn id="27" dur="500"/>
                                        <p:tgtEl>
                                          <p:spTgt spid="12"/>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2" grpId="0" animBg="1"/>
      <p:bldP spid="9" grpId="0"/>
      <p:bldP spid="10" grpId="0" animBg="1"/>
      <p:bldP spid="11" grpId="0"/>
      <p:bldP spid="12" grpId="0" animBg="1"/>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173058"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60458" y="-24242"/>
            <a:ext cx="3959343" cy="41013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9" name="Rectangle 7"/>
          <p:cNvSpPr>
            <a:spLocks noGrp="1" noChangeArrowheads="1"/>
          </p:cNvSpPr>
          <p:nvPr>
            <p:ph type="title" idx="4294967295"/>
          </p:nvPr>
        </p:nvSpPr>
        <p:spPr>
          <a:xfrm>
            <a:off x="-1" y="-26988"/>
            <a:ext cx="5292081" cy="2807919"/>
          </a:xfrm>
          <a:solidFill>
            <a:srgbClr val="FFFFFF"/>
          </a:solidFill>
        </p:spPr>
        <p:txBody>
          <a:bodyPr anchor="t"/>
          <a:lstStyle/>
          <a:p>
            <a:pPr eaLnBrk="1" hangingPunct="1"/>
            <a:r>
              <a:rPr lang="en-US" sz="3600" b="1" dirty="0">
                <a:latin typeface="Arial"/>
                <a:ea typeface="ＭＳ Ｐゴシック" charset="0"/>
                <a:cs typeface="Arial"/>
              </a:rPr>
              <a:t>What truth about church discipline impacted you most from your readings?</a:t>
            </a:r>
          </a:p>
        </p:txBody>
      </p:sp>
      <p:grpSp>
        <p:nvGrpSpPr>
          <p:cNvPr id="10" name="Group 10"/>
          <p:cNvGrpSpPr>
            <a:grpSpLocks/>
          </p:cNvGrpSpPr>
          <p:nvPr/>
        </p:nvGrpSpPr>
        <p:grpSpPr bwMode="auto">
          <a:xfrm>
            <a:off x="-11706" y="2780931"/>
            <a:ext cx="8925818" cy="4070518"/>
            <a:chOff x="0" y="3906025"/>
            <a:chExt cx="6275549" cy="2863319"/>
          </a:xfrm>
        </p:grpSpPr>
        <p:sp>
          <p:nvSpPr>
            <p:cNvPr id="11" name="Text Box 8"/>
            <p:cNvSpPr txBox="1">
              <a:spLocks noChangeArrowheads="1"/>
            </p:cNvSpPr>
            <p:nvPr/>
          </p:nvSpPr>
          <p:spPr bwMode="auto">
            <a:xfrm>
              <a:off x="0" y="3906025"/>
              <a:ext cx="4419600" cy="4820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130039" tIns="65020" rIns="130039" bIns="65020">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marL="0" marR="0" lvl="0" indent="0" defTabSz="1300163" eaLnBrk="1" fontAlgn="auto" latinLnBrk="0" hangingPunct="1">
                <a:lnSpc>
                  <a:spcPct val="100000"/>
                </a:lnSpc>
                <a:spcBef>
                  <a:spcPts val="0"/>
                </a:spcBef>
                <a:spcAft>
                  <a:spcPts val="0"/>
                </a:spcAft>
                <a:buClrTx/>
                <a:buSzTx/>
                <a:buFontTx/>
                <a:buNone/>
                <a:tabLst/>
                <a:defRPr/>
              </a:pPr>
              <a:r>
                <a:rPr lang="en-US" altLang="zh-CN" sz="3600" kern="0" dirty="0">
                  <a:solidFill>
                    <a:srgbClr val="000000"/>
                  </a:solidFill>
                  <a:effectLst>
                    <a:outerShdw blurRad="38100" dist="38100" dir="2700000" algn="tl">
                      <a:srgbClr val="DDDDDD"/>
                    </a:outerShdw>
                  </a:effectLst>
                  <a:latin typeface="Arial"/>
                  <a:ea typeface="宋体" charset="0"/>
                  <a:cs typeface="Arial"/>
                </a:rPr>
                <a:t>First Corinthians</a:t>
              </a:r>
              <a:endParaRPr kumimoji="0" lang="zh-CN" altLang="en-US" sz="3600" i="0" u="none" strike="noStrike" kern="0" cap="none" spc="0" normalizeH="0" baseline="0" noProof="0" dirty="0">
                <a:ln>
                  <a:noFill/>
                </a:ln>
                <a:solidFill>
                  <a:srgbClr val="000000"/>
                </a:solidFill>
                <a:effectLst>
                  <a:outerShdw blurRad="38100" dist="38100" dir="2700000" algn="tl">
                    <a:srgbClr val="DDDDDD"/>
                  </a:outerShdw>
                </a:effectLst>
                <a:uLnTx/>
                <a:uFillTx/>
                <a:latin typeface="Arial"/>
                <a:ea typeface="宋体" charset="0"/>
                <a:cs typeface="Arial"/>
              </a:endParaRPr>
            </a:p>
          </p:txBody>
        </p:sp>
        <p:sp>
          <p:nvSpPr>
            <p:cNvPr id="12" name="TextBox 7"/>
            <p:cNvSpPr txBox="1">
              <a:spLocks noChangeArrowheads="1"/>
            </p:cNvSpPr>
            <p:nvPr/>
          </p:nvSpPr>
          <p:spPr bwMode="auto">
            <a:xfrm>
              <a:off x="0" y="4360439"/>
              <a:ext cx="3222704" cy="240890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130039" tIns="65020" rIns="130039" bIns="65020">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marL="0" marR="0" lvl="0" indent="0" algn="l" defTabSz="1300163" eaLnBrk="1" fontAlgn="auto" latinLnBrk="0" hangingPunct="1">
                <a:lnSpc>
                  <a:spcPct val="100000"/>
                </a:lnSpc>
                <a:spcBef>
                  <a:spcPts val="0"/>
                </a:spcBef>
                <a:spcAft>
                  <a:spcPts val="0"/>
                </a:spcAft>
                <a:buClrTx/>
                <a:buSzTx/>
                <a:buFontTx/>
                <a:buNone/>
                <a:tabLst/>
                <a:defRPr/>
              </a:pPr>
              <a:endParaRPr kumimoji="0" lang="zh-CN" altLang="en-US" sz="1800" i="0" u="none" strike="noStrike" kern="0" cap="none" spc="0" normalizeH="0" baseline="0" noProof="0" dirty="0">
                <a:ln>
                  <a:noFill/>
                </a:ln>
                <a:solidFill>
                  <a:srgbClr val="000000"/>
                </a:solidFill>
                <a:effectLst/>
                <a:uLnTx/>
                <a:uFillTx/>
                <a:latin typeface="Arial"/>
                <a:cs typeface="Arial"/>
              </a:endParaRPr>
            </a:p>
            <a:p>
              <a:pPr marL="0" marR="0" lvl="0" indent="0" algn="l" defTabSz="1300163" eaLnBrk="1" fontAlgn="auto" latinLnBrk="0" hangingPunct="1">
                <a:lnSpc>
                  <a:spcPct val="100000"/>
                </a:lnSpc>
                <a:spcBef>
                  <a:spcPts val="0"/>
                </a:spcBef>
                <a:spcAft>
                  <a:spcPts val="0"/>
                </a:spcAft>
                <a:buClrTx/>
                <a:buSzTx/>
                <a:buFontTx/>
                <a:buNone/>
                <a:tabLst/>
                <a:defRPr/>
              </a:pPr>
              <a:r>
                <a:rPr kumimoji="0" lang="en-US" altLang="zh-CN" sz="1800" i="0" u="none" strike="noStrike" kern="0" cap="none" spc="0" normalizeH="0" baseline="0" noProof="0" dirty="0">
                  <a:ln>
                    <a:noFill/>
                  </a:ln>
                  <a:solidFill>
                    <a:srgbClr val="000000"/>
                  </a:solidFill>
                  <a:effectLst/>
                  <a:uLnTx/>
                  <a:uFillTx/>
                  <a:latin typeface="Arial"/>
                  <a:cs typeface="Arial"/>
                </a:rPr>
                <a:t>1.  </a:t>
              </a:r>
              <a:r>
                <a:rPr kumimoji="0" lang="en-US" altLang="zh-CN" sz="2000" i="0" u="none" strike="noStrike" kern="0" cap="none" spc="0" normalizeH="0" baseline="0" noProof="0" dirty="0">
                  <a:ln>
                    <a:noFill/>
                  </a:ln>
                  <a:solidFill>
                    <a:srgbClr val="FF0000"/>
                  </a:solidFill>
                  <a:effectLst/>
                  <a:uLnTx/>
                  <a:uFillTx/>
                  <a:latin typeface="Arial"/>
                  <a:cs typeface="Arial"/>
                </a:rPr>
                <a:t>E</a:t>
              </a:r>
              <a:r>
                <a:rPr kumimoji="0" lang="en-US" altLang="zh-CN" sz="1800" i="0" u="none" strike="noStrike" kern="0" cap="none" spc="0" normalizeH="0" baseline="0" noProof="0" dirty="0">
                  <a:ln>
                    <a:noFill/>
                  </a:ln>
                  <a:solidFill>
                    <a:srgbClr val="000000"/>
                  </a:solidFill>
                  <a:effectLst/>
                  <a:uLnTx/>
                  <a:uFillTx/>
                  <a:latin typeface="Arial"/>
                  <a:cs typeface="Arial"/>
                </a:rPr>
                <a:t>xhortation to Christian unity</a:t>
              </a:r>
            </a:p>
            <a:p>
              <a:pPr marL="0" marR="0" lvl="0" indent="0" algn="l" defTabSz="1300163" eaLnBrk="1" fontAlgn="auto" latinLnBrk="0" hangingPunct="1">
                <a:lnSpc>
                  <a:spcPct val="100000"/>
                </a:lnSpc>
                <a:spcBef>
                  <a:spcPts val="0"/>
                </a:spcBef>
                <a:spcAft>
                  <a:spcPts val="0"/>
                </a:spcAft>
                <a:buClrTx/>
                <a:buSzTx/>
                <a:buFontTx/>
                <a:buNone/>
                <a:tabLst/>
                <a:defRPr/>
              </a:pPr>
              <a:r>
                <a:rPr kumimoji="0" lang="en-US" altLang="zh-CN" sz="1800" i="0" u="none" strike="noStrike" kern="0" cap="none" spc="0" normalizeH="0" baseline="0" noProof="0" dirty="0">
                  <a:ln>
                    <a:noFill/>
                  </a:ln>
                  <a:solidFill>
                    <a:srgbClr val="000000"/>
                  </a:solidFill>
                  <a:effectLst/>
                  <a:uLnTx/>
                  <a:uFillTx/>
                  <a:latin typeface="Arial"/>
                  <a:cs typeface="Arial"/>
                </a:rPr>
                <a:t>2.  </a:t>
              </a:r>
              <a:r>
                <a:rPr kumimoji="0" lang="en-US" altLang="zh-CN" sz="2000" i="0" u="none" strike="noStrike" kern="0" cap="none" spc="0" normalizeH="0" baseline="0" noProof="0" dirty="0">
                  <a:ln>
                    <a:noFill/>
                  </a:ln>
                  <a:solidFill>
                    <a:srgbClr val="FF0000"/>
                  </a:solidFill>
                  <a:effectLst/>
                  <a:uLnTx/>
                  <a:uFillTx/>
                  <a:latin typeface="Arial"/>
                  <a:cs typeface="Arial"/>
                </a:rPr>
                <a:t>R</a:t>
              </a:r>
              <a:r>
                <a:rPr kumimoji="0" lang="en-US" altLang="zh-CN" sz="1800" i="0" u="none" strike="noStrike" kern="0" cap="none" spc="0" normalizeH="0" baseline="0" noProof="0" dirty="0">
                  <a:ln>
                    <a:noFill/>
                  </a:ln>
                  <a:solidFill>
                    <a:srgbClr val="000000"/>
                  </a:solidFill>
                  <a:effectLst/>
                  <a:uLnTx/>
                  <a:uFillTx/>
                  <a:latin typeface="Arial"/>
                  <a:cs typeface="Arial"/>
                </a:rPr>
                <a:t>esponse of natural man</a:t>
              </a:r>
            </a:p>
            <a:p>
              <a:pPr marL="0" marR="0" lvl="0" indent="0" algn="l" defTabSz="1300163" eaLnBrk="1" fontAlgn="auto" latinLnBrk="0" hangingPunct="1">
                <a:lnSpc>
                  <a:spcPct val="100000"/>
                </a:lnSpc>
                <a:spcBef>
                  <a:spcPts val="0"/>
                </a:spcBef>
                <a:spcAft>
                  <a:spcPts val="0"/>
                </a:spcAft>
                <a:buClrTx/>
                <a:buSzTx/>
                <a:buFontTx/>
                <a:buNone/>
                <a:tabLst/>
                <a:defRPr/>
              </a:pPr>
              <a:r>
                <a:rPr kumimoji="0" lang="en-US" altLang="zh-CN" sz="1800" i="0" u="none" strike="noStrike" kern="0" cap="none" spc="0" normalizeH="0" baseline="0" noProof="0" dirty="0">
                  <a:ln>
                    <a:noFill/>
                  </a:ln>
                  <a:solidFill>
                    <a:srgbClr val="000000"/>
                  </a:solidFill>
                  <a:effectLst/>
                  <a:uLnTx/>
                  <a:uFillTx/>
                  <a:latin typeface="Arial"/>
                  <a:cs typeface="Arial"/>
                </a:rPr>
                <a:t>3.  </a:t>
              </a:r>
              <a:r>
                <a:rPr kumimoji="0" lang="en-US" altLang="zh-CN" sz="2000" i="0" u="none" strike="noStrike" kern="0" cap="none" spc="0" normalizeH="0" baseline="0" noProof="0" dirty="0">
                  <a:ln>
                    <a:noFill/>
                  </a:ln>
                  <a:solidFill>
                    <a:srgbClr val="FF0000"/>
                  </a:solidFill>
                  <a:effectLst/>
                  <a:uLnTx/>
                  <a:uFillTx/>
                  <a:latin typeface="Arial"/>
                  <a:cs typeface="Arial"/>
                </a:rPr>
                <a:t>R</a:t>
              </a:r>
              <a:r>
                <a:rPr kumimoji="0" lang="en-US" altLang="zh-CN" sz="1800" i="0" u="none" strike="noStrike" kern="0" cap="none" spc="0" normalizeH="0" baseline="0" noProof="0" dirty="0">
                  <a:ln>
                    <a:noFill/>
                  </a:ln>
                  <a:solidFill>
                    <a:srgbClr val="000000"/>
                  </a:solidFill>
                  <a:effectLst/>
                  <a:uLnTx/>
                  <a:uFillTx/>
                  <a:latin typeface="Arial"/>
                  <a:cs typeface="Arial"/>
                </a:rPr>
                <a:t>easons for Christian carnality</a:t>
              </a:r>
            </a:p>
            <a:p>
              <a:pPr marL="0" marR="0" lvl="0" indent="0" algn="l" defTabSz="1300163" eaLnBrk="1" fontAlgn="auto" latinLnBrk="0" hangingPunct="1">
                <a:lnSpc>
                  <a:spcPct val="100000"/>
                </a:lnSpc>
                <a:spcBef>
                  <a:spcPts val="0"/>
                </a:spcBef>
                <a:spcAft>
                  <a:spcPts val="0"/>
                </a:spcAft>
                <a:buClrTx/>
                <a:buSzTx/>
                <a:buFontTx/>
                <a:buNone/>
                <a:tabLst/>
                <a:defRPr/>
              </a:pPr>
              <a:r>
                <a:rPr kumimoji="0" lang="en-US" altLang="zh-CN" sz="1800" i="0" u="none" strike="noStrike" kern="0" cap="none" spc="0" normalizeH="0" baseline="0" noProof="0" dirty="0">
                  <a:ln>
                    <a:noFill/>
                  </a:ln>
                  <a:solidFill>
                    <a:srgbClr val="000000"/>
                  </a:solidFill>
                  <a:effectLst/>
                  <a:uLnTx/>
                  <a:uFillTx/>
                  <a:latin typeface="Arial"/>
                  <a:cs typeface="Arial"/>
                </a:rPr>
                <a:t>4.  </a:t>
              </a:r>
              <a:r>
                <a:rPr kumimoji="0" lang="en-US" altLang="zh-CN" sz="2000" i="0" u="none" strike="noStrike" kern="0" cap="none" spc="0" normalizeH="0" baseline="0" noProof="0" dirty="0">
                  <a:ln>
                    <a:noFill/>
                  </a:ln>
                  <a:solidFill>
                    <a:srgbClr val="FF0000"/>
                  </a:solidFill>
                  <a:effectLst/>
                  <a:uLnTx/>
                  <a:uFillTx/>
                  <a:latin typeface="Arial"/>
                  <a:cs typeface="Arial"/>
                </a:rPr>
                <a:t>O</a:t>
              </a:r>
              <a:r>
                <a:rPr kumimoji="0" lang="en-US" altLang="zh-CN" sz="1800" i="0" u="none" strike="noStrike" kern="0" cap="none" spc="0" normalizeH="0" baseline="0" noProof="0" dirty="0">
                  <a:ln>
                    <a:noFill/>
                  </a:ln>
                  <a:solidFill>
                    <a:srgbClr val="000000"/>
                  </a:solidFill>
                  <a:effectLst/>
                  <a:uLnTx/>
                  <a:uFillTx/>
                  <a:latin typeface="Arial"/>
                  <a:cs typeface="Arial"/>
                </a:rPr>
                <a:t>bservations on Paul</a:t>
              </a:r>
              <a:r>
                <a:rPr kumimoji="0" lang="fr-FR" altLang="zh-CN" sz="1800" i="0" u="none" strike="noStrike" kern="0" cap="none" spc="0" normalizeH="0" baseline="0" noProof="0" dirty="0">
                  <a:ln>
                    <a:noFill/>
                  </a:ln>
                  <a:solidFill>
                    <a:srgbClr val="000000"/>
                  </a:solidFill>
                  <a:effectLst/>
                  <a:uLnTx/>
                  <a:uFillTx/>
                  <a:latin typeface="Arial"/>
                  <a:cs typeface="Arial"/>
                </a:rPr>
                <a:t>'</a:t>
              </a:r>
              <a:r>
                <a:rPr kumimoji="0" lang="en-US" altLang="zh-CN" sz="1800" i="0" u="none" strike="noStrike" kern="0" cap="none" spc="0" normalizeH="0" baseline="0" noProof="0" dirty="0">
                  <a:ln>
                    <a:noFill/>
                  </a:ln>
                  <a:solidFill>
                    <a:srgbClr val="000000"/>
                  </a:solidFill>
                  <a:effectLst/>
                  <a:uLnTx/>
                  <a:uFillTx/>
                  <a:latin typeface="Arial"/>
                  <a:cs typeface="Arial"/>
                </a:rPr>
                <a:t>s ministry</a:t>
              </a:r>
            </a:p>
            <a:p>
              <a:pPr marL="0" marR="0" lvl="0" indent="0" algn="l" defTabSz="1300163" eaLnBrk="1" fontAlgn="auto" latinLnBrk="0" hangingPunct="1">
                <a:lnSpc>
                  <a:spcPct val="100000"/>
                </a:lnSpc>
                <a:spcBef>
                  <a:spcPts val="0"/>
                </a:spcBef>
                <a:spcAft>
                  <a:spcPts val="0"/>
                </a:spcAft>
                <a:buClrTx/>
                <a:buSzTx/>
                <a:buFontTx/>
                <a:buNone/>
                <a:tabLst/>
                <a:defRPr/>
              </a:pPr>
              <a:r>
                <a:rPr kumimoji="0" lang="en-US" altLang="zh-CN" sz="1800" i="0" u="none" strike="noStrike" kern="0" cap="none" spc="0" normalizeH="0" baseline="0" noProof="0" dirty="0">
                  <a:ln>
                    <a:noFill/>
                  </a:ln>
                  <a:solidFill>
                    <a:srgbClr val="000000"/>
                  </a:solidFill>
                  <a:effectLst/>
                  <a:uLnTx/>
                  <a:uFillTx/>
                  <a:latin typeface="Arial"/>
                  <a:cs typeface="Arial"/>
                </a:rPr>
                <a:t>5.  </a:t>
              </a:r>
              <a:r>
                <a:rPr kumimoji="0" lang="en-US" altLang="zh-CN" sz="2000" i="0" u="none" strike="noStrike" kern="0" cap="none" spc="0" normalizeH="0" baseline="0" noProof="0" dirty="0">
                  <a:ln>
                    <a:noFill/>
                  </a:ln>
                  <a:solidFill>
                    <a:srgbClr val="FF0000"/>
                  </a:solidFill>
                  <a:effectLst/>
                  <a:uLnTx/>
                  <a:uFillTx/>
                  <a:latin typeface="Arial"/>
                  <a:cs typeface="Arial"/>
                </a:rPr>
                <a:t>R</a:t>
              </a:r>
              <a:r>
                <a:rPr kumimoji="0" lang="en-US" altLang="zh-CN" sz="1800" i="0" u="none" strike="noStrike" kern="0" cap="none" spc="0" normalizeH="0" baseline="0" noProof="0" dirty="0">
                  <a:ln>
                    <a:noFill/>
                  </a:ln>
                  <a:solidFill>
                    <a:srgbClr val="000000"/>
                  </a:solidFill>
                  <a:effectLst/>
                  <a:uLnTx/>
                  <a:uFillTx/>
                  <a:latin typeface="Arial"/>
                  <a:cs typeface="Arial"/>
                </a:rPr>
                <a:t>ebuking immorality in </a:t>
              </a:r>
              <a:r>
                <a:rPr kumimoji="0" lang="en-US" altLang="zh-CN" sz="1800" i="0" u="none" strike="noStrike" kern="0" cap="none" spc="0" normalizeH="0" baseline="0" noProof="0" dirty="0">
                  <a:ln>
                    <a:noFill/>
                  </a:ln>
                  <a:effectLst/>
                  <a:uLnTx/>
                  <a:uFillTx/>
                  <a:latin typeface="Arial"/>
                  <a:cs typeface="Arial"/>
                </a:rPr>
                <a:t>church </a:t>
              </a:r>
            </a:p>
            <a:p>
              <a:pPr marR="0" lvl="0" algn="l" defTabSz="1300163" eaLnBrk="1" fontAlgn="auto" latinLnBrk="0" hangingPunct="1">
                <a:lnSpc>
                  <a:spcPct val="100000"/>
                </a:lnSpc>
                <a:spcBef>
                  <a:spcPts val="0"/>
                </a:spcBef>
                <a:spcAft>
                  <a:spcPts val="0"/>
                </a:spcAft>
                <a:buClrTx/>
                <a:buSzTx/>
                <a:tabLst/>
                <a:defRPr/>
              </a:pPr>
              <a:r>
                <a:rPr kumimoji="0" lang="en-US" altLang="zh-CN" sz="1800" i="0" u="none" strike="noStrike" kern="0" cap="none" spc="0" normalizeH="0" baseline="0" noProof="0" dirty="0">
                  <a:ln>
                    <a:noFill/>
                  </a:ln>
                  <a:solidFill>
                    <a:srgbClr val="000000"/>
                  </a:solidFill>
                  <a:effectLst/>
                  <a:uLnTx/>
                  <a:uFillTx/>
                  <a:latin typeface="Arial"/>
                  <a:cs typeface="Arial"/>
                </a:rPr>
                <a:t>6.</a:t>
              </a:r>
              <a:r>
                <a:rPr kumimoji="0" lang="en-US" altLang="zh-CN" sz="1600" i="0" u="none" strike="noStrike" kern="0" cap="none" spc="0" normalizeH="0" baseline="0" noProof="0" dirty="0">
                  <a:ln>
                    <a:noFill/>
                  </a:ln>
                  <a:solidFill>
                    <a:srgbClr val="000000"/>
                  </a:solidFill>
                  <a:effectLst/>
                  <a:uLnTx/>
                  <a:uFillTx/>
                  <a:latin typeface="Arial"/>
                  <a:cs typeface="Arial"/>
                </a:rPr>
                <a:t>  </a:t>
              </a:r>
              <a:r>
                <a:rPr kumimoji="0" lang="en-US" altLang="zh-CN" sz="2000" i="0" u="none" strike="noStrike" kern="0" cap="none" spc="0" normalizeH="0" baseline="0" noProof="0" dirty="0">
                  <a:ln>
                    <a:noFill/>
                  </a:ln>
                  <a:solidFill>
                    <a:srgbClr val="FF0000"/>
                  </a:solidFill>
                  <a:effectLst/>
                  <a:uLnTx/>
                  <a:uFillTx/>
                  <a:latin typeface="Arial"/>
                  <a:cs typeface="Arial"/>
                </a:rPr>
                <a:t>S</a:t>
              </a:r>
              <a:r>
                <a:rPr kumimoji="0" lang="en-US" altLang="zh-CN" sz="1800" i="0" u="none" strike="noStrike" kern="0" cap="none" spc="0" normalizeH="0" baseline="0" noProof="0" dirty="0">
                  <a:ln>
                    <a:noFill/>
                  </a:ln>
                  <a:solidFill>
                    <a:srgbClr val="000000"/>
                  </a:solidFill>
                  <a:effectLst/>
                  <a:uLnTx/>
                  <a:uFillTx/>
                  <a:latin typeface="Arial"/>
                  <a:cs typeface="Arial"/>
                </a:rPr>
                <a:t>ins</a:t>
              </a:r>
              <a:r>
                <a:rPr kumimoji="0" lang="en-US" altLang="zh-CN" sz="1800" i="0" u="none" strike="noStrike" kern="0" cap="none" spc="0" normalizeH="0" noProof="0" dirty="0">
                  <a:ln>
                    <a:noFill/>
                  </a:ln>
                  <a:solidFill>
                    <a:srgbClr val="000000"/>
                  </a:solidFill>
                  <a:effectLst/>
                  <a:uLnTx/>
                  <a:uFillTx/>
                  <a:latin typeface="Arial"/>
                  <a:cs typeface="Arial"/>
                </a:rPr>
                <a:t> against the body</a:t>
              </a:r>
              <a:br>
                <a:rPr kumimoji="0" lang="en-US" altLang="zh-CN" sz="1800" i="0" u="none" strike="noStrike" kern="0" cap="none" spc="0" normalizeH="0" noProof="0" dirty="0">
                  <a:ln>
                    <a:noFill/>
                  </a:ln>
                  <a:solidFill>
                    <a:srgbClr val="000000"/>
                  </a:solidFill>
                  <a:effectLst/>
                  <a:uLnTx/>
                  <a:uFillTx/>
                  <a:latin typeface="Arial"/>
                  <a:cs typeface="Arial"/>
                </a:rPr>
              </a:br>
              <a:endParaRPr kumimoji="0" lang="en-US" altLang="zh-CN" sz="1800" i="0" u="none" strike="noStrike" kern="0" cap="none" spc="0" normalizeH="0" baseline="0" noProof="0" dirty="0">
                <a:ln>
                  <a:noFill/>
                </a:ln>
                <a:solidFill>
                  <a:srgbClr val="000000"/>
                </a:solidFill>
                <a:effectLst/>
                <a:uLnTx/>
                <a:uFillTx/>
                <a:latin typeface="Arial"/>
                <a:cs typeface="Arial"/>
              </a:endParaRPr>
            </a:p>
            <a:p>
              <a:pPr marL="0" marR="0" lvl="0" indent="0" algn="l" defTabSz="1300163" eaLnBrk="1" fontAlgn="auto" latinLnBrk="0" hangingPunct="1">
                <a:lnSpc>
                  <a:spcPct val="100000"/>
                </a:lnSpc>
                <a:spcBef>
                  <a:spcPts val="0"/>
                </a:spcBef>
                <a:spcAft>
                  <a:spcPts val="0"/>
                </a:spcAft>
                <a:buClrTx/>
                <a:buSzTx/>
                <a:buFontTx/>
                <a:buNone/>
                <a:tabLst/>
                <a:defRPr/>
              </a:pPr>
              <a:r>
                <a:rPr kumimoji="0" lang="en-US" altLang="zh-CN" sz="1800" i="0" u="none" strike="noStrike" kern="0" cap="none" spc="0" normalizeH="0" baseline="0" noProof="0" dirty="0">
                  <a:ln>
                    <a:noFill/>
                  </a:ln>
                  <a:solidFill>
                    <a:srgbClr val="000000"/>
                  </a:solidFill>
                  <a:effectLst/>
                  <a:uLnTx/>
                  <a:uFillTx/>
                  <a:latin typeface="Arial"/>
                  <a:cs typeface="Arial"/>
                </a:rPr>
                <a:t>7.  </a:t>
              </a:r>
              <a:r>
                <a:rPr kumimoji="0" lang="en-US" altLang="zh-CN" sz="2000" i="0" u="none" strike="noStrike" kern="0" cap="none" spc="0" normalizeH="0" baseline="0" noProof="0" dirty="0">
                  <a:ln>
                    <a:noFill/>
                  </a:ln>
                  <a:solidFill>
                    <a:srgbClr val="FF0000"/>
                  </a:solidFill>
                  <a:effectLst/>
                  <a:uLnTx/>
                  <a:uFillTx/>
                  <a:latin typeface="Arial"/>
                  <a:cs typeface="Arial"/>
                </a:rPr>
                <a:t>I</a:t>
              </a:r>
              <a:r>
                <a:rPr kumimoji="0" lang="en-US" altLang="zh-CN" sz="1800" i="0" u="none" strike="noStrike" kern="0" cap="none" spc="0" normalizeH="0" baseline="0" noProof="0" dirty="0">
                  <a:ln>
                    <a:noFill/>
                  </a:ln>
                  <a:solidFill>
                    <a:srgbClr val="000000"/>
                  </a:solidFill>
                  <a:effectLst/>
                  <a:uLnTx/>
                  <a:uFillTx/>
                  <a:latin typeface="Arial"/>
                  <a:cs typeface="Arial"/>
                </a:rPr>
                <a:t>nstructions for marriage partners</a:t>
              </a:r>
              <a:endParaRPr kumimoji="0" lang="en-US" altLang="ja-JP" sz="1800" i="0" u="none" strike="noStrike" kern="0" cap="none" spc="0" normalizeH="0" baseline="0" noProof="0" dirty="0">
                <a:ln>
                  <a:noFill/>
                </a:ln>
                <a:solidFill>
                  <a:srgbClr val="000000"/>
                </a:solidFill>
                <a:effectLst/>
                <a:uLnTx/>
                <a:uFillTx/>
                <a:latin typeface="Arial"/>
                <a:cs typeface="Arial"/>
              </a:endParaRPr>
            </a:p>
            <a:p>
              <a:pPr marL="0" marR="0" lvl="0" indent="0" algn="l" defTabSz="1300163" eaLnBrk="1" fontAlgn="auto" latinLnBrk="0" hangingPunct="1">
                <a:lnSpc>
                  <a:spcPct val="100000"/>
                </a:lnSpc>
                <a:spcBef>
                  <a:spcPts val="0"/>
                </a:spcBef>
                <a:spcAft>
                  <a:spcPts val="0"/>
                </a:spcAft>
                <a:buClrTx/>
                <a:buSzTx/>
                <a:buFontTx/>
                <a:buNone/>
                <a:tabLst/>
                <a:defRPr/>
              </a:pPr>
              <a:r>
                <a:rPr kumimoji="0" lang="en-US" altLang="zh-CN" sz="1800" i="0" u="none" strike="noStrike" kern="0" cap="none" spc="0" normalizeH="0" baseline="0" noProof="0" dirty="0">
                  <a:ln>
                    <a:noFill/>
                  </a:ln>
                  <a:solidFill>
                    <a:srgbClr val="000000"/>
                  </a:solidFill>
                  <a:effectLst/>
                  <a:uLnTx/>
                  <a:uFillTx/>
                  <a:latin typeface="Arial"/>
                  <a:cs typeface="Arial"/>
                </a:rPr>
                <a:t>8.  </a:t>
              </a:r>
              <a:r>
                <a:rPr lang="en-US" altLang="zh-CN" sz="2000" kern="0" dirty="0">
                  <a:solidFill>
                    <a:srgbClr val="FF0000"/>
                  </a:solidFill>
                  <a:latin typeface="Arial"/>
                  <a:cs typeface="Arial"/>
                </a:rPr>
                <a:t>N</a:t>
              </a:r>
              <a:r>
                <a:rPr lang="en-US" altLang="zh-CN" sz="1800" kern="0" dirty="0">
                  <a:solidFill>
                    <a:srgbClr val="000000"/>
                  </a:solidFill>
                  <a:latin typeface="Arial"/>
                  <a:cs typeface="Arial"/>
                </a:rPr>
                <a:t>ever be a stumbling block</a:t>
              </a:r>
              <a:endParaRPr kumimoji="0" lang="en-US" altLang="zh-CN" sz="1800" i="0" u="none" strike="noStrike" kern="0" cap="none" spc="0" normalizeH="0" baseline="0" noProof="0" dirty="0">
                <a:ln>
                  <a:noFill/>
                </a:ln>
                <a:solidFill>
                  <a:srgbClr val="000000"/>
                </a:solidFill>
                <a:effectLst/>
                <a:uLnTx/>
                <a:uFillTx/>
                <a:latin typeface="Arial"/>
                <a:cs typeface="Arial"/>
              </a:endParaRPr>
            </a:p>
            <a:p>
              <a:pPr marL="0" marR="0" lvl="0" indent="0" algn="l" defTabSz="1300163" eaLnBrk="1" fontAlgn="auto" latinLnBrk="0" hangingPunct="1">
                <a:lnSpc>
                  <a:spcPct val="100000"/>
                </a:lnSpc>
                <a:spcBef>
                  <a:spcPts val="0"/>
                </a:spcBef>
                <a:spcAft>
                  <a:spcPts val="0"/>
                </a:spcAft>
                <a:buClrTx/>
                <a:buSzTx/>
                <a:buFontTx/>
                <a:buNone/>
                <a:tabLst/>
                <a:defRPr/>
              </a:pPr>
              <a:r>
                <a:rPr kumimoji="0" lang="en-US" altLang="zh-CN" sz="1800" i="0" u="none" strike="noStrike" kern="0" cap="none" spc="0" normalizeH="0" baseline="0" noProof="0" dirty="0">
                  <a:ln>
                    <a:noFill/>
                  </a:ln>
                  <a:solidFill>
                    <a:srgbClr val="000000"/>
                  </a:solidFill>
                  <a:effectLst/>
                  <a:uLnTx/>
                  <a:uFillTx/>
                  <a:latin typeface="Arial"/>
                  <a:cs typeface="Arial"/>
                </a:rPr>
                <a:t> </a:t>
              </a:r>
              <a:endParaRPr kumimoji="0" lang="zh-CN" altLang="en-US" sz="1800" i="0" u="none" strike="noStrike" kern="0" cap="none" spc="0" normalizeH="0" baseline="0" noProof="0" dirty="0">
                <a:ln>
                  <a:noFill/>
                </a:ln>
                <a:solidFill>
                  <a:srgbClr val="000000"/>
                </a:solidFill>
                <a:effectLst/>
                <a:uLnTx/>
                <a:uFillTx/>
                <a:latin typeface="Arial"/>
                <a:cs typeface="Arial"/>
              </a:endParaRPr>
            </a:p>
          </p:txBody>
        </p:sp>
        <p:sp>
          <p:nvSpPr>
            <p:cNvPr id="13" name="TextBox 9"/>
            <p:cNvSpPr txBox="1">
              <a:spLocks noChangeArrowheads="1"/>
            </p:cNvSpPr>
            <p:nvPr/>
          </p:nvSpPr>
          <p:spPr bwMode="auto">
            <a:xfrm>
              <a:off x="3103313" y="4528507"/>
              <a:ext cx="3172236" cy="2214056"/>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130039" tIns="65020" rIns="130039" bIns="65020">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marL="0" marR="0" lvl="0" indent="0" algn="l" defTabSz="1300163" eaLnBrk="1" fontAlgn="auto" latinLnBrk="0" hangingPunct="1">
                <a:lnSpc>
                  <a:spcPct val="100000"/>
                </a:lnSpc>
                <a:spcBef>
                  <a:spcPts val="0"/>
                </a:spcBef>
                <a:spcAft>
                  <a:spcPts val="0"/>
                </a:spcAft>
                <a:buClrTx/>
                <a:buSzTx/>
                <a:buFontTx/>
                <a:buNone/>
                <a:tabLst/>
                <a:defRPr/>
              </a:pPr>
              <a:endParaRPr kumimoji="0" lang="zh-CN" altLang="en-US" sz="1800" i="0" u="none" strike="noStrike" kern="0" cap="none" spc="0" normalizeH="0" baseline="0" noProof="0" dirty="0">
                <a:ln>
                  <a:noFill/>
                </a:ln>
                <a:solidFill>
                  <a:srgbClr val="000000"/>
                </a:solidFill>
                <a:effectLst/>
                <a:uLnTx/>
                <a:uFillTx/>
                <a:latin typeface="Arial"/>
                <a:cs typeface="Arial"/>
              </a:endParaRPr>
            </a:p>
            <a:p>
              <a:pPr marL="0" marR="0" lvl="0" indent="0" algn="l" defTabSz="1300163" eaLnBrk="1" fontAlgn="auto" latinLnBrk="0" hangingPunct="1">
                <a:lnSpc>
                  <a:spcPct val="100000"/>
                </a:lnSpc>
                <a:spcBef>
                  <a:spcPts val="0"/>
                </a:spcBef>
                <a:spcAft>
                  <a:spcPts val="0"/>
                </a:spcAft>
                <a:buClrTx/>
                <a:buSzTx/>
                <a:buFontTx/>
                <a:buNone/>
                <a:tabLst/>
                <a:defRPr/>
              </a:pPr>
              <a:r>
                <a:rPr kumimoji="0" lang="en-US" altLang="zh-CN" sz="1800" i="0" u="none" strike="noStrike" kern="0" cap="none" spc="0" normalizeH="0" baseline="0" noProof="0" dirty="0">
                  <a:ln>
                    <a:noFill/>
                  </a:ln>
                  <a:solidFill>
                    <a:srgbClr val="000000"/>
                  </a:solidFill>
                  <a:effectLst/>
                  <a:uLnTx/>
                  <a:uFillTx/>
                  <a:latin typeface="Arial"/>
                  <a:cs typeface="Arial"/>
                </a:rPr>
                <a:t>9.   </a:t>
              </a:r>
              <a:r>
                <a:rPr kumimoji="0" lang="en-US" altLang="zh-CN" sz="2000" i="0" u="none" strike="noStrike" kern="0" cap="none" spc="0" normalizeH="0" baseline="0" noProof="0" dirty="0">
                  <a:ln>
                    <a:noFill/>
                  </a:ln>
                  <a:solidFill>
                    <a:srgbClr val="FF0000"/>
                  </a:solidFill>
                  <a:effectLst/>
                  <a:uLnTx/>
                  <a:uFillTx/>
                  <a:latin typeface="Arial"/>
                  <a:cs typeface="Arial"/>
                </a:rPr>
                <a:t>B</a:t>
              </a:r>
              <a:r>
                <a:rPr kumimoji="0" lang="en-US" altLang="zh-CN" sz="1800" i="0" u="none" strike="noStrike" kern="0" cap="none" spc="0" normalizeH="0" baseline="0" noProof="0" dirty="0">
                  <a:ln>
                    <a:noFill/>
                  </a:ln>
                  <a:solidFill>
                    <a:srgbClr val="000000"/>
                  </a:solidFill>
                  <a:effectLst/>
                  <a:uLnTx/>
                  <a:uFillTx/>
                  <a:latin typeface="Arial"/>
                  <a:cs typeface="Arial"/>
                </a:rPr>
                <a:t>elievers must yield rights</a:t>
              </a:r>
            </a:p>
            <a:p>
              <a:pPr marL="342900" marR="0" lvl="0" indent="-342900" algn="l" defTabSz="1300163" eaLnBrk="1" fontAlgn="auto" latinLnBrk="0" hangingPunct="1">
                <a:lnSpc>
                  <a:spcPct val="100000"/>
                </a:lnSpc>
                <a:spcBef>
                  <a:spcPts val="0"/>
                </a:spcBef>
                <a:spcAft>
                  <a:spcPts val="0"/>
                </a:spcAft>
                <a:buClrTx/>
                <a:buSzTx/>
                <a:buFontTx/>
                <a:buAutoNum type="arabicPeriod" startAt="10"/>
                <a:tabLst/>
                <a:defRPr/>
              </a:pPr>
              <a:r>
                <a:rPr kumimoji="0" lang="en-US" sz="1800" i="0" u="none" strike="noStrike" kern="0" cap="none" spc="0" normalizeH="0" baseline="0" noProof="0" dirty="0">
                  <a:ln>
                    <a:noFill/>
                  </a:ln>
                  <a:solidFill>
                    <a:srgbClr val="000000"/>
                  </a:solidFill>
                  <a:effectLst/>
                  <a:uLnTx/>
                  <a:uFillTx/>
                  <a:latin typeface="Arial"/>
                  <a:cs typeface="Arial"/>
                </a:rPr>
                <a:t> </a:t>
              </a:r>
              <a:r>
                <a:rPr kumimoji="0" lang="en-US" sz="2000" i="0" u="none" strike="noStrike" kern="0" cap="none" spc="0" normalizeH="0" baseline="0" noProof="0" dirty="0">
                  <a:ln>
                    <a:noFill/>
                  </a:ln>
                  <a:solidFill>
                    <a:srgbClr val="FF0000"/>
                  </a:solidFill>
                  <a:effectLst/>
                  <a:uLnTx/>
                  <a:uFillTx/>
                  <a:latin typeface="Arial"/>
                  <a:cs typeface="Arial"/>
                </a:rPr>
                <a:t>E</a:t>
              </a:r>
              <a:r>
                <a:rPr kumimoji="0" lang="en-US" sz="1800" i="0" u="none" strike="noStrike" kern="0" cap="none" spc="0" normalizeH="0" baseline="0" noProof="0" dirty="0">
                  <a:ln>
                    <a:noFill/>
                  </a:ln>
                  <a:solidFill>
                    <a:srgbClr val="000000"/>
                  </a:solidFill>
                  <a:effectLst/>
                  <a:uLnTx/>
                  <a:uFillTx/>
                  <a:latin typeface="Arial"/>
                  <a:cs typeface="Arial"/>
                </a:rPr>
                <a:t>xpect victory over temptation</a:t>
              </a:r>
              <a:endParaRPr kumimoji="0" lang="en-US" altLang="zh-CN" sz="1800" i="0" u="none" strike="noStrike" kern="0" cap="none" spc="0" normalizeH="0" baseline="0" noProof="0" dirty="0">
                <a:ln>
                  <a:noFill/>
                </a:ln>
                <a:solidFill>
                  <a:srgbClr val="000000"/>
                </a:solidFill>
                <a:effectLst/>
                <a:uLnTx/>
                <a:uFillTx/>
                <a:latin typeface="Arial"/>
                <a:cs typeface="Arial"/>
              </a:endParaRPr>
            </a:p>
            <a:p>
              <a:pPr marL="0" marR="0" lvl="0" indent="0" algn="l" defTabSz="1300163" eaLnBrk="1" fontAlgn="auto" latinLnBrk="0" hangingPunct="1">
                <a:lnSpc>
                  <a:spcPct val="100000"/>
                </a:lnSpc>
                <a:spcBef>
                  <a:spcPts val="0"/>
                </a:spcBef>
                <a:spcAft>
                  <a:spcPts val="0"/>
                </a:spcAft>
                <a:buClrTx/>
                <a:buSzTx/>
                <a:buFontTx/>
                <a:buNone/>
                <a:tabLst/>
                <a:defRPr/>
              </a:pPr>
              <a:r>
                <a:rPr kumimoji="0" lang="en-US" altLang="zh-CN" sz="1800" i="0" u="none" strike="noStrike" kern="0" cap="none" spc="0" normalizeH="0" baseline="0" noProof="0" dirty="0">
                  <a:ln>
                    <a:noFill/>
                  </a:ln>
                  <a:solidFill>
                    <a:srgbClr val="000000"/>
                  </a:solidFill>
                  <a:effectLst/>
                  <a:uLnTx/>
                  <a:uFillTx/>
                  <a:latin typeface="Arial"/>
                  <a:cs typeface="Arial"/>
                </a:rPr>
                <a:t>11. </a:t>
              </a:r>
              <a:r>
                <a:rPr lang="en-US" altLang="zh-CN" sz="2000" kern="0" dirty="0">
                  <a:solidFill>
                    <a:srgbClr val="FF0000"/>
                  </a:solidFill>
                  <a:latin typeface="Arial"/>
                  <a:cs typeface="Arial"/>
                </a:rPr>
                <a:t>H</a:t>
              </a:r>
              <a:r>
                <a:rPr lang="en-US" altLang="zh-CN" sz="1800" kern="0" dirty="0">
                  <a:solidFill>
                    <a:srgbClr val="000000"/>
                  </a:solidFill>
                  <a:latin typeface="Arial"/>
                  <a:cs typeface="Arial"/>
                </a:rPr>
                <a:t>ow to approach Communion</a:t>
              </a:r>
              <a:endParaRPr kumimoji="0" lang="en-US" altLang="zh-CN" sz="1800" i="0" u="none" strike="noStrike" kern="0" cap="none" spc="0" normalizeH="0" baseline="0" noProof="0" dirty="0">
                <a:ln>
                  <a:noFill/>
                </a:ln>
                <a:solidFill>
                  <a:srgbClr val="000000"/>
                </a:solidFill>
                <a:effectLst/>
                <a:uLnTx/>
                <a:uFillTx/>
                <a:latin typeface="Arial"/>
                <a:cs typeface="Arial"/>
              </a:endParaRPr>
            </a:p>
            <a:p>
              <a:pPr marL="0" marR="0" lvl="0" indent="0" algn="l" defTabSz="1300163" eaLnBrk="1" fontAlgn="auto" latinLnBrk="0" hangingPunct="1">
                <a:lnSpc>
                  <a:spcPct val="100000"/>
                </a:lnSpc>
                <a:spcBef>
                  <a:spcPts val="0"/>
                </a:spcBef>
                <a:spcAft>
                  <a:spcPts val="0"/>
                </a:spcAft>
                <a:buClrTx/>
                <a:buSzTx/>
                <a:buFontTx/>
                <a:buNone/>
                <a:tabLst/>
                <a:defRPr/>
              </a:pPr>
              <a:r>
                <a:rPr kumimoji="0" lang="en-US" altLang="zh-CN" sz="1800" i="0" u="none" strike="noStrike" kern="0" cap="none" spc="0" normalizeH="0" baseline="0" noProof="0" dirty="0">
                  <a:ln>
                    <a:noFill/>
                  </a:ln>
                  <a:solidFill>
                    <a:srgbClr val="000000"/>
                  </a:solidFill>
                  <a:effectLst/>
                  <a:uLnTx/>
                  <a:uFillTx/>
                  <a:latin typeface="Arial"/>
                  <a:cs typeface="Arial"/>
                </a:rPr>
                <a:t>12. </a:t>
              </a:r>
              <a:r>
                <a:rPr lang="en-US" altLang="zh-CN" sz="2000" kern="0" dirty="0">
                  <a:solidFill>
                    <a:srgbClr val="FF0000"/>
                  </a:solidFill>
                  <a:latin typeface="Arial"/>
                  <a:cs typeface="Arial"/>
                </a:rPr>
                <a:t>A</a:t>
              </a:r>
              <a:r>
                <a:rPr lang="en-US" altLang="zh-CN" sz="1800" kern="0" dirty="0">
                  <a:solidFill>
                    <a:srgbClr val="000000"/>
                  </a:solidFill>
                  <a:latin typeface="Arial"/>
                  <a:cs typeface="Arial"/>
                </a:rPr>
                <a:t>bilities within Christ</a:t>
              </a:r>
              <a:r>
                <a:rPr lang="fr-FR" altLang="zh-CN" sz="1800" kern="0" dirty="0">
                  <a:solidFill>
                    <a:srgbClr val="000000"/>
                  </a:solidFill>
                  <a:latin typeface="Arial"/>
                  <a:cs typeface="Arial"/>
                </a:rPr>
                <a:t>'</a:t>
              </a:r>
              <a:r>
                <a:rPr lang="en-US" altLang="zh-CN" sz="1800" kern="0" dirty="0">
                  <a:solidFill>
                    <a:srgbClr val="000000"/>
                  </a:solidFill>
                  <a:latin typeface="Arial"/>
                  <a:cs typeface="Arial"/>
                </a:rPr>
                <a:t>s body</a:t>
              </a:r>
              <a:endParaRPr kumimoji="0" lang="en-US" altLang="zh-CN" sz="1800" i="0" u="none" strike="noStrike" kern="0" cap="none" spc="0" normalizeH="0" baseline="0" noProof="0" dirty="0">
                <a:ln>
                  <a:noFill/>
                </a:ln>
                <a:solidFill>
                  <a:srgbClr val="000000"/>
                </a:solidFill>
                <a:effectLst/>
                <a:uLnTx/>
                <a:uFillTx/>
                <a:latin typeface="Arial"/>
                <a:cs typeface="Arial"/>
              </a:endParaRPr>
            </a:p>
            <a:p>
              <a:pPr marL="0" marR="0" lvl="0" indent="0" algn="l" defTabSz="1300163" eaLnBrk="1" fontAlgn="auto" latinLnBrk="0" hangingPunct="1">
                <a:lnSpc>
                  <a:spcPct val="100000"/>
                </a:lnSpc>
                <a:spcBef>
                  <a:spcPts val="0"/>
                </a:spcBef>
                <a:spcAft>
                  <a:spcPts val="0"/>
                </a:spcAft>
                <a:buClrTx/>
                <a:buSzTx/>
                <a:buFontTx/>
                <a:buNone/>
                <a:tabLst/>
                <a:defRPr/>
              </a:pPr>
              <a:r>
                <a:rPr kumimoji="0" lang="en-US" altLang="zh-CN" sz="1800" i="0" u="none" strike="noStrike" kern="0" cap="none" spc="0" normalizeH="0" baseline="0" noProof="0" dirty="0">
                  <a:ln>
                    <a:noFill/>
                  </a:ln>
                  <a:solidFill>
                    <a:srgbClr val="000000"/>
                  </a:solidFill>
                  <a:effectLst/>
                  <a:uLnTx/>
                  <a:uFillTx/>
                  <a:latin typeface="Arial"/>
                  <a:cs typeface="Arial"/>
                </a:rPr>
                <a:t>13. </a:t>
              </a:r>
              <a:r>
                <a:rPr lang="en-US" altLang="zh-CN" sz="2000" kern="0" noProof="0" dirty="0">
                  <a:solidFill>
                    <a:srgbClr val="FF0000"/>
                  </a:solidFill>
                  <a:latin typeface="Arial"/>
                  <a:cs typeface="Arial"/>
                </a:rPr>
                <a:t>V</a:t>
              </a:r>
              <a:r>
                <a:rPr lang="en-US" altLang="zh-CN" sz="1800" kern="0" noProof="0" dirty="0">
                  <a:solidFill>
                    <a:srgbClr val="000000"/>
                  </a:solidFill>
                  <a:latin typeface="Arial"/>
                  <a:cs typeface="Arial"/>
                </a:rPr>
                <a:t>irtues of true love</a:t>
              </a:r>
              <a:endParaRPr kumimoji="0" lang="en-US" altLang="zh-CN" sz="1800" i="0" u="none" strike="noStrike" kern="0" cap="none" spc="0" normalizeH="0" baseline="0" noProof="0" dirty="0">
                <a:ln>
                  <a:noFill/>
                </a:ln>
                <a:solidFill>
                  <a:srgbClr val="000000"/>
                </a:solidFill>
                <a:effectLst/>
                <a:uLnTx/>
                <a:uFillTx/>
                <a:latin typeface="Arial"/>
                <a:cs typeface="Arial"/>
              </a:endParaRPr>
            </a:p>
            <a:p>
              <a:pPr marL="0" marR="0" lvl="0" indent="0" algn="l" defTabSz="1300163" eaLnBrk="1" fontAlgn="auto" latinLnBrk="0" hangingPunct="1">
                <a:lnSpc>
                  <a:spcPct val="100000"/>
                </a:lnSpc>
                <a:spcBef>
                  <a:spcPts val="0"/>
                </a:spcBef>
                <a:spcAft>
                  <a:spcPts val="0"/>
                </a:spcAft>
                <a:buClrTx/>
                <a:buSzTx/>
                <a:buFontTx/>
                <a:buNone/>
                <a:tabLst/>
                <a:defRPr/>
              </a:pPr>
              <a:r>
                <a:rPr kumimoji="0" lang="en-US" altLang="zh-CN" sz="1800" i="0" u="none" strike="noStrike" kern="0" cap="none" spc="0" normalizeH="0" baseline="0" noProof="0" dirty="0">
                  <a:ln>
                    <a:noFill/>
                  </a:ln>
                  <a:solidFill>
                    <a:srgbClr val="000000"/>
                  </a:solidFill>
                  <a:effectLst/>
                  <a:uLnTx/>
                  <a:uFillTx/>
                  <a:latin typeface="Arial"/>
                  <a:cs typeface="Arial"/>
                </a:rPr>
                <a:t>14. </a:t>
              </a:r>
              <a:r>
                <a:rPr lang="en-US" altLang="zh-CN" sz="2000" kern="0" dirty="0">
                  <a:solidFill>
                    <a:srgbClr val="FF0000"/>
                  </a:solidFill>
                  <a:latin typeface="Arial"/>
                  <a:cs typeface="Arial"/>
                </a:rPr>
                <a:t>I</a:t>
              </a:r>
              <a:r>
                <a:rPr lang="en-US" altLang="zh-CN" sz="1800" kern="0" dirty="0">
                  <a:solidFill>
                    <a:srgbClr val="000000"/>
                  </a:solidFill>
                  <a:latin typeface="Arial"/>
                  <a:cs typeface="Arial"/>
                </a:rPr>
                <a:t>nstructions on using tongues</a:t>
              </a:r>
              <a:endParaRPr kumimoji="0" lang="en-US" altLang="zh-CN" sz="1800" i="0" u="none" strike="noStrike" kern="0" cap="none" spc="0" normalizeH="0" baseline="0" noProof="0" dirty="0">
                <a:ln>
                  <a:noFill/>
                </a:ln>
                <a:solidFill>
                  <a:srgbClr val="000000"/>
                </a:solidFill>
                <a:effectLst/>
                <a:uLnTx/>
                <a:uFillTx/>
                <a:latin typeface="Arial"/>
                <a:cs typeface="Arial"/>
              </a:endParaRPr>
            </a:p>
            <a:p>
              <a:pPr marL="0" marR="0" lvl="0" indent="0" algn="l" defTabSz="1300163" eaLnBrk="1" fontAlgn="auto" latinLnBrk="0" hangingPunct="1">
                <a:lnSpc>
                  <a:spcPct val="100000"/>
                </a:lnSpc>
                <a:spcBef>
                  <a:spcPts val="0"/>
                </a:spcBef>
                <a:spcAft>
                  <a:spcPts val="0"/>
                </a:spcAft>
                <a:buClrTx/>
                <a:buSzTx/>
                <a:buFontTx/>
                <a:buNone/>
                <a:tabLst/>
                <a:defRPr/>
              </a:pPr>
              <a:r>
                <a:rPr kumimoji="0" lang="en-US" altLang="zh-CN" sz="1800" i="0" u="none" strike="noStrike" kern="0" cap="none" spc="0" normalizeH="0" baseline="0" noProof="0" dirty="0">
                  <a:ln>
                    <a:noFill/>
                  </a:ln>
                  <a:solidFill>
                    <a:srgbClr val="000000"/>
                  </a:solidFill>
                  <a:effectLst/>
                  <a:uLnTx/>
                  <a:uFillTx/>
                  <a:latin typeface="Arial"/>
                  <a:cs typeface="Arial"/>
                </a:rPr>
                <a:t>15. </a:t>
              </a:r>
              <a:r>
                <a:rPr lang="en-US" altLang="zh-CN" sz="2000" kern="0" dirty="0">
                  <a:solidFill>
                    <a:srgbClr val="FF0000"/>
                  </a:solidFill>
                  <a:latin typeface="Arial"/>
                  <a:cs typeface="Arial"/>
                </a:rPr>
                <a:t>O</a:t>
              </a:r>
              <a:r>
                <a:rPr lang="en-US" altLang="zh-CN" sz="1800" kern="0" dirty="0">
                  <a:solidFill>
                    <a:srgbClr val="000000"/>
                  </a:solidFill>
                  <a:latin typeface="Arial"/>
                  <a:cs typeface="Arial"/>
                </a:rPr>
                <a:t>rder in the resurrections</a:t>
              </a:r>
              <a:endParaRPr kumimoji="0" lang="en-US" altLang="ja-JP" sz="1800" i="0" u="none" strike="noStrike" kern="0" cap="none" spc="0" normalizeH="0" baseline="0" noProof="0" dirty="0">
                <a:ln>
                  <a:noFill/>
                </a:ln>
                <a:solidFill>
                  <a:srgbClr val="000000"/>
                </a:solidFill>
                <a:effectLst/>
                <a:uLnTx/>
                <a:uFillTx/>
                <a:latin typeface="Arial"/>
                <a:cs typeface="Arial"/>
              </a:endParaRPr>
            </a:p>
            <a:p>
              <a:pPr marL="0" marR="0" lvl="0" indent="0" algn="l" defTabSz="1300163" eaLnBrk="1" fontAlgn="auto" latinLnBrk="0" hangingPunct="1">
                <a:lnSpc>
                  <a:spcPct val="100000"/>
                </a:lnSpc>
                <a:spcBef>
                  <a:spcPts val="0"/>
                </a:spcBef>
                <a:spcAft>
                  <a:spcPts val="0"/>
                </a:spcAft>
                <a:buClrTx/>
                <a:buSzTx/>
                <a:buFontTx/>
                <a:buNone/>
                <a:tabLst/>
                <a:defRPr/>
              </a:pPr>
              <a:r>
                <a:rPr kumimoji="0" lang="en-US" altLang="zh-CN" sz="1800" i="0" u="none" strike="noStrike" kern="0" cap="none" spc="0" normalizeH="0" baseline="0" noProof="0" dirty="0">
                  <a:ln>
                    <a:noFill/>
                  </a:ln>
                  <a:solidFill>
                    <a:srgbClr val="000000"/>
                  </a:solidFill>
                  <a:effectLst/>
                  <a:uLnTx/>
                  <a:uFillTx/>
                  <a:latin typeface="Arial"/>
                  <a:cs typeface="Arial"/>
                </a:rPr>
                <a:t>16. </a:t>
              </a:r>
              <a:r>
                <a:rPr lang="en-US" altLang="zh-CN" sz="2000" kern="0" dirty="0">
                  <a:solidFill>
                    <a:srgbClr val="FF0000"/>
                  </a:solidFill>
                  <a:latin typeface="Arial"/>
                  <a:cs typeface="Arial"/>
                </a:rPr>
                <a:t>R</a:t>
              </a:r>
              <a:r>
                <a:rPr lang="en-US" altLang="zh-CN" sz="1800" kern="0" dirty="0">
                  <a:solidFill>
                    <a:srgbClr val="000000"/>
                  </a:solidFill>
                  <a:latin typeface="Arial"/>
                  <a:cs typeface="Arial"/>
                </a:rPr>
                <a:t>eminders about spiritual helpers</a:t>
              </a:r>
              <a:endParaRPr kumimoji="0" lang="en-US" altLang="zh-CN" sz="1800" i="0" u="none" strike="noStrike" kern="0" cap="none" spc="0" normalizeH="0" baseline="0" noProof="0" dirty="0">
                <a:ln>
                  <a:noFill/>
                </a:ln>
                <a:solidFill>
                  <a:srgbClr val="000000"/>
                </a:solidFill>
                <a:effectLst/>
                <a:uLnTx/>
                <a:uFillTx/>
                <a:latin typeface="Arial"/>
                <a:cs typeface="Arial"/>
              </a:endParaRPr>
            </a:p>
            <a:p>
              <a:pPr marL="0" marR="0" lvl="0" indent="0" algn="l" defTabSz="1300163" eaLnBrk="1" fontAlgn="auto" latinLnBrk="0" hangingPunct="1">
                <a:lnSpc>
                  <a:spcPct val="100000"/>
                </a:lnSpc>
                <a:spcBef>
                  <a:spcPts val="0"/>
                </a:spcBef>
                <a:spcAft>
                  <a:spcPts val="0"/>
                </a:spcAft>
                <a:buClrTx/>
                <a:buSzTx/>
                <a:buFontTx/>
                <a:buNone/>
                <a:tabLst/>
                <a:defRPr/>
              </a:pPr>
              <a:r>
                <a:rPr kumimoji="0" lang="en-US" altLang="zh-CN" sz="1800" i="0" u="none" strike="noStrike" kern="0" cap="none" spc="0" normalizeH="0" baseline="0" noProof="0" dirty="0">
                  <a:ln>
                    <a:noFill/>
                  </a:ln>
                  <a:solidFill>
                    <a:srgbClr val="000000"/>
                  </a:solidFill>
                  <a:effectLst/>
                  <a:uLnTx/>
                  <a:uFillTx/>
                  <a:latin typeface="Arial"/>
                  <a:cs typeface="Arial"/>
                </a:rPr>
                <a:t> </a:t>
              </a:r>
              <a:endParaRPr kumimoji="0" lang="zh-CN" altLang="en-US" sz="1800" i="0" u="none" strike="noStrike" kern="0" cap="none" spc="0" normalizeH="0" baseline="0" noProof="0" dirty="0">
                <a:ln>
                  <a:noFill/>
                </a:ln>
                <a:solidFill>
                  <a:srgbClr val="000000"/>
                </a:solidFill>
                <a:effectLst/>
                <a:uLnTx/>
                <a:uFillTx/>
                <a:latin typeface="Arial"/>
                <a:cs typeface="Arial"/>
              </a:endParaRPr>
            </a:p>
          </p:txBody>
        </p:sp>
      </p:grpSp>
      <p:sp>
        <p:nvSpPr>
          <p:cNvPr id="15" name="Text Box 6"/>
          <p:cNvSpPr txBox="1">
            <a:spLocks noChangeArrowheads="1"/>
          </p:cNvSpPr>
          <p:nvPr/>
        </p:nvSpPr>
        <p:spPr bwMode="auto">
          <a:xfrm>
            <a:off x="144016" y="6525344"/>
            <a:ext cx="4283968" cy="332656"/>
          </a:xfrm>
          <a:prstGeom prst="rect">
            <a:avLst/>
          </a:prstGeom>
          <a:noFill/>
          <a:ln w="9525">
            <a:noFill/>
            <a:miter lim="800000"/>
            <a:headEnd/>
            <a:tailEnd/>
          </a:ln>
          <a:effectLst/>
        </p:spPr>
        <p:txBody>
          <a:bodyPr anchor="ct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eaLnBrk="1" hangingPunct="1"/>
            <a:r>
              <a:rPr lang="en-US" sz="1600" dirty="0">
                <a:latin typeface="Arial"/>
                <a:cs typeface="Arial"/>
              </a:rPr>
              <a:t>Barry Huddleston,</a:t>
            </a:r>
            <a:r>
              <a:rPr lang="en-US" sz="1600" i="1" dirty="0">
                <a:latin typeface="Arial"/>
                <a:cs typeface="Arial"/>
              </a:rPr>
              <a:t> The Acrostic Bible</a:t>
            </a:r>
          </a:p>
        </p:txBody>
      </p:sp>
    </p:spTree>
    <p:extLst>
      <p:ext uri="{BB962C8B-B14F-4D97-AF65-F5344CB8AC3E}">
        <p14:creationId xmlns:p14="http://schemas.microsoft.com/office/powerpoint/2010/main" val="2600506040"/>
      </p:ext>
    </p:extLst>
  </p:cSld>
  <p:clrMapOvr>
    <a:overrideClrMapping bg1="lt1" tx1="dk1" bg2="lt2" tx2="dk2" accent1="accent1" accent2="accent2" accent3="accent3" accent4="accent4" accent5="accent5" accent6="accent6" hlink="hlink" folHlink="folHlink"/>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p>
        </p:txBody>
      </p:sp>
      <p:sp>
        <p:nvSpPr>
          <p:cNvPr id="278531" name="Title 2"/>
          <p:cNvSpPr>
            <a:spLocks noGrp="1"/>
          </p:cNvSpPr>
          <p:nvPr>
            <p:ph type="title" idx="4294967295"/>
          </p:nvPr>
        </p:nvSpPr>
        <p:spPr>
          <a:xfrm>
            <a:off x="0" y="2438400"/>
            <a:ext cx="9144000" cy="1143000"/>
          </a:xfrm>
        </p:spPr>
        <p:txBody>
          <a:bodyPr/>
          <a:lstStyle/>
          <a:p>
            <a:pPr algn="ctr"/>
            <a:r>
              <a:rPr lang="en-US" sz="8800" b="1" dirty="0">
                <a:solidFill>
                  <a:schemeClr val="bg1"/>
                </a:solidFill>
                <a:latin typeface="Arial" charset="0"/>
                <a:ea typeface="ＭＳ Ｐゴシック" charset="0"/>
                <a:cs typeface="Arial" charset="0"/>
              </a:rPr>
              <a:t>1 Corinthians 7</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466818" name="Rectangle 2"/>
          <p:cNvSpPr>
            <a:spLocks noGrp="1" noChangeArrowheads="1"/>
          </p:cNvSpPr>
          <p:nvPr>
            <p:ph type="title"/>
          </p:nvPr>
        </p:nvSpPr>
        <p:spPr>
          <a:xfrm>
            <a:off x="685800" y="3581400"/>
            <a:ext cx="7772400" cy="1503363"/>
          </a:xfrm>
        </p:spPr>
        <p:txBody>
          <a:bodyPr/>
          <a:lstStyle/>
          <a:p>
            <a:pPr eaLnBrk="1" hangingPunct="1">
              <a:defRPr/>
            </a:pPr>
            <a:r>
              <a:rPr lang="en-US" sz="5400" b="1" dirty="0">
                <a:solidFill>
                  <a:schemeClr val="bg1"/>
                </a:solidFill>
                <a:latin typeface="Arial"/>
                <a:cs typeface="Arial"/>
              </a:rPr>
              <a:t>STRAIGHT TALK ON CONTENTMENT</a:t>
            </a:r>
            <a:endParaRPr lang="en-US" sz="5400" dirty="0">
              <a:solidFill>
                <a:schemeClr val="bg1"/>
              </a:solidFill>
              <a:latin typeface="Arial"/>
              <a:cs typeface="Arial"/>
            </a:endParaRPr>
          </a:p>
        </p:txBody>
      </p:sp>
      <p:sp>
        <p:nvSpPr>
          <p:cNvPr id="5" name="Rectangle 4"/>
          <p:cNvSpPr txBox="1">
            <a:spLocks noChangeArrowheads="1"/>
          </p:cNvSpPr>
          <p:nvPr/>
        </p:nvSpPr>
        <p:spPr bwMode="auto">
          <a:xfrm>
            <a:off x="2051720" y="5373216"/>
            <a:ext cx="5076825" cy="719733"/>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128"/>
                <a:cs typeface="Osaka" charset="-128"/>
              </a:defRPr>
            </a:lvl2pPr>
            <a:lvl3pPr algn="ctr" rtl="0" eaLnBrk="0" fontAlgn="base" hangingPunct="0">
              <a:spcBef>
                <a:spcPct val="0"/>
              </a:spcBef>
              <a:spcAft>
                <a:spcPct val="0"/>
              </a:spcAft>
              <a:defRPr sz="4400">
                <a:solidFill>
                  <a:schemeClr val="tx2"/>
                </a:solidFill>
                <a:latin typeface="Arial" charset="0"/>
                <a:ea typeface="Osaka" charset="-128"/>
                <a:cs typeface="Osaka" charset="-128"/>
              </a:defRPr>
            </a:lvl3pPr>
            <a:lvl4pPr algn="ctr" rtl="0" eaLnBrk="0" fontAlgn="base" hangingPunct="0">
              <a:spcBef>
                <a:spcPct val="0"/>
              </a:spcBef>
              <a:spcAft>
                <a:spcPct val="0"/>
              </a:spcAft>
              <a:defRPr sz="4400">
                <a:solidFill>
                  <a:schemeClr val="tx2"/>
                </a:solidFill>
                <a:latin typeface="Arial" charset="0"/>
                <a:ea typeface="Osaka" charset="-128"/>
                <a:cs typeface="Osaka" charset="-128"/>
              </a:defRPr>
            </a:lvl4pPr>
            <a:lvl5pPr algn="ctr" rtl="0" eaLnBrk="0" fontAlgn="base" hangingPunct="0">
              <a:spcBef>
                <a:spcPct val="0"/>
              </a:spcBef>
              <a:spcAft>
                <a:spcPct val="0"/>
              </a:spcAft>
              <a:defRPr sz="4400">
                <a:solidFill>
                  <a:schemeClr val="tx2"/>
                </a:solidFill>
                <a:latin typeface="Arial" charset="0"/>
                <a:ea typeface="Osaka" charset="-128"/>
                <a:cs typeface="Osaka" charset="-128"/>
              </a:defRPr>
            </a:lvl5pPr>
            <a:lvl6pPr marL="457200" algn="ctr" rtl="0" fontAlgn="base">
              <a:spcBef>
                <a:spcPct val="0"/>
              </a:spcBef>
              <a:spcAft>
                <a:spcPct val="0"/>
              </a:spcAft>
              <a:defRPr sz="4400">
                <a:solidFill>
                  <a:schemeClr val="tx2"/>
                </a:solidFill>
                <a:latin typeface="Arial" charset="0"/>
                <a:ea typeface="Osaka" charset="-128"/>
                <a:cs typeface="Osaka" charset="-128"/>
              </a:defRPr>
            </a:lvl6pPr>
            <a:lvl7pPr marL="914400" algn="ctr" rtl="0" fontAlgn="base">
              <a:spcBef>
                <a:spcPct val="0"/>
              </a:spcBef>
              <a:spcAft>
                <a:spcPct val="0"/>
              </a:spcAft>
              <a:defRPr sz="4400">
                <a:solidFill>
                  <a:schemeClr val="tx2"/>
                </a:solidFill>
                <a:latin typeface="Arial" charset="0"/>
                <a:ea typeface="Osaka" charset="-128"/>
                <a:cs typeface="Osaka" charset="-128"/>
              </a:defRPr>
            </a:lvl7pPr>
            <a:lvl8pPr marL="1371600" algn="ctr" rtl="0" fontAlgn="base">
              <a:spcBef>
                <a:spcPct val="0"/>
              </a:spcBef>
              <a:spcAft>
                <a:spcPct val="0"/>
              </a:spcAft>
              <a:defRPr sz="4400">
                <a:solidFill>
                  <a:schemeClr val="tx2"/>
                </a:solidFill>
                <a:latin typeface="Arial" charset="0"/>
                <a:ea typeface="Osaka" charset="-128"/>
                <a:cs typeface="Osaka" charset="-128"/>
              </a:defRPr>
            </a:lvl8pPr>
            <a:lvl9pPr marL="1828800" algn="ctr" rtl="0" fontAlgn="base">
              <a:spcBef>
                <a:spcPct val="0"/>
              </a:spcBef>
              <a:spcAft>
                <a:spcPct val="0"/>
              </a:spcAft>
              <a:defRPr sz="4400">
                <a:solidFill>
                  <a:schemeClr val="tx2"/>
                </a:solidFill>
                <a:latin typeface="Arial" charset="0"/>
                <a:ea typeface="Osaka" charset="-128"/>
                <a:cs typeface="Osaka" charset="-128"/>
              </a:defRPr>
            </a:lvl9pPr>
          </a:lstStyle>
          <a:p>
            <a:pPr eaLnBrk="1" hangingPunct="1">
              <a:defRPr/>
            </a:pPr>
            <a:r>
              <a:rPr lang="en-US" sz="3600" i="1" kern="0" dirty="0">
                <a:solidFill>
                  <a:srgbClr val="FFFFFF"/>
                </a:solidFill>
                <a:effectLst>
                  <a:glow rad="254000">
                    <a:srgbClr val="000000">
                      <a:alpha val="75000"/>
                    </a:srgbClr>
                  </a:glow>
                </a:effectLst>
                <a:latin typeface="Arial"/>
                <a:ea typeface="Osaka" charset="0"/>
                <a:cs typeface="Osaka" charset="0"/>
              </a:rPr>
              <a:t>1 Corinthians 7:1-24</a:t>
            </a:r>
            <a:endParaRPr lang="en-US" sz="3600" b="0" i="1" kern="0" dirty="0">
              <a:solidFill>
                <a:srgbClr val="FFFFFF"/>
              </a:solidFill>
              <a:effectLst>
                <a:glow rad="254000">
                  <a:srgbClr val="000000">
                    <a:alpha val="75000"/>
                  </a:srgbClr>
                </a:glow>
              </a:effectLst>
              <a:latin typeface="Arial"/>
              <a:ea typeface="Osaka" charset="0"/>
              <a:cs typeface="Osaka" charset="0"/>
            </a:endParaRPr>
          </a:p>
        </p:txBody>
      </p:sp>
      <p:pic>
        <p:nvPicPr>
          <p:cNvPr id="7" name="Picture 6" descr="SunsetCouple2.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067175" y="0"/>
            <a:ext cx="5113338" cy="3402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descr="fighting couple.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0"/>
            <a:ext cx="4535488" cy="3402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ight Arrow 8"/>
          <p:cNvSpPr>
            <a:spLocks noChangeArrowheads="1"/>
          </p:cNvSpPr>
          <p:nvPr/>
        </p:nvSpPr>
        <p:spPr bwMode="auto">
          <a:xfrm>
            <a:off x="4284663" y="890588"/>
            <a:ext cx="863600" cy="1871662"/>
          </a:xfrm>
          <a:prstGeom prst="rightArrow">
            <a:avLst>
              <a:gd name="adj1" fmla="val 50000"/>
              <a:gd name="adj2" fmla="val 50000"/>
            </a:avLst>
          </a:prstGeom>
          <a:solidFill>
            <a:srgbClr val="FF0000"/>
          </a:solidFill>
          <a:ln w="57150">
            <a:solidFill>
              <a:schemeClr val="tx1"/>
            </a:solidFill>
            <a:round/>
            <a:headEnd/>
            <a:tailEnd/>
          </a:ln>
        </p:spPr>
        <p:txBody>
          <a:bodyPr/>
          <a:lstStyle/>
          <a:p>
            <a:pPr algn="l" eaLnBrk="0" hangingPunct="0"/>
            <a:endParaRPr lang="en-US" b="0">
              <a:solidFill>
                <a:srgbClr val="000000"/>
              </a:solidFill>
            </a:endParaRPr>
          </a:p>
        </p:txBody>
      </p:sp>
    </p:spTree>
    <p:extLst>
      <p:ext uri="{BB962C8B-B14F-4D97-AF65-F5344CB8AC3E}">
        <p14:creationId xmlns:p14="http://schemas.microsoft.com/office/powerpoint/2010/main" val="41489069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Black</a:t>
            </a:r>
          </a:p>
        </p:txBody>
      </p:sp>
      <p:pic>
        <p:nvPicPr>
          <p:cNvPr id="114691" name="Picture 3" descr="snowwhit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1143000"/>
            <a:ext cx="3352800" cy="4262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68580" name="Picture 4" descr="Snow-White-Princ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114800" y="1143000"/>
            <a:ext cx="4533900" cy="430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06525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968580"/>
                                        </p:tgtEl>
                                        <p:attrNameLst>
                                          <p:attrName>style.visibility</p:attrName>
                                        </p:attrNameLst>
                                      </p:cBhvr>
                                      <p:to>
                                        <p:strVal val="visible"/>
                                      </p:to>
                                    </p:set>
                                    <p:animEffect transition="in" filter="dissolve">
                                      <p:cBhvr>
                                        <p:cTn id="7" dur="5000"/>
                                        <p:tgtEl>
                                          <p:spTgt spid="2968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6738" name="Picture 4" descr="heart lock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2900" y="0"/>
            <a:ext cx="8382000" cy="6910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483" name="Rectangle 2"/>
          <p:cNvSpPr>
            <a:spLocks noGrp="1" noChangeArrowheads="1"/>
          </p:cNvSpPr>
          <p:nvPr>
            <p:ph type="title" idx="4294967295"/>
          </p:nvPr>
        </p:nvSpPr>
        <p:spPr>
          <a:xfrm>
            <a:off x="2757264" y="-315416"/>
            <a:ext cx="6279232" cy="2501280"/>
          </a:xfrm>
        </p:spPr>
        <p:txBody>
          <a:bodyPr/>
          <a:lstStyle/>
          <a:p>
            <a:pPr eaLnBrk="1" hangingPunct="1">
              <a:defRPr/>
            </a:pPr>
            <a:r>
              <a:rPr lang="en-US" altLang="ja-JP" sz="4000" b="1" dirty="0">
                <a:effectLst>
                  <a:glow rad="304800">
                    <a:srgbClr val="FFFFFF">
                      <a:alpha val="94000"/>
                    </a:srgbClr>
                  </a:glow>
                </a:effectLst>
                <a:latin typeface="Creampuff" charset="0"/>
                <a:ea typeface="ＭＳ Ｐゴシック" charset="0"/>
                <a:cs typeface="ＭＳ Ｐゴシック" charset="0"/>
              </a:rPr>
              <a:t>"You never know true happiness until you</a:t>
            </a:r>
            <a:r>
              <a:rPr lang="fr-FR" altLang="ja-JP" sz="4000" b="1" dirty="0">
                <a:effectLst>
                  <a:glow rad="304800">
                    <a:srgbClr val="FFFFFF">
                      <a:alpha val="94000"/>
                    </a:srgbClr>
                  </a:glow>
                </a:effectLst>
                <a:latin typeface="Creampuff" charset="0"/>
                <a:ea typeface="ＭＳ Ｐゴシック" charset="0"/>
                <a:cs typeface="ＭＳ Ｐゴシック" charset="0"/>
              </a:rPr>
              <a:t>'</a:t>
            </a:r>
            <a:r>
              <a:rPr lang="en-US" altLang="ja-JP" sz="4000" b="1" dirty="0">
                <a:effectLst>
                  <a:glow rad="304800">
                    <a:srgbClr val="FFFFFF">
                      <a:alpha val="94000"/>
                    </a:srgbClr>
                  </a:glow>
                </a:effectLst>
                <a:latin typeface="Creampuff" charset="0"/>
                <a:ea typeface="ＭＳ Ｐゴシック" charset="0"/>
                <a:cs typeface="ＭＳ Ｐゴシック" charset="0"/>
              </a:rPr>
              <a:t>re married…"</a:t>
            </a:r>
            <a:endParaRPr lang="en-US" sz="3200" b="1" dirty="0">
              <a:effectLst>
                <a:glow rad="304800">
                  <a:srgbClr val="FFFFFF">
                    <a:alpha val="94000"/>
                  </a:srgbClr>
                </a:glow>
              </a:effectLst>
              <a:latin typeface="Creampuff" charset="0"/>
              <a:ea typeface="ＭＳ Ｐゴシック" charset="0"/>
              <a:cs typeface="ＭＳ Ｐゴシック" charset="0"/>
            </a:endParaRPr>
          </a:p>
        </p:txBody>
      </p:sp>
      <p:sp>
        <p:nvSpPr>
          <p:cNvPr id="2972675" name="Rectangle 3"/>
          <p:cNvSpPr>
            <a:spLocks noChangeArrowheads="1"/>
          </p:cNvSpPr>
          <p:nvPr/>
        </p:nvSpPr>
        <p:spPr bwMode="auto">
          <a:xfrm>
            <a:off x="395536" y="3573016"/>
            <a:ext cx="2520280" cy="309634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a:defRPr/>
            </a:pPr>
            <a:r>
              <a:rPr lang="en-US" altLang="ja-JP" sz="3600" dirty="0">
                <a:solidFill>
                  <a:srgbClr val="000000"/>
                </a:solidFill>
                <a:effectLst>
                  <a:glow rad="304800">
                    <a:srgbClr val="FFFFFF">
                      <a:alpha val="94000"/>
                    </a:srgbClr>
                  </a:glow>
                </a:effectLst>
                <a:latin typeface="Creampuff" charset="0"/>
              </a:rPr>
              <a:t>"… and then it</a:t>
            </a:r>
            <a:r>
              <a:rPr lang="fr-FR" altLang="ja-JP" sz="3600" dirty="0">
                <a:solidFill>
                  <a:srgbClr val="000000"/>
                </a:solidFill>
                <a:effectLst>
                  <a:glow rad="304800">
                    <a:srgbClr val="FFFFFF">
                      <a:alpha val="94000"/>
                    </a:srgbClr>
                  </a:glow>
                </a:effectLst>
                <a:latin typeface="Creampuff" charset="0"/>
              </a:rPr>
              <a:t>'</a:t>
            </a:r>
            <a:r>
              <a:rPr lang="en-US" altLang="ja-JP" sz="3600" dirty="0">
                <a:solidFill>
                  <a:srgbClr val="000000"/>
                </a:solidFill>
                <a:effectLst>
                  <a:glow rad="304800">
                    <a:srgbClr val="FFFFFF">
                      <a:alpha val="94000"/>
                    </a:srgbClr>
                  </a:glow>
                </a:effectLst>
                <a:latin typeface="Creampuff" charset="0"/>
              </a:rPr>
              <a:t>s too late!"</a:t>
            </a:r>
            <a:endParaRPr lang="en-US" sz="2800" dirty="0">
              <a:solidFill>
                <a:srgbClr val="000000"/>
              </a:solidFill>
              <a:effectLst>
                <a:glow rad="304800">
                  <a:srgbClr val="FFFFFF">
                    <a:alpha val="94000"/>
                  </a:srgbClr>
                </a:glow>
              </a:effectLst>
              <a:latin typeface="Creampuff" charset="0"/>
            </a:endParaRPr>
          </a:p>
        </p:txBody>
      </p:sp>
      <p:sp>
        <p:nvSpPr>
          <p:cNvPr id="116741" name="Rectangle 5"/>
          <p:cNvSpPr>
            <a:spLocks noChangeArrowheads="1"/>
          </p:cNvSpPr>
          <p:nvPr/>
        </p:nvSpPr>
        <p:spPr bwMode="auto">
          <a:xfrm>
            <a:off x="-563563" y="2630488"/>
            <a:ext cx="18415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algn="l" eaLnBrk="0" hangingPunct="0"/>
            <a:endParaRPr lang="en-US" b="0">
              <a:solidFill>
                <a:srgbClr val="000000"/>
              </a:solidFill>
            </a:endParaRPr>
          </a:p>
        </p:txBody>
      </p:sp>
    </p:spTree>
    <p:extLst>
      <p:ext uri="{BB962C8B-B14F-4D97-AF65-F5344CB8AC3E}">
        <p14:creationId xmlns:p14="http://schemas.microsoft.com/office/powerpoint/2010/main" val="29176966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97267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2675" grpId="0" build="p" autoUpdateAnimBg="0"/>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9138" name="Rectangle 2"/>
          <p:cNvSpPr>
            <a:spLocks noGrp="1" noChangeArrowheads="1"/>
          </p:cNvSpPr>
          <p:nvPr>
            <p:ph type="ctrTitle"/>
          </p:nvPr>
        </p:nvSpPr>
        <p:spPr>
          <a:xfrm>
            <a:off x="5148263" y="773113"/>
            <a:ext cx="3960812" cy="2800350"/>
          </a:xfrm>
        </p:spPr>
        <p:txBody>
          <a:bodyPr/>
          <a:lstStyle/>
          <a:p>
            <a:pPr eaLnBrk="1" hangingPunct="1">
              <a:defRPr/>
            </a:pPr>
            <a:r>
              <a:rPr lang="en-US" sz="6600" b="1" dirty="0">
                <a:cs typeface="+mj-cs"/>
              </a:rPr>
              <a:t>Are you content?</a:t>
            </a:r>
            <a:endParaRPr lang="en-US" sz="6000" dirty="0">
              <a:solidFill>
                <a:schemeClr val="bg1"/>
              </a:solidFill>
              <a:cs typeface="+mj-cs"/>
            </a:endParaRPr>
          </a:p>
        </p:txBody>
      </p:sp>
      <p:pic>
        <p:nvPicPr>
          <p:cNvPr id="120834" name="Picture 3" descr="contentlr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3" y="-14288"/>
            <a:ext cx="5292726" cy="69723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1065233"/>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2" descr="ws369 mountain sea sk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87299" name="Text Box 3"/>
          <p:cNvSpPr txBox="1">
            <a:spLocks noChangeArrowheads="1"/>
          </p:cNvSpPr>
          <p:nvPr/>
        </p:nvSpPr>
        <p:spPr bwMode="auto">
          <a:xfrm>
            <a:off x="0" y="4572000"/>
            <a:ext cx="9144000" cy="2286000"/>
          </a:xfrm>
          <a:prstGeom prst="rect">
            <a:avLst/>
          </a:prstGeom>
          <a:solidFill>
            <a:schemeClr val="tx1">
              <a:alpha val="3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457200" rIns="457200"/>
          <a:lstStyle/>
          <a:p>
            <a:pPr lvl="1" algn="l">
              <a:spcBef>
                <a:spcPct val="20000"/>
              </a:spcBef>
              <a:defRPr/>
            </a:pPr>
            <a:r>
              <a:rPr lang="en-US" sz="3600">
                <a:solidFill>
                  <a:srgbClr val="FFFFFF"/>
                </a:solidFill>
                <a:cs typeface="Arial" charset="0"/>
              </a:rPr>
              <a:t>• marital state?</a:t>
            </a:r>
          </a:p>
          <a:p>
            <a:pPr lvl="1" algn="l">
              <a:spcBef>
                <a:spcPct val="20000"/>
              </a:spcBef>
              <a:defRPr/>
            </a:pPr>
            <a:r>
              <a:rPr lang="en-US" sz="3600">
                <a:solidFill>
                  <a:srgbClr val="FFFFFF"/>
                </a:solidFill>
                <a:cs typeface="Arial" charset="0"/>
              </a:rPr>
              <a:t>• body (physical appearance)?</a:t>
            </a:r>
          </a:p>
          <a:p>
            <a:pPr lvl="1" algn="l">
              <a:spcBef>
                <a:spcPct val="20000"/>
              </a:spcBef>
              <a:defRPr/>
            </a:pPr>
            <a:r>
              <a:rPr lang="en-US" sz="3600">
                <a:solidFill>
                  <a:srgbClr val="FFFFFF"/>
                </a:solidFill>
                <a:cs typeface="Arial" charset="0"/>
              </a:rPr>
              <a:t>• job (social standing)?</a:t>
            </a:r>
            <a:endParaRPr lang="en-US" altLang="zh-CN" sz="3600" b="0">
              <a:solidFill>
                <a:srgbClr val="FFFFFF"/>
              </a:solidFill>
              <a:cs typeface="Arial" charset="0"/>
            </a:endParaRPr>
          </a:p>
        </p:txBody>
      </p:sp>
      <p:sp>
        <p:nvSpPr>
          <p:cNvPr id="2487301" name="Rectangle 5"/>
          <p:cNvSpPr>
            <a:spLocks noGrp="1" noChangeArrowheads="1"/>
          </p:cNvSpPr>
          <p:nvPr>
            <p:ph type="ctrTitle"/>
          </p:nvPr>
        </p:nvSpPr>
        <p:spPr>
          <a:xfrm>
            <a:off x="685800" y="3276600"/>
            <a:ext cx="7772400" cy="1143000"/>
          </a:xfrm>
          <a:effectLst>
            <a:outerShdw blurRad="63500" dist="35921" dir="2700000" algn="ctr" rotWithShape="0">
              <a:schemeClr val="tx1">
                <a:alpha val="74998"/>
              </a:schemeClr>
            </a:outerShdw>
          </a:effectLst>
        </p:spPr>
        <p:txBody>
          <a:bodyPr/>
          <a:lstStyle/>
          <a:p>
            <a:pPr algn="l" eaLnBrk="1" hangingPunct="1">
              <a:defRPr/>
            </a:pPr>
            <a:r>
              <a:rPr lang="en-US" sz="4800" b="1">
                <a:solidFill>
                  <a:schemeClr val="bg1"/>
                </a:solidFill>
                <a:cs typeface="+mj-cs"/>
              </a:rPr>
              <a:t>Why should you be </a:t>
            </a:r>
            <a:r>
              <a:rPr lang="en-US" sz="4800" b="1">
                <a:solidFill>
                  <a:srgbClr val="FFF614"/>
                </a:solidFill>
                <a:cs typeface="+mj-cs"/>
              </a:rPr>
              <a:t>content</a:t>
            </a:r>
            <a:r>
              <a:rPr lang="en-US" sz="4800" b="1">
                <a:solidFill>
                  <a:schemeClr val="bg1"/>
                </a:solidFill>
                <a:cs typeface="+mj-cs"/>
              </a:rPr>
              <a:t> with your…?</a:t>
            </a:r>
          </a:p>
        </p:txBody>
      </p:sp>
    </p:spTree>
    <p:extLst>
      <p:ext uri="{BB962C8B-B14F-4D97-AF65-F5344CB8AC3E}">
        <p14:creationId xmlns:p14="http://schemas.microsoft.com/office/powerpoint/2010/main" val="42254681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87299"/>
                                        </p:tgtEl>
                                        <p:attrNameLst>
                                          <p:attrName>style.visibility</p:attrName>
                                        </p:attrNameLst>
                                      </p:cBhvr>
                                      <p:to>
                                        <p:strVal val="visible"/>
                                      </p:to>
                                    </p:set>
                                    <p:animEffect transition="in" filter="fade">
                                      <p:cBhvr>
                                        <p:cTn id="7" dur="500"/>
                                        <p:tgtEl>
                                          <p:spTgt spid="2487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7299" grpId="0" animBg="1" autoUpdateAnimBg="0"/>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ChangeArrowheads="1"/>
          </p:cNvSpPr>
          <p:nvPr>
            <p:ph type="title" idx="4294967295"/>
          </p:nvPr>
        </p:nvSpPr>
        <p:spPr/>
        <p:txBody>
          <a:bodyPr/>
          <a:lstStyle/>
          <a:p>
            <a:pPr eaLnBrk="1" hangingPunct="1"/>
            <a:r>
              <a:rPr lang="en-US" sz="4000">
                <a:latin typeface="Arial" charset="0"/>
                <a:cs typeface="Arial" charset="0"/>
              </a:rPr>
              <a:t>The Wayward Local Church</a:t>
            </a:r>
          </a:p>
        </p:txBody>
      </p:sp>
      <p:sp>
        <p:nvSpPr>
          <p:cNvPr id="415747" name="Rectangle 3"/>
          <p:cNvSpPr>
            <a:spLocks noChangeArrowheads="1"/>
          </p:cNvSpPr>
          <p:nvPr/>
        </p:nvSpPr>
        <p:spPr bwMode="auto">
          <a:xfrm>
            <a:off x="0" y="0"/>
            <a:ext cx="9144000" cy="6858000"/>
          </a:xfrm>
          <a:prstGeom prst="rect">
            <a:avLst/>
          </a:prstGeom>
          <a:gradFill rotWithShape="1">
            <a:gsLst>
              <a:gs pos="0">
                <a:srgbClr val="000066"/>
              </a:gs>
              <a:gs pos="50000">
                <a:schemeClr val="tx1"/>
              </a:gs>
              <a:gs pos="100000">
                <a:srgbClr val="000066"/>
              </a:gs>
            </a:gsLst>
            <a:lin ang="2700000" scaled="1"/>
          </a:gradFill>
          <a:ln w="9525">
            <a:noFill/>
            <a:miter lim="800000"/>
            <a:headEnd/>
            <a:tailEnd/>
          </a:ln>
          <a:effectLst/>
        </p:spPr>
        <p:txBody>
          <a:bodyPr wrap="none" anchor="ctr"/>
          <a:lstStyle/>
          <a:p>
            <a:pPr algn="l" eaLnBrk="0" hangingPunct="0">
              <a:defRPr/>
            </a:pPr>
            <a:endParaRPr lang="en-US" sz="2000" b="0">
              <a:solidFill>
                <a:srgbClr val="000000"/>
              </a:solidFill>
              <a:latin typeface="Arial"/>
              <a:cs typeface="Arial"/>
            </a:endParaRPr>
          </a:p>
        </p:txBody>
      </p:sp>
      <p:sp>
        <p:nvSpPr>
          <p:cNvPr id="415748" name="Text Box 4"/>
          <p:cNvSpPr txBox="1">
            <a:spLocks noChangeArrowheads="1"/>
          </p:cNvSpPr>
          <p:nvPr/>
        </p:nvSpPr>
        <p:spPr bwMode="auto">
          <a:xfrm>
            <a:off x="0" y="5581650"/>
            <a:ext cx="8748713" cy="5445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en-US" sz="3200">
                <a:solidFill>
                  <a:srgbClr val="FFFFFF"/>
                </a:solidFill>
                <a:latin typeface="Arial"/>
                <a:cs typeface="Arial"/>
              </a:rPr>
              <a:t>Solving church problems theologically</a:t>
            </a:r>
          </a:p>
        </p:txBody>
      </p:sp>
      <p:sp>
        <p:nvSpPr>
          <p:cNvPr id="415749" name="Text Box 5"/>
          <p:cNvSpPr txBox="1">
            <a:spLocks noChangeArrowheads="1"/>
          </p:cNvSpPr>
          <p:nvPr/>
        </p:nvSpPr>
        <p:spPr bwMode="auto">
          <a:xfrm>
            <a:off x="838200" y="266700"/>
            <a:ext cx="7772400" cy="5778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en-US" sz="3600">
                <a:solidFill>
                  <a:srgbClr val="FFFFFF"/>
                </a:solidFill>
                <a:latin typeface="Arial"/>
                <a:cs typeface="Arial"/>
              </a:rPr>
              <a:t>The Wayward Local Church</a:t>
            </a:r>
          </a:p>
        </p:txBody>
      </p:sp>
      <p:sp>
        <p:nvSpPr>
          <p:cNvPr id="415750" name="Line 6"/>
          <p:cNvSpPr>
            <a:spLocks noChangeShapeType="1"/>
          </p:cNvSpPr>
          <p:nvPr/>
        </p:nvSpPr>
        <p:spPr bwMode="auto">
          <a:xfrm>
            <a:off x="781050" y="914400"/>
            <a:ext cx="7981950" cy="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anchor="ct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51" name="Line 7"/>
          <p:cNvSpPr>
            <a:spLocks noChangeShapeType="1"/>
          </p:cNvSpPr>
          <p:nvPr/>
        </p:nvSpPr>
        <p:spPr bwMode="auto">
          <a:xfrm flipH="1">
            <a:off x="304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52" name="Line 8"/>
          <p:cNvSpPr>
            <a:spLocks noChangeShapeType="1"/>
          </p:cNvSpPr>
          <p:nvPr/>
        </p:nvSpPr>
        <p:spPr bwMode="auto">
          <a:xfrm>
            <a:off x="4343400" y="914400"/>
            <a:ext cx="25400" cy="2133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53" name="Text Box 9"/>
          <p:cNvSpPr txBox="1">
            <a:spLocks noChangeArrowheads="1"/>
          </p:cNvSpPr>
          <p:nvPr/>
        </p:nvSpPr>
        <p:spPr bwMode="auto">
          <a:xfrm>
            <a:off x="1600200" y="914400"/>
            <a:ext cx="17526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en-US" sz="3200">
                <a:solidFill>
                  <a:srgbClr val="FFFFFF"/>
                </a:solidFill>
                <a:latin typeface="Arial"/>
                <a:cs typeface="Arial"/>
              </a:rPr>
              <a:t>Reports</a:t>
            </a:r>
          </a:p>
        </p:txBody>
      </p:sp>
      <p:sp>
        <p:nvSpPr>
          <p:cNvPr id="415754" name="Text Box 10"/>
          <p:cNvSpPr txBox="1">
            <a:spLocks noChangeArrowheads="1"/>
          </p:cNvSpPr>
          <p:nvPr/>
        </p:nvSpPr>
        <p:spPr bwMode="auto">
          <a:xfrm>
            <a:off x="4686300" y="914400"/>
            <a:ext cx="38862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en-US" sz="3200">
                <a:solidFill>
                  <a:srgbClr val="FFFFFF"/>
                </a:solidFill>
                <a:latin typeface="Arial"/>
                <a:cs typeface="Arial"/>
              </a:rPr>
              <a:t>Questions</a:t>
            </a:r>
          </a:p>
        </p:txBody>
      </p:sp>
      <p:sp>
        <p:nvSpPr>
          <p:cNvPr id="415755" name="Text Box 11"/>
          <p:cNvSpPr txBox="1">
            <a:spLocks noChangeArrowheads="1"/>
          </p:cNvSpPr>
          <p:nvPr/>
        </p:nvSpPr>
        <p:spPr bwMode="auto">
          <a:xfrm rot="16815688">
            <a:off x="5062538" y="3813175"/>
            <a:ext cx="2470150" cy="8763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en-US" sz="2800" dirty="0">
                <a:solidFill>
                  <a:srgbClr val="FFFFFF"/>
                </a:solidFill>
                <a:latin typeface="Arial"/>
                <a:cs typeface="Arial"/>
              </a:rPr>
              <a:t>Worship </a:t>
            </a:r>
          </a:p>
          <a:p>
            <a:pPr>
              <a:lnSpc>
                <a:spcPct val="90000"/>
              </a:lnSpc>
              <a:defRPr/>
            </a:pPr>
            <a:r>
              <a:rPr lang="en-US" sz="2800" dirty="0">
                <a:solidFill>
                  <a:srgbClr val="FFFFFF"/>
                </a:solidFill>
                <a:latin typeface="Arial"/>
                <a:cs typeface="Arial"/>
              </a:rPr>
              <a:t>11–14</a:t>
            </a:r>
          </a:p>
        </p:txBody>
      </p:sp>
      <p:sp>
        <p:nvSpPr>
          <p:cNvPr id="415756" name="Text Box 12"/>
          <p:cNvSpPr txBox="1">
            <a:spLocks noChangeArrowheads="1"/>
          </p:cNvSpPr>
          <p:nvPr/>
        </p:nvSpPr>
        <p:spPr bwMode="auto">
          <a:xfrm>
            <a:off x="5335588" y="2133600"/>
            <a:ext cx="2589212" cy="8747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en-US" sz="2800" dirty="0">
                <a:solidFill>
                  <a:srgbClr val="FFFFFF"/>
                </a:solidFill>
                <a:latin typeface="Arial"/>
                <a:cs typeface="Arial"/>
              </a:rPr>
              <a:t>Instruction</a:t>
            </a:r>
          </a:p>
          <a:p>
            <a:pPr>
              <a:lnSpc>
                <a:spcPct val="90000"/>
              </a:lnSpc>
              <a:defRPr/>
            </a:pPr>
            <a:r>
              <a:rPr lang="en-US" sz="2800" dirty="0">
                <a:solidFill>
                  <a:srgbClr val="FFFFFF"/>
                </a:solidFill>
                <a:latin typeface="Arial"/>
                <a:cs typeface="Arial"/>
              </a:rPr>
              <a:t>7–16 </a:t>
            </a:r>
          </a:p>
        </p:txBody>
      </p:sp>
      <p:sp>
        <p:nvSpPr>
          <p:cNvPr id="415757" name="Line 13"/>
          <p:cNvSpPr>
            <a:spLocks noChangeShapeType="1"/>
          </p:cNvSpPr>
          <p:nvPr/>
        </p:nvSpPr>
        <p:spPr bwMode="auto">
          <a:xfrm>
            <a:off x="2514600" y="1524000"/>
            <a:ext cx="0" cy="152400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anchor="ct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58" name="Text Box 14"/>
          <p:cNvSpPr txBox="1">
            <a:spLocks noChangeArrowheads="1"/>
          </p:cNvSpPr>
          <p:nvPr/>
        </p:nvSpPr>
        <p:spPr bwMode="auto">
          <a:xfrm>
            <a:off x="533400" y="2133600"/>
            <a:ext cx="2286000" cy="835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en-US" sz="2800" dirty="0">
                <a:solidFill>
                  <a:srgbClr val="FFFFFF"/>
                </a:solidFill>
                <a:latin typeface="Arial"/>
                <a:cs typeface="Arial"/>
              </a:rPr>
              <a:t>Concern </a:t>
            </a:r>
          </a:p>
          <a:p>
            <a:pPr>
              <a:lnSpc>
                <a:spcPct val="85000"/>
              </a:lnSpc>
              <a:defRPr/>
            </a:pPr>
            <a:r>
              <a:rPr lang="en-US" sz="2800" dirty="0">
                <a:solidFill>
                  <a:srgbClr val="FFFFFF"/>
                </a:solidFill>
                <a:latin typeface="Arial"/>
                <a:cs typeface="Arial"/>
              </a:rPr>
              <a:t>1–4</a:t>
            </a:r>
          </a:p>
        </p:txBody>
      </p:sp>
      <p:sp>
        <p:nvSpPr>
          <p:cNvPr id="415759" name="Text Box 15"/>
          <p:cNvSpPr txBox="1">
            <a:spLocks noChangeArrowheads="1"/>
          </p:cNvSpPr>
          <p:nvPr/>
        </p:nvSpPr>
        <p:spPr bwMode="auto">
          <a:xfrm rot="16798945">
            <a:off x="5854700" y="3919538"/>
            <a:ext cx="2867025" cy="8763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en-US" sz="2800" dirty="0">
                <a:solidFill>
                  <a:srgbClr val="FFFFFF"/>
                </a:solidFill>
                <a:latin typeface="Arial"/>
                <a:cs typeface="Arial"/>
              </a:rPr>
              <a:t>Resurrection </a:t>
            </a:r>
            <a:br>
              <a:rPr lang="en-US" sz="2800" dirty="0">
                <a:solidFill>
                  <a:srgbClr val="FFFFFF"/>
                </a:solidFill>
                <a:latin typeface="Arial"/>
                <a:cs typeface="Arial"/>
              </a:rPr>
            </a:br>
            <a:r>
              <a:rPr lang="en-US" sz="2800" dirty="0">
                <a:solidFill>
                  <a:srgbClr val="FFFFFF"/>
                </a:solidFill>
                <a:latin typeface="Arial"/>
                <a:cs typeface="Arial"/>
              </a:rPr>
              <a:t>15</a:t>
            </a:r>
          </a:p>
        </p:txBody>
      </p:sp>
      <p:sp>
        <p:nvSpPr>
          <p:cNvPr id="415760" name="Text Box 16"/>
          <p:cNvSpPr txBox="1">
            <a:spLocks noChangeArrowheads="1"/>
          </p:cNvSpPr>
          <p:nvPr/>
        </p:nvSpPr>
        <p:spPr bwMode="auto">
          <a:xfrm rot="16830879">
            <a:off x="6742907" y="4010818"/>
            <a:ext cx="2717800" cy="4873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en-US" sz="2800" dirty="0">
                <a:solidFill>
                  <a:srgbClr val="FFFFFF"/>
                </a:solidFill>
                <a:latin typeface="Arial"/>
                <a:cs typeface="Arial"/>
              </a:rPr>
              <a:t>Collection 16</a:t>
            </a:r>
          </a:p>
        </p:txBody>
      </p:sp>
      <p:sp>
        <p:nvSpPr>
          <p:cNvPr id="415761" name="Line 17"/>
          <p:cNvSpPr>
            <a:spLocks noChangeShapeType="1"/>
          </p:cNvSpPr>
          <p:nvPr/>
        </p:nvSpPr>
        <p:spPr bwMode="auto">
          <a:xfrm>
            <a:off x="762000" y="1524000"/>
            <a:ext cx="8001000" cy="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anchor="ct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62" name="Rectangle 18"/>
          <p:cNvSpPr>
            <a:spLocks noChangeArrowheads="1"/>
          </p:cNvSpPr>
          <p:nvPr/>
        </p:nvSpPr>
        <p:spPr bwMode="auto">
          <a:xfrm>
            <a:off x="762000" y="276225"/>
            <a:ext cx="8001000" cy="27717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spcBef>
                <a:spcPct val="20000"/>
              </a:spcBef>
              <a:buFontTx/>
              <a:buChar char="•"/>
              <a:defRPr/>
            </a:pPr>
            <a:endParaRPr lang="en-US" sz="2000" b="0">
              <a:solidFill>
                <a:srgbClr val="FFFFFF"/>
              </a:solidFill>
              <a:latin typeface="Arial"/>
              <a:cs typeface="Arial"/>
            </a:endParaRPr>
          </a:p>
        </p:txBody>
      </p:sp>
      <p:sp>
        <p:nvSpPr>
          <p:cNvPr id="415763" name="Text Box 19"/>
          <p:cNvSpPr txBox="1">
            <a:spLocks noChangeArrowheads="1"/>
          </p:cNvSpPr>
          <p:nvPr/>
        </p:nvSpPr>
        <p:spPr bwMode="auto">
          <a:xfrm>
            <a:off x="762000" y="1600200"/>
            <a:ext cx="1752600" cy="469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en-US" sz="2800">
                <a:solidFill>
                  <a:srgbClr val="FFFFFF"/>
                </a:solidFill>
                <a:latin typeface="Arial"/>
                <a:cs typeface="Arial"/>
              </a:rPr>
              <a:t>Division</a:t>
            </a:r>
          </a:p>
        </p:txBody>
      </p:sp>
      <p:sp>
        <p:nvSpPr>
          <p:cNvPr id="415764" name="Text Box 20"/>
          <p:cNvSpPr txBox="1">
            <a:spLocks noChangeArrowheads="1"/>
          </p:cNvSpPr>
          <p:nvPr/>
        </p:nvSpPr>
        <p:spPr bwMode="auto">
          <a:xfrm>
            <a:off x="2171700" y="1600200"/>
            <a:ext cx="2552700" cy="469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en-US" sz="2800">
                <a:solidFill>
                  <a:srgbClr val="FFFFFF"/>
                </a:solidFill>
                <a:latin typeface="Arial"/>
                <a:cs typeface="Arial"/>
              </a:rPr>
              <a:t>Disorder</a:t>
            </a:r>
          </a:p>
        </p:txBody>
      </p:sp>
      <p:sp>
        <p:nvSpPr>
          <p:cNvPr id="415765" name="Text Box 21"/>
          <p:cNvSpPr txBox="1">
            <a:spLocks noChangeArrowheads="1"/>
          </p:cNvSpPr>
          <p:nvPr/>
        </p:nvSpPr>
        <p:spPr bwMode="auto">
          <a:xfrm>
            <a:off x="4648200" y="1600200"/>
            <a:ext cx="3962400" cy="469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en-US" sz="2800">
                <a:solidFill>
                  <a:srgbClr val="FFFFFF"/>
                </a:solidFill>
                <a:latin typeface="Arial"/>
                <a:cs typeface="Arial"/>
              </a:rPr>
              <a:t>Difficulties</a:t>
            </a:r>
          </a:p>
        </p:txBody>
      </p:sp>
      <p:sp>
        <p:nvSpPr>
          <p:cNvPr id="415766" name="Text Box 22"/>
          <p:cNvSpPr txBox="1">
            <a:spLocks noChangeArrowheads="1"/>
          </p:cNvSpPr>
          <p:nvPr/>
        </p:nvSpPr>
        <p:spPr bwMode="auto">
          <a:xfrm>
            <a:off x="2286000" y="2133600"/>
            <a:ext cx="2286000" cy="835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en-US" sz="2800" dirty="0">
                <a:solidFill>
                  <a:srgbClr val="FFFFFF"/>
                </a:solidFill>
                <a:latin typeface="Arial"/>
                <a:cs typeface="Arial"/>
              </a:rPr>
              <a:t>Discipline</a:t>
            </a:r>
          </a:p>
          <a:p>
            <a:pPr>
              <a:lnSpc>
                <a:spcPct val="85000"/>
              </a:lnSpc>
              <a:defRPr/>
            </a:pPr>
            <a:r>
              <a:rPr lang="en-US" sz="2800" dirty="0">
                <a:solidFill>
                  <a:srgbClr val="FFFFFF"/>
                </a:solidFill>
                <a:latin typeface="Arial"/>
                <a:cs typeface="Arial"/>
              </a:rPr>
              <a:t>5–6</a:t>
            </a:r>
          </a:p>
        </p:txBody>
      </p:sp>
      <p:sp>
        <p:nvSpPr>
          <p:cNvPr id="415767" name="Text Box 23"/>
          <p:cNvSpPr txBox="1">
            <a:spLocks noChangeArrowheads="1"/>
          </p:cNvSpPr>
          <p:nvPr/>
        </p:nvSpPr>
        <p:spPr bwMode="auto">
          <a:xfrm rot="16810664">
            <a:off x="3983038" y="4008437"/>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en-US" sz="2800" dirty="0">
                <a:solidFill>
                  <a:srgbClr val="FFFFFF"/>
                </a:solidFill>
                <a:latin typeface="Arial"/>
                <a:cs typeface="Arial"/>
              </a:rPr>
              <a:t>Idols 8–10</a:t>
            </a:r>
          </a:p>
        </p:txBody>
      </p:sp>
      <p:sp>
        <p:nvSpPr>
          <p:cNvPr id="415768" name="Text Box 24"/>
          <p:cNvSpPr txBox="1">
            <a:spLocks noChangeArrowheads="1"/>
          </p:cNvSpPr>
          <p:nvPr/>
        </p:nvSpPr>
        <p:spPr bwMode="auto">
          <a:xfrm rot="16791372">
            <a:off x="3221038" y="3832225"/>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en-US" sz="2800">
                <a:solidFill>
                  <a:srgbClr val="FFFFFF"/>
                </a:solidFill>
                <a:latin typeface="Arial"/>
                <a:cs typeface="Arial"/>
              </a:rPr>
              <a:t>Marriage 7</a:t>
            </a:r>
          </a:p>
        </p:txBody>
      </p:sp>
      <p:sp>
        <p:nvSpPr>
          <p:cNvPr id="415769" name="Line 25"/>
          <p:cNvSpPr>
            <a:spLocks noChangeShapeType="1"/>
          </p:cNvSpPr>
          <p:nvPr/>
        </p:nvSpPr>
        <p:spPr bwMode="auto">
          <a:xfrm flipH="1">
            <a:off x="12192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0" name="Line 26"/>
          <p:cNvSpPr>
            <a:spLocks noChangeShapeType="1"/>
          </p:cNvSpPr>
          <p:nvPr/>
        </p:nvSpPr>
        <p:spPr bwMode="auto">
          <a:xfrm flipH="1">
            <a:off x="20574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1" name="Line 27"/>
          <p:cNvSpPr>
            <a:spLocks noChangeShapeType="1"/>
          </p:cNvSpPr>
          <p:nvPr/>
        </p:nvSpPr>
        <p:spPr bwMode="auto">
          <a:xfrm flipH="1">
            <a:off x="26670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2" name="Line 28"/>
          <p:cNvSpPr>
            <a:spLocks noChangeShapeType="1"/>
          </p:cNvSpPr>
          <p:nvPr/>
        </p:nvSpPr>
        <p:spPr bwMode="auto">
          <a:xfrm flipH="1">
            <a:off x="390525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3" name="Line 29"/>
          <p:cNvSpPr>
            <a:spLocks noChangeShapeType="1"/>
          </p:cNvSpPr>
          <p:nvPr/>
        </p:nvSpPr>
        <p:spPr bwMode="auto">
          <a:xfrm flipH="1">
            <a:off x="4495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4" name="Line 30"/>
          <p:cNvSpPr>
            <a:spLocks noChangeShapeType="1"/>
          </p:cNvSpPr>
          <p:nvPr/>
        </p:nvSpPr>
        <p:spPr bwMode="auto">
          <a:xfrm flipH="1">
            <a:off x="54864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5" name="Line 31"/>
          <p:cNvSpPr>
            <a:spLocks noChangeShapeType="1"/>
          </p:cNvSpPr>
          <p:nvPr/>
        </p:nvSpPr>
        <p:spPr bwMode="auto">
          <a:xfrm flipH="1">
            <a:off x="66294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6" name="Line 32"/>
          <p:cNvSpPr>
            <a:spLocks noChangeShapeType="1"/>
          </p:cNvSpPr>
          <p:nvPr/>
        </p:nvSpPr>
        <p:spPr bwMode="auto">
          <a:xfrm flipH="1">
            <a:off x="7543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7" name="Line 33"/>
          <p:cNvSpPr>
            <a:spLocks noChangeShapeType="1"/>
          </p:cNvSpPr>
          <p:nvPr/>
        </p:nvSpPr>
        <p:spPr bwMode="auto">
          <a:xfrm flipH="1">
            <a:off x="8305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8" name="Rectangle 34"/>
          <p:cNvSpPr>
            <a:spLocks noChangeArrowheads="1"/>
          </p:cNvSpPr>
          <p:nvPr/>
        </p:nvSpPr>
        <p:spPr bwMode="auto">
          <a:xfrm>
            <a:off x="304800" y="5562600"/>
            <a:ext cx="8001000" cy="69215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lgn="l" eaLnBrk="0" hangingPunct="0">
              <a:defRPr/>
            </a:pPr>
            <a:endParaRPr lang="en-US" sz="2000" b="0">
              <a:solidFill>
                <a:srgbClr val="000000"/>
              </a:solidFill>
              <a:latin typeface="Arial"/>
              <a:cs typeface="Arial"/>
            </a:endParaRPr>
          </a:p>
        </p:txBody>
      </p:sp>
      <p:sp>
        <p:nvSpPr>
          <p:cNvPr id="415779" name="Line 35"/>
          <p:cNvSpPr>
            <a:spLocks noChangeShapeType="1"/>
          </p:cNvSpPr>
          <p:nvPr/>
        </p:nvSpPr>
        <p:spPr bwMode="auto">
          <a:xfrm>
            <a:off x="762000" y="2133600"/>
            <a:ext cx="8001000" cy="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anchor="ct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80" name="Text Box 36"/>
          <p:cNvSpPr txBox="1">
            <a:spLocks noChangeArrowheads="1"/>
          </p:cNvSpPr>
          <p:nvPr/>
        </p:nvSpPr>
        <p:spPr bwMode="auto">
          <a:xfrm rot="16791372">
            <a:off x="1392238" y="3963987"/>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en-US" sz="2800">
                <a:solidFill>
                  <a:srgbClr val="FFFFFF"/>
                </a:solidFill>
                <a:latin typeface="Arial"/>
                <a:cs typeface="Arial"/>
              </a:rPr>
              <a:t>Incest 5</a:t>
            </a:r>
          </a:p>
        </p:txBody>
      </p:sp>
      <p:sp>
        <p:nvSpPr>
          <p:cNvPr id="415781" name="Text Box 37"/>
          <p:cNvSpPr txBox="1">
            <a:spLocks noChangeArrowheads="1"/>
          </p:cNvSpPr>
          <p:nvPr/>
        </p:nvSpPr>
        <p:spPr bwMode="auto">
          <a:xfrm rot="16791372">
            <a:off x="2001838" y="4040187"/>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en-US" sz="2800">
                <a:solidFill>
                  <a:srgbClr val="FFFFFF"/>
                </a:solidFill>
                <a:latin typeface="Arial"/>
                <a:cs typeface="Arial"/>
              </a:rPr>
              <a:t>Lawsuits 6</a:t>
            </a:r>
          </a:p>
        </p:txBody>
      </p:sp>
      <p:sp>
        <p:nvSpPr>
          <p:cNvPr id="415782" name="Text Box 38"/>
          <p:cNvSpPr txBox="1">
            <a:spLocks noChangeArrowheads="1"/>
          </p:cNvSpPr>
          <p:nvPr/>
        </p:nvSpPr>
        <p:spPr bwMode="auto">
          <a:xfrm rot="16791372">
            <a:off x="2611438" y="4038600"/>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en-US" sz="2800">
                <a:solidFill>
                  <a:srgbClr val="FFFFFF"/>
                </a:solidFill>
                <a:latin typeface="Arial"/>
                <a:cs typeface="Arial"/>
              </a:rPr>
              <a:t>Immorality </a:t>
            </a:r>
          </a:p>
        </p:txBody>
      </p:sp>
      <p:sp>
        <p:nvSpPr>
          <p:cNvPr id="415783" name="Line 39"/>
          <p:cNvSpPr>
            <a:spLocks noChangeShapeType="1"/>
          </p:cNvSpPr>
          <p:nvPr/>
        </p:nvSpPr>
        <p:spPr bwMode="auto">
          <a:xfrm flipH="1">
            <a:off x="3352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84" name="Text Box 40"/>
          <p:cNvSpPr txBox="1">
            <a:spLocks noChangeArrowheads="1"/>
          </p:cNvSpPr>
          <p:nvPr/>
        </p:nvSpPr>
        <p:spPr bwMode="auto">
          <a:xfrm rot="16791372">
            <a:off x="-228600" y="3995738"/>
            <a:ext cx="2511425"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en-US" sz="2800" dirty="0">
                <a:solidFill>
                  <a:srgbClr val="FFFFFF"/>
                </a:solidFill>
                <a:latin typeface="Arial"/>
                <a:cs typeface="Arial"/>
              </a:rPr>
              <a:t>Factions 1–2</a:t>
            </a:r>
          </a:p>
        </p:txBody>
      </p:sp>
      <p:sp>
        <p:nvSpPr>
          <p:cNvPr id="415785" name="Text Box 41"/>
          <p:cNvSpPr txBox="1">
            <a:spLocks noChangeArrowheads="1"/>
          </p:cNvSpPr>
          <p:nvPr/>
        </p:nvSpPr>
        <p:spPr bwMode="auto">
          <a:xfrm rot="16791372">
            <a:off x="696913" y="3806825"/>
            <a:ext cx="2470150" cy="8763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en-US" sz="2800" dirty="0">
                <a:solidFill>
                  <a:srgbClr val="FFFFFF"/>
                </a:solidFill>
                <a:latin typeface="Arial"/>
                <a:cs typeface="Arial"/>
              </a:rPr>
              <a:t>Carnality </a:t>
            </a:r>
          </a:p>
          <a:p>
            <a:pPr>
              <a:lnSpc>
                <a:spcPct val="90000"/>
              </a:lnSpc>
              <a:defRPr/>
            </a:pPr>
            <a:r>
              <a:rPr lang="en-US" sz="2800" dirty="0">
                <a:solidFill>
                  <a:srgbClr val="FFFFFF"/>
                </a:solidFill>
                <a:latin typeface="Arial"/>
                <a:cs typeface="Arial"/>
              </a:rPr>
              <a:t>3–4</a:t>
            </a:r>
          </a:p>
        </p:txBody>
      </p:sp>
      <p:sp>
        <p:nvSpPr>
          <p:cNvPr id="2" name="Oval 1"/>
          <p:cNvSpPr>
            <a:spLocks noChangeArrowheads="1"/>
          </p:cNvSpPr>
          <p:nvPr/>
        </p:nvSpPr>
        <p:spPr bwMode="auto">
          <a:xfrm rot="689131">
            <a:off x="4076700" y="2595563"/>
            <a:ext cx="781050" cy="3095625"/>
          </a:xfrm>
          <a:prstGeom prst="ellipse">
            <a:avLst/>
          </a:prstGeom>
          <a:noFill/>
          <a:ln w="76200">
            <a:solidFill>
              <a:srgbClr val="FFFF00"/>
            </a:solidFill>
            <a:round/>
            <a:headEnd/>
            <a:tailEnd/>
          </a:ln>
          <a:extLst>
            <a:ext uri="{909E8E84-426E-40dd-AFC4-6F175D3DCCD1}">
              <a14:hiddenFill xmlns="" xmlns:a14="http://schemas.microsoft.com/office/drawing/2010/main">
                <a:solidFill>
                  <a:srgbClr val="FFFFFF"/>
                </a:solidFill>
              </a14:hiddenFill>
            </a:ext>
          </a:extLst>
        </p:spPr>
        <p:txBody>
          <a:bodyPr/>
          <a:lstStyle/>
          <a:p>
            <a:pPr algn="l" eaLnBrk="0" hangingPunct="0"/>
            <a:endParaRPr lang="en-US" b="0">
              <a:solidFill>
                <a:srgbClr val="000000"/>
              </a:solidFill>
            </a:endParaRPr>
          </a:p>
        </p:txBody>
      </p:sp>
    </p:spTree>
    <p:extLst>
      <p:ext uri="{BB962C8B-B14F-4D97-AF65-F5344CB8AC3E}">
        <p14:creationId xmlns:p14="http://schemas.microsoft.com/office/powerpoint/2010/main" val="34142090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8809" name="Picture 9" descr="Umbrell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4400" y="838200"/>
            <a:ext cx="7467600" cy="4606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68802" name="Rectangle 2"/>
          <p:cNvSpPr>
            <a:spLocks noGrp="1" noChangeArrowheads="1"/>
          </p:cNvSpPr>
          <p:nvPr>
            <p:ph type="title"/>
          </p:nvPr>
        </p:nvSpPr>
        <p:spPr>
          <a:xfrm>
            <a:off x="76200" y="-228600"/>
            <a:ext cx="8991600" cy="1447800"/>
          </a:xfrm>
        </p:spPr>
        <p:txBody>
          <a:bodyPr/>
          <a:lstStyle/>
          <a:p>
            <a:pPr eaLnBrk="1" hangingPunct="1">
              <a:defRPr/>
            </a:pPr>
            <a:r>
              <a:rPr kumimoji="0" lang="en-US"/>
              <a:t>1 Corinthians 7 Overview</a:t>
            </a:r>
          </a:p>
        </p:txBody>
      </p:sp>
      <p:sp>
        <p:nvSpPr>
          <p:cNvPr id="1868804" name="Rectangle 4"/>
          <p:cNvSpPr>
            <a:spLocks noChangeArrowheads="1"/>
          </p:cNvSpPr>
          <p:nvPr/>
        </p:nvSpPr>
        <p:spPr bwMode="auto">
          <a:xfrm>
            <a:off x="1658938" y="2924175"/>
            <a:ext cx="3389312" cy="1600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spcBef>
                <a:spcPct val="20000"/>
              </a:spcBef>
              <a:buSzPct val="90000"/>
              <a:defRPr/>
            </a:pPr>
            <a:r>
              <a:rPr lang="en-US" sz="4000" dirty="0">
                <a:solidFill>
                  <a:srgbClr val="21239A"/>
                </a:solidFill>
                <a:latin typeface="Helvetica" charset="0"/>
              </a:rPr>
              <a:t>Marriage</a:t>
            </a:r>
          </a:p>
          <a:p>
            <a:pPr marL="342900" indent="-342900">
              <a:spcBef>
                <a:spcPct val="20000"/>
              </a:spcBef>
              <a:buSzPct val="90000"/>
              <a:defRPr/>
            </a:pPr>
            <a:r>
              <a:rPr lang="en-US" sz="4000" dirty="0">
                <a:solidFill>
                  <a:srgbClr val="21239A"/>
                </a:solidFill>
                <a:latin typeface="Helvetica" charset="0"/>
              </a:rPr>
              <a:t>7:1-24</a:t>
            </a:r>
          </a:p>
        </p:txBody>
      </p:sp>
      <p:sp>
        <p:nvSpPr>
          <p:cNvPr id="1868805" name="Rectangle 5"/>
          <p:cNvSpPr>
            <a:spLocks noChangeArrowheads="1"/>
          </p:cNvSpPr>
          <p:nvPr/>
        </p:nvSpPr>
        <p:spPr bwMode="auto">
          <a:xfrm>
            <a:off x="4783138" y="2924175"/>
            <a:ext cx="3389312" cy="1600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spcBef>
                <a:spcPct val="20000"/>
              </a:spcBef>
              <a:buSzPct val="90000"/>
              <a:defRPr/>
            </a:pPr>
            <a:r>
              <a:rPr lang="en-US" sz="4000">
                <a:solidFill>
                  <a:srgbClr val="21239A"/>
                </a:solidFill>
                <a:latin typeface="Helvetica" charset="0"/>
              </a:rPr>
              <a:t>Singleness</a:t>
            </a:r>
          </a:p>
          <a:p>
            <a:pPr marL="342900" indent="-342900">
              <a:spcBef>
                <a:spcPct val="20000"/>
              </a:spcBef>
              <a:buSzPct val="90000"/>
              <a:defRPr/>
            </a:pPr>
            <a:r>
              <a:rPr lang="en-US" sz="4000">
                <a:solidFill>
                  <a:srgbClr val="21239A"/>
                </a:solidFill>
                <a:latin typeface="Helvetica" charset="0"/>
              </a:rPr>
              <a:t>7:25-40</a:t>
            </a:r>
          </a:p>
        </p:txBody>
      </p:sp>
      <p:sp>
        <p:nvSpPr>
          <p:cNvPr id="1868810" name="Rectangle 10"/>
          <p:cNvSpPr>
            <a:spLocks noChangeArrowheads="1"/>
          </p:cNvSpPr>
          <p:nvPr/>
        </p:nvSpPr>
        <p:spPr bwMode="auto">
          <a:xfrm rot="21566660">
            <a:off x="2979738" y="1357313"/>
            <a:ext cx="3529012" cy="1676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a:spcBef>
                <a:spcPct val="20000"/>
              </a:spcBef>
              <a:buSzPct val="90000"/>
              <a:defRPr/>
            </a:pPr>
            <a:r>
              <a:rPr lang="en-US" altLang="ja-JP" sz="4400" dirty="0">
                <a:solidFill>
                  <a:srgbClr val="FFFFFF"/>
                </a:solidFill>
                <a:effectLst>
                  <a:outerShdw blurRad="38100" dist="76200" dir="2700000" algn="tl" rotWithShape="0">
                    <a:srgbClr val="000000">
                      <a:alpha val="92000"/>
                    </a:srgbClr>
                  </a:outerShdw>
                </a:effectLst>
                <a:latin typeface="Helvetica" charset="0"/>
              </a:rPr>
              <a:t>"</a:t>
            </a:r>
            <a:r>
              <a:rPr lang="en-US" sz="4400" dirty="0">
                <a:solidFill>
                  <a:srgbClr val="FFFFFF"/>
                </a:solidFill>
                <a:effectLst>
                  <a:outerShdw blurRad="38100" dist="76200" dir="2700000" algn="tl" rotWithShape="0">
                    <a:srgbClr val="000000">
                      <a:alpha val="92000"/>
                    </a:srgbClr>
                  </a:outerShdw>
                </a:effectLst>
                <a:latin typeface="Helvetica" charset="0"/>
              </a:rPr>
              <a:t>Remain</a:t>
            </a:r>
            <a:r>
              <a:rPr lang="en-US" altLang="ja-JP" sz="4400" dirty="0">
                <a:solidFill>
                  <a:srgbClr val="FFFFFF"/>
                </a:solidFill>
                <a:effectLst>
                  <a:outerShdw blurRad="38100" dist="76200" dir="2700000" algn="tl" rotWithShape="0">
                    <a:srgbClr val="000000">
                      <a:alpha val="92000"/>
                    </a:srgbClr>
                  </a:outerShdw>
                </a:effectLst>
                <a:latin typeface="Helvetica" charset="0"/>
              </a:rPr>
              <a:t>"</a:t>
            </a:r>
            <a:br>
              <a:rPr lang="en-US" sz="4400" dirty="0">
                <a:solidFill>
                  <a:srgbClr val="FFFFFF"/>
                </a:solidFill>
                <a:effectLst>
                  <a:outerShdw blurRad="38100" dist="76200" dir="2700000" algn="tl" rotWithShape="0">
                    <a:srgbClr val="000000">
                      <a:alpha val="92000"/>
                    </a:srgbClr>
                  </a:outerShdw>
                </a:effectLst>
                <a:latin typeface="Helvetica" charset="0"/>
              </a:rPr>
            </a:br>
            <a:r>
              <a:rPr lang="en-US" sz="4400" dirty="0">
                <a:solidFill>
                  <a:srgbClr val="FFFFFF"/>
                </a:solidFill>
                <a:effectLst>
                  <a:outerShdw blurRad="38100" dist="76200" dir="2700000" algn="tl" rotWithShape="0">
                    <a:srgbClr val="000000">
                      <a:alpha val="92000"/>
                    </a:srgbClr>
                  </a:outerShdw>
                </a:effectLst>
                <a:latin typeface="Helvetica" charset="0"/>
              </a:rPr>
              <a:t>17, 20, 24</a:t>
            </a:r>
          </a:p>
        </p:txBody>
      </p:sp>
    </p:spTree>
    <p:extLst>
      <p:ext uri="{BB962C8B-B14F-4D97-AF65-F5344CB8AC3E}">
        <p14:creationId xmlns:p14="http://schemas.microsoft.com/office/powerpoint/2010/main" val="28697125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86880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868804">
                                            <p:txEl>
                                              <p:pRg st="0" end="0"/>
                                            </p:txEl>
                                          </p:spTgt>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499"/>
                                          </p:stCondLst>
                                        </p:cTn>
                                        <p:tgtEl>
                                          <p:spTgt spid="1868804">
                                            <p:txEl>
                                              <p:pRg st="1" end="1"/>
                                            </p:txEl>
                                          </p:spTgt>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1868805">
                                            <p:txEl>
                                              <p:pRg st="0" end="0"/>
                                            </p:txEl>
                                          </p:spTgt>
                                        </p:tgtEl>
                                        <p:attrNameLst>
                                          <p:attrName>style.visibility</p:attrName>
                                        </p:attrNameLst>
                                      </p:cBhvr>
                                      <p:to>
                                        <p:strVal val="visible"/>
                                      </p:to>
                                    </p:set>
                                  </p:childTnLst>
                                </p:cTn>
                              </p:par>
                            </p:childTnLst>
                          </p:cTn>
                        </p:par>
                        <p:par>
                          <p:cTn id="18" fill="hold" nodeType="afterGroup">
                            <p:stCondLst>
                              <p:cond delay="500"/>
                            </p:stCondLst>
                            <p:childTnLst>
                              <p:par>
                                <p:cTn id="19" presetID="1" presetClass="entr" presetSubtype="0" fill="hold" grpId="0" nodeType="afterEffect">
                                  <p:stCondLst>
                                    <p:cond delay="0"/>
                                  </p:stCondLst>
                                  <p:childTnLst>
                                    <p:set>
                                      <p:cBhvr>
                                        <p:cTn id="20" dur="1" fill="hold">
                                          <p:stCondLst>
                                            <p:cond delay="499"/>
                                          </p:stCondLst>
                                        </p:cTn>
                                        <p:tgtEl>
                                          <p:spTgt spid="1868805">
                                            <p:txEl>
                                              <p:pRg st="1" end="1"/>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8688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8804" grpId="0" build="p" autoUpdateAnimBg="0"/>
      <p:bldP spid="1868805" grpId="0" build="p" autoUpdateAnimBg="0"/>
      <p:bldP spid="1868810" grpId="0" build="p" autoUpdateAnimBg="0"/>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Grp="1" noChangeArrowheads="1"/>
          </p:cNvSpPr>
          <p:nvPr>
            <p:ph type="ctrTitle"/>
          </p:nvPr>
        </p:nvSpPr>
        <p:spPr>
          <a:xfrm>
            <a:off x="381000" y="762000"/>
            <a:ext cx="8305800" cy="2895600"/>
          </a:xfrm>
          <a:noFill/>
        </p:spPr>
        <p:txBody>
          <a:bodyPr/>
          <a:lstStyle/>
          <a:p>
            <a:pPr marL="715963" indent="-715963" eaLnBrk="1" hangingPunct="1"/>
            <a:r>
              <a:rPr lang="en-US" sz="4800" b="1" dirty="0">
                <a:latin typeface="Helvetica" charset="0"/>
                <a:ea typeface="ＭＳ Ｐゴシック" charset="0"/>
                <a:cs typeface="ＭＳ Ｐゴシック" charset="0"/>
              </a:rPr>
              <a:t>I.	Those </a:t>
            </a:r>
            <a:r>
              <a:rPr lang="en-US" sz="4800" b="1" dirty="0">
                <a:solidFill>
                  <a:srgbClr val="FFF614"/>
                </a:solidFill>
                <a:latin typeface="Helvetica" charset="0"/>
                <a:ea typeface="ＭＳ Ｐゴシック" charset="0"/>
                <a:cs typeface="ＭＳ Ｐゴシック" charset="0"/>
              </a:rPr>
              <a:t>married</a:t>
            </a:r>
            <a:r>
              <a:rPr lang="en-US" sz="4800" b="1" dirty="0">
                <a:latin typeface="Helvetica" charset="0"/>
                <a:ea typeface="ＭＳ Ｐゴシック" charset="0"/>
                <a:cs typeface="ＭＳ Ｐゴシック" charset="0"/>
              </a:rPr>
              <a:t> can have their sexual needs legitimately met (7:1-7)</a:t>
            </a:r>
          </a:p>
        </p:txBody>
      </p:sp>
      <p:pic>
        <p:nvPicPr>
          <p:cNvPr id="291843" name="Picture 3" descr="marriage_-_hand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38400" y="3505200"/>
            <a:ext cx="4308475" cy="287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Grp="1" noChangeArrowheads="1"/>
          </p:cNvSpPr>
          <p:nvPr>
            <p:ph type="ctrTitle"/>
          </p:nvPr>
        </p:nvSpPr>
        <p:spPr>
          <a:xfrm>
            <a:off x="381000" y="762000"/>
            <a:ext cx="8305800" cy="2895600"/>
          </a:xfrm>
          <a:noFill/>
        </p:spPr>
        <p:txBody>
          <a:bodyPr/>
          <a:lstStyle/>
          <a:p>
            <a:pPr eaLnBrk="1" hangingPunct="1"/>
            <a:r>
              <a:rPr lang="en-US" sz="4800" b="1" dirty="0">
                <a:latin typeface="Helvetica" charset="0"/>
                <a:ea typeface="ＭＳ Ｐゴシック" charset="0"/>
                <a:cs typeface="ＭＳ Ｐゴシック" charset="0"/>
              </a:rPr>
              <a:t>II.  </a:t>
            </a:r>
            <a:r>
              <a:rPr lang="en-US" sz="4800" b="1" dirty="0">
                <a:solidFill>
                  <a:srgbClr val="FFF614"/>
                </a:solidFill>
                <a:latin typeface="Helvetica" charset="0"/>
                <a:ea typeface="ＭＳ Ｐゴシック" charset="0"/>
                <a:cs typeface="ＭＳ Ｐゴシック" charset="0"/>
              </a:rPr>
              <a:t>Widowers</a:t>
            </a:r>
            <a:r>
              <a:rPr lang="en-US" sz="4800" b="1" dirty="0">
                <a:latin typeface="Helvetica" charset="0"/>
                <a:ea typeface="ＭＳ Ｐゴシック" charset="0"/>
                <a:cs typeface="ＭＳ Ｐゴシック" charset="0"/>
              </a:rPr>
              <a:t> and </a:t>
            </a:r>
            <a:r>
              <a:rPr lang="en-US" sz="4800" b="1" dirty="0">
                <a:solidFill>
                  <a:srgbClr val="FFF614"/>
                </a:solidFill>
                <a:latin typeface="Helvetica" charset="0"/>
                <a:ea typeface="ＭＳ Ｐゴシック" charset="0"/>
                <a:cs typeface="ＭＳ Ｐゴシック" charset="0"/>
              </a:rPr>
              <a:t>widows</a:t>
            </a:r>
            <a:r>
              <a:rPr lang="en-US" sz="4800" b="1" dirty="0">
                <a:latin typeface="Helvetica" charset="0"/>
                <a:ea typeface="ＭＳ Ｐゴシック" charset="0"/>
                <a:cs typeface="ＭＳ Ｐゴシック" charset="0"/>
              </a:rPr>
              <a:t> can remarry if they have unmet sexual needs (7:8-9)</a:t>
            </a:r>
            <a:endParaRPr lang="en-US" sz="4800" dirty="0">
              <a:solidFill>
                <a:schemeClr val="bg1"/>
              </a:solidFill>
              <a:latin typeface="Helvetica" charset="0"/>
              <a:ea typeface="ＭＳ Ｐゴシック" charset="0"/>
              <a:cs typeface="ＭＳ Ｐゴシック" charset="0"/>
            </a:endParaRPr>
          </a:p>
        </p:txBody>
      </p:sp>
      <p:pic>
        <p:nvPicPr>
          <p:cNvPr id="295939" name="Picture 4" descr="marriage ceremon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00200" y="3505200"/>
            <a:ext cx="6172200" cy="2528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endParaRPr lang="en-US" b="0">
              <a:solidFill>
                <a:srgbClr val="000000"/>
              </a:solidFill>
              <a:cs typeface="Times New Roman"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a:spcBef>
                <a:spcPct val="50000"/>
              </a:spcBef>
              <a:defRPr/>
            </a:pPr>
            <a:r>
              <a:rPr lang="en-US" sz="2000" dirty="0">
                <a:solidFill>
                  <a:srgbClr val="000000"/>
                </a:solidFill>
                <a:ea typeface="+mn-ea"/>
                <a:cs typeface="+mn-cs"/>
              </a:rPr>
              <a:t>"To the remotest part of the earth" (Acts 1:8)</a:t>
            </a:r>
          </a:p>
          <a:p>
            <a:pPr algn="l">
              <a:defRPr/>
            </a:pPr>
            <a:r>
              <a:rPr lang="en-US" sz="1600" dirty="0">
                <a:solidFill>
                  <a:srgbClr val="000000"/>
                </a:solidFill>
                <a:ea typeface="+mn-ea"/>
                <a:cs typeface="+mn-cs"/>
              </a:rPr>
              <a:t>Acts </a:t>
            </a:r>
            <a:r>
              <a:rPr lang="en-US" sz="2000" dirty="0">
                <a:solidFill>
                  <a:srgbClr val="000000"/>
                </a:solidFill>
                <a:ea typeface="+mn-ea"/>
                <a:cs typeface="+mn-cs"/>
              </a:rPr>
              <a:t>9  13       14    15  16          18           21     27     28</a:t>
            </a:r>
          </a:p>
        </p:txBody>
      </p:sp>
      <p:sp>
        <p:nvSpPr>
          <p:cNvPr id="175108"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200">
                <a:solidFill>
                  <a:srgbClr val="FFFFFF"/>
                </a:solidFill>
                <a:latin typeface="Arial Narrow" charset="0"/>
                <a:cs typeface="Times New Roman" charset="0"/>
              </a:rPr>
              <a:t>Fall 49</a:t>
            </a:r>
          </a:p>
          <a:p>
            <a:pPr eaLnBrk="1" hangingPunct="1">
              <a:spcBef>
                <a:spcPct val="50000"/>
              </a:spcBef>
            </a:pPr>
            <a:r>
              <a:rPr lang="en-US" sz="1600">
                <a:solidFill>
                  <a:srgbClr val="FFFFFF"/>
                </a:solidFill>
                <a:latin typeface="Arial Narrow" charset="0"/>
                <a:cs typeface="Times New Roman" charset="0"/>
              </a:rPr>
              <a:t>The</a:t>
            </a:r>
          </a:p>
          <a:p>
            <a:pPr eaLnBrk="1" hangingPunct="1"/>
            <a:r>
              <a:rPr lang="en-US" sz="1600">
                <a:solidFill>
                  <a:srgbClr val="FFFFFF"/>
                </a:solidFill>
                <a:latin typeface="Arial Narrow" charset="0"/>
                <a:cs typeface="Times New Roman" charset="0"/>
              </a:rPr>
              <a:t>Council</a:t>
            </a:r>
          </a:p>
        </p:txBody>
      </p:sp>
      <p:sp>
        <p:nvSpPr>
          <p:cNvPr id="175109"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200">
                <a:solidFill>
                  <a:srgbClr val="FFFFFF"/>
                </a:solidFill>
                <a:latin typeface="Arial Narrow" charset="0"/>
                <a:cs typeface="Times New Roman" charset="0"/>
              </a:rPr>
              <a:t>May 57-</a:t>
            </a:r>
            <a:br>
              <a:rPr lang="en-US" sz="1200">
                <a:solidFill>
                  <a:srgbClr val="FFFFFF"/>
                </a:solidFill>
                <a:latin typeface="Arial Narrow" charset="0"/>
                <a:cs typeface="Times New Roman" charset="0"/>
              </a:rPr>
            </a:br>
            <a:r>
              <a:rPr lang="en-US" sz="1200">
                <a:solidFill>
                  <a:srgbClr val="FFFFFF"/>
                </a:solidFill>
                <a:latin typeface="Arial Narrow" charset="0"/>
                <a:cs typeface="Times New Roman" charset="0"/>
              </a:rPr>
              <a:t>Aug 59</a:t>
            </a:r>
          </a:p>
          <a:p>
            <a:pPr eaLnBrk="1" hangingPunct="1">
              <a:spcBef>
                <a:spcPct val="50000"/>
              </a:spcBef>
            </a:pPr>
            <a:r>
              <a:rPr lang="en-US" sz="1600">
                <a:solidFill>
                  <a:srgbClr val="FFFFFF"/>
                </a:solidFill>
                <a:latin typeface="Arial Narrow" charset="0"/>
                <a:cs typeface="Times New Roman" charset="0"/>
              </a:rPr>
              <a:t>Trials</a:t>
            </a:r>
            <a:endParaRPr lang="en-US" sz="1800">
              <a:solidFill>
                <a:srgbClr val="FFFFFF"/>
              </a:solidFill>
              <a:latin typeface="Arial Narrow" charset="0"/>
              <a:cs typeface="Times New Roman" charset="0"/>
            </a:endParaRPr>
          </a:p>
        </p:txBody>
      </p:sp>
      <p:sp>
        <p:nvSpPr>
          <p:cNvPr id="175110"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75111" name="Text Box 20"/>
          <p:cNvSpPr txBox="1">
            <a:spLocks noChangeArrowheads="1"/>
          </p:cNvSpPr>
          <p:nvPr/>
        </p:nvSpPr>
        <p:spPr bwMode="auto">
          <a:xfrm>
            <a:off x="8296275" y="2324100"/>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200">
                <a:solidFill>
                  <a:srgbClr val="FFFFFF"/>
                </a:solidFill>
                <a:latin typeface="Arial Narrow" charset="0"/>
                <a:cs typeface="Times New Roman" charset="0"/>
              </a:rPr>
              <a:t>Spring 68</a:t>
            </a:r>
          </a:p>
          <a:p>
            <a:pPr eaLnBrk="1" hangingPunct="1">
              <a:spcBef>
                <a:spcPct val="50000"/>
              </a:spcBef>
            </a:pPr>
            <a:r>
              <a:rPr lang="en-US" sz="1400">
                <a:solidFill>
                  <a:srgbClr val="FFFFFF"/>
                </a:solidFill>
                <a:latin typeface="Arial Narrow" charset="0"/>
                <a:cs typeface="Times New Roman" charset="0"/>
              </a:rPr>
              <a:t>Expansion</a:t>
            </a:r>
            <a:r>
              <a:rPr lang="en-US" sz="1600">
                <a:solidFill>
                  <a:srgbClr val="FFFFFF"/>
                </a:solidFill>
                <a:latin typeface="Arial Narrow" charset="0"/>
                <a:cs typeface="Times New Roman" charset="0"/>
              </a:rPr>
              <a:t> of Church</a:t>
            </a:r>
          </a:p>
        </p:txBody>
      </p:sp>
      <p:sp>
        <p:nvSpPr>
          <p:cNvPr id="175112"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eaLnBrk="1" hangingPunct="1">
              <a:spcBef>
                <a:spcPct val="50000"/>
              </a:spcBef>
            </a:pPr>
            <a:r>
              <a:rPr lang="en-US" sz="2000">
                <a:solidFill>
                  <a:srgbClr val="FFFFFF"/>
                </a:solidFill>
                <a:latin typeface="Arial Narrow" charset="0"/>
                <a:cs typeface="Times New Roman" charset="0"/>
              </a:rPr>
              <a:t>35           48          49          50          52  53          57        60             62              67           68     95</a:t>
            </a:r>
          </a:p>
        </p:txBody>
      </p:sp>
      <p:sp>
        <p:nvSpPr>
          <p:cNvPr id="175113" name="Text Box 7"/>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200">
                <a:solidFill>
                  <a:srgbClr val="000000"/>
                </a:solidFill>
                <a:latin typeface="Arial Narrow" charset="0"/>
                <a:cs typeface="Times New Roman" charset="0"/>
              </a:rPr>
              <a:t>Apr 48-</a:t>
            </a:r>
            <a:br>
              <a:rPr lang="en-US" sz="1200">
                <a:solidFill>
                  <a:srgbClr val="000000"/>
                </a:solidFill>
                <a:latin typeface="Arial Narrow" charset="0"/>
                <a:cs typeface="Times New Roman" charset="0"/>
              </a:rPr>
            </a:br>
            <a:r>
              <a:rPr lang="en-US" sz="1200">
                <a:solidFill>
                  <a:srgbClr val="000000"/>
                </a:solidFill>
                <a:latin typeface="Arial Narrow" charset="0"/>
                <a:cs typeface="Times New Roman" charset="0"/>
              </a:rPr>
              <a:t>Sep 49</a:t>
            </a:r>
          </a:p>
          <a:p>
            <a:pPr eaLnBrk="1" hangingPunct="1"/>
            <a:r>
              <a:rPr lang="en-US">
                <a:solidFill>
                  <a:srgbClr val="000000"/>
                </a:solidFill>
                <a:latin typeface="Arial Narrow" charset="0"/>
                <a:cs typeface="Times New Roman" charset="0"/>
              </a:rPr>
              <a:t>1</a:t>
            </a:r>
            <a:br>
              <a:rPr lang="en-US">
                <a:solidFill>
                  <a:srgbClr val="000000"/>
                </a:solidFill>
                <a:latin typeface="Arial Narrow" charset="0"/>
                <a:cs typeface="Times New Roman" charset="0"/>
              </a:rPr>
            </a:br>
            <a:r>
              <a:rPr lang="en-US">
                <a:solidFill>
                  <a:srgbClr val="000000"/>
                </a:solidFill>
                <a:latin typeface="Arial Narrow" charset="0"/>
                <a:cs typeface="Times New Roman" charset="0"/>
              </a:rPr>
              <a:t>Galatia</a:t>
            </a:r>
          </a:p>
          <a:p>
            <a:pPr eaLnBrk="1" hangingPunct="1">
              <a:spcBef>
                <a:spcPct val="50000"/>
              </a:spcBef>
            </a:pPr>
            <a:endParaRPr lang="en-US" sz="900">
              <a:solidFill>
                <a:srgbClr val="000000"/>
              </a:solidFill>
              <a:latin typeface="Arial Narrow" charset="0"/>
              <a:cs typeface="Times New Roman" charset="0"/>
            </a:endParaRPr>
          </a:p>
        </p:txBody>
      </p:sp>
      <p:sp>
        <p:nvSpPr>
          <p:cNvPr id="175114" name="Text Box 9"/>
          <p:cNvSpPr txBox="1">
            <a:spLocks noChangeArrowheads="1"/>
          </p:cNvSpPr>
          <p:nvPr/>
        </p:nvSpPr>
        <p:spPr bwMode="auto">
          <a:xfrm>
            <a:off x="3743325"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200">
                <a:solidFill>
                  <a:srgbClr val="000000"/>
                </a:solidFill>
                <a:latin typeface="Arial Narrow" charset="0"/>
                <a:cs typeface="Times New Roman" charset="0"/>
              </a:rPr>
              <a:t>Spr 53-</a:t>
            </a:r>
            <a:br>
              <a:rPr lang="en-US" sz="1200">
                <a:solidFill>
                  <a:srgbClr val="000000"/>
                </a:solidFill>
                <a:latin typeface="Arial Narrow" charset="0"/>
                <a:cs typeface="Times New Roman" charset="0"/>
              </a:rPr>
            </a:br>
            <a:r>
              <a:rPr lang="en-US" sz="1200">
                <a:solidFill>
                  <a:srgbClr val="000000"/>
                </a:solidFill>
                <a:latin typeface="Arial Narrow" charset="0"/>
                <a:cs typeface="Times New Roman" charset="0"/>
              </a:rPr>
              <a:t>May 57</a:t>
            </a:r>
          </a:p>
          <a:p>
            <a:pPr eaLnBrk="1" hangingPunct="1"/>
            <a:r>
              <a:rPr lang="en-US">
                <a:solidFill>
                  <a:srgbClr val="000000"/>
                </a:solidFill>
                <a:latin typeface="Arial Narrow" charset="0"/>
                <a:cs typeface="Times New Roman" charset="0"/>
              </a:rPr>
              <a:t>3</a:t>
            </a:r>
            <a:br>
              <a:rPr lang="en-US">
                <a:solidFill>
                  <a:srgbClr val="000000"/>
                </a:solidFill>
                <a:latin typeface="Arial Narrow" charset="0"/>
                <a:cs typeface="Times New Roman" charset="0"/>
              </a:rPr>
            </a:br>
            <a:r>
              <a:rPr lang="en-US">
                <a:solidFill>
                  <a:srgbClr val="000000"/>
                </a:solidFill>
                <a:latin typeface="Arial Narrow" charset="0"/>
                <a:cs typeface="Times New Roman" charset="0"/>
              </a:rPr>
              <a:t>Asia</a:t>
            </a:r>
          </a:p>
          <a:p>
            <a:pPr eaLnBrk="1" hangingPunct="1">
              <a:spcBef>
                <a:spcPct val="50000"/>
              </a:spcBef>
            </a:pPr>
            <a:endParaRPr lang="en-US" sz="1000">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200">
                <a:solidFill>
                  <a:srgbClr val="FFFFFF"/>
                </a:solidFill>
                <a:latin typeface="Arial Narrow" charset="0"/>
                <a:cs typeface="Times New Roman" charset="0"/>
              </a:rPr>
              <a:t>Feb 60-</a:t>
            </a:r>
            <a:br>
              <a:rPr lang="en-US" sz="1200">
                <a:solidFill>
                  <a:srgbClr val="FFFFFF"/>
                </a:solidFill>
                <a:latin typeface="Arial Narrow" charset="0"/>
                <a:cs typeface="Times New Roman" charset="0"/>
              </a:rPr>
            </a:br>
            <a:r>
              <a:rPr lang="en-US" sz="1200">
                <a:solidFill>
                  <a:srgbClr val="FFFFFF"/>
                </a:solidFill>
                <a:latin typeface="Arial Narrow" charset="0"/>
                <a:cs typeface="Times New Roman" charset="0"/>
              </a:rPr>
              <a:t>Mar 62</a:t>
            </a:r>
          </a:p>
          <a:p>
            <a:pPr eaLnBrk="1" hangingPunct="1"/>
            <a:r>
              <a:rPr lang="en-US">
                <a:solidFill>
                  <a:srgbClr val="FFFFFF"/>
                </a:solidFill>
                <a:latin typeface="Arial Narrow" charset="0"/>
                <a:cs typeface="Times New Roman" charset="0"/>
              </a:rPr>
              <a:t>1</a:t>
            </a:r>
            <a:br>
              <a:rPr lang="en-US">
                <a:solidFill>
                  <a:srgbClr val="FFFFFF"/>
                </a:solidFill>
                <a:latin typeface="Arial Narrow" charset="0"/>
                <a:cs typeface="Times New Roman" charset="0"/>
              </a:rPr>
            </a:br>
            <a:r>
              <a:rPr lang="en-US">
                <a:solidFill>
                  <a:srgbClr val="FFFFFF"/>
                </a:solidFill>
                <a:latin typeface="Arial Narrow" charset="0"/>
                <a:cs typeface="Times New Roman" charset="0"/>
              </a:rPr>
              <a:t>Rome</a:t>
            </a:r>
          </a:p>
          <a:p>
            <a:pPr eaLnBrk="1" hangingPunct="1">
              <a:spcBef>
                <a:spcPct val="50000"/>
              </a:spcBef>
            </a:pPr>
            <a:endParaRPr lang="en-US" sz="1000">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200">
                <a:solidFill>
                  <a:srgbClr val="FFFFFF"/>
                </a:solidFill>
                <a:latin typeface="Arial Narrow" charset="0"/>
                <a:cs typeface="Times New Roman" charset="0"/>
              </a:rPr>
              <a:t>Aut 67-</a:t>
            </a:r>
            <a:br>
              <a:rPr lang="en-US" sz="1200">
                <a:solidFill>
                  <a:srgbClr val="FFFFFF"/>
                </a:solidFill>
                <a:latin typeface="Arial Narrow" charset="0"/>
                <a:cs typeface="Times New Roman" charset="0"/>
              </a:rPr>
            </a:br>
            <a:r>
              <a:rPr lang="en-US" sz="1200">
                <a:solidFill>
                  <a:srgbClr val="FFFFFF"/>
                </a:solidFill>
                <a:latin typeface="Arial Narrow" charset="0"/>
                <a:cs typeface="Times New Roman" charset="0"/>
              </a:rPr>
              <a:t>Spr 68</a:t>
            </a:r>
          </a:p>
          <a:p>
            <a:pPr eaLnBrk="1" hangingPunct="1"/>
            <a:r>
              <a:rPr lang="en-US">
                <a:solidFill>
                  <a:srgbClr val="FFFFFF"/>
                </a:solidFill>
                <a:latin typeface="Arial Narrow" charset="0"/>
                <a:cs typeface="Times New Roman" charset="0"/>
              </a:rPr>
              <a:t>2</a:t>
            </a:r>
            <a:br>
              <a:rPr lang="en-US">
                <a:solidFill>
                  <a:srgbClr val="FFFFFF"/>
                </a:solidFill>
                <a:latin typeface="Arial Narrow" charset="0"/>
                <a:cs typeface="Times New Roman" charset="0"/>
              </a:rPr>
            </a:br>
            <a:r>
              <a:rPr lang="en-US">
                <a:solidFill>
                  <a:srgbClr val="FFFFFF"/>
                </a:solidFill>
                <a:latin typeface="Arial Narrow" charset="0"/>
                <a:cs typeface="Times New Roman" charset="0"/>
              </a:rPr>
              <a:t>Rome</a:t>
            </a:r>
          </a:p>
          <a:p>
            <a:pPr eaLnBrk="1" hangingPunct="1">
              <a:spcBef>
                <a:spcPct val="50000"/>
              </a:spcBef>
            </a:pPr>
            <a:endParaRPr lang="en-US" sz="1000">
              <a:solidFill>
                <a:srgbClr val="FFFFFF"/>
              </a:solidFill>
              <a:latin typeface="Arial Narrow" charset="0"/>
              <a:cs typeface="Times New Roman" charset="0"/>
            </a:endParaRPr>
          </a:p>
        </p:txBody>
      </p:sp>
      <p:sp>
        <p:nvSpPr>
          <p:cNvPr id="175117"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2000">
                <a:solidFill>
                  <a:srgbClr val="FFFFFF"/>
                </a:solidFill>
                <a:cs typeface="Arial" charset="0"/>
              </a:rPr>
              <a:t>38</a:t>
            </a:r>
            <a:br>
              <a:rPr lang="en-US" sz="2000">
                <a:solidFill>
                  <a:srgbClr val="FFFFFF"/>
                </a:solidFill>
                <a:cs typeface="Arial" charset="0"/>
              </a:rPr>
            </a:br>
            <a:r>
              <a:rPr lang="en-US" sz="2000">
                <a:solidFill>
                  <a:srgbClr val="FFFFFF"/>
                </a:solidFill>
                <a:cs typeface="Arial" charset="0"/>
              </a:rPr>
              <a:t>124</a:t>
            </a:r>
            <a:br>
              <a:rPr lang="en-US" sz="2000">
                <a:solidFill>
                  <a:srgbClr val="FFFFFF"/>
                </a:solidFill>
                <a:cs typeface="Arial" charset="0"/>
              </a:rPr>
            </a:br>
            <a:r>
              <a:rPr lang="en-US" sz="2000">
                <a:solidFill>
                  <a:srgbClr val="FFFFFF"/>
                </a:solidFill>
                <a:cs typeface="Arial" charset="0"/>
              </a:rPr>
              <a:t>39-41</a:t>
            </a:r>
          </a:p>
        </p:txBody>
      </p:sp>
      <p:sp>
        <p:nvSpPr>
          <p:cNvPr id="175118" name="Text Box 9"/>
          <p:cNvSpPr txBox="1">
            <a:spLocks noChangeArrowheads="1"/>
          </p:cNvSpPr>
          <p:nvPr/>
        </p:nvSpPr>
        <p:spPr bwMode="auto">
          <a:xfrm>
            <a:off x="63246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200">
                <a:solidFill>
                  <a:srgbClr val="000000"/>
                </a:solidFill>
                <a:latin typeface="Arial Narrow" charset="0"/>
                <a:cs typeface="Times New Roman" charset="0"/>
              </a:rPr>
              <a:t>Spr 62-</a:t>
            </a:r>
            <a:br>
              <a:rPr lang="en-US" sz="1200">
                <a:solidFill>
                  <a:srgbClr val="000000"/>
                </a:solidFill>
                <a:latin typeface="Arial Narrow" charset="0"/>
                <a:cs typeface="Times New Roman" charset="0"/>
              </a:rPr>
            </a:br>
            <a:r>
              <a:rPr lang="en-US" sz="1200">
                <a:solidFill>
                  <a:srgbClr val="000000"/>
                </a:solidFill>
                <a:latin typeface="Arial Narrow" charset="0"/>
                <a:cs typeface="Times New Roman" charset="0"/>
              </a:rPr>
              <a:t>Fall 67</a:t>
            </a:r>
          </a:p>
          <a:p>
            <a:pPr eaLnBrk="1" hangingPunct="1"/>
            <a:r>
              <a:rPr lang="en-US">
                <a:solidFill>
                  <a:srgbClr val="000000"/>
                </a:solidFill>
                <a:latin typeface="Arial Narrow" charset="0"/>
                <a:cs typeface="Times New Roman" charset="0"/>
              </a:rPr>
              <a:t>4</a:t>
            </a:r>
            <a:br>
              <a:rPr lang="en-US">
                <a:solidFill>
                  <a:srgbClr val="000000"/>
                </a:solidFill>
                <a:latin typeface="Arial Narrow" charset="0"/>
                <a:cs typeface="Times New Roman" charset="0"/>
              </a:rPr>
            </a:br>
            <a:r>
              <a:rPr lang="en-US">
                <a:solidFill>
                  <a:srgbClr val="000000"/>
                </a:solidFill>
                <a:latin typeface="Arial Narrow" charset="0"/>
                <a:cs typeface="Times New Roman" charset="0"/>
              </a:rPr>
              <a:t>Spain</a:t>
            </a:r>
          </a:p>
          <a:p>
            <a:pPr eaLnBrk="1" hangingPunct="1">
              <a:spcBef>
                <a:spcPct val="50000"/>
              </a:spcBef>
            </a:pPr>
            <a:endParaRPr lang="en-US" sz="1000">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68069"/>
            <a:ext cx="7772400" cy="58477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3200" dirty="0">
                <a:solidFill>
                  <a:srgbClr val="FFFFFF"/>
                </a:solidFill>
                <a:effectLst>
                  <a:outerShdw blurRad="38100" dist="38100" dir="2700000" algn="tl">
                    <a:srgbClr val="000000">
                      <a:alpha val="43137"/>
                    </a:srgbClr>
                  </a:outerShdw>
                </a:effectLst>
                <a:cs typeface="Times New Roman" charset="0"/>
              </a:rPr>
              <a:t>NT Overview (Missionary + Key Words)</a:t>
            </a:r>
          </a:p>
        </p:txBody>
      </p:sp>
      <p:sp>
        <p:nvSpPr>
          <p:cNvPr id="19"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800">
                <a:solidFill>
                  <a:srgbClr val="000000"/>
                </a:solidFill>
                <a:latin typeface="Arial Narrow" charset="0"/>
                <a:cs typeface="Times New Roman" charset="0"/>
              </a:rPr>
              <a:t>Gal</a:t>
            </a:r>
            <a:endParaRPr lang="en-US" sz="1600" b="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800">
                <a:solidFill>
                  <a:srgbClr val="000000"/>
                </a:solidFill>
                <a:latin typeface="Arial Narrow" charset="0"/>
                <a:cs typeface="Times New Roman" charset="0"/>
              </a:rPr>
              <a:t>1 Thess</a:t>
            </a:r>
            <a:endParaRPr lang="en-US" sz="1600" b="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800">
                <a:solidFill>
                  <a:srgbClr val="000000"/>
                </a:solidFill>
                <a:latin typeface="Arial Narrow" charset="0"/>
                <a:cs typeface="Times New Roman" charset="0"/>
              </a:rPr>
              <a:t>2 Thess</a:t>
            </a:r>
            <a:endParaRPr lang="en-US" sz="1600" b="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800">
                <a:solidFill>
                  <a:srgbClr val="000000"/>
                </a:solidFill>
                <a:latin typeface="Arial Narrow" charset="0"/>
                <a:cs typeface="Times New Roman" charset="0"/>
              </a:rPr>
              <a:t>1 Cor</a:t>
            </a:r>
            <a:endParaRPr lang="en-US" sz="1600" b="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800">
                <a:solidFill>
                  <a:srgbClr val="FFFFFF"/>
                </a:solidFill>
                <a:latin typeface="Arial Narrow" charset="0"/>
                <a:cs typeface="Times New Roman" charset="0"/>
              </a:rPr>
              <a:t>Matt</a:t>
            </a:r>
            <a:endParaRPr lang="en-US" sz="1600" b="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800">
                <a:solidFill>
                  <a:srgbClr val="FFFFFF"/>
                </a:solidFill>
                <a:latin typeface="Arial Narrow" charset="0"/>
                <a:cs typeface="Times New Roman" charset="0"/>
              </a:rPr>
              <a:t>Luke</a:t>
            </a:r>
            <a:endParaRPr lang="en-US" sz="1600" b="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800">
                <a:solidFill>
                  <a:srgbClr val="FFFFFF"/>
                </a:solidFill>
                <a:latin typeface="Arial Narrow" charset="0"/>
                <a:cs typeface="Times New Roman" charset="0"/>
              </a:rPr>
              <a:t>John</a:t>
            </a:r>
            <a:endParaRPr lang="en-US" sz="1600" b="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800">
                <a:solidFill>
                  <a:srgbClr val="FFFFFF"/>
                </a:solidFill>
                <a:latin typeface="Arial Narrow" charset="0"/>
                <a:cs typeface="Times New Roman" charset="0"/>
              </a:rPr>
              <a:t>Mark</a:t>
            </a:r>
            <a:endParaRPr lang="en-US" sz="1600" b="0">
              <a:solidFill>
                <a:srgbClr val="FFFFFF"/>
              </a:solidFill>
              <a:latin typeface="Arial Narrow" charset="0"/>
              <a:cs typeface="Times New Roman" charset="0"/>
            </a:endParaRPr>
          </a:p>
        </p:txBody>
      </p:sp>
      <p:sp>
        <p:nvSpPr>
          <p:cNvPr id="48"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800">
                <a:solidFill>
                  <a:srgbClr val="FFFFFF"/>
                </a:solidFill>
                <a:latin typeface="Arial Narrow" charset="0"/>
                <a:cs typeface="Times New Roman" charset="0"/>
              </a:rPr>
              <a:t>Acts</a:t>
            </a:r>
            <a:endParaRPr lang="en-US" sz="1600" b="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800">
                <a:solidFill>
                  <a:srgbClr val="FFFFFF"/>
                </a:solidFill>
                <a:latin typeface="Arial Narrow" charset="0"/>
                <a:cs typeface="Times New Roman" charset="0"/>
              </a:rPr>
              <a:t>Gospels &amp; Acts</a:t>
            </a:r>
            <a:endParaRPr lang="en-US" sz="1600" b="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3"/>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800">
                <a:solidFill>
                  <a:srgbClr val="000000"/>
                </a:solidFill>
                <a:latin typeface="Arial Narrow" charset="0"/>
                <a:cs typeface="Times New Roman" charset="0"/>
              </a:rPr>
              <a:t>Pauline Epistles</a:t>
            </a:r>
            <a:endParaRPr lang="en-US" sz="1600" b="0">
              <a:solidFill>
                <a:srgbClr val="000000"/>
              </a:solidFill>
              <a:latin typeface="Arial Narrow" charset="0"/>
              <a:cs typeface="Times New Roman" charset="0"/>
            </a:endParaRPr>
          </a:p>
        </p:txBody>
      </p:sp>
      <p:sp>
        <p:nvSpPr>
          <p:cNvPr id="175133"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r" eaLnBrk="1" hangingPunct="1">
              <a:spcBef>
                <a:spcPct val="50000"/>
              </a:spcBef>
            </a:pPr>
            <a:r>
              <a:rPr lang="en-US" sz="1200">
                <a:solidFill>
                  <a:srgbClr val="FFFFFF"/>
                </a:solidFill>
                <a:latin typeface="Arial Narrow" charset="0"/>
                <a:cs typeface="Times New Roman" charset="0"/>
              </a:rPr>
              <a:t> Pauline Missionary + Key Words</a:t>
            </a:r>
            <a:endParaRPr lang="en-US" sz="1600">
              <a:solidFill>
                <a:srgbClr val="FFFFFF"/>
              </a:solidFill>
              <a:latin typeface="Arial Narrow" charset="0"/>
              <a:cs typeface="Times New Roman" charset="0"/>
            </a:endParaRPr>
          </a:p>
        </p:txBody>
      </p:sp>
      <p:sp>
        <p:nvSpPr>
          <p:cNvPr id="49" name="Text Box 19"/>
          <p:cNvSpPr txBox="1">
            <a:spLocks noChangeArrowheads="1"/>
          </p:cNvSpPr>
          <p:nvPr/>
        </p:nvSpPr>
        <p:spPr bwMode="auto">
          <a:xfrm>
            <a:off x="990600" y="4114800"/>
            <a:ext cx="792163" cy="36988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800">
                <a:solidFill>
                  <a:srgbClr val="000000"/>
                </a:solidFill>
                <a:latin typeface="Arial Narrow" charset="0"/>
                <a:cs typeface="Times New Roman" charset="0"/>
              </a:rPr>
              <a:t>Justify</a:t>
            </a:r>
            <a:endParaRPr lang="en-US" sz="1200" b="0">
              <a:solidFill>
                <a:srgbClr val="000000"/>
              </a:solidFill>
              <a:latin typeface="Arial Narrow" charset="0"/>
              <a:cs typeface="Times New Roman" charset="0"/>
            </a:endParaRPr>
          </a:p>
        </p:txBody>
      </p:sp>
      <p:sp>
        <p:nvSpPr>
          <p:cNvPr id="5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800">
                <a:solidFill>
                  <a:srgbClr val="000000"/>
                </a:solidFill>
                <a:latin typeface="Arial Narrow" charset="0"/>
                <a:cs typeface="Times New Roman" charset="0"/>
              </a:rPr>
              <a:t>Rapture</a:t>
            </a:r>
            <a:endParaRPr lang="en-US" sz="1600" b="0">
              <a:solidFill>
                <a:srgbClr val="000000"/>
              </a:solidFill>
              <a:latin typeface="Arial Narrow" charset="0"/>
              <a:cs typeface="Times New Roman" charset="0"/>
            </a:endParaRPr>
          </a:p>
        </p:txBody>
      </p:sp>
      <p:sp>
        <p:nvSpPr>
          <p:cNvPr id="55" name="Text Box 21"/>
          <p:cNvSpPr txBox="1">
            <a:spLocks noChangeArrowheads="1"/>
          </p:cNvSpPr>
          <p:nvPr/>
        </p:nvSpPr>
        <p:spPr bwMode="auto">
          <a:xfrm>
            <a:off x="2713038" y="4572000"/>
            <a:ext cx="792162" cy="307975"/>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400">
                <a:solidFill>
                  <a:srgbClr val="000000"/>
                </a:solidFill>
                <a:latin typeface="Arial Narrow" charset="0"/>
                <a:cs typeface="Times New Roman" charset="0"/>
              </a:rPr>
              <a:t>Tribulation</a:t>
            </a:r>
            <a:endParaRPr lang="en-US" sz="1200" b="0">
              <a:solidFill>
                <a:srgbClr val="000000"/>
              </a:solidFill>
              <a:latin typeface="Arial Narrow" charset="0"/>
              <a:cs typeface="Times New Roman" charset="0"/>
            </a:endParaRPr>
          </a:p>
        </p:txBody>
      </p:sp>
      <p:sp>
        <p:nvSpPr>
          <p:cNvPr id="56" name="Text Box 22"/>
          <p:cNvSpPr txBox="1">
            <a:spLocks noChangeArrowheads="1"/>
          </p:cNvSpPr>
          <p:nvPr/>
        </p:nvSpPr>
        <p:spPr bwMode="auto">
          <a:xfrm>
            <a:off x="3810000" y="4157663"/>
            <a:ext cx="792163" cy="338137"/>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600">
                <a:solidFill>
                  <a:srgbClr val="000000"/>
                </a:solidFill>
                <a:latin typeface="Arial Narrow" charset="0"/>
                <a:cs typeface="Times New Roman" charset="0"/>
              </a:rPr>
              <a:t>Sanctify</a:t>
            </a:r>
            <a:endParaRPr lang="en-US" sz="1400" b="0">
              <a:solidFill>
                <a:srgbClr val="000000"/>
              </a:solidFill>
              <a:latin typeface="Arial Narrow" charset="0"/>
              <a:cs typeface="Times New Roman" charset="0"/>
            </a:endParaRPr>
          </a:p>
        </p:txBody>
      </p:sp>
      <p:sp>
        <p:nvSpPr>
          <p:cNvPr id="175138" name="Text Box 19"/>
          <p:cNvSpPr txBox="1">
            <a:spLocks noChangeArrowheads="1"/>
          </p:cNvSpPr>
          <p:nvPr/>
        </p:nvSpPr>
        <p:spPr bwMode="auto">
          <a:xfrm>
            <a:off x="990600" y="3657600"/>
            <a:ext cx="792163" cy="33813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600">
                <a:solidFill>
                  <a:srgbClr val="FFFFFF"/>
                </a:solidFill>
                <a:latin typeface="Arial Narrow" charset="0"/>
                <a:cs typeface="Times New Roman" charset="0"/>
              </a:rPr>
              <a:t>Kingdom</a:t>
            </a:r>
            <a:endParaRPr lang="en-US" sz="1400" b="0">
              <a:solidFill>
                <a:srgbClr val="FFFFFF"/>
              </a:solidFill>
              <a:latin typeface="Arial Narrow" charset="0"/>
              <a:cs typeface="Times New Roman" charset="0"/>
            </a:endParaRPr>
          </a:p>
        </p:txBody>
      </p:sp>
      <p:sp>
        <p:nvSpPr>
          <p:cNvPr id="175139" name="Text Box 22"/>
          <p:cNvSpPr txBox="1">
            <a:spLocks noChangeArrowheads="1"/>
          </p:cNvSpPr>
          <p:nvPr/>
        </p:nvSpPr>
        <p:spPr bwMode="auto">
          <a:xfrm>
            <a:off x="4572000" y="3657600"/>
            <a:ext cx="792163" cy="36988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800">
                <a:solidFill>
                  <a:srgbClr val="FFFFFF"/>
                </a:solidFill>
                <a:latin typeface="Arial Narrow" charset="0"/>
                <a:cs typeface="Times New Roman" charset="0"/>
              </a:rPr>
              <a:t>Sov 1</a:t>
            </a:r>
            <a:endParaRPr lang="en-US" sz="1600" b="0">
              <a:solidFill>
                <a:srgbClr val="FFFFFF"/>
              </a:solidFill>
              <a:latin typeface="Arial Narrow" charset="0"/>
              <a:cs typeface="Times New Roman" charset="0"/>
            </a:endParaRPr>
          </a:p>
        </p:txBody>
      </p:sp>
      <p:sp>
        <p:nvSpPr>
          <p:cNvPr id="68"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800">
                <a:solidFill>
                  <a:srgbClr val="FFFFFF"/>
                </a:solidFill>
                <a:latin typeface="Arial Narrow" charset="0"/>
                <a:cs typeface="Times New Roman" charset="0"/>
              </a:rPr>
              <a:t>Believe</a:t>
            </a:r>
            <a:endParaRPr lang="en-US" sz="1600" b="0">
              <a:solidFill>
                <a:srgbClr val="FFFFFF"/>
              </a:solidFill>
              <a:latin typeface="Arial Narrow" charset="0"/>
              <a:cs typeface="Times New Roman" charset="0"/>
            </a:endParaRPr>
          </a:p>
        </p:txBody>
      </p:sp>
      <p:sp>
        <p:nvSpPr>
          <p:cNvPr id="69"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800">
                <a:solidFill>
                  <a:srgbClr val="FFFFFF"/>
                </a:solidFill>
                <a:latin typeface="Arial Narrow" charset="0"/>
                <a:cs typeface="Times New Roman" charset="0"/>
              </a:rPr>
              <a:t>Disciple</a:t>
            </a:r>
            <a:endParaRPr lang="en-US" sz="1600" b="0">
              <a:solidFill>
                <a:srgbClr val="FFFFFF"/>
              </a:solidFill>
              <a:latin typeface="Arial Narrow" charset="0"/>
              <a:cs typeface="Times New Roman" charset="0"/>
            </a:endParaRPr>
          </a:p>
        </p:txBody>
      </p:sp>
      <p:sp>
        <p:nvSpPr>
          <p:cNvPr id="175142" name="Text Box 22"/>
          <p:cNvSpPr txBox="1">
            <a:spLocks noChangeArrowheads="1"/>
          </p:cNvSpPr>
          <p:nvPr/>
        </p:nvSpPr>
        <p:spPr bwMode="auto">
          <a:xfrm>
            <a:off x="5486400" y="3657600"/>
            <a:ext cx="792163" cy="36988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800">
                <a:solidFill>
                  <a:srgbClr val="FFFFFF"/>
                </a:solidFill>
                <a:latin typeface="Arial Narrow" charset="0"/>
                <a:cs typeface="Times New Roman" charset="0"/>
              </a:rPr>
              <a:t>Sov 2</a:t>
            </a:r>
            <a:endParaRPr lang="en-US" sz="1600" b="0">
              <a:solidFill>
                <a:srgbClr val="FFFFFF"/>
              </a:solidFill>
              <a:latin typeface="Arial Narrow" charset="0"/>
              <a:cs typeface="Times New Roman" charset="0"/>
            </a:endParaRPr>
          </a:p>
        </p:txBody>
      </p:sp>
      <p:sp>
        <p:nvSpPr>
          <p:cNvPr id="175143" name="Text Box 7"/>
          <p:cNvSpPr txBox="1">
            <a:spLocks noChangeArrowheads="1"/>
          </p:cNvSpPr>
          <p:nvPr/>
        </p:nvSpPr>
        <p:spPr bwMode="auto">
          <a:xfrm>
            <a:off x="2667000" y="1981200"/>
            <a:ext cx="990600" cy="13223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200">
                <a:solidFill>
                  <a:srgbClr val="000000"/>
                </a:solidFill>
                <a:latin typeface="Arial Narrow" charset="0"/>
                <a:cs typeface="Times New Roman" charset="0"/>
              </a:rPr>
              <a:t>Apr 50-</a:t>
            </a:r>
            <a:br>
              <a:rPr lang="en-US" sz="1200">
                <a:solidFill>
                  <a:srgbClr val="000000"/>
                </a:solidFill>
                <a:latin typeface="Arial Narrow" charset="0"/>
                <a:cs typeface="Times New Roman" charset="0"/>
              </a:rPr>
            </a:br>
            <a:r>
              <a:rPr lang="en-US" sz="1200">
                <a:solidFill>
                  <a:srgbClr val="000000"/>
                </a:solidFill>
                <a:latin typeface="Arial Narrow" charset="0"/>
                <a:cs typeface="Times New Roman" charset="0"/>
              </a:rPr>
              <a:t>Sep 52</a:t>
            </a:r>
          </a:p>
          <a:p>
            <a:pPr eaLnBrk="1" hangingPunct="1"/>
            <a:r>
              <a:rPr lang="en-US">
                <a:solidFill>
                  <a:srgbClr val="000000"/>
                </a:solidFill>
                <a:latin typeface="Arial Narrow" charset="0"/>
                <a:cs typeface="Times New Roman" charset="0"/>
              </a:rPr>
              <a:t>2</a:t>
            </a:r>
            <a:br>
              <a:rPr lang="en-US">
                <a:solidFill>
                  <a:srgbClr val="000000"/>
                </a:solidFill>
                <a:latin typeface="Arial Narrow" charset="0"/>
                <a:cs typeface="Times New Roman" charset="0"/>
              </a:rPr>
            </a:br>
            <a:r>
              <a:rPr lang="en-US">
                <a:solidFill>
                  <a:srgbClr val="000000"/>
                </a:solidFill>
                <a:latin typeface="Arial Narrow" charset="0"/>
                <a:cs typeface="Times New Roman" charset="0"/>
              </a:rPr>
              <a:t>Aegean</a:t>
            </a:r>
          </a:p>
          <a:p>
            <a:pPr eaLnBrk="1" hangingPunct="1">
              <a:spcBef>
                <a:spcPct val="50000"/>
              </a:spcBef>
            </a:pPr>
            <a:endParaRPr lang="en-US" sz="900">
              <a:solidFill>
                <a:srgbClr val="000000"/>
              </a:solidFill>
              <a:latin typeface="Arial Narrow" charset="0"/>
              <a:cs typeface="Times New Roman" charset="0"/>
            </a:endParaRPr>
          </a:p>
        </p:txBody>
      </p:sp>
      <p:sp>
        <p:nvSpPr>
          <p:cNvPr id="175144"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200">
                <a:solidFill>
                  <a:srgbClr val="FFFFFF"/>
                </a:solidFill>
                <a:latin typeface="Arial Narrow" charset="0"/>
                <a:cs typeface="Times New Roman" charset="0"/>
              </a:rPr>
              <a:t>Summer 35-</a:t>
            </a:r>
            <a:br>
              <a:rPr lang="en-US" sz="1200">
                <a:solidFill>
                  <a:srgbClr val="FFFFFF"/>
                </a:solidFill>
                <a:latin typeface="Arial Narrow" charset="0"/>
                <a:cs typeface="Times New Roman" charset="0"/>
              </a:rPr>
            </a:br>
            <a:r>
              <a:rPr lang="en-US" sz="1200">
                <a:solidFill>
                  <a:srgbClr val="FFFFFF"/>
                </a:solidFill>
                <a:latin typeface="Arial Narrow" charset="0"/>
                <a:cs typeface="Times New Roman" charset="0"/>
              </a:rPr>
              <a:t>37</a:t>
            </a:r>
          </a:p>
          <a:p>
            <a:pPr eaLnBrk="1" hangingPunct="1">
              <a:spcBef>
                <a:spcPct val="50000"/>
              </a:spcBef>
            </a:pPr>
            <a:r>
              <a:rPr lang="en-US" sz="1600">
                <a:solidFill>
                  <a:srgbClr val="FFFFFF"/>
                </a:solidFill>
                <a:latin typeface="Arial Narrow" charset="0"/>
                <a:cs typeface="Times New Roman" charset="0"/>
              </a:rPr>
              <a:t>Damascus</a:t>
            </a:r>
            <a:br>
              <a:rPr lang="en-US" sz="1600">
                <a:solidFill>
                  <a:srgbClr val="FFFFFF"/>
                </a:solidFill>
                <a:latin typeface="Arial Narrow" charset="0"/>
                <a:cs typeface="Times New Roman" charset="0"/>
              </a:rPr>
            </a:br>
            <a:r>
              <a:rPr lang="en-US" sz="1600">
                <a:solidFill>
                  <a:srgbClr val="FFFFFF"/>
                </a:solidFill>
                <a:latin typeface="Arial Narrow" charset="0"/>
                <a:cs typeface="Times New Roman" charset="0"/>
              </a:rPr>
              <a:t>Antioch</a:t>
            </a:r>
          </a:p>
        </p:txBody>
      </p:sp>
      <p:sp>
        <p:nvSpPr>
          <p:cNvPr id="40"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a:solidFill>
                  <a:srgbClr val="FFFFFF"/>
                </a:solidFill>
                <a:latin typeface="Arial Narrow" charset="0"/>
                <a:cs typeface="Times New Roman" charset="0"/>
              </a:rPr>
              <a:t>Rome</a:t>
            </a:r>
            <a:endParaRPr lang="en-US" sz="1000">
              <a:solidFill>
                <a:srgbClr val="FFFFFF"/>
              </a:solidFill>
              <a:latin typeface="Arial Narrow" charset="0"/>
              <a:cs typeface="Times New Roman" charset="0"/>
            </a:endParaRPr>
          </a:p>
        </p:txBody>
      </p:sp>
      <p:sp>
        <p:nvSpPr>
          <p:cNvPr id="175146"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800">
                <a:solidFill>
                  <a:srgbClr val="FFFFFF"/>
                </a:solidFill>
                <a:latin typeface="Arial Narrow" charset="0"/>
                <a:cs typeface="Times New Roman" charset="0"/>
              </a:rPr>
              <a:t>Journeys</a:t>
            </a:r>
            <a:endParaRPr lang="en-US">
              <a:solidFill>
                <a:srgbClr val="FFFFFF"/>
              </a:solidFill>
              <a:latin typeface="Arial Narrow" charset="0"/>
              <a:cs typeface="Times New Roman" charset="0"/>
            </a:endParaRPr>
          </a:p>
        </p:txBody>
      </p:sp>
      <p:sp>
        <p:nvSpPr>
          <p:cNvPr id="175147"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solidFill>
                  <a:srgbClr val="000000"/>
                </a:solidFill>
                <a:latin typeface="Arial Narrow" charset="0"/>
                <a:cs typeface="Times New Roman" charset="0"/>
              </a:rPr>
              <a:t>1234</a:t>
            </a:r>
            <a:endParaRPr lang="en-US" sz="1000">
              <a:solidFill>
                <a:srgbClr val="000000"/>
              </a:solidFill>
              <a:latin typeface="Arial Narrow" charset="0"/>
              <a:cs typeface="Times New Roman" charset="0"/>
            </a:endParaRPr>
          </a:p>
        </p:txBody>
      </p:sp>
      <p:sp>
        <p:nvSpPr>
          <p:cNvPr id="175148"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800">
                <a:solidFill>
                  <a:srgbClr val="FFFFFF"/>
                </a:solidFill>
                <a:latin typeface="Arial Narrow" charset="0"/>
                <a:cs typeface="Times New Roman" charset="0"/>
              </a:rPr>
              <a:t>Imprisonments</a:t>
            </a:r>
            <a:endParaRPr lang="en-US">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49" grpId="0" animBg="1"/>
      <p:bldP spid="53" grpId="0" animBg="1"/>
      <p:bldP spid="55" grpId="0" animBg="1"/>
      <p:bldP spid="56" grpId="0" animBg="1"/>
    </p:bldLst>
  </p:timing>
</p:sld>
</file>

<file path=ppt/slides/slide2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7458" name="Rectangle 2"/>
          <p:cNvSpPr>
            <a:spLocks noGrp="1" noChangeArrowheads="1"/>
          </p:cNvSpPr>
          <p:nvPr>
            <p:ph type="title" idx="4294967295"/>
          </p:nvPr>
        </p:nvSpPr>
        <p:spPr>
          <a:xfrm>
            <a:off x="4787900" y="115888"/>
            <a:ext cx="3814763" cy="2747962"/>
          </a:xfrm>
        </p:spPr>
        <p:txBody>
          <a:bodyPr/>
          <a:lstStyle/>
          <a:p>
            <a:pPr eaLnBrk="1" hangingPunct="1"/>
            <a:r>
              <a:rPr lang="en-US" sz="5400" b="1">
                <a:solidFill>
                  <a:srgbClr val="FFFFFF"/>
                </a:solidFill>
                <a:latin typeface="Arial" charset="0"/>
                <a:ea typeface="ＭＳ Ｐゴシック" charset="0"/>
                <a:cs typeface="ＭＳ Ｐゴシック" charset="0"/>
              </a:rPr>
              <a:t>Dr. Walter McConnell</a:t>
            </a:r>
            <a:endParaRPr lang="en-US" sz="5400" b="1">
              <a:latin typeface="Arial" charset="0"/>
              <a:ea typeface="ＭＳ Ｐゴシック" charset="0"/>
              <a:cs typeface="ＭＳ Ｐゴシック" charset="0"/>
            </a:endParaRPr>
          </a:p>
        </p:txBody>
      </p:sp>
      <p:pic>
        <p:nvPicPr>
          <p:cNvPr id="147459" name="Picture 3" descr="Wal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57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798453"/>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9506" name="Picture 4" descr="Walter Claire McConnel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09538"/>
            <a:ext cx="9144000" cy="6672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78818" name="Rectangle 2"/>
          <p:cNvSpPr>
            <a:spLocks noGrp="1" noChangeArrowheads="1"/>
          </p:cNvSpPr>
          <p:nvPr>
            <p:ph type="title" idx="4294967295"/>
          </p:nvPr>
        </p:nvSpPr>
        <p:spPr>
          <a:xfrm>
            <a:off x="4572000" y="304800"/>
            <a:ext cx="4495800" cy="1295400"/>
          </a:xfrm>
          <a:effectLst>
            <a:outerShdw blurRad="63500" dist="35921" dir="2700000" algn="ctr" rotWithShape="0">
              <a:srgbClr val="000000">
                <a:alpha val="74998"/>
              </a:srgbClr>
            </a:outerShdw>
          </a:effectLst>
        </p:spPr>
        <p:txBody>
          <a:bodyPr/>
          <a:lstStyle/>
          <a:p>
            <a:pPr eaLnBrk="1" hangingPunct="1">
              <a:defRPr/>
            </a:pPr>
            <a:r>
              <a:rPr lang="en-US" b="1" dirty="0">
                <a:solidFill>
                  <a:srgbClr val="FFFFFF"/>
                </a:solidFill>
              </a:rPr>
              <a:t>Walter &amp; Claire McConnell</a:t>
            </a:r>
            <a:endParaRPr lang="en-US" b="1" dirty="0"/>
          </a:p>
        </p:txBody>
      </p:sp>
    </p:spTree>
    <p:extLst>
      <p:ext uri="{BB962C8B-B14F-4D97-AF65-F5344CB8AC3E}">
        <p14:creationId xmlns:p14="http://schemas.microsoft.com/office/powerpoint/2010/main" val="4174594305"/>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1554"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Black</a:t>
            </a:r>
          </a:p>
        </p:txBody>
      </p:sp>
      <p:pic>
        <p:nvPicPr>
          <p:cNvPr id="151555" name="Picture 3" descr="tech-marriage"/>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17183"/>
          <a:stretch/>
        </p:blipFill>
        <p:spPr bwMode="auto">
          <a:xfrm>
            <a:off x="0" y="1173163"/>
            <a:ext cx="9144000" cy="5684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1556" name="Rectangle 2"/>
          <p:cNvSpPr txBox="1">
            <a:spLocks noChangeArrowheads="1"/>
          </p:cNvSpPr>
          <p:nvPr/>
        </p:nvSpPr>
        <p:spPr bwMode="auto">
          <a:xfrm>
            <a:off x="0" y="0"/>
            <a:ext cx="9144000" cy="168433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600" dirty="0">
                <a:solidFill>
                  <a:srgbClr val="000000"/>
                </a:solidFill>
              </a:rPr>
              <a:t>"Do you, Walt, take Claire, to have and to hold, to email and facebook, to Tweet, Skype &amp; text, until death do you part?"</a:t>
            </a:r>
          </a:p>
        </p:txBody>
      </p:sp>
    </p:spTree>
    <p:extLst>
      <p:ext uri="{BB962C8B-B14F-4D97-AF65-F5344CB8AC3E}">
        <p14:creationId xmlns:p14="http://schemas.microsoft.com/office/powerpoint/2010/main" val="3128648372"/>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30" name="Picture 4" descr="tunnel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0" y="2343150"/>
            <a:ext cx="6019800" cy="4514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4131" name="Rectangle 2"/>
          <p:cNvSpPr>
            <a:spLocks noGrp="1" noChangeArrowheads="1"/>
          </p:cNvSpPr>
          <p:nvPr>
            <p:ph type="ctrTitle"/>
          </p:nvPr>
        </p:nvSpPr>
        <p:spPr>
          <a:xfrm>
            <a:off x="0" y="0"/>
            <a:ext cx="9144000" cy="3200400"/>
          </a:xfrm>
          <a:noFill/>
        </p:spPr>
        <p:txBody>
          <a:bodyPr/>
          <a:lstStyle/>
          <a:p>
            <a:pPr eaLnBrk="1" hangingPunct="1"/>
            <a:r>
              <a:rPr lang="en-US" sz="4800" b="1" dirty="0">
                <a:solidFill>
                  <a:schemeClr val="bg1"/>
                </a:solidFill>
                <a:latin typeface="Arial" charset="0"/>
                <a:ea typeface="ＭＳ Ｐゴシック" charset="0"/>
                <a:cs typeface="ＭＳ Ｐゴシック" charset="0"/>
              </a:rPr>
              <a:t>III. </a:t>
            </a:r>
            <a:r>
              <a:rPr lang="en-US" sz="4800" b="1" dirty="0">
                <a:solidFill>
                  <a:srgbClr val="FFF614"/>
                </a:solidFill>
                <a:latin typeface="Arial" charset="0"/>
                <a:ea typeface="ＭＳ Ｐゴシック" charset="0"/>
                <a:cs typeface="ＭＳ Ｐゴシック" charset="0"/>
              </a:rPr>
              <a:t>Divorcees</a:t>
            </a:r>
            <a:r>
              <a:rPr lang="en-US" sz="4800" b="1" dirty="0">
                <a:solidFill>
                  <a:schemeClr val="bg1"/>
                </a:solidFill>
                <a:latin typeface="Arial" charset="0"/>
                <a:ea typeface="ＭＳ Ｐゴシック" charset="0"/>
                <a:cs typeface="ＭＳ Ｐゴシック" charset="0"/>
              </a:rPr>
              <a:t> should remain unmarried to enable reconciliation with their spouse (7:10-11)</a:t>
            </a:r>
          </a:p>
        </p:txBody>
      </p:sp>
      <p:pic>
        <p:nvPicPr>
          <p:cNvPr id="304132" name="Picture 6" descr="divorce-paper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 y="4724400"/>
            <a:ext cx="2455863" cy="1841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6178" name="Rectangle 4"/>
          <p:cNvSpPr>
            <a:spLocks noChangeArrowheads="1"/>
          </p:cNvSpPr>
          <p:nvPr/>
        </p:nvSpPr>
        <p:spPr bwMode="auto">
          <a:xfrm>
            <a:off x="0" y="0"/>
            <a:ext cx="9144000" cy="6858000"/>
          </a:xfrm>
          <a:prstGeom prst="rect">
            <a:avLst/>
          </a:prstGeom>
          <a:solidFill>
            <a:srgbClr val="04040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b="0">
              <a:solidFill>
                <a:srgbClr val="000000"/>
              </a:solidFill>
            </a:endParaRPr>
          </a:p>
        </p:txBody>
      </p:sp>
      <p:pic>
        <p:nvPicPr>
          <p:cNvPr id="306179" name="Picture 3" descr="divorce four view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304800"/>
            <a:ext cx="3300413"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6180" name="Rectangle 2"/>
          <p:cNvSpPr>
            <a:spLocks noGrp="1" noChangeArrowheads="1"/>
          </p:cNvSpPr>
          <p:nvPr>
            <p:ph type="title" idx="4294967295"/>
          </p:nvPr>
        </p:nvSpPr>
        <p:spPr>
          <a:xfrm>
            <a:off x="3802063" y="228600"/>
            <a:ext cx="3894137" cy="990600"/>
          </a:xfrm>
        </p:spPr>
        <p:txBody>
          <a:bodyPr/>
          <a:lstStyle/>
          <a:p>
            <a:pPr algn="l" eaLnBrk="1" hangingPunct="1"/>
            <a:r>
              <a:rPr lang="en-US" sz="4000" b="1">
                <a:solidFill>
                  <a:schemeClr val="bg1"/>
                </a:solidFill>
                <a:latin typeface="Arial" charset="0"/>
                <a:ea typeface="ＭＳ Ｐゴシック" charset="0"/>
                <a:cs typeface="ＭＳ Ｐゴシック" charset="0"/>
              </a:rPr>
              <a:t>Four Views…</a:t>
            </a:r>
            <a:endParaRPr lang="en-US" sz="4000">
              <a:solidFill>
                <a:schemeClr val="bg1"/>
              </a:solidFill>
              <a:latin typeface="Arial" charset="0"/>
              <a:ea typeface="ＭＳ Ｐゴシック" charset="0"/>
              <a:cs typeface="ＭＳ Ｐゴシック" charset="0"/>
            </a:endParaRPr>
          </a:p>
        </p:txBody>
      </p:sp>
      <p:sp>
        <p:nvSpPr>
          <p:cNvPr id="2980869" name="Rectangle 5"/>
          <p:cNvSpPr>
            <a:spLocks noChangeArrowheads="1"/>
          </p:cNvSpPr>
          <p:nvPr/>
        </p:nvSpPr>
        <p:spPr bwMode="auto">
          <a:xfrm>
            <a:off x="3733800" y="1447800"/>
            <a:ext cx="54864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460375" indent="-460375" algn="l"/>
            <a:r>
              <a:rPr lang="en-US" sz="2800">
                <a:solidFill>
                  <a:srgbClr val="FFFFFF"/>
                </a:solidFill>
              </a:rPr>
              <a:t>1.	No divorce, no remarriage</a:t>
            </a:r>
          </a:p>
        </p:txBody>
      </p:sp>
      <p:pic>
        <p:nvPicPr>
          <p:cNvPr id="306182" name="Picture 6" descr="Four Views on Divorc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3657600" cy="556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80871" name="Rectangle 7"/>
          <p:cNvSpPr>
            <a:spLocks noChangeArrowheads="1"/>
          </p:cNvSpPr>
          <p:nvPr/>
        </p:nvSpPr>
        <p:spPr bwMode="auto">
          <a:xfrm>
            <a:off x="3733800" y="2362200"/>
            <a:ext cx="54864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460375" indent="-460375" algn="l"/>
            <a:r>
              <a:rPr lang="en-US" sz="2800">
                <a:solidFill>
                  <a:srgbClr val="FFFFFF"/>
                </a:solidFill>
              </a:rPr>
              <a:t>2.	Divorce, no remarriage</a:t>
            </a:r>
          </a:p>
        </p:txBody>
      </p:sp>
      <p:sp>
        <p:nvSpPr>
          <p:cNvPr id="2980872" name="Rectangle 8"/>
          <p:cNvSpPr>
            <a:spLocks noChangeArrowheads="1"/>
          </p:cNvSpPr>
          <p:nvPr/>
        </p:nvSpPr>
        <p:spPr bwMode="auto">
          <a:xfrm>
            <a:off x="3733800" y="3352800"/>
            <a:ext cx="54864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460375" indent="-460375" algn="l"/>
            <a:r>
              <a:rPr lang="en-US" sz="2800">
                <a:solidFill>
                  <a:srgbClr val="FFFFFF"/>
                </a:solidFill>
              </a:rPr>
              <a:t>3.	Both divorce &amp; remarriage after adultery or desertion</a:t>
            </a:r>
          </a:p>
        </p:txBody>
      </p:sp>
      <p:sp>
        <p:nvSpPr>
          <p:cNvPr id="2980873" name="Rectangle 9"/>
          <p:cNvSpPr>
            <a:spLocks noChangeArrowheads="1"/>
          </p:cNvSpPr>
          <p:nvPr/>
        </p:nvSpPr>
        <p:spPr bwMode="auto">
          <a:xfrm>
            <a:off x="3733800" y="4572000"/>
            <a:ext cx="55626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460375" indent="-460375" algn="l"/>
            <a:r>
              <a:rPr lang="en-US" sz="2800">
                <a:solidFill>
                  <a:srgbClr val="FFFFFF"/>
                </a:solidFill>
              </a:rPr>
              <a:t>4.	Both divorce &amp; remarriage after various circumstances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98086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980871">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980872">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98087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80869" grpId="0" build="p" autoUpdateAnimBg="0"/>
      <p:bldP spid="2980871" grpId="0" build="p" autoUpdateAnimBg="0"/>
      <p:bldP spid="2980872" grpId="0" build="p" autoUpdateAnimBg="0"/>
      <p:bldP spid="2980873" grpId="0" build="p" autoUpdateAnimBg="0"/>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p:cNvSpPr>
            <a:spLocks noGrp="1" noChangeArrowheads="1"/>
          </p:cNvSpPr>
          <p:nvPr>
            <p:ph type="ctrTitle"/>
          </p:nvPr>
        </p:nvSpPr>
        <p:spPr>
          <a:xfrm>
            <a:off x="0" y="228600"/>
            <a:ext cx="8839200" cy="3048000"/>
          </a:xfrm>
          <a:noFill/>
        </p:spPr>
        <p:txBody>
          <a:bodyPr/>
          <a:lstStyle/>
          <a:p>
            <a:pPr eaLnBrk="1" hangingPunct="1"/>
            <a:r>
              <a:rPr lang="en-US" sz="4800" b="1" dirty="0">
                <a:solidFill>
                  <a:schemeClr val="tx1"/>
                </a:solidFill>
                <a:latin typeface="Arial" charset="0"/>
                <a:ea typeface="ＭＳ Ｐゴシック" charset="0"/>
                <a:cs typeface="ＭＳ Ｐゴシック" charset="0"/>
              </a:rPr>
              <a:t>IV. Those in </a:t>
            </a:r>
            <a:r>
              <a:rPr lang="en-US" sz="4800" b="1" dirty="0">
                <a:solidFill>
                  <a:srgbClr val="FFF614"/>
                </a:solidFill>
                <a:latin typeface="Arial" charset="0"/>
                <a:ea typeface="ＭＳ Ｐゴシック" charset="0"/>
                <a:cs typeface="ＭＳ Ｐゴシック" charset="0"/>
              </a:rPr>
              <a:t>mixed marriages</a:t>
            </a:r>
            <a:r>
              <a:rPr lang="en-US" sz="4800" b="1" dirty="0">
                <a:solidFill>
                  <a:schemeClr val="tx1"/>
                </a:solidFill>
                <a:latin typeface="Arial" charset="0"/>
                <a:ea typeface="ＭＳ Ｐゴシック" charset="0"/>
                <a:cs typeface="ＭＳ Ｐゴシック" charset="0"/>
              </a:rPr>
              <a:t> should stay married to be a godly influence in the family (7:12-16)</a:t>
            </a:r>
            <a:endParaRPr lang="en-US" sz="8000" b="1" dirty="0">
              <a:solidFill>
                <a:schemeClr val="tx1"/>
              </a:solidFill>
              <a:latin typeface="Arial" charset="0"/>
              <a:ea typeface="ＭＳ Ｐゴシック" charset="0"/>
              <a:cs typeface="ＭＳ Ｐゴシック" charset="0"/>
            </a:endParaRPr>
          </a:p>
        </p:txBody>
      </p:sp>
      <p:pic>
        <p:nvPicPr>
          <p:cNvPr id="308227" name="Picture 3" descr="marriage incompatib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 y="2571750"/>
            <a:ext cx="2787650" cy="413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Grp="1" noChangeArrowheads="1"/>
          </p:cNvSpPr>
          <p:nvPr>
            <p:ph type="ctrTitle"/>
          </p:nvPr>
        </p:nvSpPr>
        <p:spPr>
          <a:xfrm>
            <a:off x="533400" y="609600"/>
            <a:ext cx="8001000" cy="2895600"/>
          </a:xfrm>
          <a:noFill/>
        </p:spPr>
        <p:txBody>
          <a:bodyPr/>
          <a:lstStyle/>
          <a:p>
            <a:pPr marL="674688" indent="-665163" eaLnBrk="1" hangingPunct="1"/>
            <a:r>
              <a:rPr lang="en-US" sz="4800" b="1" dirty="0">
                <a:latin typeface="Helvetica" charset="0"/>
                <a:ea typeface="ＭＳ Ｐゴシック" charset="0"/>
                <a:cs typeface="ＭＳ Ｐゴシック" charset="0"/>
              </a:rPr>
              <a:t>V. </a:t>
            </a:r>
            <a:r>
              <a:rPr lang="en-US" sz="4800" b="1" dirty="0">
                <a:solidFill>
                  <a:srgbClr val="FFF614"/>
                </a:solidFill>
                <a:latin typeface="Helvetica" charset="0"/>
                <a:ea typeface="ＭＳ Ｐゴシック" charset="0"/>
                <a:cs typeface="ＭＳ Ｐゴシック" charset="0"/>
              </a:rPr>
              <a:t>All of Us: </a:t>
            </a:r>
            <a:r>
              <a:rPr lang="en-US" sz="4800" b="1" dirty="0">
                <a:latin typeface="Helvetica" charset="0"/>
                <a:ea typeface="ＭＳ Ｐゴシック" charset="0"/>
                <a:cs typeface="ＭＳ Ｐゴシック" charset="0"/>
              </a:rPr>
              <a:t> Be content with your body and job (7:17-24)</a:t>
            </a:r>
            <a:endParaRPr lang="en-US" sz="4800" dirty="0">
              <a:solidFill>
                <a:schemeClr val="bg1"/>
              </a:solidFill>
              <a:latin typeface="Helvetica" charset="0"/>
              <a:ea typeface="ＭＳ Ｐゴシック" charset="0"/>
              <a:cs typeface="ＭＳ Ｐゴシック" charset="0"/>
            </a:endParaRPr>
          </a:p>
        </p:txBody>
      </p:sp>
      <p:pic>
        <p:nvPicPr>
          <p:cNvPr id="310275" name="Picture 4" descr="whisp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67400" y="2590800"/>
            <a:ext cx="2560638" cy="3409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14370" name="Picture 3" descr="Body for Go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90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4371" name="Rectangle 2"/>
          <p:cNvSpPr>
            <a:spLocks noGrp="1" noChangeArrowheads="1"/>
          </p:cNvSpPr>
          <p:nvPr>
            <p:ph type="title" idx="4294967295"/>
          </p:nvPr>
        </p:nvSpPr>
        <p:spPr>
          <a:xfrm>
            <a:off x="685800" y="5791200"/>
            <a:ext cx="7772400" cy="1143000"/>
          </a:xfrm>
        </p:spPr>
        <p:txBody>
          <a:bodyPr/>
          <a:lstStyle/>
          <a:p>
            <a:pPr eaLnBrk="1" hangingPunct="1"/>
            <a:r>
              <a:rPr lang="en-US">
                <a:solidFill>
                  <a:srgbClr val="FFFFFF"/>
                </a:solidFill>
                <a:latin typeface="Arial" charset="0"/>
                <a:ea typeface="ＭＳ Ｐゴシック" charset="0"/>
                <a:cs typeface="ＭＳ Ｐゴシック" charset="0"/>
              </a:rPr>
              <a:t>Body Contentment (7:17-19)</a:t>
            </a:r>
            <a:endParaRPr lang="en-US">
              <a:latin typeface="Arial" charset="0"/>
              <a:ea typeface="ＭＳ Ｐゴシック" charset="0"/>
              <a:cs typeface="ＭＳ Ｐゴシック" charset="0"/>
            </a:endParaRP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2898" name="Rectangle 2"/>
          <p:cNvSpPr>
            <a:spLocks noGrp="1" noChangeArrowheads="1"/>
          </p:cNvSpPr>
          <p:nvPr>
            <p:ph type="ctrTitle"/>
          </p:nvPr>
        </p:nvSpPr>
        <p:spPr>
          <a:xfrm>
            <a:off x="107950" y="838200"/>
            <a:ext cx="7664450" cy="2590800"/>
          </a:xfrm>
          <a:effectLst>
            <a:outerShdw blurRad="50800" dist="25399" dir="2700000" algn="ctr" rotWithShape="0">
              <a:srgbClr val="040406">
                <a:alpha val="74998"/>
              </a:srgbClr>
            </a:outerShdw>
          </a:effectLst>
        </p:spPr>
        <p:txBody>
          <a:bodyPr/>
          <a:lstStyle/>
          <a:p>
            <a:pPr eaLnBrk="1" hangingPunct="1">
              <a:defRPr/>
            </a:pPr>
            <a:r>
              <a:rPr lang="en-US" sz="5400" b="1" dirty="0">
                <a:solidFill>
                  <a:srgbClr val="FFFFFF"/>
                </a:solidFill>
                <a:latin typeface="Galatia SIL Bold" charset="0"/>
              </a:rPr>
              <a:t>Be content with your low socio-economic position (7:20-23)</a:t>
            </a:r>
          </a:p>
        </p:txBody>
      </p:sp>
    </p:spTree>
    <p:extLst>
      <p:ext uri="{BB962C8B-B14F-4D97-AF65-F5344CB8AC3E}">
        <p14:creationId xmlns:p14="http://schemas.microsoft.com/office/powerpoint/2010/main" val="2988440723"/>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9058" name="Rectangle 2"/>
          <p:cNvSpPr>
            <a:spLocks noGrp="1" noRot="1" noChangeArrowheads="1"/>
          </p:cNvSpPr>
          <p:nvPr>
            <p:ph type="title"/>
          </p:nvPr>
        </p:nvSpPr>
        <p:spPr/>
        <p:txBody>
          <a:bodyPr/>
          <a:lstStyle/>
          <a:p>
            <a:pPr eaLnBrk="1" hangingPunct="1">
              <a:defRPr/>
            </a:pPr>
            <a:r>
              <a:rPr lang="en-US">
                <a:latin typeface="Arial"/>
                <a:cs typeface="Arial"/>
              </a:rPr>
              <a:t>Four Roman Social Classes</a:t>
            </a:r>
          </a:p>
        </p:txBody>
      </p:sp>
      <p:sp>
        <p:nvSpPr>
          <p:cNvPr id="2989059" name="Rectangle 3"/>
          <p:cNvSpPr>
            <a:spLocks noGrp="1" noChangeArrowheads="1"/>
          </p:cNvSpPr>
          <p:nvPr>
            <p:ph type="body" idx="1"/>
          </p:nvPr>
        </p:nvSpPr>
        <p:spPr>
          <a:xfrm>
            <a:off x="3276600" y="1905000"/>
            <a:ext cx="6048375" cy="609600"/>
          </a:xfrm>
        </p:spPr>
        <p:txBody>
          <a:bodyPr/>
          <a:lstStyle/>
          <a:p>
            <a:pPr eaLnBrk="1" hangingPunct="1">
              <a:lnSpc>
                <a:spcPct val="90000"/>
              </a:lnSpc>
              <a:defRPr/>
            </a:pPr>
            <a:r>
              <a:rPr lang="en-US" sz="3600" b="1">
                <a:latin typeface="Arial"/>
                <a:cs typeface="Arial"/>
              </a:rPr>
              <a:t>Equestrians (Patricians)</a:t>
            </a:r>
          </a:p>
        </p:txBody>
      </p:sp>
      <p:pic>
        <p:nvPicPr>
          <p:cNvPr id="186371" name="Picture 4" descr="Coin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1905000"/>
            <a:ext cx="11430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6372" name="Picture 5" descr="Coin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76400" y="4495800"/>
            <a:ext cx="1150938"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6373" name="Picture 6" descr="Coin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28600" y="3352800"/>
            <a:ext cx="10668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6374" name="Picture 7" descr="Coins"/>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52400" y="4648200"/>
            <a:ext cx="9906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6375" name="Picture 8" descr="Coins"/>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219200" y="3048000"/>
            <a:ext cx="11430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6376" name="Picture 9" descr="Coins"/>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133600" y="1981200"/>
            <a:ext cx="10668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6377" name="Picture 10" descr="Coins"/>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066800" y="5638800"/>
            <a:ext cx="10668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89067" name="Rectangle 11"/>
          <p:cNvSpPr>
            <a:spLocks noChangeArrowheads="1"/>
          </p:cNvSpPr>
          <p:nvPr/>
        </p:nvSpPr>
        <p:spPr bwMode="auto">
          <a:xfrm>
            <a:off x="3276600" y="3073400"/>
            <a:ext cx="6048375"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eaLnBrk="1" hangingPunct="1">
              <a:spcBef>
                <a:spcPct val="20000"/>
              </a:spcBef>
              <a:buClr>
                <a:schemeClr val="hlink"/>
              </a:buClr>
              <a:buSzPct val="70000"/>
              <a:buFont typeface="Wingdings" charset="0"/>
              <a:buChar char="n"/>
              <a:defRPr/>
            </a:pPr>
            <a:r>
              <a:rPr lang="en-US" sz="3600" b="1">
                <a:effectLst>
                  <a:outerShdw blurRad="38100" dist="38100" dir="2700000" algn="tl">
                    <a:srgbClr val="000000"/>
                  </a:outerShdw>
                </a:effectLst>
                <a:latin typeface="Arial"/>
                <a:cs typeface="Arial"/>
              </a:rPr>
              <a:t>Plebians</a:t>
            </a:r>
          </a:p>
        </p:txBody>
      </p:sp>
      <p:sp>
        <p:nvSpPr>
          <p:cNvPr id="2989068" name="Rectangle 12"/>
          <p:cNvSpPr>
            <a:spLocks noChangeArrowheads="1"/>
          </p:cNvSpPr>
          <p:nvPr/>
        </p:nvSpPr>
        <p:spPr bwMode="auto">
          <a:xfrm>
            <a:off x="3276600" y="4241800"/>
            <a:ext cx="6048375"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eaLnBrk="1" hangingPunct="1">
              <a:spcBef>
                <a:spcPct val="20000"/>
              </a:spcBef>
              <a:buClr>
                <a:schemeClr val="hlink"/>
              </a:buClr>
              <a:buSzPct val="70000"/>
              <a:buFont typeface="Wingdings" charset="0"/>
              <a:buChar char="n"/>
              <a:defRPr/>
            </a:pPr>
            <a:r>
              <a:rPr lang="en-US" sz="3600" b="1">
                <a:effectLst>
                  <a:outerShdw blurRad="38100" dist="38100" dir="2700000" algn="tl">
                    <a:srgbClr val="000000"/>
                  </a:outerShdw>
                </a:effectLst>
                <a:latin typeface="Arial"/>
                <a:cs typeface="Arial"/>
              </a:rPr>
              <a:t>Freedman</a:t>
            </a:r>
          </a:p>
        </p:txBody>
      </p:sp>
      <p:sp>
        <p:nvSpPr>
          <p:cNvPr id="2989069" name="Rectangle 13"/>
          <p:cNvSpPr>
            <a:spLocks noChangeArrowheads="1"/>
          </p:cNvSpPr>
          <p:nvPr/>
        </p:nvSpPr>
        <p:spPr bwMode="auto">
          <a:xfrm>
            <a:off x="3276600" y="5410200"/>
            <a:ext cx="6048375"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eaLnBrk="1" hangingPunct="1">
              <a:spcBef>
                <a:spcPct val="20000"/>
              </a:spcBef>
              <a:buClr>
                <a:schemeClr val="hlink"/>
              </a:buClr>
              <a:buSzPct val="70000"/>
              <a:buFont typeface="Wingdings" charset="0"/>
              <a:buChar char="n"/>
              <a:defRPr/>
            </a:pPr>
            <a:r>
              <a:rPr lang="en-US" sz="3600" b="1">
                <a:effectLst>
                  <a:outerShdw blurRad="38100" dist="38100" dir="2700000" algn="tl">
                    <a:srgbClr val="000000"/>
                  </a:outerShdw>
                </a:effectLst>
                <a:latin typeface="Arial"/>
                <a:cs typeface="Arial"/>
              </a:rPr>
              <a:t>Slaves</a:t>
            </a:r>
          </a:p>
        </p:txBody>
      </p:sp>
      <p:sp>
        <p:nvSpPr>
          <p:cNvPr id="2989070" name="AutoShape 14"/>
          <p:cNvSpPr>
            <a:spLocks noChangeArrowheads="1"/>
          </p:cNvSpPr>
          <p:nvPr/>
        </p:nvSpPr>
        <p:spPr bwMode="auto">
          <a:xfrm rot="5400000">
            <a:off x="4069557" y="2483643"/>
            <a:ext cx="533400" cy="595313"/>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a:cs typeface="Arial"/>
            </a:endParaRPr>
          </a:p>
        </p:txBody>
      </p:sp>
      <p:sp>
        <p:nvSpPr>
          <p:cNvPr id="2989071" name="AutoShape 15"/>
          <p:cNvSpPr>
            <a:spLocks noChangeArrowheads="1"/>
          </p:cNvSpPr>
          <p:nvPr/>
        </p:nvSpPr>
        <p:spPr bwMode="auto">
          <a:xfrm rot="5400000">
            <a:off x="4069557" y="3664743"/>
            <a:ext cx="533400" cy="595313"/>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a:cs typeface="Arial"/>
            </a:endParaRPr>
          </a:p>
        </p:txBody>
      </p:sp>
      <p:sp>
        <p:nvSpPr>
          <p:cNvPr id="2989072" name="AutoShape 16"/>
          <p:cNvSpPr>
            <a:spLocks noChangeArrowheads="1"/>
          </p:cNvSpPr>
          <p:nvPr/>
        </p:nvSpPr>
        <p:spPr bwMode="auto">
          <a:xfrm rot="5400000">
            <a:off x="4069557" y="4845843"/>
            <a:ext cx="533400" cy="595313"/>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a:cs typeface="Arial"/>
            </a:endParaRPr>
          </a:p>
        </p:txBody>
      </p:sp>
      <p:sp>
        <p:nvSpPr>
          <p:cNvPr id="2989073" name="Text Box 17"/>
          <p:cNvSpPr txBox="1">
            <a:spLocks noChangeArrowheads="1"/>
          </p:cNvSpPr>
          <p:nvPr/>
        </p:nvSpPr>
        <p:spPr bwMode="auto">
          <a:xfrm>
            <a:off x="8610600" y="17463"/>
            <a:ext cx="523875" cy="457200"/>
          </a:xfrm>
          <a:prstGeom prst="rect">
            <a:avLst/>
          </a:prstGeom>
          <a:noFill/>
          <a:ln>
            <a:noFill/>
          </a:ln>
          <a:effectLst>
            <a:outerShdw blurRad="63500" dist="35921"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a:defRPr/>
            </a:pPr>
            <a:r>
              <a:rPr lang="en-US" b="1">
                <a:latin typeface="Arial"/>
                <a:cs typeface="Arial"/>
              </a:rPr>
              <a:t>98</a:t>
            </a:r>
            <a:endParaRPr lang="en-US" sz="1800" b="1">
              <a:latin typeface="Arial"/>
              <a:cs typeface="Arial"/>
            </a:endParaRPr>
          </a:p>
        </p:txBody>
      </p:sp>
    </p:spTree>
    <p:extLst>
      <p:ext uri="{BB962C8B-B14F-4D97-AF65-F5344CB8AC3E}">
        <p14:creationId xmlns:p14="http://schemas.microsoft.com/office/powerpoint/2010/main" val="27034718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algn="ctr">
              <a:spcBef>
                <a:spcPct val="50000"/>
              </a:spcBef>
              <a:defRPr/>
            </a:pPr>
            <a:r>
              <a:rPr lang="en-US" sz="2000" b="1" dirty="0">
                <a:solidFill>
                  <a:srgbClr val="000000"/>
                </a:solidFill>
                <a:latin typeface="Arial" charset="0"/>
                <a:ea typeface="Times New Roman"/>
                <a:cs typeface="Times New Roman"/>
              </a:rPr>
              <a:t>“To the remotest part of the earth” (Acts 1:8)</a:t>
            </a:r>
          </a:p>
          <a:p>
            <a:pPr>
              <a:defRPr/>
            </a:pPr>
            <a:r>
              <a:rPr lang="en-US" sz="1600" b="1" dirty="0">
                <a:solidFill>
                  <a:srgbClr val="000000"/>
                </a:solidFill>
                <a:latin typeface="Arial" charset="0"/>
                <a:ea typeface="Times New Roman"/>
                <a:cs typeface="Times New Roman"/>
              </a:rPr>
              <a:t>Acts </a:t>
            </a:r>
            <a:r>
              <a:rPr lang="en-US" sz="2000" b="1" dirty="0">
                <a:solidFill>
                  <a:srgbClr val="000000"/>
                </a:solidFill>
                <a:latin typeface="Arial" charset="0"/>
                <a:ea typeface="Times New Roman"/>
                <a:cs typeface="Times New Roman"/>
              </a:rPr>
              <a:t>9  13       14    15  16          18           21     27     28</a:t>
            </a:r>
          </a:p>
        </p:txBody>
      </p:sp>
      <p:sp>
        <p:nvSpPr>
          <p:cNvPr id="183299"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183300"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183301"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83302" name="Text Box 20"/>
          <p:cNvSpPr txBox="1">
            <a:spLocks noChangeArrowheads="1"/>
          </p:cNvSpPr>
          <p:nvPr/>
        </p:nvSpPr>
        <p:spPr bwMode="auto">
          <a:xfrm>
            <a:off x="8296275" y="2324100"/>
            <a:ext cx="847725"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183303"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183304" name="Text Box 7"/>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183305" name="Text Box 9"/>
          <p:cNvSpPr txBox="1">
            <a:spLocks noChangeArrowheads="1"/>
          </p:cNvSpPr>
          <p:nvPr/>
        </p:nvSpPr>
        <p:spPr bwMode="auto">
          <a:xfrm>
            <a:off x="3743325"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183308" name="TextBox 27"/>
          <p:cNvSpPr txBox="1">
            <a:spLocks noChangeArrowheads="1"/>
          </p:cNvSpPr>
          <p:nvPr/>
        </p:nvSpPr>
        <p:spPr bwMode="auto">
          <a:xfrm>
            <a:off x="7924800" y="71438"/>
            <a:ext cx="11557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38</a:t>
            </a:r>
            <a:br>
              <a:rPr lang="en-US" b="1">
                <a:solidFill>
                  <a:srgbClr val="FFFFFF"/>
                </a:solidFill>
                <a:latin typeface="Arial" charset="0"/>
                <a:cs typeface="Arial" charset="0"/>
              </a:rPr>
            </a:br>
            <a:r>
              <a:rPr lang="en-US" b="1">
                <a:solidFill>
                  <a:srgbClr val="FFFFFF"/>
                </a:solidFill>
                <a:latin typeface="Arial" charset="0"/>
                <a:cs typeface="Arial" charset="0"/>
              </a:rPr>
              <a:t>124</a:t>
            </a:r>
            <a:br>
              <a:rPr lang="en-US" b="1">
                <a:solidFill>
                  <a:srgbClr val="FFFFFF"/>
                </a:solidFill>
                <a:latin typeface="Arial" charset="0"/>
                <a:cs typeface="Arial" charset="0"/>
              </a:rPr>
            </a:br>
            <a:r>
              <a:rPr lang="en-US" b="1">
                <a:solidFill>
                  <a:srgbClr val="FFFFFF"/>
                </a:solidFill>
                <a:latin typeface="Arial" charset="0"/>
                <a:cs typeface="Arial" charset="0"/>
              </a:rPr>
              <a:t>39-41</a:t>
            </a:r>
          </a:p>
        </p:txBody>
      </p:sp>
      <p:sp>
        <p:nvSpPr>
          <p:cNvPr id="183309" name="Text Box 9"/>
          <p:cNvSpPr txBox="1">
            <a:spLocks noChangeArrowheads="1"/>
          </p:cNvSpPr>
          <p:nvPr/>
        </p:nvSpPr>
        <p:spPr bwMode="auto">
          <a:xfrm>
            <a:off x="63246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dirty="0">
                <a:solidFill>
                  <a:srgbClr val="FFFFFF"/>
                </a:solidFill>
                <a:effectLst>
                  <a:outerShdw blurRad="38100" dist="38100" dir="2700000" algn="tl">
                    <a:srgbClr val="000000">
                      <a:alpha val="43137"/>
                    </a:srgbClr>
                  </a:outerShdw>
                </a:effectLst>
                <a:latin typeface="Arial" charset="0"/>
                <a:cs typeface="Times New Roman" charset="0"/>
              </a:rPr>
              <a:t>NT Overview (Paul</a:t>
            </a:r>
            <a:r>
              <a:rPr lang="fr-FR" altLang="ja-JP" sz="4000" b="1" dirty="0">
                <a:solidFill>
                  <a:srgbClr val="FFFFFF"/>
                </a:solidFill>
                <a:effectLst>
                  <a:outerShdw blurRad="38100" dist="38100" dir="2700000" algn="tl">
                    <a:srgbClr val="000000">
                      <a:alpha val="43137"/>
                    </a:srgbClr>
                  </a:outerShdw>
                </a:effectLst>
                <a:latin typeface="Arial" charset="0"/>
                <a:cs typeface="Times New Roman" charset="0"/>
              </a:rPr>
              <a:t>'</a:t>
            </a:r>
            <a:r>
              <a:rPr lang="en-US" altLang="ja-JP" sz="4000" b="1" dirty="0">
                <a:solidFill>
                  <a:srgbClr val="FFFFFF"/>
                </a:solidFill>
                <a:effectLst>
                  <a:outerShdw blurRad="38100" dist="38100" dir="2700000" algn="tl">
                    <a:srgbClr val="000000">
                      <a:alpha val="43137"/>
                    </a:srgbClr>
                  </a:outerShdw>
                </a:effectLst>
                <a:latin typeface="Arial" charset="0"/>
                <a:cs typeface="Times New Roman" charset="0"/>
              </a:rPr>
              <a:t>s Letters)</a:t>
            </a:r>
            <a:endParaRPr lang="en-US" sz="4000" b="1" dirty="0">
              <a:solidFill>
                <a:srgbClr val="FFFFFF"/>
              </a:solidFill>
              <a:effectLst>
                <a:outerShdw blurRad="38100" dist="38100" dir="2700000" algn="tl">
                  <a:srgbClr val="000000">
                    <a:alpha val="43137"/>
                  </a:srgbClr>
                </a:outerShdw>
              </a:effectLst>
              <a:latin typeface="Arial" charset="0"/>
              <a:cs typeface="Times New Roman" charset="0"/>
            </a:endParaRPr>
          </a:p>
        </p:txBody>
      </p:sp>
      <p:sp>
        <p:nvSpPr>
          <p:cNvPr id="19"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Cor</a:t>
            </a:r>
            <a:endParaRPr lang="en-US" sz="160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Cor</a:t>
            </a:r>
            <a:endParaRPr lang="en-US" sz="160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Romans</a:t>
            </a:r>
            <a:endParaRPr lang="en-US" sz="1600">
              <a:solidFill>
                <a:srgbClr val="000000"/>
              </a:solidFill>
              <a:latin typeface="Arial Narrow" charset="0"/>
              <a:cs typeface="Times New Roman" charset="0"/>
            </a:endParaRPr>
          </a:p>
        </p:txBody>
      </p:sp>
      <p:sp>
        <p:nvSpPr>
          <p:cNvPr id="25"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Eph</a:t>
            </a:r>
            <a:endParaRPr lang="en-US" sz="1600">
              <a:solidFill>
                <a:srgbClr val="000000"/>
              </a:solidFill>
              <a:latin typeface="Arial Narrow" charset="0"/>
              <a:cs typeface="Times New Roman" charset="0"/>
            </a:endParaRPr>
          </a:p>
        </p:txBody>
      </p:sp>
      <p:sp>
        <p:nvSpPr>
          <p:cNvPr id="26"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Col</a:t>
            </a:r>
            <a:endParaRPr lang="en-US" sz="1600">
              <a:solidFill>
                <a:srgbClr val="000000"/>
              </a:solidFill>
              <a:latin typeface="Arial Narrow" charset="0"/>
              <a:cs typeface="Times New Roman" charset="0"/>
            </a:endParaRPr>
          </a:p>
        </p:txBody>
      </p:sp>
      <p:sp>
        <p:nvSpPr>
          <p:cNvPr id="27" name="Text Box 27"/>
          <p:cNvSpPr txBox="1">
            <a:spLocks noChangeArrowheads="1"/>
          </p:cNvSpPr>
          <p:nvPr/>
        </p:nvSpPr>
        <p:spPr bwMode="auto">
          <a:xfrm>
            <a:off x="54864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Philem</a:t>
            </a:r>
            <a:endParaRPr lang="en-US" sz="1600">
              <a:solidFill>
                <a:srgbClr val="000000"/>
              </a:solidFill>
              <a:latin typeface="Arial Narrow" charset="0"/>
              <a:cs typeface="Times New Roman" charset="0"/>
            </a:endParaRPr>
          </a:p>
        </p:txBody>
      </p:sp>
      <p:sp>
        <p:nvSpPr>
          <p:cNvPr id="28"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a:t>
            </a:r>
            <a:endParaRPr lang="en-US" sz="1600">
              <a:solidFill>
                <a:srgbClr val="000000"/>
              </a:solidFill>
              <a:latin typeface="Arial Narrow" charset="0"/>
              <a:cs typeface="Times New Roman" charset="0"/>
            </a:endParaRPr>
          </a:p>
        </p:txBody>
      </p:sp>
      <p:sp>
        <p:nvSpPr>
          <p:cNvPr id="29" name="Text Box 29"/>
          <p:cNvSpPr txBox="1">
            <a:spLocks noChangeArrowheads="1"/>
          </p:cNvSpPr>
          <p:nvPr/>
        </p:nvSpPr>
        <p:spPr bwMode="auto">
          <a:xfrm>
            <a:off x="65992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Tim</a:t>
            </a:r>
            <a:endParaRPr lang="en-US" sz="1600">
              <a:solidFill>
                <a:srgbClr val="000000"/>
              </a:solidFill>
              <a:latin typeface="Arial Narrow" charset="0"/>
              <a:cs typeface="Times New Roman" charset="0"/>
            </a:endParaRPr>
          </a:p>
        </p:txBody>
      </p:sp>
      <p:sp>
        <p:nvSpPr>
          <p:cNvPr id="30" name="Text Box 30"/>
          <p:cNvSpPr txBox="1">
            <a:spLocks noChangeArrowheads="1"/>
          </p:cNvSpPr>
          <p:nvPr/>
        </p:nvSpPr>
        <p:spPr bwMode="auto">
          <a:xfrm>
            <a:off x="65992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Titus</a:t>
            </a:r>
            <a:endParaRPr lang="en-US" sz="1600">
              <a:solidFill>
                <a:srgbClr val="000000"/>
              </a:solidFill>
              <a:latin typeface="Arial Narrow" charset="0"/>
              <a:cs typeface="Times New Roman" charset="0"/>
            </a:endParaRPr>
          </a:p>
        </p:txBody>
      </p:sp>
      <p:sp>
        <p:nvSpPr>
          <p:cNvPr id="31" name="Text Box 31"/>
          <p:cNvSpPr txBox="1">
            <a:spLocks noChangeArrowheads="1"/>
          </p:cNvSpPr>
          <p:nvPr/>
        </p:nvSpPr>
        <p:spPr bwMode="auto">
          <a:xfrm>
            <a:off x="75438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Tim</a:t>
            </a:r>
            <a:endParaRPr lang="en-US" sz="160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5438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5992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48"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3"/>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Pauline Epistles</a:t>
            </a:r>
            <a:endParaRPr lang="en-US" sz="1600">
              <a:solidFill>
                <a:srgbClr val="000000"/>
              </a:solidFill>
              <a:latin typeface="Arial Narrow" charset="0"/>
              <a:cs typeface="Times New Roman" charset="0"/>
            </a:endParaRPr>
          </a:p>
        </p:txBody>
      </p:sp>
      <p:sp>
        <p:nvSpPr>
          <p:cNvPr id="183333"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cs typeface="Times New Roman" charset="0"/>
              </a:rPr>
              <a:t>Pauline</a:t>
            </a:r>
            <a:endParaRPr lang="en-US" sz="1600" b="1">
              <a:solidFill>
                <a:srgbClr val="FFFFFF"/>
              </a:solidFill>
              <a:latin typeface="Arial Narrow" charset="0"/>
              <a:cs typeface="Times New Roman" charset="0"/>
            </a:endParaRPr>
          </a:p>
        </p:txBody>
      </p:sp>
      <p:sp>
        <p:nvSpPr>
          <p:cNvPr id="183334" name="Text Box 7"/>
          <p:cNvSpPr txBox="1">
            <a:spLocks noChangeArrowheads="1"/>
          </p:cNvSpPr>
          <p:nvPr/>
        </p:nvSpPr>
        <p:spPr bwMode="auto">
          <a:xfrm>
            <a:off x="2667000" y="1981200"/>
            <a:ext cx="990600" cy="13223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grpSp>
        <p:nvGrpSpPr>
          <p:cNvPr id="2" name="Group 7"/>
          <p:cNvGrpSpPr>
            <a:grpSpLocks/>
          </p:cNvGrpSpPr>
          <p:nvPr/>
        </p:nvGrpSpPr>
        <p:grpSpPr bwMode="auto">
          <a:xfrm>
            <a:off x="838200" y="4038600"/>
            <a:ext cx="3886200" cy="1452563"/>
            <a:chOff x="144" y="2736"/>
            <a:chExt cx="2544" cy="1104"/>
          </a:xfrm>
        </p:grpSpPr>
        <p:sp>
          <p:nvSpPr>
            <p:cNvPr id="183347" name="Rectangle 8"/>
            <p:cNvSpPr>
              <a:spLocks noChangeArrowheads="1"/>
            </p:cNvSpPr>
            <p:nvPr/>
          </p:nvSpPr>
          <p:spPr bwMode="auto">
            <a:xfrm>
              <a:off x="144" y="2736"/>
              <a:ext cx="2544" cy="1104"/>
            </a:xfrm>
            <a:prstGeom prst="rect">
              <a:avLst/>
            </a:prstGeom>
            <a:noFill/>
            <a:ln w="5715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latin typeface="Arial" charset="0"/>
                <a:cs typeface="Times New Roman" charset="0"/>
              </a:endParaRPr>
            </a:p>
          </p:txBody>
        </p:sp>
        <p:sp>
          <p:nvSpPr>
            <p:cNvPr id="183348" name="Text Box 9"/>
            <p:cNvSpPr txBox="1">
              <a:spLocks noChangeArrowheads="1"/>
            </p:cNvSpPr>
            <p:nvPr/>
          </p:nvSpPr>
          <p:spPr bwMode="auto">
            <a:xfrm>
              <a:off x="593" y="3456"/>
              <a:ext cx="1494" cy="3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Tahoma" charset="0"/>
                  <a:cs typeface="Times New Roman" charset="0"/>
                </a:rPr>
                <a:t>Missionary</a:t>
              </a:r>
            </a:p>
          </p:txBody>
        </p:sp>
      </p:grpSp>
      <p:grpSp>
        <p:nvGrpSpPr>
          <p:cNvPr id="3" name="Group 10"/>
          <p:cNvGrpSpPr>
            <a:grpSpLocks/>
          </p:cNvGrpSpPr>
          <p:nvPr/>
        </p:nvGrpSpPr>
        <p:grpSpPr bwMode="auto">
          <a:xfrm>
            <a:off x="5181600" y="4038600"/>
            <a:ext cx="1371600" cy="2401888"/>
            <a:chOff x="3024" y="2736"/>
            <a:chExt cx="724" cy="1392"/>
          </a:xfrm>
        </p:grpSpPr>
        <p:sp>
          <p:nvSpPr>
            <p:cNvPr id="183345" name="Rectangle 11"/>
            <p:cNvSpPr>
              <a:spLocks noChangeArrowheads="1"/>
            </p:cNvSpPr>
            <p:nvPr/>
          </p:nvSpPr>
          <p:spPr bwMode="auto">
            <a:xfrm>
              <a:off x="3028" y="2736"/>
              <a:ext cx="672" cy="1392"/>
            </a:xfrm>
            <a:prstGeom prst="rect">
              <a:avLst/>
            </a:prstGeom>
            <a:noFill/>
            <a:ln w="57150">
              <a:solidFill>
                <a:srgbClr val="FF99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000000"/>
                </a:solidFill>
                <a:latin typeface="Arial" charset="0"/>
                <a:cs typeface="Times New Roman" charset="0"/>
              </a:endParaRPr>
            </a:p>
          </p:txBody>
        </p:sp>
        <p:sp>
          <p:nvSpPr>
            <p:cNvPr id="183346" name="Text Box 12"/>
            <p:cNvSpPr txBox="1">
              <a:spLocks noChangeArrowheads="1"/>
            </p:cNvSpPr>
            <p:nvPr/>
          </p:nvSpPr>
          <p:spPr bwMode="auto">
            <a:xfrm>
              <a:off x="3024" y="3859"/>
              <a:ext cx="724" cy="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9900"/>
                  </a:solidFill>
                  <a:latin typeface="Tahoma" charset="0"/>
                  <a:cs typeface="Times New Roman" charset="0"/>
                </a:rPr>
                <a:t>Prison</a:t>
              </a:r>
            </a:p>
          </p:txBody>
        </p:sp>
      </p:grpSp>
      <p:grpSp>
        <p:nvGrpSpPr>
          <p:cNvPr id="4" name="Group 13"/>
          <p:cNvGrpSpPr>
            <a:grpSpLocks/>
          </p:cNvGrpSpPr>
          <p:nvPr/>
        </p:nvGrpSpPr>
        <p:grpSpPr bwMode="auto">
          <a:xfrm>
            <a:off x="6553200" y="4038600"/>
            <a:ext cx="1981200" cy="1368425"/>
            <a:chOff x="3744" y="2736"/>
            <a:chExt cx="1248" cy="720"/>
          </a:xfrm>
        </p:grpSpPr>
        <p:sp>
          <p:nvSpPr>
            <p:cNvPr id="183343" name="Rectangle 14"/>
            <p:cNvSpPr>
              <a:spLocks noChangeArrowheads="1"/>
            </p:cNvSpPr>
            <p:nvPr/>
          </p:nvSpPr>
          <p:spPr bwMode="auto">
            <a:xfrm>
              <a:off x="3744" y="2736"/>
              <a:ext cx="1248" cy="720"/>
            </a:xfrm>
            <a:prstGeom prst="rect">
              <a:avLst/>
            </a:prstGeom>
            <a:noFill/>
            <a:ln w="57150">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000000"/>
                </a:solidFill>
                <a:latin typeface="Arial" charset="0"/>
                <a:cs typeface="Times New Roman" charset="0"/>
              </a:endParaRPr>
            </a:p>
          </p:txBody>
        </p:sp>
        <p:sp>
          <p:nvSpPr>
            <p:cNvPr id="183344" name="Text Box 15"/>
            <p:cNvSpPr txBox="1">
              <a:spLocks noChangeArrowheads="1"/>
            </p:cNvSpPr>
            <p:nvPr/>
          </p:nvSpPr>
          <p:spPr bwMode="auto">
            <a:xfrm>
              <a:off x="3758" y="3173"/>
              <a:ext cx="123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FFFF00"/>
                  </a:solidFill>
                  <a:latin typeface="Tahoma" charset="0"/>
                  <a:cs typeface="Times New Roman" charset="0"/>
                </a:rPr>
                <a:t>Pastoral</a:t>
              </a:r>
            </a:p>
          </p:txBody>
        </p:sp>
      </p:grpSp>
      <p:sp>
        <p:nvSpPr>
          <p:cNvPr id="183338"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52"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183340"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183341"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183342"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Tree>
    <p:extLst>
      <p:ext uri="{BB962C8B-B14F-4D97-AF65-F5344CB8AC3E}">
        <p14:creationId xmlns:p14="http://schemas.microsoft.com/office/powerpoint/2010/main" val="18615348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9" presetClass="entr" presetSubtype="0" fill="hold" nodeType="click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dissolve">
                                      <p:cBhvr>
                                        <p:cTn id="63" dur="500"/>
                                        <p:tgtEl>
                                          <p:spTgt spid="2"/>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9" presetClass="entr" presetSubtype="0" fill="hold"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dissolve">
                                      <p:cBhvr>
                                        <p:cTn id="68" dur="500"/>
                                        <p:tgtEl>
                                          <p:spTgt spid="3"/>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9" presetClass="entr" presetSubtype="0" fill="hold" nodeType="clickEffect">
                                  <p:stCondLst>
                                    <p:cond delay="0"/>
                                  </p:stCondLst>
                                  <p:childTnLst>
                                    <p:set>
                                      <p:cBhvr>
                                        <p:cTn id="72" dur="1" fill="hold">
                                          <p:stCondLst>
                                            <p:cond delay="0"/>
                                          </p:stCondLst>
                                        </p:cTn>
                                        <p:tgtEl>
                                          <p:spTgt spid="4"/>
                                        </p:tgtEl>
                                        <p:attrNameLst>
                                          <p:attrName>style.visibility</p:attrName>
                                        </p:attrNameLst>
                                      </p:cBhvr>
                                      <p:to>
                                        <p:strVal val="visible"/>
                                      </p:to>
                                    </p:set>
                                    <p:animEffect transition="in" filter="dissolve">
                                      <p:cBhvr>
                                        <p:cTn id="7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51" grpId="0" animBg="1"/>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6578" name="Text Box 2"/>
          <p:cNvSpPr txBox="1">
            <a:spLocks noChangeArrowheads="1"/>
          </p:cNvSpPr>
          <p:nvPr/>
        </p:nvSpPr>
        <p:spPr bwMode="auto">
          <a:xfrm>
            <a:off x="0" y="0"/>
            <a:ext cx="9144000" cy="1066800"/>
          </a:xfrm>
          <a:prstGeom prst="rect">
            <a:avLst/>
          </a:prstGeom>
          <a:gradFill rotWithShape="1">
            <a:gsLst>
              <a:gs pos="0">
                <a:srgbClr val="FF9999">
                  <a:gamma/>
                  <a:shade val="46275"/>
                  <a:invGamma/>
                </a:srgbClr>
              </a:gs>
              <a:gs pos="50000">
                <a:srgbClr val="FF9999">
                  <a:alpha val="60001"/>
                </a:srgbClr>
              </a:gs>
              <a:gs pos="100000">
                <a:srgbClr val="FF9999">
                  <a:gamma/>
                  <a:shade val="46275"/>
                  <a:invGamma/>
                </a:srgbClr>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48640" rIns="548640" anchor="ctr" anchorCtr="1"/>
          <a:lstStyle/>
          <a:p>
            <a:pPr>
              <a:lnSpc>
                <a:spcPct val="80000"/>
              </a:lnSpc>
              <a:defRPr/>
            </a:pPr>
            <a:r>
              <a:rPr lang="en-US" altLang="zh-CN" sz="4400" dirty="0">
                <a:solidFill>
                  <a:srgbClr val="000000"/>
                </a:solidFill>
                <a:effectLst>
                  <a:glow rad="241300">
                    <a:srgbClr val="FFFFFF">
                      <a:alpha val="93000"/>
                    </a:srgbClr>
                  </a:glow>
                </a:effectLst>
                <a:ea typeface="宋体" charset="0"/>
                <a:cs typeface="宋体" charset="0"/>
              </a:rPr>
              <a:t>Main Idea of 1 Cor. 7:1-24</a:t>
            </a:r>
          </a:p>
        </p:txBody>
      </p:sp>
      <p:pic>
        <p:nvPicPr>
          <p:cNvPr id="192514" name="Picture 3" descr="3oncross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990600"/>
            <a:ext cx="9144000" cy="6940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6580" name="Text Box 4"/>
          <p:cNvSpPr txBox="1">
            <a:spLocks noChangeArrowheads="1"/>
          </p:cNvSpPr>
          <p:nvPr/>
        </p:nvSpPr>
        <p:spPr bwMode="auto">
          <a:xfrm>
            <a:off x="1763688" y="4077072"/>
            <a:ext cx="7452320" cy="2590800"/>
          </a:xfrm>
          <a:prstGeom prst="rect">
            <a:avLst/>
          </a:prstGeom>
          <a:noFill/>
          <a:ln>
            <a:noFill/>
          </a:ln>
          <a:effectLst/>
          <a:extLst>
            <a:ext uri="{909E8E84-426E-40dd-AFC4-6F175D3DCCD1}">
              <a14:hiddenFill xmlns="" xmlns:a14="http://schemas.microsoft.com/office/drawing/2010/main">
                <a:gradFill rotWithShape="1">
                  <a:gsLst>
                    <a:gs pos="0">
                      <a:srgbClr val="FF9999">
                        <a:gamma/>
                        <a:shade val="46275"/>
                        <a:invGamma/>
                      </a:srgbClr>
                    </a:gs>
                    <a:gs pos="50000">
                      <a:srgbClr val="FF9999">
                        <a:alpha val="60001"/>
                      </a:srgbClr>
                    </a:gs>
                    <a:gs pos="100000">
                      <a:srgbClr val="FF9999">
                        <a:gamma/>
                        <a:shade val="46275"/>
                        <a:invGamma/>
                      </a:srgbClr>
                    </a:gs>
                  </a:gsLst>
                  <a:lin ang="0" scaled="1"/>
                </a:gra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48640" rIns="548640" anchor="ctr" anchorCtr="1"/>
          <a:lstStyle/>
          <a:p>
            <a:pPr>
              <a:lnSpc>
                <a:spcPct val="80000"/>
              </a:lnSpc>
              <a:defRPr/>
            </a:pPr>
            <a:r>
              <a:rPr lang="en-US" altLang="zh-CN" sz="4400" dirty="0">
                <a:solidFill>
                  <a:srgbClr val="000000"/>
                </a:solidFill>
                <a:effectLst>
                  <a:glow rad="241300">
                    <a:srgbClr val="FFFFFF">
                      <a:alpha val="93000"/>
                    </a:srgbClr>
                  </a:glow>
                </a:effectLst>
                <a:ea typeface="宋体" charset="0"/>
                <a:cs typeface="宋体" charset="0"/>
              </a:rPr>
              <a:t>Be content with your marital state, body, and job because each situation has its </a:t>
            </a:r>
            <a:r>
              <a:rPr lang="en-US" altLang="zh-CN" sz="4400" dirty="0">
                <a:solidFill>
                  <a:srgbClr val="333399"/>
                </a:solidFill>
                <a:effectLst>
                  <a:glow rad="241300">
                    <a:srgbClr val="FFFFFF">
                      <a:alpha val="93000"/>
                    </a:srgbClr>
                  </a:glow>
                </a:effectLst>
                <a:ea typeface="宋体" charset="0"/>
                <a:cs typeface="宋体" charset="0"/>
              </a:rPr>
              <a:t>advantages</a:t>
            </a:r>
            <a:endParaRPr lang="en-US" altLang="zh-CN" sz="4400" dirty="0">
              <a:solidFill>
                <a:srgbClr val="000000"/>
              </a:solidFill>
              <a:effectLst>
                <a:glow rad="241300">
                  <a:srgbClr val="FFFFFF">
                    <a:alpha val="93000"/>
                  </a:srgbClr>
                </a:glow>
              </a:effectLst>
              <a:ea typeface="宋体" charset="0"/>
              <a:cs typeface="宋体" charset="0"/>
            </a:endParaRPr>
          </a:p>
        </p:txBody>
      </p:sp>
    </p:spTree>
    <p:extLst>
      <p:ext uri="{BB962C8B-B14F-4D97-AF65-F5344CB8AC3E}">
        <p14:creationId xmlns:p14="http://schemas.microsoft.com/office/powerpoint/2010/main" val="1371334921"/>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1" name="Picture 2" descr="bb02-sz-01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2484" name="Text Box 4"/>
          <p:cNvSpPr txBox="1">
            <a:spLocks noChangeArrowheads="1"/>
          </p:cNvSpPr>
          <p:nvPr/>
        </p:nvSpPr>
        <p:spPr bwMode="auto">
          <a:xfrm>
            <a:off x="3124200" y="838200"/>
            <a:ext cx="6019800" cy="6000750"/>
          </a:xfrm>
          <a:prstGeom prst="rect">
            <a:avLst/>
          </a:prstGeom>
          <a:solidFill>
            <a:schemeClr val="bg1">
              <a:alpha val="39999"/>
            </a:schemeClr>
          </a:solidFill>
          <a:ln w="508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48640" rIns="548640">
            <a:spAutoFit/>
          </a:bodyPr>
          <a:lstStyle/>
          <a:p>
            <a:pPr>
              <a:lnSpc>
                <a:spcPct val="80000"/>
              </a:lnSpc>
              <a:defRPr/>
            </a:pPr>
            <a:r>
              <a:rPr lang="en-US" altLang="zh-CN" sz="3200" dirty="0">
                <a:solidFill>
                  <a:srgbClr val="000000"/>
                </a:solidFill>
                <a:effectLst>
                  <a:glow rad="254000">
                    <a:srgbClr val="FFFFFF">
                      <a:alpha val="93000"/>
                    </a:srgbClr>
                  </a:glow>
                </a:effectLst>
                <a:ea typeface="宋体" charset="0"/>
                <a:cs typeface="宋体" charset="0"/>
              </a:rPr>
              <a:t>Marriage: </a:t>
            </a:r>
            <a:r>
              <a:rPr lang="en-US" altLang="zh-CN" sz="3200" i="1" dirty="0">
                <a:solidFill>
                  <a:srgbClr val="000000"/>
                </a:solidFill>
                <a:effectLst>
                  <a:glow rad="254000">
                    <a:srgbClr val="FFFFFF">
                      <a:alpha val="93000"/>
                    </a:srgbClr>
                  </a:glow>
                </a:effectLst>
                <a:ea typeface="宋体" charset="0"/>
                <a:cs typeface="宋体" charset="0"/>
              </a:rPr>
              <a:t>intimacy</a:t>
            </a:r>
            <a:endParaRPr lang="en-US" altLang="zh-CN" sz="3200" dirty="0">
              <a:solidFill>
                <a:srgbClr val="000000"/>
              </a:solidFill>
              <a:effectLst>
                <a:glow rad="254000">
                  <a:srgbClr val="FFFFFF">
                    <a:alpha val="93000"/>
                  </a:srgbClr>
                </a:glow>
              </a:effectLst>
              <a:ea typeface="宋体" charset="0"/>
              <a:cs typeface="宋体" charset="0"/>
            </a:endParaRPr>
          </a:p>
          <a:p>
            <a:pPr>
              <a:lnSpc>
                <a:spcPct val="80000"/>
              </a:lnSpc>
              <a:defRPr/>
            </a:pPr>
            <a:endParaRPr lang="en-US" altLang="zh-CN" sz="3200" dirty="0">
              <a:solidFill>
                <a:srgbClr val="000000"/>
              </a:solidFill>
              <a:effectLst>
                <a:glow rad="254000">
                  <a:srgbClr val="FFFFFF">
                    <a:alpha val="93000"/>
                  </a:srgbClr>
                </a:glow>
              </a:effectLst>
              <a:ea typeface="宋体" charset="0"/>
              <a:cs typeface="宋体" charset="0"/>
            </a:endParaRPr>
          </a:p>
          <a:p>
            <a:pPr>
              <a:lnSpc>
                <a:spcPct val="80000"/>
              </a:lnSpc>
              <a:defRPr/>
            </a:pPr>
            <a:r>
              <a:rPr lang="en-US" altLang="zh-CN" sz="3200" dirty="0">
                <a:solidFill>
                  <a:srgbClr val="000000"/>
                </a:solidFill>
                <a:effectLst>
                  <a:glow rad="254000">
                    <a:srgbClr val="FFFFFF">
                      <a:alpha val="93000"/>
                    </a:srgbClr>
                  </a:glow>
                </a:effectLst>
                <a:ea typeface="宋体" charset="0"/>
                <a:cs typeface="宋体" charset="0"/>
              </a:rPr>
              <a:t>Singleness: </a:t>
            </a:r>
            <a:r>
              <a:rPr lang="en-US" altLang="zh-CN" sz="3200" i="1" dirty="0">
                <a:solidFill>
                  <a:srgbClr val="000000"/>
                </a:solidFill>
                <a:effectLst>
                  <a:glow rad="254000">
                    <a:srgbClr val="FFFFFF">
                      <a:alpha val="93000"/>
                    </a:srgbClr>
                  </a:glow>
                </a:effectLst>
                <a:ea typeface="宋体" charset="0"/>
                <a:cs typeface="宋体" charset="0"/>
              </a:rPr>
              <a:t>ministry</a:t>
            </a:r>
            <a:endParaRPr lang="en-US" altLang="zh-CN" sz="3200" dirty="0">
              <a:solidFill>
                <a:srgbClr val="000000"/>
              </a:solidFill>
              <a:effectLst>
                <a:glow rad="254000">
                  <a:srgbClr val="FFFFFF">
                    <a:alpha val="93000"/>
                  </a:srgbClr>
                </a:glow>
              </a:effectLst>
              <a:ea typeface="宋体" charset="0"/>
              <a:cs typeface="宋体" charset="0"/>
            </a:endParaRPr>
          </a:p>
          <a:p>
            <a:pPr>
              <a:lnSpc>
                <a:spcPct val="80000"/>
              </a:lnSpc>
              <a:defRPr/>
            </a:pPr>
            <a:endParaRPr lang="en-US" altLang="zh-CN" sz="3200" dirty="0">
              <a:solidFill>
                <a:srgbClr val="000000"/>
              </a:solidFill>
              <a:effectLst>
                <a:glow rad="254000">
                  <a:srgbClr val="FFFFFF">
                    <a:alpha val="93000"/>
                  </a:srgbClr>
                </a:glow>
              </a:effectLst>
              <a:ea typeface="宋体" charset="0"/>
              <a:cs typeface="宋体" charset="0"/>
            </a:endParaRPr>
          </a:p>
          <a:p>
            <a:pPr>
              <a:lnSpc>
                <a:spcPct val="80000"/>
              </a:lnSpc>
              <a:defRPr/>
            </a:pPr>
            <a:r>
              <a:rPr lang="en-US" altLang="zh-CN" sz="3200" dirty="0">
                <a:solidFill>
                  <a:srgbClr val="000000"/>
                </a:solidFill>
                <a:effectLst>
                  <a:glow rad="254000">
                    <a:srgbClr val="FFFFFF">
                      <a:alpha val="93000"/>
                    </a:srgbClr>
                  </a:glow>
                </a:effectLst>
                <a:ea typeface="宋体" charset="0"/>
                <a:cs typeface="宋体" charset="0"/>
              </a:rPr>
              <a:t>Mixed Marriage: </a:t>
            </a:r>
            <a:br>
              <a:rPr lang="en-US" altLang="zh-CN" sz="3200" dirty="0">
                <a:solidFill>
                  <a:srgbClr val="000000"/>
                </a:solidFill>
                <a:effectLst>
                  <a:glow rad="254000">
                    <a:srgbClr val="FFFFFF">
                      <a:alpha val="93000"/>
                    </a:srgbClr>
                  </a:glow>
                </a:effectLst>
                <a:ea typeface="宋体" charset="0"/>
                <a:cs typeface="宋体" charset="0"/>
              </a:rPr>
            </a:br>
            <a:r>
              <a:rPr lang="en-US" altLang="zh-CN" sz="3200" i="1" dirty="0">
                <a:solidFill>
                  <a:srgbClr val="000000"/>
                </a:solidFill>
                <a:effectLst>
                  <a:glow rad="254000">
                    <a:srgbClr val="FFFFFF">
                      <a:alpha val="93000"/>
                    </a:srgbClr>
                  </a:glow>
                </a:effectLst>
                <a:ea typeface="宋体" charset="0"/>
                <a:cs typeface="宋体" charset="0"/>
              </a:rPr>
              <a:t>mission field</a:t>
            </a:r>
            <a:endParaRPr lang="en-US" altLang="zh-CN" sz="3200" dirty="0">
              <a:solidFill>
                <a:srgbClr val="000000"/>
              </a:solidFill>
              <a:effectLst>
                <a:glow rad="254000">
                  <a:srgbClr val="FFFFFF">
                    <a:alpha val="93000"/>
                  </a:srgbClr>
                </a:glow>
              </a:effectLst>
              <a:ea typeface="宋体" charset="0"/>
              <a:cs typeface="宋体" charset="0"/>
            </a:endParaRPr>
          </a:p>
          <a:p>
            <a:pPr>
              <a:lnSpc>
                <a:spcPct val="80000"/>
              </a:lnSpc>
              <a:defRPr/>
            </a:pPr>
            <a:endParaRPr lang="en-US" altLang="zh-CN" sz="3200" dirty="0">
              <a:solidFill>
                <a:srgbClr val="000000"/>
              </a:solidFill>
              <a:effectLst>
                <a:glow rad="254000">
                  <a:srgbClr val="FFFFFF">
                    <a:alpha val="93000"/>
                  </a:srgbClr>
                </a:glow>
              </a:effectLst>
              <a:ea typeface="宋体" charset="0"/>
              <a:cs typeface="宋体" charset="0"/>
            </a:endParaRPr>
          </a:p>
          <a:p>
            <a:pPr>
              <a:lnSpc>
                <a:spcPct val="80000"/>
              </a:lnSpc>
              <a:defRPr/>
            </a:pPr>
            <a:r>
              <a:rPr lang="en-US" altLang="zh-CN" sz="3200" dirty="0">
                <a:solidFill>
                  <a:srgbClr val="000000"/>
                </a:solidFill>
                <a:effectLst>
                  <a:glow rad="254000">
                    <a:srgbClr val="FFFFFF">
                      <a:alpha val="93000"/>
                    </a:srgbClr>
                  </a:glow>
                </a:effectLst>
                <a:ea typeface="宋体" charset="0"/>
                <a:cs typeface="宋体" charset="0"/>
              </a:rPr>
              <a:t>Divorcees: </a:t>
            </a:r>
            <a:br>
              <a:rPr lang="en-US" altLang="zh-CN" sz="3200" dirty="0">
                <a:solidFill>
                  <a:srgbClr val="000000"/>
                </a:solidFill>
                <a:effectLst>
                  <a:glow rad="254000">
                    <a:srgbClr val="FFFFFF">
                      <a:alpha val="93000"/>
                    </a:srgbClr>
                  </a:glow>
                </a:effectLst>
                <a:ea typeface="宋体" charset="0"/>
                <a:cs typeface="宋体" charset="0"/>
              </a:rPr>
            </a:br>
            <a:r>
              <a:rPr lang="en-US" altLang="zh-CN" sz="3200" i="1" dirty="0">
                <a:solidFill>
                  <a:srgbClr val="000000"/>
                </a:solidFill>
                <a:effectLst>
                  <a:glow rad="254000">
                    <a:srgbClr val="FFFFFF">
                      <a:alpha val="93000"/>
                    </a:srgbClr>
                  </a:glow>
                </a:effectLst>
                <a:ea typeface="宋体" charset="0"/>
                <a:cs typeface="宋体" charset="0"/>
              </a:rPr>
              <a:t>see God work</a:t>
            </a:r>
            <a:endParaRPr lang="en-US" altLang="zh-CN" sz="3200" dirty="0">
              <a:solidFill>
                <a:srgbClr val="000000"/>
              </a:solidFill>
              <a:effectLst>
                <a:glow rad="254000">
                  <a:srgbClr val="FFFFFF">
                    <a:alpha val="93000"/>
                  </a:srgbClr>
                </a:glow>
              </a:effectLst>
              <a:ea typeface="宋体" charset="0"/>
              <a:cs typeface="宋体" charset="0"/>
            </a:endParaRPr>
          </a:p>
          <a:p>
            <a:pPr>
              <a:lnSpc>
                <a:spcPct val="80000"/>
              </a:lnSpc>
              <a:defRPr/>
            </a:pPr>
            <a:endParaRPr lang="en-US" altLang="zh-CN" sz="3200" dirty="0">
              <a:solidFill>
                <a:srgbClr val="000000"/>
              </a:solidFill>
              <a:effectLst>
                <a:glow rad="254000">
                  <a:srgbClr val="FFFFFF">
                    <a:alpha val="93000"/>
                  </a:srgbClr>
                </a:glow>
              </a:effectLst>
              <a:ea typeface="宋体" charset="0"/>
              <a:cs typeface="宋体" charset="0"/>
            </a:endParaRPr>
          </a:p>
          <a:p>
            <a:pPr>
              <a:lnSpc>
                <a:spcPct val="80000"/>
              </a:lnSpc>
              <a:defRPr/>
            </a:pPr>
            <a:r>
              <a:rPr lang="en-US" altLang="zh-CN" sz="3200" dirty="0">
                <a:solidFill>
                  <a:srgbClr val="000000"/>
                </a:solidFill>
                <a:effectLst>
                  <a:glow rad="254000">
                    <a:srgbClr val="FFFFFF">
                      <a:alpha val="93000"/>
                    </a:srgbClr>
                  </a:glow>
                </a:effectLst>
                <a:ea typeface="宋体" charset="0"/>
                <a:cs typeface="宋体" charset="0"/>
              </a:rPr>
              <a:t>Undesirable Body: </a:t>
            </a:r>
            <a:r>
              <a:rPr lang="en-US" altLang="zh-CN" sz="3200" i="1" dirty="0">
                <a:solidFill>
                  <a:srgbClr val="000000"/>
                </a:solidFill>
                <a:effectLst>
                  <a:glow rad="254000">
                    <a:srgbClr val="FFFFFF">
                      <a:alpha val="93000"/>
                    </a:srgbClr>
                  </a:glow>
                </a:effectLst>
                <a:ea typeface="宋体" charset="0"/>
                <a:cs typeface="宋体" charset="0"/>
              </a:rPr>
              <a:t>obedience</a:t>
            </a:r>
            <a:endParaRPr lang="en-US" altLang="zh-CN" sz="3200" dirty="0">
              <a:solidFill>
                <a:srgbClr val="000000"/>
              </a:solidFill>
              <a:effectLst>
                <a:glow rad="254000">
                  <a:srgbClr val="FFFFFF">
                    <a:alpha val="93000"/>
                  </a:srgbClr>
                </a:glow>
              </a:effectLst>
              <a:ea typeface="宋体" charset="0"/>
              <a:cs typeface="宋体" charset="0"/>
            </a:endParaRPr>
          </a:p>
          <a:p>
            <a:pPr>
              <a:lnSpc>
                <a:spcPct val="80000"/>
              </a:lnSpc>
              <a:defRPr/>
            </a:pPr>
            <a:endParaRPr lang="en-US" altLang="zh-CN" sz="3200" dirty="0">
              <a:solidFill>
                <a:srgbClr val="000000"/>
              </a:solidFill>
              <a:effectLst>
                <a:glow rad="254000">
                  <a:srgbClr val="FFFFFF">
                    <a:alpha val="93000"/>
                  </a:srgbClr>
                </a:glow>
              </a:effectLst>
              <a:ea typeface="宋体" charset="0"/>
              <a:cs typeface="宋体" charset="0"/>
            </a:endParaRPr>
          </a:p>
          <a:p>
            <a:pPr>
              <a:lnSpc>
                <a:spcPct val="80000"/>
              </a:lnSpc>
              <a:defRPr/>
            </a:pPr>
            <a:r>
              <a:rPr lang="en-US" altLang="zh-CN" sz="3200" dirty="0">
                <a:solidFill>
                  <a:srgbClr val="000000"/>
                </a:solidFill>
                <a:effectLst>
                  <a:glow rad="254000">
                    <a:srgbClr val="FFFFFF">
                      <a:alpha val="93000"/>
                    </a:srgbClr>
                  </a:glow>
                </a:effectLst>
                <a:ea typeface="宋体" charset="0"/>
                <a:cs typeface="宋体" charset="0"/>
              </a:rPr>
              <a:t>Less Money: </a:t>
            </a:r>
            <a:br>
              <a:rPr lang="en-US" altLang="zh-CN" sz="3200" dirty="0">
                <a:solidFill>
                  <a:srgbClr val="000000"/>
                </a:solidFill>
                <a:effectLst>
                  <a:glow rad="254000">
                    <a:srgbClr val="FFFFFF">
                      <a:alpha val="93000"/>
                    </a:srgbClr>
                  </a:glow>
                </a:effectLst>
                <a:ea typeface="宋体" charset="0"/>
                <a:cs typeface="宋体" charset="0"/>
              </a:rPr>
            </a:br>
            <a:r>
              <a:rPr lang="en-US" altLang="zh-CN" sz="3200" i="1" dirty="0">
                <a:solidFill>
                  <a:srgbClr val="000000"/>
                </a:solidFill>
                <a:effectLst>
                  <a:glow rad="254000">
                    <a:srgbClr val="FFFFFF">
                      <a:alpha val="93000"/>
                    </a:srgbClr>
                  </a:glow>
                </a:effectLst>
                <a:ea typeface="宋体" charset="0"/>
                <a:cs typeface="宋体" charset="0"/>
              </a:rPr>
              <a:t>freedom in Christ</a:t>
            </a:r>
            <a:endParaRPr lang="en-US" altLang="zh-CN" sz="3200" dirty="0">
              <a:solidFill>
                <a:srgbClr val="000000"/>
              </a:solidFill>
              <a:effectLst>
                <a:glow rad="254000">
                  <a:srgbClr val="FFFFFF">
                    <a:alpha val="93000"/>
                  </a:srgbClr>
                </a:glow>
              </a:effectLst>
              <a:ea typeface="宋体" charset="0"/>
              <a:cs typeface="宋体" charset="0"/>
            </a:endParaRPr>
          </a:p>
        </p:txBody>
      </p:sp>
      <p:sp>
        <p:nvSpPr>
          <p:cNvPr id="2452485" name="Rectangle 5"/>
          <p:cNvSpPr>
            <a:spLocks noGrp="1" noChangeArrowheads="1"/>
          </p:cNvSpPr>
          <p:nvPr>
            <p:ph type="ctrTitle"/>
          </p:nvPr>
        </p:nvSpPr>
        <p:spPr>
          <a:xfrm>
            <a:off x="3124200" y="0"/>
            <a:ext cx="6019800" cy="685800"/>
          </a:xfrm>
        </p:spPr>
        <p:txBody>
          <a:bodyPr/>
          <a:lstStyle/>
          <a:p>
            <a:pPr eaLnBrk="1" hangingPunct="1">
              <a:defRPr/>
            </a:pPr>
            <a:r>
              <a:rPr lang="en-US" b="1">
                <a:effectLst>
                  <a:glow rad="254000">
                    <a:schemeClr val="bg1">
                      <a:alpha val="93000"/>
                    </a:schemeClr>
                  </a:glow>
                </a:effectLst>
                <a:cs typeface="+mj-cs"/>
              </a:rPr>
              <a:t>Advantages</a:t>
            </a:r>
          </a:p>
        </p:txBody>
      </p:sp>
    </p:spTree>
    <p:extLst>
      <p:ext uri="{BB962C8B-B14F-4D97-AF65-F5344CB8AC3E}">
        <p14:creationId xmlns:p14="http://schemas.microsoft.com/office/powerpoint/2010/main" val="13973173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52484">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52484">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52484">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52484">
                                            <p:txEl>
                                              <p:pRg st="4" end="4"/>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452484">
                                            <p:txEl>
                                              <p:pRg st="6" end="6"/>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52484">
                                            <p:txEl>
                                              <p:pRg st="8" end="8"/>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45248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2484" grpId="0" build="allAtOnce" animBg="1"/>
    </p:bldLst>
  </p:timing>
</p:sld>
</file>

<file path=ppt/slides/slide2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291" y="764704"/>
            <a:ext cx="9183159" cy="6093296"/>
          </a:xfrm>
          <a:prstGeom prst="rect">
            <a:avLst/>
          </a:prstGeom>
        </p:spPr>
      </p:pic>
      <p:sp>
        <p:nvSpPr>
          <p:cNvPr id="196610" name="Rectangle 2"/>
          <p:cNvSpPr>
            <a:spLocks noGrp="1" noChangeArrowheads="1"/>
          </p:cNvSpPr>
          <p:nvPr>
            <p:ph type="title" idx="4294967295"/>
          </p:nvPr>
        </p:nvSpPr>
        <p:spPr>
          <a:xfrm>
            <a:off x="685800" y="44624"/>
            <a:ext cx="7772400" cy="720080"/>
          </a:xfrm>
        </p:spPr>
        <p:txBody>
          <a:bodyPr/>
          <a:lstStyle/>
          <a:p>
            <a:pPr eaLnBrk="1" hangingPunct="1"/>
            <a:r>
              <a:rPr lang="en-US" b="1" dirty="0">
                <a:solidFill>
                  <a:schemeClr val="bg1"/>
                </a:solidFill>
                <a:latin typeface="Arial" charset="0"/>
                <a:ea typeface="ＭＳ Ｐゴシック" charset="0"/>
                <a:cs typeface="ＭＳ Ｐゴシック" charset="0"/>
              </a:rPr>
              <a:t>Contentment</a:t>
            </a:r>
          </a:p>
        </p:txBody>
      </p:sp>
      <p:sp>
        <p:nvSpPr>
          <p:cNvPr id="2964484" name="Text Box 4"/>
          <p:cNvSpPr txBox="1">
            <a:spLocks noChangeArrowheads="1"/>
          </p:cNvSpPr>
          <p:nvPr/>
        </p:nvSpPr>
        <p:spPr bwMode="auto">
          <a:xfrm>
            <a:off x="0" y="980728"/>
            <a:ext cx="9159552" cy="25545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eaLnBrk="0" hangingPunct="0">
              <a:defRPr/>
            </a:pPr>
            <a:r>
              <a:rPr lang="en-US" altLang="ja-JP" sz="4000" dirty="0">
                <a:solidFill>
                  <a:srgbClr val="FFFFFF"/>
                </a:solidFill>
                <a:effectLst>
                  <a:glow rad="228600">
                    <a:srgbClr val="000000"/>
                  </a:glow>
                </a:effectLst>
              </a:rPr>
              <a:t>"</a:t>
            </a:r>
            <a:r>
              <a:rPr lang="en-US" sz="4000" dirty="0">
                <a:solidFill>
                  <a:srgbClr val="FFFFFF"/>
                </a:solidFill>
                <a:effectLst>
                  <a:glow rad="228600">
                    <a:srgbClr val="000000"/>
                  </a:glow>
                </a:effectLst>
              </a:rPr>
              <a:t>…is not the </a:t>
            </a:r>
            <a:r>
              <a:rPr lang="en-US" sz="4000" dirty="0">
                <a:solidFill>
                  <a:srgbClr val="FFFF00"/>
                </a:solidFill>
                <a:effectLst>
                  <a:glow rad="228600">
                    <a:srgbClr val="000000"/>
                  </a:glow>
                </a:effectLst>
              </a:rPr>
              <a:t>fulfillment</a:t>
            </a:r>
            <a:r>
              <a:rPr lang="en-US" sz="4000" dirty="0">
                <a:solidFill>
                  <a:srgbClr val="FFFFFF"/>
                </a:solidFill>
                <a:effectLst>
                  <a:glow rad="228600">
                    <a:srgbClr val="000000"/>
                  </a:glow>
                </a:effectLst>
              </a:rPr>
              <a:t> of </a:t>
            </a:r>
            <a:br>
              <a:rPr lang="en-US" sz="4000" dirty="0">
                <a:solidFill>
                  <a:srgbClr val="FFFFFF"/>
                </a:solidFill>
                <a:effectLst>
                  <a:glow rad="228600">
                    <a:srgbClr val="000000"/>
                  </a:glow>
                </a:effectLst>
              </a:rPr>
            </a:br>
            <a:r>
              <a:rPr lang="en-US" sz="4000" dirty="0">
                <a:solidFill>
                  <a:srgbClr val="FFFFFF"/>
                </a:solidFill>
                <a:effectLst>
                  <a:glow rad="228600">
                    <a:srgbClr val="000000"/>
                  </a:glow>
                </a:effectLst>
              </a:rPr>
              <a:t>what you </a:t>
            </a:r>
            <a:r>
              <a:rPr lang="en-US" sz="4000" dirty="0">
                <a:solidFill>
                  <a:srgbClr val="FFFF00"/>
                </a:solidFill>
                <a:effectLst>
                  <a:glow rad="228600">
                    <a:srgbClr val="000000"/>
                  </a:glow>
                </a:effectLst>
              </a:rPr>
              <a:t>want</a:t>
            </a:r>
            <a:r>
              <a:rPr lang="en-US" sz="4000" dirty="0">
                <a:solidFill>
                  <a:srgbClr val="FFFFFF"/>
                </a:solidFill>
                <a:effectLst>
                  <a:glow rad="228600">
                    <a:srgbClr val="000000"/>
                  </a:glow>
                </a:effectLst>
              </a:rPr>
              <a:t>,</a:t>
            </a:r>
            <a:br>
              <a:rPr lang="en-US" sz="4000" dirty="0">
                <a:solidFill>
                  <a:srgbClr val="FFFFFF"/>
                </a:solidFill>
                <a:effectLst>
                  <a:glow rad="228600">
                    <a:srgbClr val="000000"/>
                  </a:glow>
                </a:effectLst>
              </a:rPr>
            </a:br>
            <a:r>
              <a:rPr lang="en-US" sz="4000" dirty="0">
                <a:solidFill>
                  <a:srgbClr val="FFFFFF"/>
                </a:solidFill>
                <a:effectLst>
                  <a:glow rad="228600">
                    <a:srgbClr val="000000"/>
                  </a:glow>
                </a:effectLst>
              </a:rPr>
              <a:t>but the </a:t>
            </a:r>
            <a:r>
              <a:rPr lang="en-US" sz="4000" dirty="0">
                <a:solidFill>
                  <a:srgbClr val="FFFF00"/>
                </a:solidFill>
                <a:effectLst>
                  <a:glow rad="228600">
                    <a:srgbClr val="000000"/>
                  </a:glow>
                </a:effectLst>
              </a:rPr>
              <a:t>realization</a:t>
            </a:r>
            <a:r>
              <a:rPr lang="en-US" sz="4000" dirty="0">
                <a:solidFill>
                  <a:srgbClr val="FFFFFF"/>
                </a:solidFill>
                <a:effectLst>
                  <a:glow rad="228600">
                    <a:srgbClr val="000000"/>
                  </a:glow>
                </a:effectLst>
              </a:rPr>
              <a:t> of </a:t>
            </a:r>
            <a:br>
              <a:rPr lang="en-US" sz="4000" dirty="0">
                <a:solidFill>
                  <a:srgbClr val="FFFFFF"/>
                </a:solidFill>
                <a:effectLst>
                  <a:glow rad="228600">
                    <a:srgbClr val="000000"/>
                  </a:glow>
                </a:effectLst>
              </a:rPr>
            </a:br>
            <a:r>
              <a:rPr lang="en-US" sz="4000" dirty="0">
                <a:solidFill>
                  <a:srgbClr val="FFFFFF"/>
                </a:solidFill>
                <a:effectLst>
                  <a:glow rad="228600">
                    <a:srgbClr val="000000"/>
                  </a:glow>
                </a:effectLst>
              </a:rPr>
              <a:t>what you already </a:t>
            </a:r>
            <a:r>
              <a:rPr lang="en-US" sz="4000" dirty="0">
                <a:solidFill>
                  <a:srgbClr val="FFFF00"/>
                </a:solidFill>
                <a:effectLst>
                  <a:glow rad="228600">
                    <a:srgbClr val="000000"/>
                  </a:glow>
                </a:effectLst>
              </a:rPr>
              <a:t>have</a:t>
            </a:r>
            <a:r>
              <a:rPr lang="en-US" altLang="ja-JP" sz="4000" dirty="0">
                <a:solidFill>
                  <a:srgbClr val="FFFFFF"/>
                </a:solidFill>
                <a:effectLst>
                  <a:glow rad="228600">
                    <a:srgbClr val="000000"/>
                  </a:glow>
                </a:effectLst>
              </a:rPr>
              <a:t>"</a:t>
            </a:r>
            <a:endParaRPr lang="en-US" sz="4000" dirty="0">
              <a:solidFill>
                <a:srgbClr val="FFFFFF"/>
              </a:solidFill>
              <a:effectLst>
                <a:glow rad="228600">
                  <a:srgbClr val="000000"/>
                </a:glow>
              </a:effectLst>
            </a:endParaRPr>
          </a:p>
        </p:txBody>
      </p:sp>
    </p:spTree>
    <p:extLst>
      <p:ext uri="{BB962C8B-B14F-4D97-AF65-F5344CB8AC3E}">
        <p14:creationId xmlns:p14="http://schemas.microsoft.com/office/powerpoint/2010/main" val="6286425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964484">
                                            <p:txEl>
                                              <p:pRg st="0" end="0"/>
                                            </p:txEl>
                                          </p:spTgt>
                                        </p:tgtEl>
                                        <p:attrNameLst>
                                          <p:attrName>style.visibility</p:attrName>
                                        </p:attrNameLst>
                                      </p:cBhvr>
                                      <p:to>
                                        <p:strVal val="visible"/>
                                      </p:to>
                                    </p:set>
                                    <p:animEffect transition="in" filter="dissolve">
                                      <p:cBhvr>
                                        <p:cTn id="7" dur="500"/>
                                        <p:tgtEl>
                                          <p:spTgt spid="296448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4484" grpId="0" build="p" autoUpdateAnimBg="0"/>
    </p:bldLst>
  </p:timing>
</p:sld>
</file>

<file path=ppt/slides/slide2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2802" name="Picture 4" descr="single_pers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2803" name="Rectangle 2"/>
          <p:cNvSpPr>
            <a:spLocks noGrp="1" noChangeArrowheads="1"/>
          </p:cNvSpPr>
          <p:nvPr>
            <p:ph type="title" idx="4294967295"/>
          </p:nvPr>
        </p:nvSpPr>
        <p:spPr>
          <a:xfrm>
            <a:off x="990600" y="4365104"/>
            <a:ext cx="7772400" cy="1143000"/>
          </a:xfrm>
        </p:spPr>
        <p:txBody>
          <a:bodyPr/>
          <a:lstStyle/>
          <a:p>
            <a:pPr eaLnBrk="1" hangingPunct="1"/>
            <a:r>
              <a:rPr lang="en-US" sz="5400" b="1">
                <a:solidFill>
                  <a:schemeClr val="tx1"/>
                </a:solidFill>
                <a:latin typeface="Arial" charset="0"/>
                <a:ea typeface="ＭＳ Ｐゴシック" charset="0"/>
                <a:cs typeface="ＭＳ Ｐゴシック" charset="0"/>
              </a:rPr>
              <a:t>Why Stay…</a:t>
            </a:r>
            <a:endParaRPr lang="en-US" sz="5400" b="1">
              <a:latin typeface="Arial" charset="0"/>
              <a:ea typeface="ＭＳ Ｐゴシック" charset="0"/>
              <a:cs typeface="ＭＳ Ｐゴシック" charset="0"/>
            </a:endParaRPr>
          </a:p>
        </p:txBody>
      </p:sp>
      <p:sp>
        <p:nvSpPr>
          <p:cNvPr id="35843" name="WordArt 3"/>
          <p:cNvSpPr>
            <a:spLocks noChangeArrowheads="1" noChangeShapeType="1" noTextEdit="1"/>
          </p:cNvSpPr>
          <p:nvPr/>
        </p:nvSpPr>
        <p:spPr bwMode="auto">
          <a:xfrm>
            <a:off x="3995936" y="5355704"/>
            <a:ext cx="3355777" cy="1502296"/>
          </a:xfrm>
          <a:prstGeom prst="rect">
            <a:avLst/>
          </a:prstGeom>
        </p:spPr>
        <p:txBody>
          <a:bodyPr wrap="none" fromWordArt="1">
            <a:prstTxWarp prst="textDoubleWave1">
              <a:avLst>
                <a:gd name="adj1" fmla="val 6500"/>
                <a:gd name="adj2" fmla="val 0"/>
              </a:avLst>
            </a:prstTxWarp>
          </a:bodyPr>
          <a:lstStyle/>
          <a:p>
            <a:r>
              <a:rPr lang="en-US" sz="44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Single?</a:t>
            </a:r>
          </a:p>
        </p:txBody>
      </p:sp>
      <p:sp>
        <p:nvSpPr>
          <p:cNvPr id="5" name="Rectangle 4"/>
          <p:cNvSpPr>
            <a:spLocks noChangeArrowheads="1"/>
          </p:cNvSpPr>
          <p:nvPr/>
        </p:nvSpPr>
        <p:spPr bwMode="auto">
          <a:xfrm rot="21566660">
            <a:off x="3135309" y="135133"/>
            <a:ext cx="6008149" cy="744470"/>
          </a:xfrm>
          <a:prstGeom prst="rect">
            <a:avLst/>
          </a:prstGeom>
          <a:noFill/>
          <a:ln w="9525">
            <a:noFill/>
            <a:miter lim="800000"/>
            <a:headEnd/>
            <a:tailEnd/>
          </a:ln>
          <a:effectLst/>
        </p:spPr>
        <p:txBody>
          <a:bodyPr/>
          <a:lstStyle/>
          <a:p>
            <a:pPr>
              <a:spcBef>
                <a:spcPct val="20000"/>
              </a:spcBef>
              <a:buSzPct val="90000"/>
              <a:defRPr/>
            </a:pPr>
            <a:r>
              <a:rPr lang="en-US" sz="4000" dirty="0">
                <a:solidFill>
                  <a:srgbClr val="000000"/>
                </a:solidFill>
                <a:latin typeface="Helvetica" charset="0"/>
                <a:ea typeface="ＭＳ Ｐゴシック" charset="-128"/>
                <a:cs typeface="ＭＳ Ｐゴシック" charset="-128"/>
              </a:rPr>
              <a:t>1 Corinthians 7:25-40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5843"/>
                                        </p:tgtEl>
                                        <p:attrNameLst>
                                          <p:attrName>style.visibility</p:attrName>
                                        </p:attrNameLst>
                                      </p:cBhvr>
                                      <p:to>
                                        <p:strVal val="visible"/>
                                      </p:to>
                                    </p:set>
                                    <p:animEffect transition="in" filter="slide(fromBottom)">
                                      <p:cBhvr>
                                        <p:cTn id="7" dur="500"/>
                                        <p:tgtEl>
                                          <p:spTgt spid="3584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animBg="1"/>
      <p:bldP spid="5" grpId="0" build="p" autoUpdateAnimBg="0"/>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Third Missionary Journey Map</a:t>
            </a:r>
          </a:p>
        </p:txBody>
      </p:sp>
      <p:pic>
        <p:nvPicPr>
          <p:cNvPr id="32870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228600"/>
            <a:ext cx="9753600" cy="731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4" name="Text Box 4"/>
          <p:cNvSpPr txBox="1">
            <a:spLocks noChangeArrowheads="1"/>
          </p:cNvSpPr>
          <p:nvPr/>
        </p:nvSpPr>
        <p:spPr bwMode="auto">
          <a:xfrm>
            <a:off x="1600200" y="2794000"/>
            <a:ext cx="2895600" cy="701675"/>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l">
              <a:spcBef>
                <a:spcPct val="50000"/>
              </a:spcBef>
              <a:defRPr/>
            </a:pPr>
            <a:r>
              <a:rPr lang="en-US" sz="4000">
                <a:solidFill>
                  <a:srgbClr val="FFFFFF"/>
                </a:solidFill>
                <a:latin typeface="Times New Roman" charset="0"/>
                <a:ea typeface="ＭＳ Ｐゴシック" charset="-128"/>
                <a:cs typeface="ＭＳ Ｐゴシック" charset="-128"/>
              </a:rPr>
              <a:t>Corinth</a:t>
            </a:r>
          </a:p>
        </p:txBody>
      </p:sp>
      <p:sp>
        <p:nvSpPr>
          <p:cNvPr id="87045" name="Oval 5"/>
          <p:cNvSpPr>
            <a:spLocks noChangeArrowheads="1"/>
          </p:cNvSpPr>
          <p:nvPr/>
        </p:nvSpPr>
        <p:spPr bwMode="auto">
          <a:xfrm>
            <a:off x="1728788" y="2686050"/>
            <a:ext cx="152400" cy="152400"/>
          </a:xfrm>
          <a:prstGeom prst="ellipse">
            <a:avLst/>
          </a:prstGeom>
          <a:solidFill>
            <a:schemeClr val="bg1"/>
          </a:solidFill>
          <a:ln w="9525">
            <a:noFill/>
            <a:round/>
            <a:headEnd/>
            <a:tailEnd/>
          </a:ln>
          <a:effectLst>
            <a:outerShdw blurRad="63500" dist="29783" dir="1514402" algn="ctr" rotWithShape="0">
              <a:schemeClr val="tx1">
                <a:alpha val="74998"/>
              </a:schemeClr>
            </a:outerShdw>
          </a:effectLst>
        </p:spPr>
        <p:txBody>
          <a:bodyPr wrap="none" anchor="ctr"/>
          <a:lstStyle/>
          <a:p>
            <a:pPr algn="l" eaLnBrk="0" hangingPunct="0">
              <a:defRPr/>
            </a:pPr>
            <a:endParaRPr lang="en-US" b="0">
              <a:solidFill>
                <a:srgbClr val="000000"/>
              </a:solidFill>
              <a:ea typeface="ＭＳ Ｐゴシック" charset="-128"/>
              <a:cs typeface="ＭＳ Ｐゴシック" charset="-128"/>
            </a:endParaRPr>
          </a:p>
        </p:txBody>
      </p:sp>
      <p:sp>
        <p:nvSpPr>
          <p:cNvPr id="87046" name="Text Box 6"/>
          <p:cNvSpPr txBox="1">
            <a:spLocks noChangeArrowheads="1"/>
          </p:cNvSpPr>
          <p:nvPr/>
        </p:nvSpPr>
        <p:spPr bwMode="auto">
          <a:xfrm>
            <a:off x="1219200" y="5546725"/>
            <a:ext cx="6400800" cy="701675"/>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spcBef>
                <a:spcPct val="50000"/>
              </a:spcBef>
              <a:defRPr/>
            </a:pPr>
            <a:r>
              <a:rPr lang="en-US" sz="4000">
                <a:solidFill>
                  <a:srgbClr val="FFFFFF"/>
                </a:solidFill>
                <a:latin typeface="Times New Roman" charset="0"/>
                <a:ea typeface="ＭＳ Ｐゴシック" charset="-128"/>
                <a:cs typeface="ＭＳ Ｐゴシック" charset="-128"/>
              </a:rPr>
              <a:t>Third Missionary Journey</a:t>
            </a:r>
          </a:p>
        </p:txBody>
      </p:sp>
      <p:sp>
        <p:nvSpPr>
          <p:cNvPr id="87047" name="Text Box 7"/>
          <p:cNvSpPr txBox="1">
            <a:spLocks noChangeArrowheads="1"/>
          </p:cNvSpPr>
          <p:nvPr/>
        </p:nvSpPr>
        <p:spPr bwMode="auto">
          <a:xfrm>
            <a:off x="152400" y="533400"/>
            <a:ext cx="5562600" cy="1311275"/>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l">
              <a:spcBef>
                <a:spcPct val="50000"/>
              </a:spcBef>
              <a:defRPr/>
            </a:pPr>
            <a:r>
              <a:rPr lang="en-US" sz="4000" dirty="0">
                <a:solidFill>
                  <a:srgbClr val="FFFFFF"/>
                </a:solidFill>
                <a:latin typeface="Times New Roman" charset="0"/>
                <a:ea typeface="ＭＳ Ｐゴシック" charset="-128"/>
                <a:cs typeface="ＭＳ Ｐゴシック" charset="-128"/>
              </a:rPr>
              <a:t>"Present distress" at Corinth (7:26)</a:t>
            </a:r>
          </a:p>
        </p:txBody>
      </p:sp>
      <p:sp>
        <p:nvSpPr>
          <p:cNvPr id="87048" name="Text Box 8"/>
          <p:cNvSpPr txBox="1">
            <a:spLocks noChangeArrowheads="1"/>
          </p:cNvSpPr>
          <p:nvPr/>
        </p:nvSpPr>
        <p:spPr bwMode="auto">
          <a:xfrm>
            <a:off x="2971800" y="6156325"/>
            <a:ext cx="2895600" cy="701675"/>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l">
              <a:spcBef>
                <a:spcPct val="50000"/>
              </a:spcBef>
              <a:defRPr/>
            </a:pPr>
            <a:r>
              <a:rPr lang="en-US" sz="4000">
                <a:solidFill>
                  <a:srgbClr val="FFFFFF"/>
                </a:solidFill>
                <a:latin typeface="Times New Roman" charset="0"/>
                <a:ea typeface="ＭＳ Ｐゴシック" charset="-128"/>
                <a:cs typeface="ＭＳ Ｐゴシック" charset="-128"/>
              </a:rPr>
              <a:t>A.D. 53-57</a:t>
            </a:r>
          </a:p>
        </p:txBody>
      </p:sp>
      <p:sp>
        <p:nvSpPr>
          <p:cNvPr id="87050" name="Oval 10"/>
          <p:cNvSpPr>
            <a:spLocks noChangeArrowheads="1"/>
          </p:cNvSpPr>
          <p:nvPr/>
        </p:nvSpPr>
        <p:spPr bwMode="auto">
          <a:xfrm>
            <a:off x="3962400" y="2743200"/>
            <a:ext cx="152400" cy="152400"/>
          </a:xfrm>
          <a:prstGeom prst="ellipse">
            <a:avLst/>
          </a:prstGeom>
          <a:solidFill>
            <a:schemeClr val="bg1"/>
          </a:solidFill>
          <a:ln w="9525">
            <a:noFill/>
            <a:round/>
            <a:headEnd/>
            <a:tailEnd/>
          </a:ln>
          <a:effectLst>
            <a:outerShdw blurRad="63500" dist="29783" dir="1514402" algn="ctr" rotWithShape="0">
              <a:schemeClr val="tx1">
                <a:alpha val="74998"/>
              </a:schemeClr>
            </a:outerShdw>
          </a:effectLst>
        </p:spPr>
        <p:txBody>
          <a:bodyPr wrap="none" anchor="ctr"/>
          <a:lstStyle/>
          <a:p>
            <a:pPr algn="l" eaLnBrk="0" hangingPunct="0">
              <a:defRPr/>
            </a:pPr>
            <a:endParaRPr lang="en-US" b="0">
              <a:solidFill>
                <a:srgbClr val="000000"/>
              </a:solidFill>
              <a:ea typeface="ＭＳ Ｐゴシック" charset="-128"/>
              <a:cs typeface="ＭＳ Ｐゴシック"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7048"/>
                                        </p:tgtEl>
                                        <p:attrNameLst>
                                          <p:attrName>style.visibility</p:attrName>
                                        </p:attrNameLst>
                                      </p:cBhvr>
                                      <p:to>
                                        <p:strVal val="visible"/>
                                      </p:to>
                                    </p:set>
                                    <p:animEffect transition="in" filter="fade">
                                      <p:cBhvr>
                                        <p:cTn id="7" dur="2000"/>
                                        <p:tgtEl>
                                          <p:spTgt spid="8704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7047"/>
                                        </p:tgtEl>
                                        <p:attrNameLst>
                                          <p:attrName>style.visibility</p:attrName>
                                        </p:attrNameLst>
                                      </p:cBhvr>
                                      <p:to>
                                        <p:strVal val="visible"/>
                                      </p:to>
                                    </p:set>
                                    <p:animEffect transition="in" filter="fade">
                                      <p:cBhvr>
                                        <p:cTn id="11" dur="2000"/>
                                        <p:tgtEl>
                                          <p:spTgt spid="87047"/>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87044"/>
                                        </p:tgtEl>
                                        <p:attrNameLst>
                                          <p:attrName>style.visibility</p:attrName>
                                        </p:attrNameLst>
                                      </p:cBhvr>
                                      <p:to>
                                        <p:strVal val="visible"/>
                                      </p:to>
                                    </p:set>
                                    <p:animEffect transition="in" filter="fade">
                                      <p:cBhvr>
                                        <p:cTn id="15" dur="2000"/>
                                        <p:tgtEl>
                                          <p:spTgt spid="870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4" grpId="0"/>
      <p:bldP spid="87047" grpId="0"/>
      <p:bldP spid="87048" grpId="0"/>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Umbrell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4400" y="838200"/>
            <a:ext cx="7467600" cy="4606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0755" name="Rectangle 3"/>
          <p:cNvSpPr>
            <a:spLocks noGrp="1" noChangeArrowheads="1"/>
          </p:cNvSpPr>
          <p:nvPr>
            <p:ph type="title"/>
          </p:nvPr>
        </p:nvSpPr>
        <p:spPr>
          <a:xfrm>
            <a:off x="76200" y="-228600"/>
            <a:ext cx="8991600" cy="1447800"/>
          </a:xfrm>
        </p:spPr>
        <p:txBody>
          <a:bodyPr/>
          <a:lstStyle/>
          <a:p>
            <a:pPr eaLnBrk="1" hangingPunct="1"/>
            <a:r>
              <a:rPr kumimoji="0" lang="en-US">
                <a:latin typeface="Helvetica" charset="0"/>
                <a:ea typeface="ＭＳ Ｐゴシック" charset="0"/>
                <a:cs typeface="ＭＳ Ｐゴシック" charset="0"/>
              </a:rPr>
              <a:t>1 Corinthians 7 Overview</a:t>
            </a:r>
          </a:p>
        </p:txBody>
      </p:sp>
      <p:sp>
        <p:nvSpPr>
          <p:cNvPr id="21508" name="Rectangle 4"/>
          <p:cNvSpPr>
            <a:spLocks noChangeArrowheads="1"/>
          </p:cNvSpPr>
          <p:nvPr/>
        </p:nvSpPr>
        <p:spPr bwMode="auto">
          <a:xfrm>
            <a:off x="1981200" y="3124200"/>
            <a:ext cx="2667000"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buSzPct val="90000"/>
            </a:pPr>
            <a:r>
              <a:rPr lang="en-US" sz="3600">
                <a:solidFill>
                  <a:srgbClr val="21239A"/>
                </a:solidFill>
                <a:latin typeface="Helvetica" charset="0"/>
              </a:rPr>
              <a:t>Marriage</a:t>
            </a:r>
          </a:p>
          <a:p>
            <a:pPr marL="342900" indent="-342900">
              <a:spcBef>
                <a:spcPct val="20000"/>
              </a:spcBef>
              <a:buSzPct val="90000"/>
            </a:pPr>
            <a:r>
              <a:rPr lang="en-US" sz="3600">
                <a:solidFill>
                  <a:srgbClr val="21239A"/>
                </a:solidFill>
                <a:latin typeface="Helvetica" charset="0"/>
              </a:rPr>
              <a:t>7:1-24</a:t>
            </a:r>
          </a:p>
        </p:txBody>
      </p:sp>
      <p:sp>
        <p:nvSpPr>
          <p:cNvPr id="21509" name="Rectangle 5"/>
          <p:cNvSpPr>
            <a:spLocks noChangeArrowheads="1"/>
          </p:cNvSpPr>
          <p:nvPr/>
        </p:nvSpPr>
        <p:spPr bwMode="auto">
          <a:xfrm>
            <a:off x="5105400" y="3124200"/>
            <a:ext cx="2667000"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buSzPct val="90000"/>
            </a:pPr>
            <a:r>
              <a:rPr lang="en-US" sz="3600">
                <a:solidFill>
                  <a:srgbClr val="21239A"/>
                </a:solidFill>
                <a:latin typeface="Helvetica" charset="0"/>
              </a:rPr>
              <a:t>Singleness</a:t>
            </a:r>
          </a:p>
          <a:p>
            <a:pPr marL="342900" indent="-342900">
              <a:spcBef>
                <a:spcPct val="20000"/>
              </a:spcBef>
              <a:buSzPct val="90000"/>
            </a:pPr>
            <a:r>
              <a:rPr lang="en-US" sz="3600">
                <a:solidFill>
                  <a:srgbClr val="21239A"/>
                </a:solidFill>
                <a:latin typeface="Helvetica" charset="0"/>
              </a:rPr>
              <a:t>7:25-40</a:t>
            </a:r>
          </a:p>
        </p:txBody>
      </p:sp>
      <p:sp>
        <p:nvSpPr>
          <p:cNvPr id="21510" name="Rectangle 6"/>
          <p:cNvSpPr>
            <a:spLocks noChangeArrowheads="1"/>
          </p:cNvSpPr>
          <p:nvPr/>
        </p:nvSpPr>
        <p:spPr bwMode="auto">
          <a:xfrm rot="-33340">
            <a:off x="3429000" y="1524000"/>
            <a:ext cx="2667000" cy="1676400"/>
          </a:xfrm>
          <a:prstGeom prst="rect">
            <a:avLst/>
          </a:prstGeom>
          <a:noFill/>
          <a:ln w="9525">
            <a:noFill/>
            <a:miter lim="800000"/>
            <a:headEnd/>
            <a:tailEnd/>
          </a:ln>
          <a:effectLst/>
        </p:spPr>
        <p:txBody>
          <a:bodyPr/>
          <a:lstStyle/>
          <a:p>
            <a:pPr>
              <a:spcBef>
                <a:spcPct val="20000"/>
              </a:spcBef>
              <a:buSzPct val="90000"/>
              <a:defRPr/>
            </a:pPr>
            <a:r>
              <a:rPr lang="en-US" sz="3600" dirty="0">
                <a:solidFill>
                  <a:srgbClr val="FFFFFF"/>
                </a:solidFill>
                <a:latin typeface="Helvetica" charset="0"/>
                <a:ea typeface="ＭＳ Ｐゴシック" charset="-128"/>
                <a:cs typeface="ＭＳ Ｐゴシック" charset="-128"/>
              </a:rPr>
              <a:t>"Remain"</a:t>
            </a:r>
            <a:br>
              <a:rPr lang="en-US" sz="3600" dirty="0">
                <a:solidFill>
                  <a:srgbClr val="FFFFFF"/>
                </a:solidFill>
                <a:latin typeface="Helvetica" charset="0"/>
                <a:ea typeface="ＭＳ Ｐゴシック" charset="-128"/>
                <a:cs typeface="ＭＳ Ｐゴシック" charset="-128"/>
              </a:rPr>
            </a:br>
            <a:r>
              <a:rPr lang="en-US" sz="3600" dirty="0">
                <a:solidFill>
                  <a:srgbClr val="FFFFFF"/>
                </a:solidFill>
                <a:latin typeface="Helvetica" charset="0"/>
                <a:ea typeface="ＭＳ Ｐゴシック" charset="-128"/>
                <a:cs typeface="ＭＳ Ｐゴシック" charset="-128"/>
              </a:rPr>
              <a:t>17, 20, 24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150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1508">
                                            <p:txEl>
                                              <p:pRg st="0" end="0"/>
                                            </p:txEl>
                                          </p:spTgt>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499"/>
                                          </p:stCondLst>
                                        </p:cTn>
                                        <p:tgtEl>
                                          <p:spTgt spid="21508">
                                            <p:txEl>
                                              <p:pRg st="1" end="1"/>
                                            </p:txEl>
                                          </p:spTgt>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21510">
                                            <p:txEl>
                                              <p:pRg st="0" end="0"/>
                                            </p:txEl>
                                          </p:spTgt>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499"/>
                                          </p:stCondLst>
                                        </p:cTn>
                                        <p:tgtEl>
                                          <p:spTgt spid="21509">
                                            <p:txEl>
                                              <p:pRg st="0" end="0"/>
                                            </p:txEl>
                                          </p:spTgt>
                                        </p:tgtEl>
                                        <p:attrNameLst>
                                          <p:attrName>style.visibility</p:attrName>
                                        </p:attrNameLst>
                                      </p:cBhvr>
                                      <p:to>
                                        <p:strVal val="visible"/>
                                      </p:to>
                                    </p:set>
                                  </p:childTnLst>
                                </p:cTn>
                              </p:par>
                            </p:childTnLst>
                          </p:cTn>
                        </p:par>
                        <p:par>
                          <p:cTn id="22" fill="hold" nodeType="afterGroup">
                            <p:stCondLst>
                              <p:cond delay="500"/>
                            </p:stCondLst>
                            <p:childTnLst>
                              <p:par>
                                <p:cTn id="23" presetID="1" presetClass="entr" presetSubtype="0" fill="hold" grpId="0" nodeType="afterEffect">
                                  <p:stCondLst>
                                    <p:cond delay="0"/>
                                  </p:stCondLst>
                                  <p:childTnLst>
                                    <p:set>
                                      <p:cBhvr>
                                        <p:cTn id="24" dur="1" fill="hold">
                                          <p:stCondLst>
                                            <p:cond delay="499"/>
                                          </p:stCondLst>
                                        </p:cTn>
                                        <p:tgtEl>
                                          <p:spTgt spid="2150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build="p" autoUpdateAnimBg="0"/>
      <p:bldP spid="21509" grpId="0" build="p" autoUpdateAnimBg="0"/>
      <p:bldP spid="21510" grpId="0" build="p" autoUpdateAnimBg="0"/>
    </p:bldLst>
  </p:timing>
</p:sld>
</file>

<file path=ppt/slides/slide2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4850" name="Rectangle 2"/>
          <p:cNvSpPr>
            <a:spLocks noGrp="1" noChangeArrowheads="1"/>
          </p:cNvSpPr>
          <p:nvPr>
            <p:ph type="title" idx="4294967295"/>
          </p:nvPr>
        </p:nvSpPr>
        <p:spPr>
          <a:xfrm>
            <a:off x="0" y="381000"/>
            <a:ext cx="9144000" cy="1752600"/>
          </a:xfrm>
        </p:spPr>
        <p:txBody>
          <a:bodyPr/>
          <a:lstStyle/>
          <a:p>
            <a:pPr eaLnBrk="1" hangingPunct="1"/>
            <a:r>
              <a:rPr lang="en-US" sz="5400" b="1" dirty="0">
                <a:solidFill>
                  <a:schemeClr val="bg1"/>
                </a:solidFill>
                <a:latin typeface="Arial" charset="0"/>
                <a:ea typeface="ＭＳ Ｐゴシック" charset="0"/>
                <a:cs typeface="ＭＳ Ｐゴシック" charset="0"/>
              </a:rPr>
              <a:t>I.  Singleness has its </a:t>
            </a:r>
            <a:r>
              <a:rPr lang="en-US" sz="5400" b="1" dirty="0">
                <a:solidFill>
                  <a:srgbClr val="FFFA13"/>
                </a:solidFill>
                <a:latin typeface="Arial" charset="0"/>
                <a:ea typeface="ＭＳ Ｐゴシック" charset="0"/>
                <a:cs typeface="ＭＳ Ｐゴシック" charset="0"/>
              </a:rPr>
              <a:t>advantages</a:t>
            </a:r>
            <a:r>
              <a:rPr lang="en-US" sz="5400" b="1" dirty="0">
                <a:solidFill>
                  <a:schemeClr val="bg1"/>
                </a:solidFill>
                <a:latin typeface="Arial" charset="0"/>
                <a:ea typeface="ＭＳ Ｐゴシック" charset="0"/>
                <a:cs typeface="ＭＳ Ｐゴシック" charset="0"/>
              </a:rPr>
              <a:t> (7:28b-35).</a:t>
            </a:r>
            <a:endParaRPr lang="en-US" sz="3600" b="1" dirty="0">
              <a:latin typeface="Arial" charset="0"/>
              <a:ea typeface="ＭＳ Ｐゴシック" charset="0"/>
              <a:cs typeface="ＭＳ Ｐゴシック" charset="0"/>
            </a:endParaRPr>
          </a:p>
        </p:txBody>
      </p:sp>
      <p:pic>
        <p:nvPicPr>
          <p:cNvPr id="334851" name="Picture 3" descr="mail_woma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57463" y="2514600"/>
            <a:ext cx="3725862" cy="3725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6898" name="Rectangle 2"/>
          <p:cNvSpPr>
            <a:spLocks noGrp="1" noChangeArrowheads="1"/>
          </p:cNvSpPr>
          <p:nvPr>
            <p:ph type="title" idx="4294967295"/>
          </p:nvPr>
        </p:nvSpPr>
        <p:spPr>
          <a:xfrm>
            <a:off x="457200" y="838200"/>
            <a:ext cx="4495800" cy="5867400"/>
          </a:xfrm>
        </p:spPr>
        <p:txBody>
          <a:bodyPr/>
          <a:lstStyle/>
          <a:p>
            <a:pPr marL="976313" indent="-976313" algn="l" eaLnBrk="1" hangingPunct="1"/>
            <a:r>
              <a:rPr lang="en-US" b="1" dirty="0">
                <a:solidFill>
                  <a:schemeClr val="bg1"/>
                </a:solidFill>
                <a:latin typeface="Arial" charset="0"/>
                <a:ea typeface="ＭＳ Ｐゴシック" charset="0"/>
                <a:cs typeface="ＭＳ Ｐゴシック" charset="0"/>
              </a:rPr>
              <a:t>A.  </a:t>
            </a:r>
            <a:r>
              <a:rPr lang="en-US" b="1" dirty="0">
                <a:solidFill>
                  <a:srgbClr val="FFFA13"/>
                </a:solidFill>
                <a:latin typeface="Arial" charset="0"/>
                <a:ea typeface="ＭＳ Ｐゴシック" charset="0"/>
                <a:cs typeface="ＭＳ Ｐゴシック" charset="0"/>
              </a:rPr>
              <a:t>Trials</a:t>
            </a:r>
            <a:r>
              <a:rPr lang="en-US" b="1" dirty="0">
                <a:solidFill>
                  <a:schemeClr val="bg1"/>
                </a:solidFill>
                <a:latin typeface="Arial" charset="0"/>
                <a:ea typeface="ＭＳ Ｐゴシック" charset="0"/>
                <a:cs typeface="ＭＳ Ｐゴシック" charset="0"/>
              </a:rPr>
              <a:t>: Singles have fewer troubles than married folks (7:28b).</a:t>
            </a:r>
            <a:endParaRPr lang="en-US" sz="3600" b="1" dirty="0">
              <a:latin typeface="Arial" charset="0"/>
              <a:ea typeface="ＭＳ Ｐゴシック" charset="0"/>
              <a:cs typeface="ＭＳ Ｐゴシック" charset="0"/>
            </a:endParaRPr>
          </a:p>
        </p:txBody>
      </p:sp>
      <p:pic>
        <p:nvPicPr>
          <p:cNvPr id="336900" name="Picture 4" descr="tina-new-hair-colo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05400" y="2133600"/>
            <a:ext cx="3586163" cy="3065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2">
            <a:extLst>
              <a:ext uri="{FF2B5EF4-FFF2-40B4-BE49-F238E27FC236}">
                <a16:creationId xmlns:a16="http://schemas.microsoft.com/office/drawing/2014/main" id="{C2D7A5AD-4F9B-9E94-5AAD-0F4F83A5723D}"/>
              </a:ext>
            </a:extLst>
          </p:cNvPr>
          <p:cNvSpPr txBox="1">
            <a:spLocks noChangeArrowheads="1"/>
          </p:cNvSpPr>
          <p:nvPr/>
        </p:nvSpPr>
        <p:spPr bwMode="auto">
          <a:xfrm>
            <a:off x="265112" y="0"/>
            <a:ext cx="5878590" cy="9054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a:lstStyle>
          <a:p>
            <a:pPr marL="15875" indent="-15875" algn="l" eaLnBrk="1" hangingPunct="1"/>
            <a:r>
              <a:rPr lang="en-US" sz="4000" b="1" i="1" kern="0" dirty="0">
                <a:solidFill>
                  <a:schemeClr val="bg1"/>
                </a:solidFill>
                <a:latin typeface="Arial" charset="0"/>
                <a:ea typeface="ＭＳ Ｐゴシック" charset="0"/>
                <a:cs typeface="ＭＳ Ｐゴシック" charset="0"/>
              </a:rPr>
              <a:t>Why stay single?</a:t>
            </a:r>
            <a:endParaRPr lang="en-US" sz="3200" b="1" i="1" kern="0" dirty="0">
              <a:latin typeface="Arial" charset="0"/>
              <a:ea typeface="ＭＳ Ｐゴシック" charset="0"/>
              <a:cs typeface="ＭＳ Ｐゴシック" charset="0"/>
            </a:endParaRP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0994" name="Rectangle 2"/>
          <p:cNvSpPr>
            <a:spLocks noGrp="1" noChangeArrowheads="1"/>
          </p:cNvSpPr>
          <p:nvPr>
            <p:ph type="title" idx="4294967295"/>
          </p:nvPr>
        </p:nvSpPr>
        <p:spPr>
          <a:xfrm>
            <a:off x="685800" y="4572000"/>
            <a:ext cx="7772400" cy="1143000"/>
          </a:xfrm>
        </p:spPr>
        <p:txBody>
          <a:bodyPr/>
          <a:lstStyle/>
          <a:p>
            <a:pPr eaLnBrk="1" hangingPunct="1"/>
            <a:r>
              <a:rPr lang="en-US" sz="3200" dirty="0">
                <a:solidFill>
                  <a:schemeClr val="bg1"/>
                </a:solidFill>
                <a:latin typeface="Arial" charset="0"/>
                <a:ea typeface="ＭＳ Ｐゴシック" charset="0"/>
                <a:cs typeface="ＭＳ Ｐゴシック" charset="0"/>
              </a:rPr>
              <a:t>Cattleman</a:t>
            </a:r>
            <a:r>
              <a:rPr lang="fr-FR" altLang="ja-JP" sz="3200" dirty="0">
                <a:solidFill>
                  <a:schemeClr val="bg1"/>
                </a:solidFill>
                <a:latin typeface="Arial" charset="0"/>
                <a:ea typeface="ＭＳ Ｐゴシック" charset="0"/>
                <a:cs typeface="ＭＳ Ｐゴシック" charset="0"/>
              </a:rPr>
              <a:t>'</a:t>
            </a:r>
            <a:r>
              <a:rPr lang="en-US" sz="3200" dirty="0">
                <a:solidFill>
                  <a:schemeClr val="bg1"/>
                </a:solidFill>
                <a:latin typeface="Arial" charset="0"/>
                <a:ea typeface="ＭＳ Ｐゴシック" charset="0"/>
                <a:cs typeface="ＭＳ Ｐゴシック" charset="0"/>
              </a:rPr>
              <a:t>s Stress Test</a:t>
            </a:r>
          </a:p>
        </p:txBody>
      </p:sp>
      <p:pic>
        <p:nvPicPr>
          <p:cNvPr id="340995" name="Picture 3" descr="i-stress-tes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76400" y="228600"/>
            <a:ext cx="5791200" cy="5683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0996" name="Picture 4" descr="i-tes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90600" y="5943600"/>
            <a:ext cx="7696200" cy="793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3042" name="Rectangle 2"/>
          <p:cNvSpPr>
            <a:spLocks noGrp="1" noChangeArrowheads="1"/>
          </p:cNvSpPr>
          <p:nvPr>
            <p:ph type="title" idx="4294967295"/>
          </p:nvPr>
        </p:nvSpPr>
        <p:spPr>
          <a:xfrm>
            <a:off x="683568" y="44624"/>
            <a:ext cx="7772400" cy="864096"/>
          </a:xfrm>
          <a:solidFill>
            <a:srgbClr val="FF0000"/>
          </a:solidFill>
        </p:spPr>
        <p:txBody>
          <a:bodyPr/>
          <a:lstStyle/>
          <a:p>
            <a:pPr eaLnBrk="1" hangingPunct="1"/>
            <a:r>
              <a:rPr lang="en-US" dirty="0">
                <a:solidFill>
                  <a:schemeClr val="bg1"/>
                </a:solidFill>
                <a:latin typeface="Arial" charset="0"/>
                <a:ea typeface="ＭＳ Ｐゴシック" charset="0"/>
                <a:cs typeface="ＭＳ Ｐゴシック" charset="0"/>
              </a:rPr>
              <a:t>The </a:t>
            </a:r>
            <a:r>
              <a:rPr lang="en-US" sz="6000" dirty="0">
                <a:solidFill>
                  <a:schemeClr val="bg1"/>
                </a:solidFill>
                <a:latin typeface="Bizarro Regular" charset="0"/>
                <a:ea typeface="ＭＳ Ｐゴシック" charset="0"/>
                <a:cs typeface="ＭＳ Ｐゴシック" charset="0"/>
              </a:rPr>
              <a:t>Stress</a:t>
            </a:r>
            <a:r>
              <a:rPr lang="en-US" dirty="0">
                <a:solidFill>
                  <a:schemeClr val="bg1"/>
                </a:solidFill>
                <a:latin typeface="Arial" charset="0"/>
                <a:ea typeface="ＭＳ Ｐゴシック" charset="0"/>
                <a:cs typeface="ＭＳ Ｐゴシック" charset="0"/>
              </a:rPr>
              <a:t> Scale</a:t>
            </a:r>
            <a:endParaRPr lang="en-US" dirty="0">
              <a:latin typeface="Arial" charset="0"/>
              <a:ea typeface="ＭＳ Ｐゴシック" charset="0"/>
              <a:cs typeface="ＭＳ Ｐゴシック" charset="0"/>
            </a:endParaRPr>
          </a:p>
        </p:txBody>
      </p:sp>
      <p:sp>
        <p:nvSpPr>
          <p:cNvPr id="343043" name="Text Box 3"/>
          <p:cNvSpPr txBox="1">
            <a:spLocks noChangeArrowheads="1"/>
          </p:cNvSpPr>
          <p:nvPr/>
        </p:nvSpPr>
        <p:spPr bwMode="auto">
          <a:xfrm>
            <a:off x="2985839" y="1340768"/>
            <a:ext cx="3211513" cy="53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lnSpc>
                <a:spcPct val="90000"/>
              </a:lnSpc>
            </a:pPr>
            <a:r>
              <a:rPr lang="en-US" sz="3200" b="0">
                <a:solidFill>
                  <a:srgbClr val="FFFFFF"/>
                </a:solidFill>
              </a:rPr>
              <a:t>Death of Spouse</a:t>
            </a:r>
          </a:p>
        </p:txBody>
      </p:sp>
      <p:sp>
        <p:nvSpPr>
          <p:cNvPr id="343044" name="Text Box 4"/>
          <p:cNvSpPr txBox="1">
            <a:spLocks noChangeArrowheads="1"/>
          </p:cNvSpPr>
          <p:nvPr/>
        </p:nvSpPr>
        <p:spPr bwMode="auto">
          <a:xfrm>
            <a:off x="2985839" y="1921793"/>
            <a:ext cx="1562100" cy="53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lnSpc>
                <a:spcPct val="90000"/>
              </a:lnSpc>
            </a:pPr>
            <a:r>
              <a:rPr lang="en-US" sz="3200" b="0">
                <a:solidFill>
                  <a:srgbClr val="FFFFFF"/>
                </a:solidFill>
              </a:rPr>
              <a:t>Divorce</a:t>
            </a:r>
          </a:p>
        </p:txBody>
      </p:sp>
      <p:sp>
        <p:nvSpPr>
          <p:cNvPr id="343045" name="Text Box 5"/>
          <p:cNvSpPr txBox="1">
            <a:spLocks noChangeArrowheads="1"/>
          </p:cNvSpPr>
          <p:nvPr/>
        </p:nvSpPr>
        <p:spPr bwMode="auto">
          <a:xfrm>
            <a:off x="2985839" y="2502818"/>
            <a:ext cx="3482975" cy="53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lnSpc>
                <a:spcPct val="90000"/>
              </a:lnSpc>
            </a:pPr>
            <a:r>
              <a:rPr lang="en-US" sz="3200" b="0">
                <a:solidFill>
                  <a:srgbClr val="FFFFFF"/>
                </a:solidFill>
              </a:rPr>
              <a:t>Marital Separation</a:t>
            </a:r>
          </a:p>
        </p:txBody>
      </p:sp>
      <p:sp>
        <p:nvSpPr>
          <p:cNvPr id="343046" name="Text Box 6"/>
          <p:cNvSpPr txBox="1">
            <a:spLocks noChangeArrowheads="1"/>
          </p:cNvSpPr>
          <p:nvPr/>
        </p:nvSpPr>
        <p:spPr bwMode="auto">
          <a:xfrm>
            <a:off x="2973139" y="4826918"/>
            <a:ext cx="2984500" cy="53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lnSpc>
                <a:spcPct val="90000"/>
              </a:lnSpc>
            </a:pPr>
            <a:r>
              <a:rPr lang="en-US" sz="3200" b="0">
                <a:solidFill>
                  <a:srgbClr val="FFFFFF"/>
                </a:solidFill>
              </a:rPr>
              <a:t>Getting Married</a:t>
            </a:r>
          </a:p>
        </p:txBody>
      </p:sp>
      <p:sp>
        <p:nvSpPr>
          <p:cNvPr id="343047" name="Text Box 7"/>
          <p:cNvSpPr txBox="1">
            <a:spLocks noChangeArrowheads="1"/>
          </p:cNvSpPr>
          <p:nvPr/>
        </p:nvSpPr>
        <p:spPr bwMode="auto">
          <a:xfrm>
            <a:off x="2985839" y="3664868"/>
            <a:ext cx="2646363" cy="53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lnSpc>
                <a:spcPct val="90000"/>
              </a:lnSpc>
            </a:pPr>
            <a:r>
              <a:rPr lang="en-US" sz="3200" b="0">
                <a:solidFill>
                  <a:srgbClr val="FFFFFF"/>
                </a:solidFill>
              </a:rPr>
              <a:t>Imprisonment</a:t>
            </a:r>
          </a:p>
        </p:txBody>
      </p:sp>
      <p:sp>
        <p:nvSpPr>
          <p:cNvPr id="343048" name="Text Box 8"/>
          <p:cNvSpPr txBox="1">
            <a:spLocks noChangeArrowheads="1"/>
          </p:cNvSpPr>
          <p:nvPr/>
        </p:nvSpPr>
        <p:spPr bwMode="auto">
          <a:xfrm>
            <a:off x="2985839" y="4245893"/>
            <a:ext cx="4633913" cy="53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lnSpc>
                <a:spcPct val="90000"/>
              </a:lnSpc>
            </a:pPr>
            <a:r>
              <a:rPr lang="en-US" sz="3200" b="0">
                <a:solidFill>
                  <a:srgbClr val="FFFFFF"/>
                </a:solidFill>
              </a:rPr>
              <a:t>Personal Injury or Illness</a:t>
            </a:r>
          </a:p>
        </p:txBody>
      </p:sp>
      <p:sp>
        <p:nvSpPr>
          <p:cNvPr id="57353" name="Text Box 9"/>
          <p:cNvSpPr txBox="1">
            <a:spLocks noChangeArrowheads="1"/>
          </p:cNvSpPr>
          <p:nvPr/>
        </p:nvSpPr>
        <p:spPr bwMode="auto">
          <a:xfrm>
            <a:off x="1919039" y="1359818"/>
            <a:ext cx="862013" cy="53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r">
              <a:lnSpc>
                <a:spcPct val="90000"/>
              </a:lnSpc>
            </a:pPr>
            <a:r>
              <a:rPr lang="en-US" sz="3200" b="0">
                <a:solidFill>
                  <a:srgbClr val="FFFFFF"/>
                </a:solidFill>
              </a:rPr>
              <a:t>100</a:t>
            </a:r>
          </a:p>
        </p:txBody>
      </p:sp>
      <p:sp>
        <p:nvSpPr>
          <p:cNvPr id="57354" name="Text Box 10"/>
          <p:cNvSpPr txBox="1">
            <a:spLocks noChangeArrowheads="1"/>
          </p:cNvSpPr>
          <p:nvPr/>
        </p:nvSpPr>
        <p:spPr bwMode="auto">
          <a:xfrm>
            <a:off x="2209552" y="1937668"/>
            <a:ext cx="636587" cy="53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r">
              <a:lnSpc>
                <a:spcPct val="90000"/>
              </a:lnSpc>
            </a:pPr>
            <a:r>
              <a:rPr lang="en-US" sz="3200" b="0">
                <a:solidFill>
                  <a:srgbClr val="FFFFFF"/>
                </a:solidFill>
              </a:rPr>
              <a:t>73</a:t>
            </a:r>
          </a:p>
        </p:txBody>
      </p:sp>
      <p:sp>
        <p:nvSpPr>
          <p:cNvPr id="57355" name="Text Box 11"/>
          <p:cNvSpPr txBox="1">
            <a:spLocks noChangeArrowheads="1"/>
          </p:cNvSpPr>
          <p:nvPr/>
        </p:nvSpPr>
        <p:spPr bwMode="auto">
          <a:xfrm>
            <a:off x="2209552" y="2517106"/>
            <a:ext cx="636587" cy="53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r">
              <a:lnSpc>
                <a:spcPct val="90000"/>
              </a:lnSpc>
            </a:pPr>
            <a:r>
              <a:rPr lang="en-US" sz="3200" b="0">
                <a:solidFill>
                  <a:srgbClr val="FFFFFF"/>
                </a:solidFill>
              </a:rPr>
              <a:t>65</a:t>
            </a:r>
          </a:p>
        </p:txBody>
      </p:sp>
      <p:sp>
        <p:nvSpPr>
          <p:cNvPr id="57356" name="Text Box 12"/>
          <p:cNvSpPr txBox="1">
            <a:spLocks noChangeArrowheads="1"/>
          </p:cNvSpPr>
          <p:nvPr/>
        </p:nvSpPr>
        <p:spPr bwMode="auto">
          <a:xfrm>
            <a:off x="2209552" y="4831681"/>
            <a:ext cx="636587" cy="53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r">
              <a:lnSpc>
                <a:spcPct val="90000"/>
              </a:lnSpc>
            </a:pPr>
            <a:r>
              <a:rPr lang="en-US" sz="3200" b="0">
                <a:solidFill>
                  <a:srgbClr val="FFFFFF"/>
                </a:solidFill>
              </a:rPr>
              <a:t>50</a:t>
            </a:r>
          </a:p>
        </p:txBody>
      </p:sp>
      <p:sp>
        <p:nvSpPr>
          <p:cNvPr id="57357" name="Text Box 13"/>
          <p:cNvSpPr txBox="1">
            <a:spLocks noChangeArrowheads="1"/>
          </p:cNvSpPr>
          <p:nvPr/>
        </p:nvSpPr>
        <p:spPr bwMode="auto">
          <a:xfrm>
            <a:off x="2209552" y="3674393"/>
            <a:ext cx="636587" cy="53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r">
              <a:lnSpc>
                <a:spcPct val="90000"/>
              </a:lnSpc>
            </a:pPr>
            <a:r>
              <a:rPr lang="en-US" sz="3200" b="0">
                <a:solidFill>
                  <a:srgbClr val="FFFFFF"/>
                </a:solidFill>
              </a:rPr>
              <a:t>63</a:t>
            </a:r>
          </a:p>
        </p:txBody>
      </p:sp>
      <p:sp>
        <p:nvSpPr>
          <p:cNvPr id="57358" name="Text Box 14"/>
          <p:cNvSpPr txBox="1">
            <a:spLocks noChangeArrowheads="1"/>
          </p:cNvSpPr>
          <p:nvPr/>
        </p:nvSpPr>
        <p:spPr bwMode="auto">
          <a:xfrm>
            <a:off x="2209552" y="4252243"/>
            <a:ext cx="636587" cy="53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r">
              <a:lnSpc>
                <a:spcPct val="90000"/>
              </a:lnSpc>
            </a:pPr>
            <a:r>
              <a:rPr lang="en-US" sz="3200" b="0">
                <a:solidFill>
                  <a:srgbClr val="FFFFFF"/>
                </a:solidFill>
              </a:rPr>
              <a:t>53</a:t>
            </a:r>
          </a:p>
        </p:txBody>
      </p:sp>
      <p:sp>
        <p:nvSpPr>
          <p:cNvPr id="343055" name="Text Box 15"/>
          <p:cNvSpPr txBox="1">
            <a:spLocks noChangeArrowheads="1"/>
          </p:cNvSpPr>
          <p:nvPr/>
        </p:nvSpPr>
        <p:spPr bwMode="auto">
          <a:xfrm>
            <a:off x="0" y="848906"/>
            <a:ext cx="91440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r>
              <a:rPr lang="en-US" sz="1600" b="0" dirty="0">
                <a:solidFill>
                  <a:srgbClr val="FFFFFF"/>
                </a:solidFill>
                <a:latin typeface="Helvetica" charset="0"/>
              </a:rPr>
              <a:t>Social Readjustment Rating Scale (SRRS) of Thomas Holmes and Richard </a:t>
            </a:r>
            <a:r>
              <a:rPr lang="en-US" sz="1600" b="0" dirty="0" err="1">
                <a:solidFill>
                  <a:srgbClr val="FFFFFF"/>
                </a:solidFill>
                <a:latin typeface="Helvetica" charset="0"/>
              </a:rPr>
              <a:t>Rahe</a:t>
            </a:r>
            <a:r>
              <a:rPr lang="en-US" sz="1600" b="0" dirty="0">
                <a:solidFill>
                  <a:srgbClr val="FFFFFF"/>
                </a:solidFill>
                <a:latin typeface="Helvetica" charset="0"/>
              </a:rPr>
              <a:t>, 1967</a:t>
            </a:r>
          </a:p>
        </p:txBody>
      </p:sp>
      <p:sp>
        <p:nvSpPr>
          <p:cNvPr id="343056" name="Text Box 16"/>
          <p:cNvSpPr txBox="1">
            <a:spLocks noChangeArrowheads="1"/>
          </p:cNvSpPr>
          <p:nvPr/>
        </p:nvSpPr>
        <p:spPr bwMode="auto">
          <a:xfrm>
            <a:off x="2963614" y="3083843"/>
            <a:ext cx="5784850" cy="53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lnSpc>
                <a:spcPct val="90000"/>
              </a:lnSpc>
            </a:pPr>
            <a:r>
              <a:rPr lang="en-US" sz="3200" b="0">
                <a:solidFill>
                  <a:srgbClr val="FFFFFF"/>
                </a:solidFill>
              </a:rPr>
              <a:t>Death of Close Family Member</a:t>
            </a:r>
          </a:p>
        </p:txBody>
      </p:sp>
      <p:sp>
        <p:nvSpPr>
          <p:cNvPr id="57361" name="Text Box 17"/>
          <p:cNvSpPr txBox="1">
            <a:spLocks noChangeArrowheads="1"/>
          </p:cNvSpPr>
          <p:nvPr/>
        </p:nvSpPr>
        <p:spPr bwMode="auto">
          <a:xfrm>
            <a:off x="2209552" y="3094956"/>
            <a:ext cx="636587" cy="53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r">
              <a:lnSpc>
                <a:spcPct val="90000"/>
              </a:lnSpc>
            </a:pPr>
            <a:r>
              <a:rPr lang="en-US" sz="3200" b="0">
                <a:solidFill>
                  <a:srgbClr val="FFFFFF"/>
                </a:solidFill>
              </a:rPr>
              <a:t>63</a:t>
            </a:r>
          </a:p>
        </p:txBody>
      </p:sp>
      <p:sp>
        <p:nvSpPr>
          <p:cNvPr id="343058" name="Text Box 18"/>
          <p:cNvSpPr txBox="1">
            <a:spLocks noChangeArrowheads="1"/>
          </p:cNvSpPr>
          <p:nvPr/>
        </p:nvSpPr>
        <p:spPr bwMode="auto">
          <a:xfrm>
            <a:off x="2963614" y="5407943"/>
            <a:ext cx="3910013" cy="53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lnSpc>
                <a:spcPct val="90000"/>
              </a:lnSpc>
            </a:pPr>
            <a:r>
              <a:rPr lang="en-US" sz="3200" b="0">
                <a:solidFill>
                  <a:srgbClr val="FFFFFF"/>
                </a:solidFill>
              </a:rPr>
              <a:t>Dismissal from Work</a:t>
            </a:r>
          </a:p>
        </p:txBody>
      </p:sp>
      <p:sp>
        <p:nvSpPr>
          <p:cNvPr id="57363" name="Text Box 19"/>
          <p:cNvSpPr txBox="1">
            <a:spLocks noChangeArrowheads="1"/>
          </p:cNvSpPr>
          <p:nvPr/>
        </p:nvSpPr>
        <p:spPr bwMode="auto">
          <a:xfrm>
            <a:off x="2209552" y="5409531"/>
            <a:ext cx="636587" cy="53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r">
              <a:lnSpc>
                <a:spcPct val="90000"/>
              </a:lnSpc>
            </a:pPr>
            <a:r>
              <a:rPr lang="en-US" sz="3200" b="0">
                <a:solidFill>
                  <a:srgbClr val="FFFFFF"/>
                </a:solidFill>
              </a:rPr>
              <a:t>47</a:t>
            </a:r>
          </a:p>
        </p:txBody>
      </p:sp>
      <p:sp>
        <p:nvSpPr>
          <p:cNvPr id="343060" name="Text Box 20"/>
          <p:cNvSpPr txBox="1">
            <a:spLocks noChangeArrowheads="1"/>
          </p:cNvSpPr>
          <p:nvPr/>
        </p:nvSpPr>
        <p:spPr bwMode="auto">
          <a:xfrm>
            <a:off x="2963614" y="5988968"/>
            <a:ext cx="4046538" cy="53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lnSpc>
                <a:spcPct val="90000"/>
              </a:lnSpc>
            </a:pPr>
            <a:r>
              <a:rPr lang="en-US" sz="3200" b="0">
                <a:solidFill>
                  <a:srgbClr val="FFFFFF"/>
                </a:solidFill>
              </a:rPr>
              <a:t>Marital Reconciliation</a:t>
            </a:r>
          </a:p>
        </p:txBody>
      </p:sp>
      <p:sp>
        <p:nvSpPr>
          <p:cNvPr id="57365" name="Text Box 21"/>
          <p:cNvSpPr txBox="1">
            <a:spLocks noChangeArrowheads="1"/>
          </p:cNvSpPr>
          <p:nvPr/>
        </p:nvSpPr>
        <p:spPr bwMode="auto">
          <a:xfrm>
            <a:off x="2209552" y="5988968"/>
            <a:ext cx="636587" cy="53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r">
              <a:lnSpc>
                <a:spcPct val="90000"/>
              </a:lnSpc>
            </a:pPr>
            <a:r>
              <a:rPr lang="en-US" sz="3200" b="0">
                <a:solidFill>
                  <a:srgbClr val="FFFFFF"/>
                </a:solidFill>
              </a:rPr>
              <a:t>45</a:t>
            </a:r>
          </a:p>
        </p:txBody>
      </p:sp>
      <p:sp>
        <p:nvSpPr>
          <p:cNvPr id="57366" name="Text Box 22"/>
          <p:cNvSpPr txBox="1">
            <a:spLocks noChangeArrowheads="1"/>
          </p:cNvSpPr>
          <p:nvPr/>
        </p:nvSpPr>
        <p:spPr bwMode="auto">
          <a:xfrm>
            <a:off x="2977902" y="1340768"/>
            <a:ext cx="3211512" cy="53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lnSpc>
                <a:spcPct val="90000"/>
              </a:lnSpc>
            </a:pPr>
            <a:r>
              <a:rPr lang="en-US" sz="3200" b="0" dirty="0">
                <a:solidFill>
                  <a:srgbClr val="FFFA13"/>
                </a:solidFill>
              </a:rPr>
              <a:t>Death of Spouse</a:t>
            </a:r>
          </a:p>
        </p:txBody>
      </p:sp>
      <p:sp>
        <p:nvSpPr>
          <p:cNvPr id="57367" name="Text Box 23"/>
          <p:cNvSpPr txBox="1">
            <a:spLocks noChangeArrowheads="1"/>
          </p:cNvSpPr>
          <p:nvPr/>
        </p:nvSpPr>
        <p:spPr bwMode="auto">
          <a:xfrm>
            <a:off x="2977902" y="1921793"/>
            <a:ext cx="1562100" cy="53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lnSpc>
                <a:spcPct val="90000"/>
              </a:lnSpc>
            </a:pPr>
            <a:r>
              <a:rPr lang="en-US" sz="3200" b="0">
                <a:solidFill>
                  <a:srgbClr val="FFFA13"/>
                </a:solidFill>
              </a:rPr>
              <a:t>Divorce</a:t>
            </a:r>
          </a:p>
        </p:txBody>
      </p:sp>
      <p:sp>
        <p:nvSpPr>
          <p:cNvPr id="57368" name="Text Box 24"/>
          <p:cNvSpPr txBox="1">
            <a:spLocks noChangeArrowheads="1"/>
          </p:cNvSpPr>
          <p:nvPr/>
        </p:nvSpPr>
        <p:spPr bwMode="auto">
          <a:xfrm>
            <a:off x="2977902" y="2502818"/>
            <a:ext cx="3482975" cy="53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lnSpc>
                <a:spcPct val="90000"/>
              </a:lnSpc>
            </a:pPr>
            <a:r>
              <a:rPr lang="en-US" sz="3200" b="0">
                <a:solidFill>
                  <a:srgbClr val="FFFA13"/>
                </a:solidFill>
              </a:rPr>
              <a:t>Marital Separation</a:t>
            </a:r>
          </a:p>
        </p:txBody>
      </p:sp>
      <p:sp>
        <p:nvSpPr>
          <p:cNvPr id="57369" name="Text Box 25"/>
          <p:cNvSpPr txBox="1">
            <a:spLocks noChangeArrowheads="1"/>
          </p:cNvSpPr>
          <p:nvPr/>
        </p:nvSpPr>
        <p:spPr bwMode="auto">
          <a:xfrm>
            <a:off x="2965202" y="4826918"/>
            <a:ext cx="2984500" cy="53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lnSpc>
                <a:spcPct val="90000"/>
              </a:lnSpc>
            </a:pPr>
            <a:r>
              <a:rPr lang="en-US" sz="3200" b="0">
                <a:solidFill>
                  <a:srgbClr val="FFFA13"/>
                </a:solidFill>
              </a:rPr>
              <a:t>Getting Married</a:t>
            </a:r>
          </a:p>
        </p:txBody>
      </p:sp>
      <p:sp>
        <p:nvSpPr>
          <p:cNvPr id="57370" name="Text Box 26"/>
          <p:cNvSpPr txBox="1">
            <a:spLocks noChangeArrowheads="1"/>
          </p:cNvSpPr>
          <p:nvPr/>
        </p:nvSpPr>
        <p:spPr bwMode="auto">
          <a:xfrm>
            <a:off x="1911102" y="1359818"/>
            <a:ext cx="862012" cy="53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r">
              <a:lnSpc>
                <a:spcPct val="90000"/>
              </a:lnSpc>
            </a:pPr>
            <a:r>
              <a:rPr lang="en-US" sz="3200" b="0">
                <a:solidFill>
                  <a:srgbClr val="FFFA13"/>
                </a:solidFill>
              </a:rPr>
              <a:t>100</a:t>
            </a:r>
          </a:p>
        </p:txBody>
      </p:sp>
      <p:sp>
        <p:nvSpPr>
          <p:cNvPr id="57371" name="Text Box 27"/>
          <p:cNvSpPr txBox="1">
            <a:spLocks noChangeArrowheads="1"/>
          </p:cNvSpPr>
          <p:nvPr/>
        </p:nvSpPr>
        <p:spPr bwMode="auto">
          <a:xfrm>
            <a:off x="2211139" y="1937668"/>
            <a:ext cx="636588" cy="53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r">
              <a:lnSpc>
                <a:spcPct val="90000"/>
              </a:lnSpc>
            </a:pPr>
            <a:r>
              <a:rPr lang="en-US" sz="3200" b="0">
                <a:solidFill>
                  <a:srgbClr val="FFFA13"/>
                </a:solidFill>
              </a:rPr>
              <a:t>73</a:t>
            </a:r>
          </a:p>
        </p:txBody>
      </p:sp>
      <p:sp>
        <p:nvSpPr>
          <p:cNvPr id="57372" name="Text Box 28"/>
          <p:cNvSpPr txBox="1">
            <a:spLocks noChangeArrowheads="1"/>
          </p:cNvSpPr>
          <p:nvPr/>
        </p:nvSpPr>
        <p:spPr bwMode="auto">
          <a:xfrm>
            <a:off x="2211139" y="2517106"/>
            <a:ext cx="636588" cy="53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r">
              <a:lnSpc>
                <a:spcPct val="90000"/>
              </a:lnSpc>
            </a:pPr>
            <a:r>
              <a:rPr lang="en-US" sz="3200" b="0">
                <a:solidFill>
                  <a:srgbClr val="FFFA13"/>
                </a:solidFill>
              </a:rPr>
              <a:t>65</a:t>
            </a:r>
          </a:p>
        </p:txBody>
      </p:sp>
      <p:sp>
        <p:nvSpPr>
          <p:cNvPr id="57373" name="Text Box 29"/>
          <p:cNvSpPr txBox="1">
            <a:spLocks noChangeArrowheads="1"/>
          </p:cNvSpPr>
          <p:nvPr/>
        </p:nvSpPr>
        <p:spPr bwMode="auto">
          <a:xfrm>
            <a:off x="2211139" y="4831681"/>
            <a:ext cx="636588" cy="53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r">
              <a:lnSpc>
                <a:spcPct val="90000"/>
              </a:lnSpc>
            </a:pPr>
            <a:r>
              <a:rPr lang="en-US" sz="3200" b="0">
                <a:solidFill>
                  <a:srgbClr val="FFFA13"/>
                </a:solidFill>
              </a:rPr>
              <a:t>50</a:t>
            </a:r>
          </a:p>
        </p:txBody>
      </p:sp>
      <p:sp>
        <p:nvSpPr>
          <p:cNvPr id="57374" name="Text Box 30"/>
          <p:cNvSpPr txBox="1">
            <a:spLocks noChangeArrowheads="1"/>
          </p:cNvSpPr>
          <p:nvPr/>
        </p:nvSpPr>
        <p:spPr bwMode="auto">
          <a:xfrm>
            <a:off x="2955677" y="5988968"/>
            <a:ext cx="4046537" cy="53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lnSpc>
                <a:spcPct val="90000"/>
              </a:lnSpc>
            </a:pPr>
            <a:r>
              <a:rPr lang="en-US" sz="3200" b="0">
                <a:solidFill>
                  <a:srgbClr val="FFFA13"/>
                </a:solidFill>
              </a:rPr>
              <a:t>Marital Reconciliation</a:t>
            </a:r>
          </a:p>
        </p:txBody>
      </p:sp>
      <p:sp>
        <p:nvSpPr>
          <p:cNvPr id="57375" name="Text Box 31"/>
          <p:cNvSpPr txBox="1">
            <a:spLocks noChangeArrowheads="1"/>
          </p:cNvSpPr>
          <p:nvPr/>
        </p:nvSpPr>
        <p:spPr bwMode="auto">
          <a:xfrm>
            <a:off x="2211139" y="5988968"/>
            <a:ext cx="636588" cy="53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r">
              <a:lnSpc>
                <a:spcPct val="90000"/>
              </a:lnSpc>
            </a:pPr>
            <a:r>
              <a:rPr lang="en-US" sz="3200" b="0">
                <a:solidFill>
                  <a:srgbClr val="FFFA13"/>
                </a:solidFill>
              </a:rPr>
              <a:t>45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735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7354">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7355">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7361">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7357">
                                            <p:txEl>
                                              <p:pRg st="0" end="0"/>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57358">
                                            <p:txEl>
                                              <p:pRg st="0" end="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57356">
                                            <p:txEl>
                                              <p:pRg st="0" end="0"/>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57363">
                                            <p:txEl>
                                              <p:pRg st="0" end="0"/>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57365">
                                            <p:txEl>
                                              <p:pRg st="0" end="0"/>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57369"/>
                                        </p:tgtEl>
                                        <p:attrNameLst>
                                          <p:attrName>style.visibility</p:attrName>
                                        </p:attrNameLst>
                                      </p:cBhvr>
                                      <p:to>
                                        <p:strVal val="visible"/>
                                      </p:to>
                                    </p:set>
                                    <p:animEffect transition="in" filter="wipe(down)">
                                      <p:cBhvr>
                                        <p:cTn id="43" dur="500"/>
                                        <p:tgtEl>
                                          <p:spTgt spid="57369"/>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57366"/>
                                        </p:tgtEl>
                                        <p:attrNameLst>
                                          <p:attrName>style.visibility</p:attrName>
                                        </p:attrNameLst>
                                      </p:cBhvr>
                                      <p:to>
                                        <p:strVal val="visible"/>
                                      </p:to>
                                    </p:set>
                                    <p:animEffect transition="in" filter="wipe(down)">
                                      <p:cBhvr>
                                        <p:cTn id="46" dur="500"/>
                                        <p:tgtEl>
                                          <p:spTgt spid="57366"/>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57367"/>
                                        </p:tgtEl>
                                        <p:attrNameLst>
                                          <p:attrName>style.visibility</p:attrName>
                                        </p:attrNameLst>
                                      </p:cBhvr>
                                      <p:to>
                                        <p:strVal val="visible"/>
                                      </p:to>
                                    </p:set>
                                    <p:animEffect transition="in" filter="wipe(down)">
                                      <p:cBhvr>
                                        <p:cTn id="49" dur="500"/>
                                        <p:tgtEl>
                                          <p:spTgt spid="57367"/>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57370">
                                            <p:txEl>
                                              <p:pRg st="0" end="0"/>
                                            </p:txEl>
                                          </p:spTgt>
                                        </p:tgtEl>
                                        <p:attrNameLst>
                                          <p:attrName>style.visibility</p:attrName>
                                        </p:attrNameLst>
                                      </p:cBhvr>
                                      <p:to>
                                        <p:strVal val="visible"/>
                                      </p:to>
                                    </p:set>
                                    <p:animEffect transition="in" filter="wipe(down)">
                                      <p:cBhvr>
                                        <p:cTn id="52" dur="500"/>
                                        <p:tgtEl>
                                          <p:spTgt spid="57370">
                                            <p:txEl>
                                              <p:pRg st="0" end="0"/>
                                            </p:txEl>
                                          </p:spTgt>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57371">
                                            <p:txEl>
                                              <p:pRg st="0" end="0"/>
                                            </p:txEl>
                                          </p:spTgt>
                                        </p:tgtEl>
                                        <p:attrNameLst>
                                          <p:attrName>style.visibility</p:attrName>
                                        </p:attrNameLst>
                                      </p:cBhvr>
                                      <p:to>
                                        <p:strVal val="visible"/>
                                      </p:to>
                                    </p:set>
                                    <p:animEffect transition="in" filter="wipe(down)">
                                      <p:cBhvr>
                                        <p:cTn id="55" dur="500"/>
                                        <p:tgtEl>
                                          <p:spTgt spid="57371">
                                            <p:txEl>
                                              <p:pRg st="0" end="0"/>
                                            </p:txEl>
                                          </p:spTgt>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57372">
                                            <p:txEl>
                                              <p:pRg st="0" end="0"/>
                                            </p:txEl>
                                          </p:spTgt>
                                        </p:tgtEl>
                                        <p:attrNameLst>
                                          <p:attrName>style.visibility</p:attrName>
                                        </p:attrNameLst>
                                      </p:cBhvr>
                                      <p:to>
                                        <p:strVal val="visible"/>
                                      </p:to>
                                    </p:set>
                                    <p:animEffect transition="in" filter="wipe(down)">
                                      <p:cBhvr>
                                        <p:cTn id="58" dur="500"/>
                                        <p:tgtEl>
                                          <p:spTgt spid="57372">
                                            <p:txEl>
                                              <p:pRg st="0" end="0"/>
                                            </p:txEl>
                                          </p:spTgt>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57368"/>
                                        </p:tgtEl>
                                        <p:attrNameLst>
                                          <p:attrName>style.visibility</p:attrName>
                                        </p:attrNameLst>
                                      </p:cBhvr>
                                      <p:to>
                                        <p:strVal val="visible"/>
                                      </p:to>
                                    </p:set>
                                    <p:animEffect transition="in" filter="wipe(down)">
                                      <p:cBhvr>
                                        <p:cTn id="61" dur="500"/>
                                        <p:tgtEl>
                                          <p:spTgt spid="57368"/>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57373">
                                            <p:txEl>
                                              <p:pRg st="0" end="0"/>
                                            </p:txEl>
                                          </p:spTgt>
                                        </p:tgtEl>
                                        <p:attrNameLst>
                                          <p:attrName>style.visibility</p:attrName>
                                        </p:attrNameLst>
                                      </p:cBhvr>
                                      <p:to>
                                        <p:strVal val="visible"/>
                                      </p:to>
                                    </p:set>
                                    <p:animEffect transition="in" filter="wipe(down)">
                                      <p:cBhvr>
                                        <p:cTn id="64" dur="500"/>
                                        <p:tgtEl>
                                          <p:spTgt spid="57373">
                                            <p:txEl>
                                              <p:pRg st="0" end="0"/>
                                            </p:txEl>
                                          </p:spTgt>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57374"/>
                                        </p:tgtEl>
                                        <p:attrNameLst>
                                          <p:attrName>style.visibility</p:attrName>
                                        </p:attrNameLst>
                                      </p:cBhvr>
                                      <p:to>
                                        <p:strVal val="visible"/>
                                      </p:to>
                                    </p:set>
                                    <p:animEffect transition="in" filter="wipe(down)">
                                      <p:cBhvr>
                                        <p:cTn id="67" dur="500"/>
                                        <p:tgtEl>
                                          <p:spTgt spid="57374"/>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57375">
                                            <p:txEl>
                                              <p:pRg st="0" end="0"/>
                                            </p:txEl>
                                          </p:spTgt>
                                        </p:tgtEl>
                                        <p:attrNameLst>
                                          <p:attrName>style.visibility</p:attrName>
                                        </p:attrNameLst>
                                      </p:cBhvr>
                                      <p:to>
                                        <p:strVal val="visible"/>
                                      </p:to>
                                    </p:set>
                                    <p:animEffect transition="in" filter="wipe(down)">
                                      <p:cBhvr>
                                        <p:cTn id="70" dur="500"/>
                                        <p:tgtEl>
                                          <p:spTgt spid="5737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3" grpId="0" build="p" autoUpdateAnimBg="0"/>
      <p:bldP spid="57354" grpId="0" build="p" autoUpdateAnimBg="0"/>
      <p:bldP spid="57355" grpId="0" build="p" autoUpdateAnimBg="0"/>
      <p:bldP spid="57356" grpId="0" build="p" autoUpdateAnimBg="0"/>
      <p:bldP spid="57357" grpId="0" build="p" autoUpdateAnimBg="0"/>
      <p:bldP spid="57358" grpId="0" build="p" autoUpdateAnimBg="0"/>
      <p:bldP spid="57361" grpId="0" build="p" autoUpdateAnimBg="0"/>
      <p:bldP spid="57363" grpId="0" build="p" autoUpdateAnimBg="0"/>
      <p:bldP spid="57365" grpId="0" build="p" autoUpdateAnimBg="0"/>
      <p:bldP spid="57366" grpId="0"/>
      <p:bldP spid="57367" grpId="0"/>
      <p:bldP spid="57368" grpId="0"/>
      <p:bldP spid="57369" grpId="0"/>
      <p:bldP spid="57370" grpId="0" build="allAtOnce"/>
      <p:bldP spid="57371" grpId="0" build="allAtOnce"/>
      <p:bldP spid="57372" grpId="0" build="allAtOnce"/>
      <p:bldP spid="57373" grpId="0" build="allAtOnce"/>
      <p:bldP spid="57374" grpId="0"/>
      <p:bldP spid="57375" grpId="0" build="allAtOnce"/>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6130" name="Picture 2" descr="HC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0163"/>
            <a:ext cx="9144000" cy="682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491" name="Rectangle 3"/>
          <p:cNvSpPr>
            <a:spLocks noGrp="1" noChangeArrowheads="1"/>
          </p:cNvSpPr>
          <p:nvPr>
            <p:ph type="ctrTitle"/>
          </p:nvPr>
        </p:nvSpPr>
        <p:spPr>
          <a:xfrm>
            <a:off x="533400" y="1219200"/>
            <a:ext cx="8229600" cy="2209800"/>
          </a:xfrm>
          <a:effectLst>
            <a:outerShdw blurRad="63500" dist="35921" dir="2700000" algn="ctr" rotWithShape="0">
              <a:srgbClr val="000000">
                <a:alpha val="74998"/>
              </a:srgbClr>
            </a:outerShdw>
          </a:effectLst>
        </p:spPr>
        <p:txBody>
          <a:bodyPr/>
          <a:lstStyle/>
          <a:p>
            <a:pPr eaLnBrk="1" hangingPunct="1"/>
            <a:r>
              <a:rPr lang="en-US" sz="7200">
                <a:solidFill>
                  <a:schemeClr val="bg1"/>
                </a:solidFill>
                <a:latin typeface="Arial" charset="0"/>
                <a:ea typeface="Osaka" charset="0"/>
                <a:cs typeface="Osaka" charset="0"/>
              </a:rPr>
              <a:t>What was the early church like?</a:t>
            </a:r>
            <a:endParaRPr lang="en-US">
              <a:solidFill>
                <a:schemeClr val="bg1"/>
              </a:solidFill>
              <a:latin typeface="Arial" charset="0"/>
              <a:ea typeface="Osaka" charset="0"/>
              <a:cs typeface="Osaka" charset="0"/>
            </a:endParaRP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5091" name="Picture 3" descr="Stress-Ball-70811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55813" y="-76200"/>
            <a:ext cx="4954587"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5090" name="Rectangle 2"/>
          <p:cNvSpPr>
            <a:spLocks noGrp="1" noChangeArrowheads="1"/>
          </p:cNvSpPr>
          <p:nvPr>
            <p:ph type="title" idx="4294967295"/>
          </p:nvPr>
        </p:nvSpPr>
        <p:spPr>
          <a:xfrm>
            <a:off x="1120080" y="332656"/>
            <a:ext cx="7772400" cy="1143000"/>
          </a:xfrm>
        </p:spPr>
        <p:txBody>
          <a:bodyPr/>
          <a:lstStyle/>
          <a:p>
            <a:pPr algn="r" eaLnBrk="1" hangingPunct="1"/>
            <a:r>
              <a:rPr lang="en-US" sz="6000" b="1" dirty="0">
                <a:solidFill>
                  <a:schemeClr val="bg1"/>
                </a:solidFill>
                <a:latin typeface="Arial" charset="0"/>
                <a:ea typeface="ＭＳ Ｐゴシック" charset="0"/>
                <a:cs typeface="ＭＳ Ｐゴシック" charset="0"/>
              </a:rPr>
              <a:t>Stress Ball</a:t>
            </a:r>
            <a:endParaRPr lang="en-US" sz="6000" b="1" dirty="0">
              <a:latin typeface="Arial" charset="0"/>
              <a:ea typeface="ＭＳ Ｐゴシック" charset="0"/>
              <a:cs typeface="ＭＳ Ｐゴシック" charset="0"/>
            </a:endParaRP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7138" name="Rectangle 2"/>
          <p:cNvSpPr>
            <a:spLocks noGrp="1" noChangeArrowheads="1"/>
          </p:cNvSpPr>
          <p:nvPr>
            <p:ph type="title" idx="4294967295"/>
          </p:nvPr>
        </p:nvSpPr>
        <p:spPr>
          <a:xfrm>
            <a:off x="457200" y="838200"/>
            <a:ext cx="4495800" cy="5867400"/>
          </a:xfrm>
        </p:spPr>
        <p:txBody>
          <a:bodyPr/>
          <a:lstStyle/>
          <a:p>
            <a:pPr marL="976313" indent="-976313" algn="l" eaLnBrk="1" hangingPunct="1"/>
            <a:r>
              <a:rPr lang="en-US" b="1" dirty="0">
                <a:solidFill>
                  <a:schemeClr val="bg1"/>
                </a:solidFill>
                <a:latin typeface="Arial" charset="0"/>
                <a:ea typeface="ＭＳ Ｐゴシック" charset="0"/>
                <a:cs typeface="ＭＳ Ｐゴシック" charset="0"/>
              </a:rPr>
              <a:t>B.  </a:t>
            </a:r>
            <a:r>
              <a:rPr lang="en-US" b="1" dirty="0">
                <a:solidFill>
                  <a:srgbClr val="FFFA13"/>
                </a:solidFill>
                <a:latin typeface="Arial" charset="0"/>
                <a:ea typeface="ＭＳ Ｐゴシック" charset="0"/>
                <a:cs typeface="ＭＳ Ｐゴシック" charset="0"/>
              </a:rPr>
              <a:t>Time</a:t>
            </a:r>
            <a:r>
              <a:rPr lang="en-US" b="1" dirty="0">
                <a:solidFill>
                  <a:schemeClr val="bg1"/>
                </a:solidFill>
                <a:latin typeface="Arial" charset="0"/>
                <a:ea typeface="ＭＳ Ｐゴシック" charset="0"/>
                <a:cs typeface="ＭＳ Ｐゴシック" charset="0"/>
              </a:rPr>
              <a:t>: Singles have more time to invest in eternal matters </a:t>
            </a:r>
            <a:br>
              <a:rPr lang="en-US" b="1" dirty="0">
                <a:solidFill>
                  <a:schemeClr val="bg1"/>
                </a:solidFill>
                <a:latin typeface="Arial" charset="0"/>
                <a:ea typeface="ＭＳ Ｐゴシック" charset="0"/>
                <a:cs typeface="ＭＳ Ｐゴシック" charset="0"/>
              </a:rPr>
            </a:br>
            <a:r>
              <a:rPr lang="en-US" b="1" dirty="0">
                <a:solidFill>
                  <a:schemeClr val="bg1"/>
                </a:solidFill>
                <a:latin typeface="Arial" charset="0"/>
                <a:ea typeface="ＭＳ Ｐゴシック" charset="0"/>
                <a:cs typeface="ＭＳ Ｐゴシック" charset="0"/>
              </a:rPr>
              <a:t>(7:29-31).</a:t>
            </a:r>
            <a:endParaRPr lang="en-US" sz="3600" b="1" dirty="0">
              <a:latin typeface="Arial" charset="0"/>
              <a:ea typeface="ＭＳ Ｐゴシック" charset="0"/>
              <a:cs typeface="ＭＳ Ｐゴシック" charset="0"/>
            </a:endParaRPr>
          </a:p>
        </p:txBody>
      </p:sp>
      <p:pic>
        <p:nvPicPr>
          <p:cNvPr id="347140" name="Picture 5" descr="more tim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53000" y="838200"/>
            <a:ext cx="3925888" cy="586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2">
            <a:extLst>
              <a:ext uri="{FF2B5EF4-FFF2-40B4-BE49-F238E27FC236}">
                <a16:creationId xmlns:a16="http://schemas.microsoft.com/office/drawing/2014/main" id="{4252B28B-04F4-20A4-ADF4-6E63BEBCA08B}"/>
              </a:ext>
            </a:extLst>
          </p:cNvPr>
          <p:cNvSpPr txBox="1">
            <a:spLocks noChangeArrowheads="1"/>
          </p:cNvSpPr>
          <p:nvPr/>
        </p:nvSpPr>
        <p:spPr bwMode="auto">
          <a:xfrm>
            <a:off x="265112" y="0"/>
            <a:ext cx="5878590" cy="9054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a:lstStyle>
          <a:p>
            <a:pPr marL="15875" indent="-15875" algn="l" eaLnBrk="1" hangingPunct="1"/>
            <a:r>
              <a:rPr lang="en-US" sz="4000" b="1" i="1" kern="0" dirty="0">
                <a:solidFill>
                  <a:schemeClr val="bg1"/>
                </a:solidFill>
                <a:latin typeface="Arial" charset="0"/>
                <a:ea typeface="ＭＳ Ｐゴシック" charset="0"/>
                <a:cs typeface="ＭＳ Ｐゴシック" charset="0"/>
              </a:rPr>
              <a:t>Why stay single?</a:t>
            </a:r>
            <a:endParaRPr lang="en-US" sz="3200" b="1" i="1" kern="0" dirty="0">
              <a:latin typeface="Arial" charset="0"/>
              <a:ea typeface="ＭＳ Ｐゴシック" charset="0"/>
              <a:cs typeface="ＭＳ Ｐゴシック" charset="0"/>
            </a:endParaRP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9186" name="Rectangle 2"/>
          <p:cNvSpPr>
            <a:spLocks noGrp="1" noChangeArrowheads="1"/>
          </p:cNvSpPr>
          <p:nvPr>
            <p:ph type="title" idx="4294967295"/>
          </p:nvPr>
        </p:nvSpPr>
        <p:spPr>
          <a:xfrm>
            <a:off x="685800" y="152400"/>
            <a:ext cx="7772400" cy="1143000"/>
          </a:xfrm>
        </p:spPr>
        <p:txBody>
          <a:bodyPr/>
          <a:lstStyle/>
          <a:p>
            <a:pPr eaLnBrk="1" hangingPunct="1"/>
            <a:r>
              <a:rPr lang="en-US" sz="5400">
                <a:solidFill>
                  <a:schemeClr val="bg1"/>
                </a:solidFill>
                <a:latin typeface="Arial" charset="0"/>
                <a:ea typeface="ＭＳ Ｐゴシック" charset="0"/>
                <a:cs typeface="ＭＳ Ｐゴシック" charset="0"/>
              </a:rPr>
              <a:t>Women on SBC Faculty</a:t>
            </a:r>
            <a:endParaRPr lang="en-US" sz="5400">
              <a:latin typeface="Arial" charset="0"/>
              <a:ea typeface="ＭＳ Ｐゴシック" charset="0"/>
              <a:cs typeface="ＭＳ Ｐゴシック" charset="0"/>
            </a:endParaRPr>
          </a:p>
        </p:txBody>
      </p:sp>
      <p:pic>
        <p:nvPicPr>
          <p:cNvPr id="48131" name="Picture 3" descr="Koh Siang Kiang (colou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73125" y="1676400"/>
            <a:ext cx="1184275"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132" name="Picture 4" descr="Florence Tan (colou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73125" y="3581400"/>
            <a:ext cx="1158875"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133" name="Picture 5" descr="Kam See Fung (colou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162800" y="2667000"/>
            <a:ext cx="1158875"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134" name="Picture 6" descr="myrleene grace yap"/>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209800" y="3581400"/>
            <a:ext cx="1116013"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135" name="Picture 7" descr="Karen Lee (colou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800600" y="3581400"/>
            <a:ext cx="1158875"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136" name="Picture 8" descr="Lanny Yap (colou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209800" y="1676400"/>
            <a:ext cx="1092200" cy="165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137" name="Picture 9" descr="Violet James (colou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800600" y="1676400"/>
            <a:ext cx="1141413" cy="172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48131"/>
                                        </p:tgtEl>
                                        <p:attrNameLst>
                                          <p:attrName>style.visibility</p:attrName>
                                        </p:attrNameLst>
                                      </p:cBhvr>
                                      <p:to>
                                        <p:strVal val="visible"/>
                                      </p:to>
                                    </p:set>
                                    <p:animEffect transition="in" filter="dissolve">
                                      <p:cBhvr>
                                        <p:cTn id="7" dur="500"/>
                                        <p:tgtEl>
                                          <p:spTgt spid="48131"/>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48132"/>
                                        </p:tgtEl>
                                        <p:attrNameLst>
                                          <p:attrName>style.visibility</p:attrName>
                                        </p:attrNameLst>
                                      </p:cBhvr>
                                      <p:to>
                                        <p:strVal val="visible"/>
                                      </p:to>
                                    </p:set>
                                    <p:animEffect transition="in" filter="dissolve">
                                      <p:cBhvr>
                                        <p:cTn id="11" dur="500"/>
                                        <p:tgtEl>
                                          <p:spTgt spid="48132"/>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48136"/>
                                        </p:tgtEl>
                                        <p:attrNameLst>
                                          <p:attrName>style.visibility</p:attrName>
                                        </p:attrNameLst>
                                      </p:cBhvr>
                                      <p:to>
                                        <p:strVal val="visible"/>
                                      </p:to>
                                    </p:set>
                                    <p:animEffect transition="in" filter="dissolve">
                                      <p:cBhvr>
                                        <p:cTn id="15" dur="500"/>
                                        <p:tgtEl>
                                          <p:spTgt spid="48136"/>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48134"/>
                                        </p:tgtEl>
                                        <p:attrNameLst>
                                          <p:attrName>style.visibility</p:attrName>
                                        </p:attrNameLst>
                                      </p:cBhvr>
                                      <p:to>
                                        <p:strVal val="visible"/>
                                      </p:to>
                                    </p:set>
                                    <p:animEffect transition="in" filter="dissolve">
                                      <p:cBhvr>
                                        <p:cTn id="19" dur="500"/>
                                        <p:tgtEl>
                                          <p:spTgt spid="48134"/>
                                        </p:tgtEl>
                                      </p:cBhvr>
                                    </p:animEffect>
                                  </p:childTnLst>
                                </p:cTn>
                              </p:par>
                            </p:childTnLst>
                          </p:cTn>
                        </p:par>
                        <p:par>
                          <p:cTn id="20" fill="hold" nodeType="afterGroup">
                            <p:stCondLst>
                              <p:cond delay="2000"/>
                            </p:stCondLst>
                            <p:childTnLst>
                              <p:par>
                                <p:cTn id="21" presetID="9" presetClass="entr" presetSubtype="0" fill="hold" nodeType="afterEffect">
                                  <p:stCondLst>
                                    <p:cond delay="0"/>
                                  </p:stCondLst>
                                  <p:childTnLst>
                                    <p:set>
                                      <p:cBhvr>
                                        <p:cTn id="22" dur="1" fill="hold">
                                          <p:stCondLst>
                                            <p:cond delay="0"/>
                                          </p:stCondLst>
                                        </p:cTn>
                                        <p:tgtEl>
                                          <p:spTgt spid="48137"/>
                                        </p:tgtEl>
                                        <p:attrNameLst>
                                          <p:attrName>style.visibility</p:attrName>
                                        </p:attrNameLst>
                                      </p:cBhvr>
                                      <p:to>
                                        <p:strVal val="visible"/>
                                      </p:to>
                                    </p:set>
                                    <p:animEffect transition="in" filter="dissolve">
                                      <p:cBhvr>
                                        <p:cTn id="23" dur="500"/>
                                        <p:tgtEl>
                                          <p:spTgt spid="48137"/>
                                        </p:tgtEl>
                                      </p:cBhvr>
                                    </p:animEffect>
                                  </p:childTnLst>
                                </p:cTn>
                              </p:par>
                            </p:childTnLst>
                          </p:cTn>
                        </p:par>
                        <p:par>
                          <p:cTn id="24" fill="hold" nodeType="afterGroup">
                            <p:stCondLst>
                              <p:cond delay="2500"/>
                            </p:stCondLst>
                            <p:childTnLst>
                              <p:par>
                                <p:cTn id="25" presetID="9" presetClass="entr" presetSubtype="0" fill="hold" nodeType="afterEffect">
                                  <p:stCondLst>
                                    <p:cond delay="0"/>
                                  </p:stCondLst>
                                  <p:childTnLst>
                                    <p:set>
                                      <p:cBhvr>
                                        <p:cTn id="26" dur="1" fill="hold">
                                          <p:stCondLst>
                                            <p:cond delay="0"/>
                                          </p:stCondLst>
                                        </p:cTn>
                                        <p:tgtEl>
                                          <p:spTgt spid="48135"/>
                                        </p:tgtEl>
                                        <p:attrNameLst>
                                          <p:attrName>style.visibility</p:attrName>
                                        </p:attrNameLst>
                                      </p:cBhvr>
                                      <p:to>
                                        <p:strVal val="visible"/>
                                      </p:to>
                                    </p:set>
                                    <p:animEffect transition="in" filter="dissolve">
                                      <p:cBhvr>
                                        <p:cTn id="27" dur="500"/>
                                        <p:tgtEl>
                                          <p:spTgt spid="48135"/>
                                        </p:tgtEl>
                                      </p:cBhvr>
                                    </p:animEffect>
                                  </p:childTnLst>
                                </p:cTn>
                              </p:par>
                            </p:childTnLst>
                          </p:cTn>
                        </p:par>
                        <p:par>
                          <p:cTn id="28" fill="hold" nodeType="afterGroup">
                            <p:stCondLst>
                              <p:cond delay="3000"/>
                            </p:stCondLst>
                            <p:childTnLst>
                              <p:par>
                                <p:cTn id="29" presetID="9" presetClass="entr" presetSubtype="0" fill="hold" nodeType="afterEffect">
                                  <p:stCondLst>
                                    <p:cond delay="0"/>
                                  </p:stCondLst>
                                  <p:childTnLst>
                                    <p:set>
                                      <p:cBhvr>
                                        <p:cTn id="30" dur="1" fill="hold">
                                          <p:stCondLst>
                                            <p:cond delay="0"/>
                                          </p:stCondLst>
                                        </p:cTn>
                                        <p:tgtEl>
                                          <p:spTgt spid="48133"/>
                                        </p:tgtEl>
                                        <p:attrNameLst>
                                          <p:attrName>style.visibility</p:attrName>
                                        </p:attrNameLst>
                                      </p:cBhvr>
                                      <p:to>
                                        <p:strVal val="visible"/>
                                      </p:to>
                                    </p:set>
                                    <p:animEffect transition="in" filter="dissolve">
                                      <p:cBhvr>
                                        <p:cTn id="31" dur="500"/>
                                        <p:tgtEl>
                                          <p:spTgt spid="48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351234" name="Rectangle 7"/>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b="0">
              <a:solidFill>
                <a:srgbClr val="000000"/>
              </a:solidFill>
            </a:endParaRPr>
          </a:p>
        </p:txBody>
      </p:sp>
      <p:sp>
        <p:nvSpPr>
          <p:cNvPr id="2" name="Rectangle 2"/>
          <p:cNvSpPr>
            <a:spLocks noGrp="1" noChangeArrowheads="1"/>
          </p:cNvSpPr>
          <p:nvPr>
            <p:ph type="title" idx="4294967295"/>
          </p:nvPr>
        </p:nvSpPr>
        <p:spPr>
          <a:xfrm>
            <a:off x="323528" y="44624"/>
            <a:ext cx="7772400" cy="762000"/>
          </a:xfrm>
        </p:spPr>
        <p:txBody>
          <a:bodyPr/>
          <a:lstStyle/>
          <a:p>
            <a:pPr algn="l" eaLnBrk="1" hangingPunct="1"/>
            <a:r>
              <a:rPr lang="en-US" sz="4800" b="1" i="1" dirty="0">
                <a:solidFill>
                  <a:schemeClr val="accent2"/>
                </a:solidFill>
                <a:latin typeface="Arial" charset="0"/>
                <a:ea typeface="ＭＳ Ｐゴシック" charset="0"/>
                <a:cs typeface="ＭＳ Ｐゴシック" charset="0"/>
              </a:rPr>
              <a:t>Children</a:t>
            </a:r>
            <a:r>
              <a:rPr lang="fr-FR" altLang="ja-JP" sz="4800" b="1" i="1" dirty="0">
                <a:solidFill>
                  <a:schemeClr val="accent2"/>
                </a:solidFill>
                <a:latin typeface="Arial" charset="0"/>
                <a:ea typeface="ＭＳ Ｐゴシック" charset="0"/>
                <a:cs typeface="ＭＳ Ｐゴシック" charset="0"/>
              </a:rPr>
              <a:t>'</a:t>
            </a:r>
            <a:r>
              <a:rPr lang="en-US" sz="4800" b="1" i="1" dirty="0">
                <a:solidFill>
                  <a:schemeClr val="accent2"/>
                </a:solidFill>
                <a:latin typeface="Arial" charset="0"/>
                <a:ea typeface="ＭＳ Ｐゴシック" charset="0"/>
                <a:cs typeface="ＭＳ Ｐゴシック" charset="0"/>
              </a:rPr>
              <a:t>s Authors</a:t>
            </a:r>
            <a:endParaRPr lang="en-US" sz="4800" b="1" dirty="0">
              <a:latin typeface="Arial" charset="0"/>
              <a:ea typeface="ＭＳ Ｐゴシック" charset="0"/>
              <a:cs typeface="ＭＳ Ｐゴシック" charset="0"/>
            </a:endParaRPr>
          </a:p>
        </p:txBody>
      </p:sp>
      <p:pic>
        <p:nvPicPr>
          <p:cNvPr id="351236" name="Picture 4" descr="alicescarroll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00400" y="1953022"/>
            <a:ext cx="3311525" cy="4932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1237" name="Picture 5" descr="drseus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8600" y="1371600"/>
            <a:ext cx="3370263" cy="253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0358" name="Picture 6" descr="Catinthehat"/>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96552" y="3962400"/>
            <a:ext cx="2689225" cy="2689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1239" name="Picture 3" descr="beatrixPotter_1938"/>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172200" y="1219200"/>
            <a:ext cx="2833688"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2"/>
          <p:cNvSpPr txBox="1">
            <a:spLocks noChangeArrowheads="1"/>
          </p:cNvSpPr>
          <p:nvPr/>
        </p:nvSpPr>
        <p:spPr bwMode="auto">
          <a:xfrm>
            <a:off x="1475656" y="3789040"/>
            <a:ext cx="1800200" cy="1368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a:lstStyle>
          <a:p>
            <a:pPr eaLnBrk="1" hangingPunct="1"/>
            <a:r>
              <a:rPr lang="en-US" sz="3200" i="1" dirty="0">
                <a:solidFill>
                  <a:schemeClr val="accent2"/>
                </a:solidFill>
                <a:latin typeface="Arial" charset="0"/>
                <a:ea typeface="ＭＳ Ｐゴシック" charset="0"/>
                <a:cs typeface="ＭＳ Ｐゴシック" charset="0"/>
              </a:rPr>
              <a:t>Dr. Seuss</a:t>
            </a:r>
            <a:endParaRPr lang="en-US" sz="3200" dirty="0">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3707904" y="692696"/>
            <a:ext cx="2376264" cy="1368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a:lstStyle>
          <a:p>
            <a:pPr eaLnBrk="1" hangingPunct="1"/>
            <a:r>
              <a:rPr lang="en-US" sz="3200" i="1" dirty="0">
                <a:solidFill>
                  <a:schemeClr val="accent2"/>
                </a:solidFill>
                <a:latin typeface="Arial" charset="0"/>
                <a:ea typeface="ＭＳ Ｐゴシック" charset="0"/>
                <a:cs typeface="ＭＳ Ｐゴシック" charset="0"/>
              </a:rPr>
              <a:t>Lewis Carroll</a:t>
            </a:r>
            <a:endParaRPr lang="en-US" sz="3200" dirty="0">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6660232" y="4653136"/>
            <a:ext cx="2376264" cy="1368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a:lstStyle>
          <a:p>
            <a:pPr eaLnBrk="1" hangingPunct="1"/>
            <a:r>
              <a:rPr lang="en-US" sz="3200" i="1" dirty="0">
                <a:solidFill>
                  <a:schemeClr val="accent2"/>
                </a:solidFill>
                <a:latin typeface="Arial" charset="0"/>
                <a:ea typeface="ＭＳ Ｐゴシック" charset="0"/>
                <a:cs typeface="ＭＳ Ｐゴシック" charset="0"/>
              </a:rPr>
              <a:t>Beatrix Potter</a:t>
            </a:r>
            <a:endParaRPr lang="en-US" sz="3200" dirty="0">
              <a:latin typeface="Arial"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0035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P spid="8" grpId="0" build="p" autoUpdateAnimBg="0"/>
      <p:bldP spid="9" grpId="0" build="p" autoUpdateAnimBg="0"/>
      <p:bldP spid="10" grpId="0" build="p" autoUpdateAnimBg="0"/>
    </p:bldLst>
  </p:timing>
</p:sld>
</file>

<file path=ppt/slides/slide2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53282" name="Rectangle 2"/>
          <p:cNvSpPr>
            <a:spLocks noGrp="1" noChangeArrowheads="1"/>
          </p:cNvSpPr>
          <p:nvPr>
            <p:ph type="title" idx="4294967295"/>
          </p:nvPr>
        </p:nvSpPr>
        <p:spPr>
          <a:xfrm>
            <a:off x="685800" y="228600"/>
            <a:ext cx="7772400" cy="838200"/>
          </a:xfrm>
        </p:spPr>
        <p:txBody>
          <a:bodyPr/>
          <a:lstStyle/>
          <a:p>
            <a:pPr eaLnBrk="1" hangingPunct="1"/>
            <a:r>
              <a:rPr lang="en-US">
                <a:solidFill>
                  <a:schemeClr val="bg1"/>
                </a:solidFill>
                <a:latin typeface="Arial" charset="0"/>
                <a:ea typeface="ＭＳ Ｐゴシック" charset="0"/>
                <a:cs typeface="ＭＳ Ｐゴシック" charset="0"/>
              </a:rPr>
              <a:t>Other Singles</a:t>
            </a:r>
            <a:endParaRPr lang="en-US">
              <a:latin typeface="Arial" charset="0"/>
              <a:ea typeface="ＭＳ Ｐゴシック" charset="0"/>
              <a:cs typeface="ＭＳ Ｐゴシック" charset="0"/>
            </a:endParaRPr>
          </a:p>
        </p:txBody>
      </p:sp>
      <p:pic>
        <p:nvPicPr>
          <p:cNvPr id="353283" name="Picture 3" descr="stot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57400" y="1409700"/>
            <a:ext cx="516255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3284" name="Rectangle 4"/>
          <p:cNvSpPr>
            <a:spLocks noChangeArrowheads="1"/>
          </p:cNvSpPr>
          <p:nvPr/>
        </p:nvSpPr>
        <p:spPr bwMode="auto">
          <a:xfrm>
            <a:off x="2590800" y="5715000"/>
            <a:ext cx="39624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en-US" sz="4400" b="0">
                <a:solidFill>
                  <a:srgbClr val="FFFFFF"/>
                </a:solidFill>
              </a:rPr>
              <a:t>John Stott</a:t>
            </a:r>
            <a:endParaRPr lang="en-US" sz="4400" b="0">
              <a:solidFill>
                <a:srgbClr val="000000"/>
              </a:solidFill>
            </a:endParaRPr>
          </a:p>
        </p:txBody>
      </p:sp>
      <p:sp>
        <p:nvSpPr>
          <p:cNvPr id="121861" name="Rectangle 5"/>
          <p:cNvSpPr>
            <a:spLocks noChangeArrowheads="1"/>
          </p:cNvSpPr>
          <p:nvPr/>
        </p:nvSpPr>
        <p:spPr bwMode="auto">
          <a:xfrm>
            <a:off x="0" y="1295400"/>
            <a:ext cx="39624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en-US" sz="4400" b="0" dirty="0">
                <a:solidFill>
                  <a:srgbClr val="FFFFFF"/>
                </a:solidFill>
              </a:rPr>
              <a:t>J. D. Douglas</a:t>
            </a:r>
            <a:endParaRPr lang="en-US" sz="4400" b="0" dirty="0">
              <a:solidFill>
                <a:srgbClr val="000000"/>
              </a:solidFill>
            </a:endParaRPr>
          </a:p>
        </p:txBody>
      </p:sp>
      <p:sp>
        <p:nvSpPr>
          <p:cNvPr id="121862" name="Rectangle 6"/>
          <p:cNvSpPr>
            <a:spLocks noChangeArrowheads="1"/>
          </p:cNvSpPr>
          <p:nvPr/>
        </p:nvSpPr>
        <p:spPr bwMode="auto">
          <a:xfrm>
            <a:off x="0" y="2362200"/>
            <a:ext cx="39624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en-US" sz="4400" b="0">
                <a:solidFill>
                  <a:srgbClr val="FFFFFF"/>
                </a:solidFill>
              </a:rPr>
              <a:t>Beethoven</a:t>
            </a:r>
            <a:endParaRPr lang="en-US" sz="4400" b="0">
              <a:solidFill>
                <a:srgbClr val="000000"/>
              </a:solidFill>
            </a:endParaRPr>
          </a:p>
        </p:txBody>
      </p:sp>
      <p:sp>
        <p:nvSpPr>
          <p:cNvPr id="121863" name="Rectangle 7"/>
          <p:cNvSpPr>
            <a:spLocks noChangeArrowheads="1"/>
          </p:cNvSpPr>
          <p:nvPr/>
        </p:nvSpPr>
        <p:spPr bwMode="auto">
          <a:xfrm>
            <a:off x="0" y="3581400"/>
            <a:ext cx="39624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en-US" sz="4400" b="0">
                <a:solidFill>
                  <a:srgbClr val="FFFFFF"/>
                </a:solidFill>
              </a:rPr>
              <a:t>Michelangelo</a:t>
            </a:r>
            <a:endParaRPr lang="en-US" sz="4400" b="0">
              <a:solidFill>
                <a:srgbClr val="000000"/>
              </a:solidFill>
            </a:endParaRPr>
          </a:p>
        </p:txBody>
      </p:sp>
      <p:sp>
        <p:nvSpPr>
          <p:cNvPr id="121864" name="Rectangle 8"/>
          <p:cNvSpPr>
            <a:spLocks noChangeArrowheads="1"/>
          </p:cNvSpPr>
          <p:nvPr/>
        </p:nvSpPr>
        <p:spPr bwMode="auto">
          <a:xfrm>
            <a:off x="5181600" y="1371600"/>
            <a:ext cx="39624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en-US" sz="4400" b="0">
                <a:solidFill>
                  <a:srgbClr val="FFFFFF"/>
                </a:solidFill>
              </a:rPr>
              <a:t>Voltaire</a:t>
            </a:r>
            <a:endParaRPr lang="en-US" sz="4400" b="0">
              <a:solidFill>
                <a:srgbClr val="000000"/>
              </a:solidFill>
            </a:endParaRPr>
          </a:p>
        </p:txBody>
      </p:sp>
      <p:sp>
        <p:nvSpPr>
          <p:cNvPr id="121865" name="Rectangle 9"/>
          <p:cNvSpPr>
            <a:spLocks noChangeArrowheads="1"/>
          </p:cNvSpPr>
          <p:nvPr/>
        </p:nvSpPr>
        <p:spPr bwMode="auto">
          <a:xfrm>
            <a:off x="5181600" y="2286000"/>
            <a:ext cx="39624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en-US" sz="4400" b="0">
                <a:solidFill>
                  <a:srgbClr val="FFFFFF"/>
                </a:solidFill>
              </a:rPr>
              <a:t>Hans Christian Anderson</a:t>
            </a:r>
            <a:endParaRPr lang="en-US" sz="4400" b="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186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21862">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21863">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21864">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2186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1" grpId="0" build="p" autoUpdateAnimBg="0"/>
      <p:bldP spid="121862" grpId="0" build="p" autoUpdateAnimBg="0"/>
      <p:bldP spid="121863" grpId="0" build="p" autoUpdateAnimBg="0"/>
      <p:bldP spid="121864" grpId="0" build="p" autoUpdateAnimBg="0"/>
      <p:bldP spid="121865" grpId="0" build="p" autoUpdateAnimBg="0"/>
    </p:bldLst>
  </p:timing>
</p:sld>
</file>

<file path=ppt/slides/slide2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55330" name="Rectangle 2"/>
          <p:cNvSpPr>
            <a:spLocks noGrp="1" noChangeArrowheads="1"/>
          </p:cNvSpPr>
          <p:nvPr>
            <p:ph type="title" idx="4294967295"/>
          </p:nvPr>
        </p:nvSpPr>
        <p:spPr>
          <a:xfrm>
            <a:off x="457200" y="838200"/>
            <a:ext cx="4495800" cy="5867400"/>
          </a:xfrm>
        </p:spPr>
        <p:txBody>
          <a:bodyPr/>
          <a:lstStyle/>
          <a:p>
            <a:pPr marL="976313" indent="-976313" algn="l" eaLnBrk="1" hangingPunct="1"/>
            <a:r>
              <a:rPr lang="en-US" b="1" dirty="0">
                <a:solidFill>
                  <a:schemeClr val="bg1"/>
                </a:solidFill>
                <a:latin typeface="Arial" charset="0"/>
                <a:ea typeface="ＭＳ Ｐゴシック" charset="0"/>
                <a:cs typeface="ＭＳ Ｐゴシック" charset="0"/>
              </a:rPr>
              <a:t>C.  </a:t>
            </a:r>
            <a:r>
              <a:rPr lang="en-US" b="1" dirty="0">
                <a:solidFill>
                  <a:srgbClr val="FFFA13"/>
                </a:solidFill>
                <a:latin typeface="Arial" charset="0"/>
                <a:ea typeface="ＭＳ Ｐゴシック" charset="0"/>
                <a:cs typeface="ＭＳ Ｐゴシック" charset="0"/>
              </a:rPr>
              <a:t>Distractions</a:t>
            </a:r>
            <a:r>
              <a:rPr lang="en-US" b="1" dirty="0">
                <a:solidFill>
                  <a:schemeClr val="bg1"/>
                </a:solidFill>
                <a:latin typeface="Arial" charset="0"/>
                <a:ea typeface="ＭＳ Ｐゴシック" charset="0"/>
                <a:cs typeface="ＭＳ Ｐゴシック" charset="0"/>
              </a:rPr>
              <a:t>: Singles can serve God in ways that those married can</a:t>
            </a:r>
            <a:r>
              <a:rPr lang="fr-FR" altLang="ja-JP" b="1" dirty="0">
                <a:solidFill>
                  <a:schemeClr val="bg1"/>
                </a:solidFill>
                <a:latin typeface="Arial" charset="0"/>
                <a:ea typeface="ＭＳ Ｐゴシック" charset="0"/>
                <a:cs typeface="ＭＳ Ｐゴシック" charset="0"/>
              </a:rPr>
              <a:t>'</a:t>
            </a:r>
            <a:r>
              <a:rPr lang="en-US" b="1" dirty="0">
                <a:solidFill>
                  <a:schemeClr val="bg1"/>
                </a:solidFill>
                <a:latin typeface="Arial" charset="0"/>
                <a:ea typeface="ＭＳ Ｐゴシック" charset="0"/>
                <a:cs typeface="ＭＳ Ｐゴシック" charset="0"/>
              </a:rPr>
              <a:t>t </a:t>
            </a:r>
            <a:br>
              <a:rPr lang="en-US" b="1" dirty="0">
                <a:solidFill>
                  <a:schemeClr val="bg1"/>
                </a:solidFill>
                <a:latin typeface="Arial" charset="0"/>
                <a:ea typeface="ＭＳ Ｐゴシック" charset="0"/>
                <a:cs typeface="ＭＳ Ｐゴシック" charset="0"/>
              </a:rPr>
            </a:br>
            <a:r>
              <a:rPr lang="en-US" b="1" dirty="0">
                <a:solidFill>
                  <a:schemeClr val="bg1"/>
                </a:solidFill>
                <a:latin typeface="Arial" charset="0"/>
                <a:ea typeface="ＭＳ Ｐゴシック" charset="0"/>
                <a:cs typeface="ＭＳ Ｐゴシック" charset="0"/>
              </a:rPr>
              <a:t>(7:32-35).</a:t>
            </a:r>
            <a:endParaRPr lang="en-US" sz="3600" b="1" dirty="0">
              <a:latin typeface="Arial" charset="0"/>
              <a:ea typeface="ＭＳ Ｐゴシック" charset="0"/>
              <a:cs typeface="ＭＳ Ｐゴシック" charset="0"/>
            </a:endParaRPr>
          </a:p>
        </p:txBody>
      </p:sp>
      <p:pic>
        <p:nvPicPr>
          <p:cNvPr id="355332" name="Picture 5" descr="lear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29200" y="1447800"/>
            <a:ext cx="3751263" cy="4691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WordArt 3">
            <a:extLst>
              <a:ext uri="{FF2B5EF4-FFF2-40B4-BE49-F238E27FC236}">
                <a16:creationId xmlns:a16="http://schemas.microsoft.com/office/drawing/2014/main" id="{A8B9ABAE-4054-27DC-D9FA-E8E0FE252B16}"/>
              </a:ext>
            </a:extLst>
          </p:cNvPr>
          <p:cNvSpPr txBox="1"/>
          <p:nvPr/>
        </p:nvSpPr>
        <p:spPr>
          <a:xfrm>
            <a:off x="251520" y="159423"/>
            <a:ext cx="4191000" cy="647700"/>
          </a:xfrm>
          <a:prstGeom prst="rect">
            <a:avLst/>
          </a:prstGeom>
          <a:ln w="12700">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fontScale="92500"/>
          </a:bodyPr>
          <a:lstStyle>
            <a:lvl1pPr defTabSz="640079">
              <a:defRPr sz="3570" b="0">
                <a:ln w="12700" cap="flat">
                  <a:solidFill>
                    <a:srgbClr val="EAEAEA"/>
                  </a:solidFill>
                  <a:prstDash val="solid"/>
                  <a:round/>
                </a:ln>
                <a:solidFill>
                  <a:schemeClr val="accent3">
                    <a:lumOff val="44000"/>
                  </a:schemeClr>
                </a:solidFill>
                <a:effectLst>
                  <a:outerShdw blurRad="44450" dist="25144" dir="2700000" rotWithShape="0">
                    <a:srgbClr val="C0C0C0"/>
                  </a:outerShdw>
                </a:effectLst>
                <a:latin typeface="Arial Black"/>
                <a:ea typeface="Arial Black"/>
                <a:cs typeface="Arial Black"/>
                <a:sym typeface="Arial Black"/>
              </a:defRPr>
            </a:lvl1pPr>
          </a:lstStyle>
          <a:p>
            <a:r>
              <a:rPr sz="3600" dirty="0">
                <a:effectLst/>
              </a:rPr>
              <a:t>Why stay single?</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8" name="Picture 2" descr="Crossroads"/>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9144000" cy="7281863"/>
          </a:xfrm>
        </p:spPr>
      </p:pic>
      <p:sp>
        <p:nvSpPr>
          <p:cNvPr id="71683" name="Rectangle 3"/>
          <p:cNvSpPr>
            <a:spLocks noGrp="1" noChangeArrowheads="1"/>
          </p:cNvSpPr>
          <p:nvPr>
            <p:ph type="title"/>
          </p:nvPr>
        </p:nvSpPr>
        <p:spPr>
          <a:xfrm>
            <a:off x="35496" y="4797153"/>
            <a:ext cx="9145016" cy="2060848"/>
          </a:xfrm>
          <a:effectLst>
            <a:outerShdw blurRad="63500" dist="137372" dir="2021404" algn="ctr" rotWithShape="0">
              <a:schemeClr val="bg1">
                <a:alpha val="50000"/>
              </a:schemeClr>
            </a:outerShdw>
          </a:effectLst>
        </p:spPr>
        <p:txBody>
          <a:bodyPr/>
          <a:lstStyle/>
          <a:p>
            <a:pPr eaLnBrk="1" hangingPunct="1"/>
            <a:r>
              <a:rPr lang="en-US" sz="6600" b="1" dirty="0">
                <a:solidFill>
                  <a:schemeClr val="tx1"/>
                </a:solidFill>
                <a:effectLst>
                  <a:outerShdw blurRad="263525" dist="101600" dir="2700000" algn="tl">
                    <a:srgbClr val="000000"/>
                  </a:outerShdw>
                </a:effectLst>
                <a:latin typeface="Arial" charset="0"/>
                <a:ea typeface="ＭＳ Ｐゴシック" charset="0"/>
                <a:cs typeface="ＭＳ Ｐゴシック" charset="0"/>
              </a:rPr>
              <a:t>The Crossroads (1981-83)</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6" name="Picture 2" descr="001"/>
          <p:cNvPicPr>
            <a:picLocks noChangeAspect="1" noChangeArrowheads="1"/>
          </p:cNvPicPr>
          <p:nvPr/>
        </p:nvPicPr>
        <p:blipFill>
          <a:blip r:embed="rId3" cstate="screen">
            <a:extLst>
              <a:ext uri="{28A0092B-C50C-407E-A947-70E740481C1C}">
                <a14:useLocalDpi xmlns:a14="http://schemas.microsoft.com/office/drawing/2010/main"/>
              </a:ext>
            </a:extLst>
          </a:blip>
          <a:srcRect t="-2222"/>
          <a:stretch>
            <a:fillRect/>
          </a:stretch>
        </p:blipFill>
        <p:spPr bwMode="auto">
          <a:xfrm>
            <a:off x="1828800" y="-533400"/>
            <a:ext cx="6988175" cy="883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79" name="Rectangle 3"/>
          <p:cNvSpPr>
            <a:spLocks noGrp="1" noChangeArrowheads="1"/>
          </p:cNvSpPr>
          <p:nvPr>
            <p:ph type="title"/>
          </p:nvPr>
        </p:nvSpPr>
        <p:spPr>
          <a:xfrm>
            <a:off x="0" y="5943600"/>
            <a:ext cx="4876800" cy="914400"/>
          </a:xfrm>
          <a:gradFill rotWithShape="1">
            <a:gsLst>
              <a:gs pos="0">
                <a:schemeClr val="bg1"/>
              </a:gs>
              <a:gs pos="50000">
                <a:schemeClr val="accent2"/>
              </a:gs>
              <a:gs pos="100000">
                <a:schemeClr val="bg1"/>
              </a:gs>
            </a:gsLst>
            <a:lin ang="5400000" scaled="1"/>
          </a:gradFill>
          <a:ln w="57150">
            <a:solidFill>
              <a:schemeClr val="tx2"/>
            </a:solidFill>
          </a:ln>
        </p:spPr>
        <p:txBody>
          <a:bodyPr/>
          <a:lstStyle/>
          <a:p>
            <a:pPr eaLnBrk="1" hangingPunct="1"/>
            <a:r>
              <a:rPr lang="en-US" sz="4000">
                <a:latin typeface="Arial" charset="0"/>
                <a:ea typeface="ＭＳ Ｐゴシック" charset="0"/>
                <a:cs typeface="ＭＳ Ｐゴシック" charset="0"/>
              </a:rPr>
              <a:t>Crossroads Ministry</a:t>
            </a:r>
          </a:p>
        </p:txBody>
      </p:sp>
      <p:sp>
        <p:nvSpPr>
          <p:cNvPr id="75780" name="Text Box 4"/>
          <p:cNvSpPr txBox="1">
            <a:spLocks noChangeArrowheads="1"/>
          </p:cNvSpPr>
          <p:nvPr/>
        </p:nvSpPr>
        <p:spPr bwMode="auto">
          <a:xfrm>
            <a:off x="5181600" y="5257800"/>
            <a:ext cx="2057400" cy="519113"/>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w="9525">
            <a:noFill/>
            <a:miter lim="800000"/>
            <a:headEnd/>
            <a:tailEnd/>
          </a:ln>
          <a:effectLst/>
        </p:spPr>
        <p:txBody>
          <a:bodyPr>
            <a:spAutoFit/>
          </a:bodyPr>
          <a:lstStyle/>
          <a:p>
            <a:pPr eaLnBrk="0" hangingPunct="0">
              <a:spcBef>
                <a:spcPct val="50000"/>
              </a:spcBef>
              <a:defRPr/>
            </a:pPr>
            <a:r>
              <a:rPr lang="en-US" sz="2800">
                <a:solidFill>
                  <a:srgbClr val="FFFFFF"/>
                </a:solidFill>
                <a:ea typeface="ＭＳ Ｐゴシック" charset="-128"/>
                <a:cs typeface="ＭＳ Ｐゴシック" charset="-128"/>
              </a:rPr>
              <a:t>Indonesia</a:t>
            </a:r>
          </a:p>
        </p:txBody>
      </p:sp>
      <p:sp>
        <p:nvSpPr>
          <p:cNvPr id="359429" name="Text Box 5"/>
          <p:cNvSpPr txBox="1">
            <a:spLocks noChangeArrowheads="1"/>
          </p:cNvSpPr>
          <p:nvPr/>
        </p:nvSpPr>
        <p:spPr bwMode="auto">
          <a:xfrm>
            <a:off x="5638800" y="3276600"/>
            <a:ext cx="2286000" cy="519113"/>
          </a:xfrm>
          <a:prstGeom prst="rect">
            <a:avLst/>
          </a:prstGeom>
          <a:gradFill rotWithShape="1">
            <a:gsLst>
              <a:gs pos="0">
                <a:srgbClr val="4C000F"/>
              </a:gs>
              <a:gs pos="50000">
                <a:srgbClr val="A50021"/>
              </a:gs>
              <a:gs pos="100000">
                <a:srgbClr val="4C000F"/>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en-US" sz="2800">
                <a:solidFill>
                  <a:srgbClr val="FFFFFF"/>
                </a:solidFill>
              </a:rPr>
              <a:t>Philippines</a:t>
            </a:r>
          </a:p>
        </p:txBody>
      </p:sp>
      <p:sp>
        <p:nvSpPr>
          <p:cNvPr id="75782" name="Text Box 6"/>
          <p:cNvSpPr txBox="1">
            <a:spLocks noChangeArrowheads="1"/>
          </p:cNvSpPr>
          <p:nvPr/>
        </p:nvSpPr>
        <p:spPr bwMode="auto">
          <a:xfrm>
            <a:off x="3352800" y="533400"/>
            <a:ext cx="1497013" cy="519113"/>
          </a:xfrm>
          <a:prstGeom prst="rect">
            <a:avLst/>
          </a:prstGeom>
          <a:gradFill rotWithShape="1">
            <a:gsLst>
              <a:gs pos="0">
                <a:schemeClr val="bg2">
                  <a:gamma/>
                  <a:shade val="46275"/>
                  <a:invGamma/>
                </a:schemeClr>
              </a:gs>
              <a:gs pos="50000">
                <a:schemeClr val="bg2"/>
              </a:gs>
              <a:gs pos="100000">
                <a:schemeClr val="bg2">
                  <a:gamma/>
                  <a:shade val="46275"/>
                  <a:invGamma/>
                </a:schemeClr>
              </a:gs>
            </a:gsLst>
            <a:lin ang="5400000" scaled="1"/>
          </a:gradFill>
          <a:ln w="9525">
            <a:noFill/>
            <a:miter lim="800000"/>
            <a:headEnd/>
            <a:tailEnd/>
          </a:ln>
          <a:effectLst/>
        </p:spPr>
        <p:txBody>
          <a:bodyPr>
            <a:spAutoFit/>
          </a:bodyPr>
          <a:lstStyle/>
          <a:p>
            <a:pPr eaLnBrk="0" hangingPunct="0">
              <a:spcBef>
                <a:spcPct val="50000"/>
              </a:spcBef>
              <a:defRPr/>
            </a:pPr>
            <a:r>
              <a:rPr lang="en-US" sz="2800">
                <a:solidFill>
                  <a:srgbClr val="FFFFFF"/>
                </a:solidFill>
                <a:ea typeface="ＭＳ Ｐゴシック" charset="-128"/>
                <a:cs typeface="ＭＳ Ｐゴシック" charset="-128"/>
              </a:rPr>
              <a:t>China</a:t>
            </a:r>
          </a:p>
        </p:txBody>
      </p:sp>
      <p:sp>
        <p:nvSpPr>
          <p:cNvPr id="75783" name="Text Box 7"/>
          <p:cNvSpPr txBox="1">
            <a:spLocks noChangeArrowheads="1"/>
          </p:cNvSpPr>
          <p:nvPr/>
        </p:nvSpPr>
        <p:spPr bwMode="auto">
          <a:xfrm>
            <a:off x="1447800" y="4114800"/>
            <a:ext cx="2057400" cy="519113"/>
          </a:xfrm>
          <a:prstGeom prst="rect">
            <a:avLst/>
          </a:prstGeom>
          <a:gradFill rotWithShape="1">
            <a:gsLst>
              <a:gs pos="0">
                <a:srgbClr val="001800"/>
              </a:gs>
              <a:gs pos="50000">
                <a:srgbClr val="003300"/>
              </a:gs>
              <a:gs pos="100000">
                <a:srgbClr val="00180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en-US" sz="2800">
                <a:solidFill>
                  <a:srgbClr val="FFFFFF"/>
                </a:solidFill>
              </a:rPr>
              <a:t>Malaysia</a:t>
            </a:r>
          </a:p>
        </p:txBody>
      </p:sp>
      <p:sp>
        <p:nvSpPr>
          <p:cNvPr id="75784" name="Text Box 8"/>
          <p:cNvSpPr txBox="1">
            <a:spLocks noChangeArrowheads="1"/>
          </p:cNvSpPr>
          <p:nvPr/>
        </p:nvSpPr>
        <p:spPr bwMode="auto">
          <a:xfrm>
            <a:off x="2819400" y="4724400"/>
            <a:ext cx="2057400" cy="519113"/>
          </a:xfrm>
          <a:prstGeom prst="rect">
            <a:avLst/>
          </a:prstGeom>
          <a:gradFill rotWithShape="1">
            <a:gsLst>
              <a:gs pos="0">
                <a:srgbClr val="761800"/>
              </a:gs>
              <a:gs pos="50000">
                <a:srgbClr val="FF3300"/>
              </a:gs>
              <a:gs pos="100000">
                <a:srgbClr val="76180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en-US" sz="2800">
                <a:solidFill>
                  <a:srgbClr val="FFFFFF"/>
                </a:solidFill>
              </a:rPr>
              <a:t>Singapore</a:t>
            </a:r>
          </a:p>
        </p:txBody>
      </p:sp>
      <p:sp>
        <p:nvSpPr>
          <p:cNvPr id="75785" name="Text Box 9"/>
          <p:cNvSpPr txBox="1">
            <a:spLocks noChangeArrowheads="1"/>
          </p:cNvSpPr>
          <p:nvPr/>
        </p:nvSpPr>
        <p:spPr bwMode="auto">
          <a:xfrm>
            <a:off x="1752600" y="2819400"/>
            <a:ext cx="2057400" cy="519113"/>
          </a:xfrm>
          <a:prstGeom prst="rect">
            <a:avLst/>
          </a:prstGeom>
          <a:gradFill rotWithShape="1">
            <a:gsLst>
              <a:gs pos="0">
                <a:srgbClr val="462A00"/>
              </a:gs>
              <a:gs pos="50000">
                <a:srgbClr val="FF9900"/>
              </a:gs>
              <a:gs pos="100000">
                <a:srgbClr val="462A0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en-US" sz="2800">
                <a:solidFill>
                  <a:srgbClr val="FFFFFF"/>
                </a:solidFill>
              </a:rPr>
              <a:t>Thailand</a:t>
            </a:r>
          </a:p>
        </p:txBody>
      </p:sp>
      <p:sp>
        <p:nvSpPr>
          <p:cNvPr id="75786" name="Text Box 10"/>
          <p:cNvSpPr txBox="1">
            <a:spLocks noChangeArrowheads="1"/>
          </p:cNvSpPr>
          <p:nvPr/>
        </p:nvSpPr>
        <p:spPr bwMode="auto">
          <a:xfrm>
            <a:off x="3124200" y="1600200"/>
            <a:ext cx="2286000" cy="519113"/>
          </a:xfrm>
          <a:prstGeom prst="rect">
            <a:avLst/>
          </a:prstGeom>
          <a:gradFill rotWithShape="1">
            <a:gsLst>
              <a:gs pos="0">
                <a:srgbClr val="182F76"/>
              </a:gs>
              <a:gs pos="50000">
                <a:srgbClr val="3366FF"/>
              </a:gs>
              <a:gs pos="100000">
                <a:srgbClr val="182F7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en-US" sz="2800">
                <a:solidFill>
                  <a:srgbClr val="FFFFFF"/>
                </a:solidFill>
              </a:rPr>
              <a:t>Hong Kong</a:t>
            </a:r>
          </a:p>
        </p:txBody>
      </p:sp>
      <p:sp>
        <p:nvSpPr>
          <p:cNvPr id="75787" name="Text Box 11"/>
          <p:cNvSpPr txBox="1">
            <a:spLocks noChangeArrowheads="1"/>
          </p:cNvSpPr>
          <p:nvPr/>
        </p:nvSpPr>
        <p:spPr bwMode="auto">
          <a:xfrm>
            <a:off x="3124200" y="2133600"/>
            <a:ext cx="1524000" cy="519113"/>
          </a:xfrm>
          <a:prstGeom prst="rect">
            <a:avLst/>
          </a:prstGeom>
          <a:gradFill rotWithShape="1">
            <a:gsLst>
              <a:gs pos="0">
                <a:srgbClr val="760076"/>
              </a:gs>
              <a:gs pos="50000">
                <a:srgbClr val="FF00FF"/>
              </a:gs>
              <a:gs pos="100000">
                <a:srgbClr val="76007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en-US" sz="2800">
                <a:solidFill>
                  <a:srgbClr val="FFFFFF"/>
                </a:solidFill>
              </a:rPr>
              <a:t>Macau</a:t>
            </a:r>
          </a:p>
        </p:txBody>
      </p:sp>
      <p:sp>
        <p:nvSpPr>
          <p:cNvPr id="75788" name="Text Box 12"/>
          <p:cNvSpPr txBox="1">
            <a:spLocks noChangeArrowheads="1"/>
          </p:cNvSpPr>
          <p:nvPr/>
        </p:nvSpPr>
        <p:spPr bwMode="auto">
          <a:xfrm>
            <a:off x="5334000" y="0"/>
            <a:ext cx="1497013" cy="519113"/>
          </a:xfrm>
          <a:prstGeom prst="rect">
            <a:avLst/>
          </a:prstGeom>
          <a:gradFill rotWithShape="1">
            <a:gsLst>
              <a:gs pos="0">
                <a:srgbClr val="003B00"/>
              </a:gs>
              <a:gs pos="50000">
                <a:srgbClr val="008000"/>
              </a:gs>
              <a:gs pos="100000">
                <a:srgbClr val="003B0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en-US" sz="2800">
                <a:solidFill>
                  <a:srgbClr val="FFFFFF"/>
                </a:solidFill>
              </a:rPr>
              <a:t>Korea</a:t>
            </a:r>
          </a:p>
        </p:txBody>
      </p:sp>
      <p:sp>
        <p:nvSpPr>
          <p:cNvPr id="75789" name="Text Box 13"/>
          <p:cNvSpPr txBox="1">
            <a:spLocks noChangeArrowheads="1"/>
          </p:cNvSpPr>
          <p:nvPr/>
        </p:nvSpPr>
        <p:spPr bwMode="auto">
          <a:xfrm>
            <a:off x="7086600" y="533400"/>
            <a:ext cx="1497013" cy="519113"/>
          </a:xfrm>
          <a:prstGeom prst="rect">
            <a:avLst/>
          </a:prstGeom>
          <a:gradFill rotWithShape="1">
            <a:gsLst>
              <a:gs pos="0">
                <a:srgbClr val="761800"/>
              </a:gs>
              <a:gs pos="50000">
                <a:srgbClr val="FF3300"/>
              </a:gs>
              <a:gs pos="100000">
                <a:srgbClr val="76180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en-US" sz="2800">
                <a:solidFill>
                  <a:srgbClr val="FFFFFF"/>
                </a:solidFill>
              </a:rPr>
              <a:t>Japan</a:t>
            </a:r>
          </a:p>
        </p:txBody>
      </p:sp>
      <p:sp>
        <p:nvSpPr>
          <p:cNvPr id="75790" name="Text Box 14"/>
          <p:cNvSpPr txBox="1">
            <a:spLocks noChangeArrowheads="1"/>
          </p:cNvSpPr>
          <p:nvPr/>
        </p:nvSpPr>
        <p:spPr bwMode="auto">
          <a:xfrm>
            <a:off x="5486400" y="1676400"/>
            <a:ext cx="1524000" cy="519113"/>
          </a:xfrm>
          <a:prstGeom prst="rect">
            <a:avLst/>
          </a:prstGeom>
          <a:gradFill rotWithShape="1">
            <a:gsLst>
              <a:gs pos="0">
                <a:schemeClr val="folHlink">
                  <a:gamma/>
                  <a:shade val="46275"/>
                  <a:invGamma/>
                </a:schemeClr>
              </a:gs>
              <a:gs pos="50000">
                <a:schemeClr val="folHlink"/>
              </a:gs>
              <a:gs pos="100000">
                <a:schemeClr val="folHlink">
                  <a:gamma/>
                  <a:shade val="46275"/>
                  <a:invGamma/>
                </a:schemeClr>
              </a:gs>
            </a:gsLst>
            <a:lin ang="5400000" scaled="1"/>
          </a:gradFill>
          <a:ln w="9525">
            <a:noFill/>
            <a:miter lim="800000"/>
            <a:headEnd/>
            <a:tailEnd/>
          </a:ln>
          <a:effectLst/>
        </p:spPr>
        <p:txBody>
          <a:bodyPr>
            <a:spAutoFit/>
          </a:bodyPr>
          <a:lstStyle/>
          <a:p>
            <a:pPr eaLnBrk="0" hangingPunct="0">
              <a:spcBef>
                <a:spcPct val="50000"/>
              </a:spcBef>
              <a:defRPr/>
            </a:pPr>
            <a:r>
              <a:rPr lang="en-US" sz="2800">
                <a:solidFill>
                  <a:srgbClr val="FFFFFF"/>
                </a:solidFill>
                <a:ea typeface="ＭＳ Ｐゴシック" charset="-128"/>
                <a:cs typeface="ＭＳ Ｐゴシック" charset="-128"/>
              </a:rPr>
              <a:t>Taiwan</a:t>
            </a:r>
          </a:p>
        </p:txBody>
      </p:sp>
      <p:sp>
        <p:nvSpPr>
          <p:cNvPr id="75791" name="Line 15"/>
          <p:cNvSpPr>
            <a:spLocks noChangeShapeType="1"/>
          </p:cNvSpPr>
          <p:nvPr/>
        </p:nvSpPr>
        <p:spPr bwMode="auto">
          <a:xfrm flipH="1" flipV="1">
            <a:off x="5562600" y="2438400"/>
            <a:ext cx="304800" cy="838200"/>
          </a:xfrm>
          <a:prstGeom prst="line">
            <a:avLst/>
          </a:prstGeom>
          <a:noFill/>
          <a:ln w="76200">
            <a:solidFill>
              <a:srgbClr val="FF3300"/>
            </a:solidFill>
            <a:round/>
            <a:headEnd/>
            <a:tailEnd type="triangle" w="med" len="med"/>
          </a:ln>
          <a:effectLst>
            <a:outerShdw blurRad="63500" dist="68392" dir="6708085" algn="ctr" rotWithShape="0">
              <a:schemeClr val="bg2">
                <a:alpha val="74998"/>
              </a:schemeClr>
            </a:outerShdw>
          </a:effectLst>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5792" name="Line 16"/>
          <p:cNvSpPr>
            <a:spLocks noChangeShapeType="1"/>
          </p:cNvSpPr>
          <p:nvPr/>
        </p:nvSpPr>
        <p:spPr bwMode="auto">
          <a:xfrm flipH="1" flipV="1">
            <a:off x="4724400" y="2743200"/>
            <a:ext cx="838200" cy="762000"/>
          </a:xfrm>
          <a:prstGeom prst="line">
            <a:avLst/>
          </a:prstGeom>
          <a:noFill/>
          <a:ln w="76200">
            <a:solidFill>
              <a:srgbClr val="FF3300"/>
            </a:solidFill>
            <a:round/>
            <a:headEnd/>
            <a:tailEnd type="triangle" w="med" len="med"/>
          </a:ln>
          <a:effectLst>
            <a:outerShdw blurRad="63500" dist="68392" dir="6708085" algn="ctr" rotWithShape="0">
              <a:schemeClr val="bg2">
                <a:alpha val="74998"/>
              </a:schemeClr>
            </a:outerShdw>
          </a:effectLst>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5793" name="Line 17"/>
          <p:cNvSpPr>
            <a:spLocks noChangeShapeType="1"/>
          </p:cNvSpPr>
          <p:nvPr/>
        </p:nvSpPr>
        <p:spPr bwMode="auto">
          <a:xfrm flipH="1">
            <a:off x="4267200" y="3733800"/>
            <a:ext cx="1371600" cy="457200"/>
          </a:xfrm>
          <a:prstGeom prst="line">
            <a:avLst/>
          </a:prstGeom>
          <a:noFill/>
          <a:ln w="76200">
            <a:solidFill>
              <a:srgbClr val="FF3300"/>
            </a:solidFill>
            <a:round/>
            <a:headEnd/>
            <a:tailEnd type="triangle" w="med" len="med"/>
          </a:ln>
          <a:effectLst>
            <a:outerShdw blurRad="63500" dist="68392" dir="6708085" algn="ctr" rotWithShape="0">
              <a:schemeClr val="bg2">
                <a:alpha val="74998"/>
              </a:schemeClr>
            </a:outerShdw>
          </a:effectLst>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5794" name="Line 18"/>
          <p:cNvSpPr>
            <a:spLocks noChangeShapeType="1"/>
          </p:cNvSpPr>
          <p:nvPr/>
        </p:nvSpPr>
        <p:spPr bwMode="auto">
          <a:xfrm flipH="1">
            <a:off x="5410200" y="3810000"/>
            <a:ext cx="457200" cy="1143000"/>
          </a:xfrm>
          <a:prstGeom prst="line">
            <a:avLst/>
          </a:prstGeom>
          <a:noFill/>
          <a:ln w="76200">
            <a:solidFill>
              <a:srgbClr val="FF3300"/>
            </a:solidFill>
            <a:round/>
            <a:headEnd/>
            <a:tailEnd type="triangle" w="med" len="med"/>
          </a:ln>
          <a:effectLst>
            <a:outerShdw blurRad="63500" dist="64758" dir="4721404" algn="ctr" rotWithShape="0">
              <a:schemeClr val="bg2">
                <a:alpha val="74998"/>
              </a:schemeClr>
            </a:outerShdw>
          </a:effectLst>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5795" name="Line 19"/>
          <p:cNvSpPr>
            <a:spLocks noChangeShapeType="1"/>
          </p:cNvSpPr>
          <p:nvPr/>
        </p:nvSpPr>
        <p:spPr bwMode="auto">
          <a:xfrm flipV="1">
            <a:off x="6248400" y="2362200"/>
            <a:ext cx="304800" cy="838200"/>
          </a:xfrm>
          <a:prstGeom prst="line">
            <a:avLst/>
          </a:prstGeom>
          <a:noFill/>
          <a:ln w="76200">
            <a:solidFill>
              <a:srgbClr val="FF3300"/>
            </a:solidFill>
            <a:round/>
            <a:headEnd/>
            <a:tailEnd type="triangle" w="med" len="med"/>
          </a:ln>
          <a:effectLst>
            <a:outerShdw blurRad="63500" dist="64758" dir="4721404" algn="ctr" rotWithShape="0">
              <a:schemeClr val="bg2">
                <a:alpha val="74998"/>
              </a:schemeClr>
            </a:outerShdw>
          </a:effectLst>
        </p:spPr>
        <p:txBody>
          <a:bodyPr/>
          <a:lstStyle/>
          <a:p>
            <a:pPr algn="l" eaLnBrk="0" hangingPunct="0">
              <a:defRPr/>
            </a:pPr>
            <a:endParaRPr lang="en-US" b="0">
              <a:solidFill>
                <a:srgbClr val="FFFFFF"/>
              </a:solidFill>
              <a:ea typeface="ＭＳ Ｐゴシック" charset="-128"/>
              <a:cs typeface="ＭＳ Ｐゴシック" charset="-128"/>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75782">
                                            <p:bg/>
                                          </p:spTgt>
                                        </p:tgtEl>
                                        <p:attrNameLst>
                                          <p:attrName>style.visibility</p:attrName>
                                        </p:attrNameLst>
                                      </p:cBhvr>
                                      <p:to>
                                        <p:strVal val="visible"/>
                                      </p:to>
                                    </p:set>
                                    <p:anim calcmode="lin" valueType="num">
                                      <p:cBhvr>
                                        <p:cTn id="7" dur="1000" fill="hold"/>
                                        <p:tgtEl>
                                          <p:spTgt spid="75782">
                                            <p:bg/>
                                          </p:spTgt>
                                        </p:tgtEl>
                                        <p:attrNameLst>
                                          <p:attrName>ppt_w</p:attrName>
                                        </p:attrNameLst>
                                      </p:cBhvr>
                                      <p:tavLst>
                                        <p:tav tm="0">
                                          <p:val>
                                            <p:fltVal val="0"/>
                                          </p:val>
                                        </p:tav>
                                        <p:tav tm="100000">
                                          <p:val>
                                            <p:strVal val="#ppt_w"/>
                                          </p:val>
                                        </p:tav>
                                      </p:tavLst>
                                    </p:anim>
                                    <p:anim calcmode="lin" valueType="num">
                                      <p:cBhvr>
                                        <p:cTn id="8" dur="1000" fill="hold"/>
                                        <p:tgtEl>
                                          <p:spTgt spid="75782">
                                            <p:bg/>
                                          </p:spTgt>
                                        </p:tgtEl>
                                        <p:attrNameLst>
                                          <p:attrName>ppt_h</p:attrName>
                                        </p:attrNameLst>
                                      </p:cBhvr>
                                      <p:tavLst>
                                        <p:tav tm="0">
                                          <p:val>
                                            <p:fltVal val="0"/>
                                          </p:val>
                                        </p:tav>
                                        <p:tav tm="100000">
                                          <p:val>
                                            <p:strVal val="#ppt_h"/>
                                          </p:val>
                                        </p:tav>
                                      </p:tavLst>
                                    </p:anim>
                                    <p:anim calcmode="lin" valueType="num">
                                      <p:cBhvr>
                                        <p:cTn id="9" dur="1000" fill="hold"/>
                                        <p:tgtEl>
                                          <p:spTgt spid="75782">
                                            <p:bg/>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5782">
                                            <p:bg/>
                                          </p:spTgt>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75782">
                                            <p:txEl>
                                              <p:pRg st="0" end="0"/>
                                            </p:txEl>
                                          </p:spTgt>
                                        </p:tgtEl>
                                        <p:attrNameLst>
                                          <p:attrName>style.visibility</p:attrName>
                                        </p:attrNameLst>
                                      </p:cBhvr>
                                      <p:to>
                                        <p:strVal val="visible"/>
                                      </p:to>
                                    </p:set>
                                    <p:anim calcmode="lin" valueType="num">
                                      <p:cBhvr>
                                        <p:cTn id="13" dur="1000" fill="hold"/>
                                        <p:tgtEl>
                                          <p:spTgt spid="75782">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75782">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75782">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75782">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7" fill="hold" nodeType="afterGroup">
                            <p:stCondLst>
                              <p:cond delay="1000"/>
                            </p:stCondLst>
                            <p:childTnLst>
                              <p:par>
                                <p:cTn id="18" presetID="15" presetClass="entr" presetSubtype="0" fill="hold" grpId="0" nodeType="afterEffect">
                                  <p:stCondLst>
                                    <p:cond delay="0"/>
                                  </p:stCondLst>
                                  <p:childTnLst>
                                    <p:set>
                                      <p:cBhvr>
                                        <p:cTn id="19" dur="1" fill="hold">
                                          <p:stCondLst>
                                            <p:cond delay="0"/>
                                          </p:stCondLst>
                                        </p:cTn>
                                        <p:tgtEl>
                                          <p:spTgt spid="75780">
                                            <p:bg/>
                                          </p:spTgt>
                                        </p:tgtEl>
                                        <p:attrNameLst>
                                          <p:attrName>style.visibility</p:attrName>
                                        </p:attrNameLst>
                                      </p:cBhvr>
                                      <p:to>
                                        <p:strVal val="visible"/>
                                      </p:to>
                                    </p:set>
                                    <p:anim calcmode="lin" valueType="num">
                                      <p:cBhvr>
                                        <p:cTn id="20" dur="1000" fill="hold"/>
                                        <p:tgtEl>
                                          <p:spTgt spid="75780">
                                            <p:bg/>
                                          </p:spTgt>
                                        </p:tgtEl>
                                        <p:attrNameLst>
                                          <p:attrName>ppt_w</p:attrName>
                                        </p:attrNameLst>
                                      </p:cBhvr>
                                      <p:tavLst>
                                        <p:tav tm="0">
                                          <p:val>
                                            <p:fltVal val="0"/>
                                          </p:val>
                                        </p:tav>
                                        <p:tav tm="100000">
                                          <p:val>
                                            <p:strVal val="#ppt_w"/>
                                          </p:val>
                                        </p:tav>
                                      </p:tavLst>
                                    </p:anim>
                                    <p:anim calcmode="lin" valueType="num">
                                      <p:cBhvr>
                                        <p:cTn id="21" dur="1000" fill="hold"/>
                                        <p:tgtEl>
                                          <p:spTgt spid="75780">
                                            <p:bg/>
                                          </p:spTgt>
                                        </p:tgtEl>
                                        <p:attrNameLst>
                                          <p:attrName>ppt_h</p:attrName>
                                        </p:attrNameLst>
                                      </p:cBhvr>
                                      <p:tavLst>
                                        <p:tav tm="0">
                                          <p:val>
                                            <p:fltVal val="0"/>
                                          </p:val>
                                        </p:tav>
                                        <p:tav tm="100000">
                                          <p:val>
                                            <p:strVal val="#ppt_h"/>
                                          </p:val>
                                        </p:tav>
                                      </p:tavLst>
                                    </p:anim>
                                    <p:anim calcmode="lin" valueType="num">
                                      <p:cBhvr>
                                        <p:cTn id="22" dur="1000" fill="hold"/>
                                        <p:tgtEl>
                                          <p:spTgt spid="75780">
                                            <p:bg/>
                                          </p:spTgt>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75780">
                                            <p:bg/>
                                          </p:spTgt>
                                        </p:tgtEl>
                                        <p:attrNameLst>
                                          <p:attrName>ppt_y</p:attrName>
                                        </p:attrNameLst>
                                      </p:cBhvr>
                                      <p:tavLst>
                                        <p:tav tm="0" fmla="#ppt_y+(sin(-2*pi*(1-$))*-#ppt_x+cos(-2*pi*(1-$))*(1-#ppt_y))*(1-$)">
                                          <p:val>
                                            <p:fltVal val="0"/>
                                          </p:val>
                                        </p:tav>
                                        <p:tav tm="100000">
                                          <p:val>
                                            <p:fltVal val="1"/>
                                          </p:val>
                                        </p:tav>
                                      </p:tavLst>
                                    </p:anim>
                                  </p:childTnLst>
                                </p:cTn>
                              </p:par>
                              <p:par>
                                <p:cTn id="24" presetID="15" presetClass="entr" presetSubtype="0" fill="hold" grpId="0" nodeType="withEffect">
                                  <p:stCondLst>
                                    <p:cond delay="0"/>
                                  </p:stCondLst>
                                  <p:childTnLst>
                                    <p:set>
                                      <p:cBhvr>
                                        <p:cTn id="25" dur="1" fill="hold">
                                          <p:stCondLst>
                                            <p:cond delay="0"/>
                                          </p:stCondLst>
                                        </p:cTn>
                                        <p:tgtEl>
                                          <p:spTgt spid="75780">
                                            <p:txEl>
                                              <p:pRg st="0" end="0"/>
                                            </p:txEl>
                                          </p:spTgt>
                                        </p:tgtEl>
                                        <p:attrNameLst>
                                          <p:attrName>style.visibility</p:attrName>
                                        </p:attrNameLst>
                                      </p:cBhvr>
                                      <p:to>
                                        <p:strVal val="visible"/>
                                      </p:to>
                                    </p:set>
                                    <p:anim calcmode="lin" valueType="num">
                                      <p:cBhvr>
                                        <p:cTn id="26" dur="1000" fill="hold"/>
                                        <p:tgtEl>
                                          <p:spTgt spid="75780">
                                            <p:txEl>
                                              <p:pRg st="0" end="0"/>
                                            </p:txEl>
                                          </p:spTgt>
                                        </p:tgtEl>
                                        <p:attrNameLst>
                                          <p:attrName>ppt_w</p:attrName>
                                        </p:attrNameLst>
                                      </p:cBhvr>
                                      <p:tavLst>
                                        <p:tav tm="0">
                                          <p:val>
                                            <p:fltVal val="0"/>
                                          </p:val>
                                        </p:tav>
                                        <p:tav tm="100000">
                                          <p:val>
                                            <p:strVal val="#ppt_w"/>
                                          </p:val>
                                        </p:tav>
                                      </p:tavLst>
                                    </p:anim>
                                    <p:anim calcmode="lin" valueType="num">
                                      <p:cBhvr>
                                        <p:cTn id="27" dur="1000" fill="hold"/>
                                        <p:tgtEl>
                                          <p:spTgt spid="75780">
                                            <p:txEl>
                                              <p:pRg st="0" end="0"/>
                                            </p:txEl>
                                          </p:spTgt>
                                        </p:tgtEl>
                                        <p:attrNameLst>
                                          <p:attrName>ppt_h</p:attrName>
                                        </p:attrNameLst>
                                      </p:cBhvr>
                                      <p:tavLst>
                                        <p:tav tm="0">
                                          <p:val>
                                            <p:fltVal val="0"/>
                                          </p:val>
                                        </p:tav>
                                        <p:tav tm="100000">
                                          <p:val>
                                            <p:strVal val="#ppt_h"/>
                                          </p:val>
                                        </p:tav>
                                      </p:tavLst>
                                    </p:anim>
                                    <p:anim calcmode="lin" valueType="num">
                                      <p:cBhvr>
                                        <p:cTn id="28" dur="1000" fill="hold"/>
                                        <p:tgtEl>
                                          <p:spTgt spid="7578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7578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30" fill="hold" nodeType="afterGroup">
                            <p:stCondLst>
                              <p:cond delay="2000"/>
                            </p:stCondLst>
                            <p:childTnLst>
                              <p:par>
                                <p:cTn id="31" presetID="15" presetClass="entr" presetSubtype="0" fill="hold" nodeType="afterEffect">
                                  <p:stCondLst>
                                    <p:cond delay="0"/>
                                  </p:stCondLst>
                                  <p:childTnLst>
                                    <p:set>
                                      <p:cBhvr>
                                        <p:cTn id="32" dur="1" fill="hold">
                                          <p:stCondLst>
                                            <p:cond delay="0"/>
                                          </p:stCondLst>
                                        </p:cTn>
                                        <p:tgtEl>
                                          <p:spTgt spid="75783"/>
                                        </p:tgtEl>
                                        <p:attrNameLst>
                                          <p:attrName>style.visibility</p:attrName>
                                        </p:attrNameLst>
                                      </p:cBhvr>
                                      <p:to>
                                        <p:strVal val="visible"/>
                                      </p:to>
                                    </p:set>
                                    <p:anim calcmode="lin" valueType="num">
                                      <p:cBhvr>
                                        <p:cTn id="33" dur="1000" fill="hold"/>
                                        <p:tgtEl>
                                          <p:spTgt spid="75783"/>
                                        </p:tgtEl>
                                        <p:attrNameLst>
                                          <p:attrName>ppt_w</p:attrName>
                                        </p:attrNameLst>
                                      </p:cBhvr>
                                      <p:tavLst>
                                        <p:tav tm="0">
                                          <p:val>
                                            <p:fltVal val="0"/>
                                          </p:val>
                                        </p:tav>
                                        <p:tav tm="100000">
                                          <p:val>
                                            <p:strVal val="#ppt_w"/>
                                          </p:val>
                                        </p:tav>
                                      </p:tavLst>
                                    </p:anim>
                                    <p:anim calcmode="lin" valueType="num">
                                      <p:cBhvr>
                                        <p:cTn id="34" dur="1000" fill="hold"/>
                                        <p:tgtEl>
                                          <p:spTgt spid="75783"/>
                                        </p:tgtEl>
                                        <p:attrNameLst>
                                          <p:attrName>ppt_h</p:attrName>
                                        </p:attrNameLst>
                                      </p:cBhvr>
                                      <p:tavLst>
                                        <p:tav tm="0">
                                          <p:val>
                                            <p:fltVal val="0"/>
                                          </p:val>
                                        </p:tav>
                                        <p:tav tm="100000">
                                          <p:val>
                                            <p:strVal val="#ppt_h"/>
                                          </p:val>
                                        </p:tav>
                                      </p:tavLst>
                                    </p:anim>
                                    <p:anim calcmode="lin" valueType="num">
                                      <p:cBhvr>
                                        <p:cTn id="35" dur="1000" fill="hold"/>
                                        <p:tgtEl>
                                          <p:spTgt spid="75783"/>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75783"/>
                                        </p:tgtEl>
                                        <p:attrNameLst>
                                          <p:attrName>ppt_y</p:attrName>
                                        </p:attrNameLst>
                                      </p:cBhvr>
                                      <p:tavLst>
                                        <p:tav tm="0" fmla="#ppt_y+(sin(-2*pi*(1-$))*-#ppt_x+cos(-2*pi*(1-$))*(1-#ppt_y))*(1-$)">
                                          <p:val>
                                            <p:fltVal val="0"/>
                                          </p:val>
                                        </p:tav>
                                        <p:tav tm="100000">
                                          <p:val>
                                            <p:fltVal val="1"/>
                                          </p:val>
                                        </p:tav>
                                      </p:tavLst>
                                    </p:anim>
                                  </p:childTnLst>
                                </p:cTn>
                              </p:par>
                            </p:childTnLst>
                          </p:cTn>
                        </p:par>
                        <p:par>
                          <p:cTn id="37" fill="hold" nodeType="afterGroup">
                            <p:stCondLst>
                              <p:cond delay="3000"/>
                            </p:stCondLst>
                            <p:childTnLst>
                              <p:par>
                                <p:cTn id="38" presetID="15" presetClass="entr" presetSubtype="0" fill="hold" grpId="0" nodeType="afterEffect">
                                  <p:stCondLst>
                                    <p:cond delay="0"/>
                                  </p:stCondLst>
                                  <p:childTnLst>
                                    <p:set>
                                      <p:cBhvr>
                                        <p:cTn id="39" dur="1" fill="hold">
                                          <p:stCondLst>
                                            <p:cond delay="0"/>
                                          </p:stCondLst>
                                        </p:cTn>
                                        <p:tgtEl>
                                          <p:spTgt spid="75785">
                                            <p:bg/>
                                          </p:spTgt>
                                        </p:tgtEl>
                                        <p:attrNameLst>
                                          <p:attrName>style.visibility</p:attrName>
                                        </p:attrNameLst>
                                      </p:cBhvr>
                                      <p:to>
                                        <p:strVal val="visible"/>
                                      </p:to>
                                    </p:set>
                                    <p:anim calcmode="lin" valueType="num">
                                      <p:cBhvr>
                                        <p:cTn id="40" dur="1000" fill="hold"/>
                                        <p:tgtEl>
                                          <p:spTgt spid="75785">
                                            <p:bg/>
                                          </p:spTgt>
                                        </p:tgtEl>
                                        <p:attrNameLst>
                                          <p:attrName>ppt_w</p:attrName>
                                        </p:attrNameLst>
                                      </p:cBhvr>
                                      <p:tavLst>
                                        <p:tav tm="0">
                                          <p:val>
                                            <p:fltVal val="0"/>
                                          </p:val>
                                        </p:tav>
                                        <p:tav tm="100000">
                                          <p:val>
                                            <p:strVal val="#ppt_w"/>
                                          </p:val>
                                        </p:tav>
                                      </p:tavLst>
                                    </p:anim>
                                    <p:anim calcmode="lin" valueType="num">
                                      <p:cBhvr>
                                        <p:cTn id="41" dur="1000" fill="hold"/>
                                        <p:tgtEl>
                                          <p:spTgt spid="75785">
                                            <p:bg/>
                                          </p:spTgt>
                                        </p:tgtEl>
                                        <p:attrNameLst>
                                          <p:attrName>ppt_h</p:attrName>
                                        </p:attrNameLst>
                                      </p:cBhvr>
                                      <p:tavLst>
                                        <p:tav tm="0">
                                          <p:val>
                                            <p:fltVal val="0"/>
                                          </p:val>
                                        </p:tav>
                                        <p:tav tm="100000">
                                          <p:val>
                                            <p:strVal val="#ppt_h"/>
                                          </p:val>
                                        </p:tav>
                                      </p:tavLst>
                                    </p:anim>
                                    <p:anim calcmode="lin" valueType="num">
                                      <p:cBhvr>
                                        <p:cTn id="42" dur="1000" fill="hold"/>
                                        <p:tgtEl>
                                          <p:spTgt spid="75785">
                                            <p:bg/>
                                          </p:spTgt>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75785">
                                            <p:bg/>
                                          </p:spTgt>
                                        </p:tgtEl>
                                        <p:attrNameLst>
                                          <p:attrName>ppt_y</p:attrName>
                                        </p:attrNameLst>
                                      </p:cBhvr>
                                      <p:tavLst>
                                        <p:tav tm="0" fmla="#ppt_y+(sin(-2*pi*(1-$))*-#ppt_x+cos(-2*pi*(1-$))*(1-#ppt_y))*(1-$)">
                                          <p:val>
                                            <p:fltVal val="0"/>
                                          </p:val>
                                        </p:tav>
                                        <p:tav tm="100000">
                                          <p:val>
                                            <p:fltVal val="1"/>
                                          </p:val>
                                        </p:tav>
                                      </p:tavLst>
                                    </p:anim>
                                  </p:childTnLst>
                                </p:cTn>
                              </p:par>
                              <p:par>
                                <p:cTn id="44" presetID="15" presetClass="entr" presetSubtype="0" fill="hold" grpId="0" nodeType="withEffect">
                                  <p:stCondLst>
                                    <p:cond delay="0"/>
                                  </p:stCondLst>
                                  <p:childTnLst>
                                    <p:set>
                                      <p:cBhvr>
                                        <p:cTn id="45" dur="1" fill="hold">
                                          <p:stCondLst>
                                            <p:cond delay="0"/>
                                          </p:stCondLst>
                                        </p:cTn>
                                        <p:tgtEl>
                                          <p:spTgt spid="75785">
                                            <p:txEl>
                                              <p:pRg st="0" end="0"/>
                                            </p:txEl>
                                          </p:spTgt>
                                        </p:tgtEl>
                                        <p:attrNameLst>
                                          <p:attrName>style.visibility</p:attrName>
                                        </p:attrNameLst>
                                      </p:cBhvr>
                                      <p:to>
                                        <p:strVal val="visible"/>
                                      </p:to>
                                    </p:set>
                                    <p:anim calcmode="lin" valueType="num">
                                      <p:cBhvr>
                                        <p:cTn id="46" dur="1000" fill="hold"/>
                                        <p:tgtEl>
                                          <p:spTgt spid="75785">
                                            <p:txEl>
                                              <p:pRg st="0" end="0"/>
                                            </p:txEl>
                                          </p:spTgt>
                                        </p:tgtEl>
                                        <p:attrNameLst>
                                          <p:attrName>ppt_w</p:attrName>
                                        </p:attrNameLst>
                                      </p:cBhvr>
                                      <p:tavLst>
                                        <p:tav tm="0">
                                          <p:val>
                                            <p:fltVal val="0"/>
                                          </p:val>
                                        </p:tav>
                                        <p:tav tm="100000">
                                          <p:val>
                                            <p:strVal val="#ppt_w"/>
                                          </p:val>
                                        </p:tav>
                                      </p:tavLst>
                                    </p:anim>
                                    <p:anim calcmode="lin" valueType="num">
                                      <p:cBhvr>
                                        <p:cTn id="47" dur="1000" fill="hold"/>
                                        <p:tgtEl>
                                          <p:spTgt spid="75785">
                                            <p:txEl>
                                              <p:pRg st="0" end="0"/>
                                            </p:txEl>
                                          </p:spTgt>
                                        </p:tgtEl>
                                        <p:attrNameLst>
                                          <p:attrName>ppt_h</p:attrName>
                                        </p:attrNameLst>
                                      </p:cBhvr>
                                      <p:tavLst>
                                        <p:tav tm="0">
                                          <p:val>
                                            <p:fltVal val="0"/>
                                          </p:val>
                                        </p:tav>
                                        <p:tav tm="100000">
                                          <p:val>
                                            <p:strVal val="#ppt_h"/>
                                          </p:val>
                                        </p:tav>
                                      </p:tavLst>
                                    </p:anim>
                                    <p:anim calcmode="lin" valueType="num">
                                      <p:cBhvr>
                                        <p:cTn id="48" dur="1000" fill="hold"/>
                                        <p:tgtEl>
                                          <p:spTgt spid="7578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49" dur="1000" fill="hold"/>
                                        <p:tgtEl>
                                          <p:spTgt spid="7578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50" fill="hold" nodeType="afterGroup">
                            <p:stCondLst>
                              <p:cond delay="4000"/>
                            </p:stCondLst>
                            <p:childTnLst>
                              <p:par>
                                <p:cTn id="51" presetID="15" presetClass="entr" presetSubtype="0" fill="hold" grpId="0" nodeType="afterEffect">
                                  <p:stCondLst>
                                    <p:cond delay="0"/>
                                  </p:stCondLst>
                                  <p:childTnLst>
                                    <p:set>
                                      <p:cBhvr>
                                        <p:cTn id="52" dur="1" fill="hold">
                                          <p:stCondLst>
                                            <p:cond delay="0"/>
                                          </p:stCondLst>
                                        </p:cTn>
                                        <p:tgtEl>
                                          <p:spTgt spid="75786">
                                            <p:bg/>
                                          </p:spTgt>
                                        </p:tgtEl>
                                        <p:attrNameLst>
                                          <p:attrName>style.visibility</p:attrName>
                                        </p:attrNameLst>
                                      </p:cBhvr>
                                      <p:to>
                                        <p:strVal val="visible"/>
                                      </p:to>
                                    </p:set>
                                    <p:anim calcmode="lin" valueType="num">
                                      <p:cBhvr>
                                        <p:cTn id="53" dur="1000" fill="hold"/>
                                        <p:tgtEl>
                                          <p:spTgt spid="75786">
                                            <p:bg/>
                                          </p:spTgt>
                                        </p:tgtEl>
                                        <p:attrNameLst>
                                          <p:attrName>ppt_w</p:attrName>
                                        </p:attrNameLst>
                                      </p:cBhvr>
                                      <p:tavLst>
                                        <p:tav tm="0">
                                          <p:val>
                                            <p:fltVal val="0"/>
                                          </p:val>
                                        </p:tav>
                                        <p:tav tm="100000">
                                          <p:val>
                                            <p:strVal val="#ppt_w"/>
                                          </p:val>
                                        </p:tav>
                                      </p:tavLst>
                                    </p:anim>
                                    <p:anim calcmode="lin" valueType="num">
                                      <p:cBhvr>
                                        <p:cTn id="54" dur="1000" fill="hold"/>
                                        <p:tgtEl>
                                          <p:spTgt spid="75786">
                                            <p:bg/>
                                          </p:spTgt>
                                        </p:tgtEl>
                                        <p:attrNameLst>
                                          <p:attrName>ppt_h</p:attrName>
                                        </p:attrNameLst>
                                      </p:cBhvr>
                                      <p:tavLst>
                                        <p:tav tm="0">
                                          <p:val>
                                            <p:fltVal val="0"/>
                                          </p:val>
                                        </p:tav>
                                        <p:tav tm="100000">
                                          <p:val>
                                            <p:strVal val="#ppt_h"/>
                                          </p:val>
                                        </p:tav>
                                      </p:tavLst>
                                    </p:anim>
                                    <p:anim calcmode="lin" valueType="num">
                                      <p:cBhvr>
                                        <p:cTn id="55" dur="1000" fill="hold"/>
                                        <p:tgtEl>
                                          <p:spTgt spid="75786">
                                            <p:bg/>
                                          </p:spTgt>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75786">
                                            <p:bg/>
                                          </p:spTgt>
                                        </p:tgtEl>
                                        <p:attrNameLst>
                                          <p:attrName>ppt_y</p:attrName>
                                        </p:attrNameLst>
                                      </p:cBhvr>
                                      <p:tavLst>
                                        <p:tav tm="0" fmla="#ppt_y+(sin(-2*pi*(1-$))*-#ppt_x+cos(-2*pi*(1-$))*(1-#ppt_y))*(1-$)">
                                          <p:val>
                                            <p:fltVal val="0"/>
                                          </p:val>
                                        </p:tav>
                                        <p:tav tm="100000">
                                          <p:val>
                                            <p:fltVal val="1"/>
                                          </p:val>
                                        </p:tav>
                                      </p:tavLst>
                                    </p:anim>
                                  </p:childTnLst>
                                </p:cTn>
                              </p:par>
                              <p:par>
                                <p:cTn id="57" presetID="15" presetClass="entr" presetSubtype="0" fill="hold" grpId="0" nodeType="withEffect">
                                  <p:stCondLst>
                                    <p:cond delay="0"/>
                                  </p:stCondLst>
                                  <p:childTnLst>
                                    <p:set>
                                      <p:cBhvr>
                                        <p:cTn id="58" dur="1" fill="hold">
                                          <p:stCondLst>
                                            <p:cond delay="0"/>
                                          </p:stCondLst>
                                        </p:cTn>
                                        <p:tgtEl>
                                          <p:spTgt spid="75786">
                                            <p:txEl>
                                              <p:pRg st="0" end="0"/>
                                            </p:txEl>
                                          </p:spTgt>
                                        </p:tgtEl>
                                        <p:attrNameLst>
                                          <p:attrName>style.visibility</p:attrName>
                                        </p:attrNameLst>
                                      </p:cBhvr>
                                      <p:to>
                                        <p:strVal val="visible"/>
                                      </p:to>
                                    </p:set>
                                    <p:anim calcmode="lin" valueType="num">
                                      <p:cBhvr>
                                        <p:cTn id="59" dur="1000" fill="hold"/>
                                        <p:tgtEl>
                                          <p:spTgt spid="75786">
                                            <p:txEl>
                                              <p:pRg st="0" end="0"/>
                                            </p:txEl>
                                          </p:spTgt>
                                        </p:tgtEl>
                                        <p:attrNameLst>
                                          <p:attrName>ppt_w</p:attrName>
                                        </p:attrNameLst>
                                      </p:cBhvr>
                                      <p:tavLst>
                                        <p:tav tm="0">
                                          <p:val>
                                            <p:fltVal val="0"/>
                                          </p:val>
                                        </p:tav>
                                        <p:tav tm="100000">
                                          <p:val>
                                            <p:strVal val="#ppt_w"/>
                                          </p:val>
                                        </p:tav>
                                      </p:tavLst>
                                    </p:anim>
                                    <p:anim calcmode="lin" valueType="num">
                                      <p:cBhvr>
                                        <p:cTn id="60" dur="1000" fill="hold"/>
                                        <p:tgtEl>
                                          <p:spTgt spid="75786">
                                            <p:txEl>
                                              <p:pRg st="0" end="0"/>
                                            </p:txEl>
                                          </p:spTgt>
                                        </p:tgtEl>
                                        <p:attrNameLst>
                                          <p:attrName>ppt_h</p:attrName>
                                        </p:attrNameLst>
                                      </p:cBhvr>
                                      <p:tavLst>
                                        <p:tav tm="0">
                                          <p:val>
                                            <p:fltVal val="0"/>
                                          </p:val>
                                        </p:tav>
                                        <p:tav tm="100000">
                                          <p:val>
                                            <p:strVal val="#ppt_h"/>
                                          </p:val>
                                        </p:tav>
                                      </p:tavLst>
                                    </p:anim>
                                    <p:anim calcmode="lin" valueType="num">
                                      <p:cBhvr>
                                        <p:cTn id="61" dur="1000" fill="hold"/>
                                        <p:tgtEl>
                                          <p:spTgt spid="75786">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62" dur="1000" fill="hold"/>
                                        <p:tgtEl>
                                          <p:spTgt spid="75786">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63" fill="hold" nodeType="afterGroup">
                            <p:stCondLst>
                              <p:cond delay="5000"/>
                            </p:stCondLst>
                            <p:childTnLst>
                              <p:par>
                                <p:cTn id="64" presetID="15" presetClass="entr" presetSubtype="0" fill="hold" grpId="0" nodeType="afterEffect">
                                  <p:stCondLst>
                                    <p:cond delay="0"/>
                                  </p:stCondLst>
                                  <p:childTnLst>
                                    <p:set>
                                      <p:cBhvr>
                                        <p:cTn id="65" dur="1" fill="hold">
                                          <p:stCondLst>
                                            <p:cond delay="0"/>
                                          </p:stCondLst>
                                        </p:cTn>
                                        <p:tgtEl>
                                          <p:spTgt spid="75787">
                                            <p:bg/>
                                          </p:spTgt>
                                        </p:tgtEl>
                                        <p:attrNameLst>
                                          <p:attrName>style.visibility</p:attrName>
                                        </p:attrNameLst>
                                      </p:cBhvr>
                                      <p:to>
                                        <p:strVal val="visible"/>
                                      </p:to>
                                    </p:set>
                                    <p:anim calcmode="lin" valueType="num">
                                      <p:cBhvr>
                                        <p:cTn id="66" dur="1000" fill="hold"/>
                                        <p:tgtEl>
                                          <p:spTgt spid="75787">
                                            <p:bg/>
                                          </p:spTgt>
                                        </p:tgtEl>
                                        <p:attrNameLst>
                                          <p:attrName>ppt_w</p:attrName>
                                        </p:attrNameLst>
                                      </p:cBhvr>
                                      <p:tavLst>
                                        <p:tav tm="0">
                                          <p:val>
                                            <p:fltVal val="0"/>
                                          </p:val>
                                        </p:tav>
                                        <p:tav tm="100000">
                                          <p:val>
                                            <p:strVal val="#ppt_w"/>
                                          </p:val>
                                        </p:tav>
                                      </p:tavLst>
                                    </p:anim>
                                    <p:anim calcmode="lin" valueType="num">
                                      <p:cBhvr>
                                        <p:cTn id="67" dur="1000" fill="hold"/>
                                        <p:tgtEl>
                                          <p:spTgt spid="75787">
                                            <p:bg/>
                                          </p:spTgt>
                                        </p:tgtEl>
                                        <p:attrNameLst>
                                          <p:attrName>ppt_h</p:attrName>
                                        </p:attrNameLst>
                                      </p:cBhvr>
                                      <p:tavLst>
                                        <p:tav tm="0">
                                          <p:val>
                                            <p:fltVal val="0"/>
                                          </p:val>
                                        </p:tav>
                                        <p:tav tm="100000">
                                          <p:val>
                                            <p:strVal val="#ppt_h"/>
                                          </p:val>
                                        </p:tav>
                                      </p:tavLst>
                                    </p:anim>
                                    <p:anim calcmode="lin" valueType="num">
                                      <p:cBhvr>
                                        <p:cTn id="68" dur="1000" fill="hold"/>
                                        <p:tgtEl>
                                          <p:spTgt spid="75787">
                                            <p:bg/>
                                          </p:spTgt>
                                        </p:tgtEl>
                                        <p:attrNameLst>
                                          <p:attrName>ppt_x</p:attrName>
                                        </p:attrNameLst>
                                      </p:cBhvr>
                                      <p:tavLst>
                                        <p:tav tm="0" fmla="#ppt_x+(cos(-2*pi*(1-$))*-#ppt_x-sin(-2*pi*(1-$))*(1-#ppt_y))*(1-$)">
                                          <p:val>
                                            <p:fltVal val="0"/>
                                          </p:val>
                                        </p:tav>
                                        <p:tav tm="100000">
                                          <p:val>
                                            <p:fltVal val="1"/>
                                          </p:val>
                                        </p:tav>
                                      </p:tavLst>
                                    </p:anim>
                                    <p:anim calcmode="lin" valueType="num">
                                      <p:cBhvr>
                                        <p:cTn id="69" dur="1000" fill="hold"/>
                                        <p:tgtEl>
                                          <p:spTgt spid="75787">
                                            <p:bg/>
                                          </p:spTgt>
                                        </p:tgtEl>
                                        <p:attrNameLst>
                                          <p:attrName>ppt_y</p:attrName>
                                        </p:attrNameLst>
                                      </p:cBhvr>
                                      <p:tavLst>
                                        <p:tav tm="0" fmla="#ppt_y+(sin(-2*pi*(1-$))*-#ppt_x+cos(-2*pi*(1-$))*(1-#ppt_y))*(1-$)">
                                          <p:val>
                                            <p:fltVal val="0"/>
                                          </p:val>
                                        </p:tav>
                                        <p:tav tm="100000">
                                          <p:val>
                                            <p:fltVal val="1"/>
                                          </p:val>
                                        </p:tav>
                                      </p:tavLst>
                                    </p:anim>
                                  </p:childTnLst>
                                </p:cTn>
                              </p:par>
                              <p:par>
                                <p:cTn id="70" presetID="15" presetClass="entr" presetSubtype="0" fill="hold" grpId="0" nodeType="withEffect">
                                  <p:stCondLst>
                                    <p:cond delay="0"/>
                                  </p:stCondLst>
                                  <p:childTnLst>
                                    <p:set>
                                      <p:cBhvr>
                                        <p:cTn id="71" dur="1" fill="hold">
                                          <p:stCondLst>
                                            <p:cond delay="0"/>
                                          </p:stCondLst>
                                        </p:cTn>
                                        <p:tgtEl>
                                          <p:spTgt spid="75787">
                                            <p:txEl>
                                              <p:pRg st="0" end="0"/>
                                            </p:txEl>
                                          </p:spTgt>
                                        </p:tgtEl>
                                        <p:attrNameLst>
                                          <p:attrName>style.visibility</p:attrName>
                                        </p:attrNameLst>
                                      </p:cBhvr>
                                      <p:to>
                                        <p:strVal val="visible"/>
                                      </p:to>
                                    </p:set>
                                    <p:anim calcmode="lin" valueType="num">
                                      <p:cBhvr>
                                        <p:cTn id="72" dur="1000" fill="hold"/>
                                        <p:tgtEl>
                                          <p:spTgt spid="75787">
                                            <p:txEl>
                                              <p:pRg st="0" end="0"/>
                                            </p:txEl>
                                          </p:spTgt>
                                        </p:tgtEl>
                                        <p:attrNameLst>
                                          <p:attrName>ppt_w</p:attrName>
                                        </p:attrNameLst>
                                      </p:cBhvr>
                                      <p:tavLst>
                                        <p:tav tm="0">
                                          <p:val>
                                            <p:fltVal val="0"/>
                                          </p:val>
                                        </p:tav>
                                        <p:tav tm="100000">
                                          <p:val>
                                            <p:strVal val="#ppt_w"/>
                                          </p:val>
                                        </p:tav>
                                      </p:tavLst>
                                    </p:anim>
                                    <p:anim calcmode="lin" valueType="num">
                                      <p:cBhvr>
                                        <p:cTn id="73" dur="1000" fill="hold"/>
                                        <p:tgtEl>
                                          <p:spTgt spid="75787">
                                            <p:txEl>
                                              <p:pRg st="0" end="0"/>
                                            </p:txEl>
                                          </p:spTgt>
                                        </p:tgtEl>
                                        <p:attrNameLst>
                                          <p:attrName>ppt_h</p:attrName>
                                        </p:attrNameLst>
                                      </p:cBhvr>
                                      <p:tavLst>
                                        <p:tav tm="0">
                                          <p:val>
                                            <p:fltVal val="0"/>
                                          </p:val>
                                        </p:tav>
                                        <p:tav tm="100000">
                                          <p:val>
                                            <p:strVal val="#ppt_h"/>
                                          </p:val>
                                        </p:tav>
                                      </p:tavLst>
                                    </p:anim>
                                    <p:anim calcmode="lin" valueType="num">
                                      <p:cBhvr>
                                        <p:cTn id="74" dur="1000" fill="hold"/>
                                        <p:tgtEl>
                                          <p:spTgt spid="75787">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75" dur="1000" fill="hold"/>
                                        <p:tgtEl>
                                          <p:spTgt spid="75787">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76" fill="hold" nodeType="afterGroup">
                            <p:stCondLst>
                              <p:cond delay="6000"/>
                            </p:stCondLst>
                            <p:childTnLst>
                              <p:par>
                                <p:cTn id="77" presetID="15" presetClass="entr" presetSubtype="0" fill="hold" grpId="0" nodeType="afterEffect">
                                  <p:stCondLst>
                                    <p:cond delay="0"/>
                                  </p:stCondLst>
                                  <p:childTnLst>
                                    <p:set>
                                      <p:cBhvr>
                                        <p:cTn id="78" dur="1" fill="hold">
                                          <p:stCondLst>
                                            <p:cond delay="0"/>
                                          </p:stCondLst>
                                        </p:cTn>
                                        <p:tgtEl>
                                          <p:spTgt spid="75788">
                                            <p:bg/>
                                          </p:spTgt>
                                        </p:tgtEl>
                                        <p:attrNameLst>
                                          <p:attrName>style.visibility</p:attrName>
                                        </p:attrNameLst>
                                      </p:cBhvr>
                                      <p:to>
                                        <p:strVal val="visible"/>
                                      </p:to>
                                    </p:set>
                                    <p:anim calcmode="lin" valueType="num">
                                      <p:cBhvr>
                                        <p:cTn id="79" dur="1000" fill="hold"/>
                                        <p:tgtEl>
                                          <p:spTgt spid="75788">
                                            <p:bg/>
                                          </p:spTgt>
                                        </p:tgtEl>
                                        <p:attrNameLst>
                                          <p:attrName>ppt_w</p:attrName>
                                        </p:attrNameLst>
                                      </p:cBhvr>
                                      <p:tavLst>
                                        <p:tav tm="0">
                                          <p:val>
                                            <p:fltVal val="0"/>
                                          </p:val>
                                        </p:tav>
                                        <p:tav tm="100000">
                                          <p:val>
                                            <p:strVal val="#ppt_w"/>
                                          </p:val>
                                        </p:tav>
                                      </p:tavLst>
                                    </p:anim>
                                    <p:anim calcmode="lin" valueType="num">
                                      <p:cBhvr>
                                        <p:cTn id="80" dur="1000" fill="hold"/>
                                        <p:tgtEl>
                                          <p:spTgt spid="75788">
                                            <p:bg/>
                                          </p:spTgt>
                                        </p:tgtEl>
                                        <p:attrNameLst>
                                          <p:attrName>ppt_h</p:attrName>
                                        </p:attrNameLst>
                                      </p:cBhvr>
                                      <p:tavLst>
                                        <p:tav tm="0">
                                          <p:val>
                                            <p:fltVal val="0"/>
                                          </p:val>
                                        </p:tav>
                                        <p:tav tm="100000">
                                          <p:val>
                                            <p:strVal val="#ppt_h"/>
                                          </p:val>
                                        </p:tav>
                                      </p:tavLst>
                                    </p:anim>
                                    <p:anim calcmode="lin" valueType="num">
                                      <p:cBhvr>
                                        <p:cTn id="81" dur="1000" fill="hold"/>
                                        <p:tgtEl>
                                          <p:spTgt spid="75788">
                                            <p:bg/>
                                          </p:spTgt>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75788">
                                            <p:bg/>
                                          </p:spTgt>
                                        </p:tgtEl>
                                        <p:attrNameLst>
                                          <p:attrName>ppt_y</p:attrName>
                                        </p:attrNameLst>
                                      </p:cBhvr>
                                      <p:tavLst>
                                        <p:tav tm="0" fmla="#ppt_y+(sin(-2*pi*(1-$))*-#ppt_x+cos(-2*pi*(1-$))*(1-#ppt_y))*(1-$)">
                                          <p:val>
                                            <p:fltVal val="0"/>
                                          </p:val>
                                        </p:tav>
                                        <p:tav tm="100000">
                                          <p:val>
                                            <p:fltVal val="1"/>
                                          </p:val>
                                        </p:tav>
                                      </p:tavLst>
                                    </p:anim>
                                  </p:childTnLst>
                                </p:cTn>
                              </p:par>
                              <p:par>
                                <p:cTn id="83" presetID="15" presetClass="entr" presetSubtype="0" fill="hold" grpId="0" nodeType="withEffect">
                                  <p:stCondLst>
                                    <p:cond delay="0"/>
                                  </p:stCondLst>
                                  <p:childTnLst>
                                    <p:set>
                                      <p:cBhvr>
                                        <p:cTn id="84" dur="1" fill="hold">
                                          <p:stCondLst>
                                            <p:cond delay="0"/>
                                          </p:stCondLst>
                                        </p:cTn>
                                        <p:tgtEl>
                                          <p:spTgt spid="75788">
                                            <p:txEl>
                                              <p:pRg st="0" end="0"/>
                                            </p:txEl>
                                          </p:spTgt>
                                        </p:tgtEl>
                                        <p:attrNameLst>
                                          <p:attrName>style.visibility</p:attrName>
                                        </p:attrNameLst>
                                      </p:cBhvr>
                                      <p:to>
                                        <p:strVal val="visible"/>
                                      </p:to>
                                    </p:set>
                                    <p:anim calcmode="lin" valueType="num">
                                      <p:cBhvr>
                                        <p:cTn id="85" dur="1000" fill="hold"/>
                                        <p:tgtEl>
                                          <p:spTgt spid="75788">
                                            <p:txEl>
                                              <p:pRg st="0" end="0"/>
                                            </p:txEl>
                                          </p:spTgt>
                                        </p:tgtEl>
                                        <p:attrNameLst>
                                          <p:attrName>ppt_w</p:attrName>
                                        </p:attrNameLst>
                                      </p:cBhvr>
                                      <p:tavLst>
                                        <p:tav tm="0">
                                          <p:val>
                                            <p:fltVal val="0"/>
                                          </p:val>
                                        </p:tav>
                                        <p:tav tm="100000">
                                          <p:val>
                                            <p:strVal val="#ppt_w"/>
                                          </p:val>
                                        </p:tav>
                                      </p:tavLst>
                                    </p:anim>
                                    <p:anim calcmode="lin" valueType="num">
                                      <p:cBhvr>
                                        <p:cTn id="86" dur="1000" fill="hold"/>
                                        <p:tgtEl>
                                          <p:spTgt spid="75788">
                                            <p:txEl>
                                              <p:pRg st="0" end="0"/>
                                            </p:txEl>
                                          </p:spTgt>
                                        </p:tgtEl>
                                        <p:attrNameLst>
                                          <p:attrName>ppt_h</p:attrName>
                                        </p:attrNameLst>
                                      </p:cBhvr>
                                      <p:tavLst>
                                        <p:tav tm="0">
                                          <p:val>
                                            <p:fltVal val="0"/>
                                          </p:val>
                                        </p:tav>
                                        <p:tav tm="100000">
                                          <p:val>
                                            <p:strVal val="#ppt_h"/>
                                          </p:val>
                                        </p:tav>
                                      </p:tavLst>
                                    </p:anim>
                                    <p:anim calcmode="lin" valueType="num">
                                      <p:cBhvr>
                                        <p:cTn id="87" dur="1000" fill="hold"/>
                                        <p:tgtEl>
                                          <p:spTgt spid="75788">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88" dur="1000" fill="hold"/>
                                        <p:tgtEl>
                                          <p:spTgt spid="75788">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89" fill="hold" nodeType="afterGroup">
                            <p:stCondLst>
                              <p:cond delay="7000"/>
                            </p:stCondLst>
                            <p:childTnLst>
                              <p:par>
                                <p:cTn id="90" presetID="15" presetClass="entr" presetSubtype="0" fill="hold" grpId="0" nodeType="afterEffect">
                                  <p:stCondLst>
                                    <p:cond delay="0"/>
                                  </p:stCondLst>
                                  <p:childTnLst>
                                    <p:set>
                                      <p:cBhvr>
                                        <p:cTn id="91" dur="1" fill="hold">
                                          <p:stCondLst>
                                            <p:cond delay="0"/>
                                          </p:stCondLst>
                                        </p:cTn>
                                        <p:tgtEl>
                                          <p:spTgt spid="75789">
                                            <p:bg/>
                                          </p:spTgt>
                                        </p:tgtEl>
                                        <p:attrNameLst>
                                          <p:attrName>style.visibility</p:attrName>
                                        </p:attrNameLst>
                                      </p:cBhvr>
                                      <p:to>
                                        <p:strVal val="visible"/>
                                      </p:to>
                                    </p:set>
                                    <p:anim calcmode="lin" valueType="num">
                                      <p:cBhvr>
                                        <p:cTn id="92" dur="1000" fill="hold"/>
                                        <p:tgtEl>
                                          <p:spTgt spid="75789">
                                            <p:bg/>
                                          </p:spTgt>
                                        </p:tgtEl>
                                        <p:attrNameLst>
                                          <p:attrName>ppt_w</p:attrName>
                                        </p:attrNameLst>
                                      </p:cBhvr>
                                      <p:tavLst>
                                        <p:tav tm="0">
                                          <p:val>
                                            <p:fltVal val="0"/>
                                          </p:val>
                                        </p:tav>
                                        <p:tav tm="100000">
                                          <p:val>
                                            <p:strVal val="#ppt_w"/>
                                          </p:val>
                                        </p:tav>
                                      </p:tavLst>
                                    </p:anim>
                                    <p:anim calcmode="lin" valueType="num">
                                      <p:cBhvr>
                                        <p:cTn id="93" dur="1000" fill="hold"/>
                                        <p:tgtEl>
                                          <p:spTgt spid="75789">
                                            <p:bg/>
                                          </p:spTgt>
                                        </p:tgtEl>
                                        <p:attrNameLst>
                                          <p:attrName>ppt_h</p:attrName>
                                        </p:attrNameLst>
                                      </p:cBhvr>
                                      <p:tavLst>
                                        <p:tav tm="0">
                                          <p:val>
                                            <p:fltVal val="0"/>
                                          </p:val>
                                        </p:tav>
                                        <p:tav tm="100000">
                                          <p:val>
                                            <p:strVal val="#ppt_h"/>
                                          </p:val>
                                        </p:tav>
                                      </p:tavLst>
                                    </p:anim>
                                    <p:anim calcmode="lin" valueType="num">
                                      <p:cBhvr>
                                        <p:cTn id="94" dur="1000" fill="hold"/>
                                        <p:tgtEl>
                                          <p:spTgt spid="75789">
                                            <p:bg/>
                                          </p:spTgt>
                                        </p:tgtEl>
                                        <p:attrNameLst>
                                          <p:attrName>ppt_x</p:attrName>
                                        </p:attrNameLst>
                                      </p:cBhvr>
                                      <p:tavLst>
                                        <p:tav tm="0" fmla="#ppt_x+(cos(-2*pi*(1-$))*-#ppt_x-sin(-2*pi*(1-$))*(1-#ppt_y))*(1-$)">
                                          <p:val>
                                            <p:fltVal val="0"/>
                                          </p:val>
                                        </p:tav>
                                        <p:tav tm="100000">
                                          <p:val>
                                            <p:fltVal val="1"/>
                                          </p:val>
                                        </p:tav>
                                      </p:tavLst>
                                    </p:anim>
                                    <p:anim calcmode="lin" valueType="num">
                                      <p:cBhvr>
                                        <p:cTn id="95" dur="1000" fill="hold"/>
                                        <p:tgtEl>
                                          <p:spTgt spid="75789">
                                            <p:bg/>
                                          </p:spTgt>
                                        </p:tgtEl>
                                        <p:attrNameLst>
                                          <p:attrName>ppt_y</p:attrName>
                                        </p:attrNameLst>
                                      </p:cBhvr>
                                      <p:tavLst>
                                        <p:tav tm="0" fmla="#ppt_y+(sin(-2*pi*(1-$))*-#ppt_x+cos(-2*pi*(1-$))*(1-#ppt_y))*(1-$)">
                                          <p:val>
                                            <p:fltVal val="0"/>
                                          </p:val>
                                        </p:tav>
                                        <p:tav tm="100000">
                                          <p:val>
                                            <p:fltVal val="1"/>
                                          </p:val>
                                        </p:tav>
                                      </p:tavLst>
                                    </p:anim>
                                  </p:childTnLst>
                                </p:cTn>
                              </p:par>
                              <p:par>
                                <p:cTn id="96" presetID="15" presetClass="entr" presetSubtype="0" fill="hold" grpId="0" nodeType="withEffect">
                                  <p:stCondLst>
                                    <p:cond delay="0"/>
                                  </p:stCondLst>
                                  <p:childTnLst>
                                    <p:set>
                                      <p:cBhvr>
                                        <p:cTn id="97" dur="1" fill="hold">
                                          <p:stCondLst>
                                            <p:cond delay="0"/>
                                          </p:stCondLst>
                                        </p:cTn>
                                        <p:tgtEl>
                                          <p:spTgt spid="75789">
                                            <p:txEl>
                                              <p:pRg st="0" end="0"/>
                                            </p:txEl>
                                          </p:spTgt>
                                        </p:tgtEl>
                                        <p:attrNameLst>
                                          <p:attrName>style.visibility</p:attrName>
                                        </p:attrNameLst>
                                      </p:cBhvr>
                                      <p:to>
                                        <p:strVal val="visible"/>
                                      </p:to>
                                    </p:set>
                                    <p:anim calcmode="lin" valueType="num">
                                      <p:cBhvr>
                                        <p:cTn id="98" dur="1000" fill="hold"/>
                                        <p:tgtEl>
                                          <p:spTgt spid="75789">
                                            <p:txEl>
                                              <p:pRg st="0" end="0"/>
                                            </p:txEl>
                                          </p:spTgt>
                                        </p:tgtEl>
                                        <p:attrNameLst>
                                          <p:attrName>ppt_w</p:attrName>
                                        </p:attrNameLst>
                                      </p:cBhvr>
                                      <p:tavLst>
                                        <p:tav tm="0">
                                          <p:val>
                                            <p:fltVal val="0"/>
                                          </p:val>
                                        </p:tav>
                                        <p:tav tm="100000">
                                          <p:val>
                                            <p:strVal val="#ppt_w"/>
                                          </p:val>
                                        </p:tav>
                                      </p:tavLst>
                                    </p:anim>
                                    <p:anim calcmode="lin" valueType="num">
                                      <p:cBhvr>
                                        <p:cTn id="99" dur="1000" fill="hold"/>
                                        <p:tgtEl>
                                          <p:spTgt spid="75789">
                                            <p:txEl>
                                              <p:pRg st="0" end="0"/>
                                            </p:txEl>
                                          </p:spTgt>
                                        </p:tgtEl>
                                        <p:attrNameLst>
                                          <p:attrName>ppt_h</p:attrName>
                                        </p:attrNameLst>
                                      </p:cBhvr>
                                      <p:tavLst>
                                        <p:tav tm="0">
                                          <p:val>
                                            <p:fltVal val="0"/>
                                          </p:val>
                                        </p:tav>
                                        <p:tav tm="100000">
                                          <p:val>
                                            <p:strVal val="#ppt_h"/>
                                          </p:val>
                                        </p:tav>
                                      </p:tavLst>
                                    </p:anim>
                                    <p:anim calcmode="lin" valueType="num">
                                      <p:cBhvr>
                                        <p:cTn id="100" dur="1000" fill="hold"/>
                                        <p:tgtEl>
                                          <p:spTgt spid="75789">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1" dur="1000" fill="hold"/>
                                        <p:tgtEl>
                                          <p:spTgt spid="75789">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02" fill="hold" nodeType="afterGroup">
                            <p:stCondLst>
                              <p:cond delay="8000"/>
                            </p:stCondLst>
                            <p:childTnLst>
                              <p:par>
                                <p:cTn id="103" presetID="15" presetClass="entr" presetSubtype="0" fill="hold" grpId="0" nodeType="afterEffect">
                                  <p:stCondLst>
                                    <p:cond delay="0"/>
                                  </p:stCondLst>
                                  <p:childTnLst>
                                    <p:set>
                                      <p:cBhvr>
                                        <p:cTn id="104" dur="1" fill="hold">
                                          <p:stCondLst>
                                            <p:cond delay="0"/>
                                          </p:stCondLst>
                                        </p:cTn>
                                        <p:tgtEl>
                                          <p:spTgt spid="75790">
                                            <p:bg/>
                                          </p:spTgt>
                                        </p:tgtEl>
                                        <p:attrNameLst>
                                          <p:attrName>style.visibility</p:attrName>
                                        </p:attrNameLst>
                                      </p:cBhvr>
                                      <p:to>
                                        <p:strVal val="visible"/>
                                      </p:to>
                                    </p:set>
                                    <p:anim calcmode="lin" valueType="num">
                                      <p:cBhvr>
                                        <p:cTn id="105" dur="1000" fill="hold"/>
                                        <p:tgtEl>
                                          <p:spTgt spid="75790">
                                            <p:bg/>
                                          </p:spTgt>
                                        </p:tgtEl>
                                        <p:attrNameLst>
                                          <p:attrName>ppt_w</p:attrName>
                                        </p:attrNameLst>
                                      </p:cBhvr>
                                      <p:tavLst>
                                        <p:tav tm="0">
                                          <p:val>
                                            <p:fltVal val="0"/>
                                          </p:val>
                                        </p:tav>
                                        <p:tav tm="100000">
                                          <p:val>
                                            <p:strVal val="#ppt_w"/>
                                          </p:val>
                                        </p:tav>
                                      </p:tavLst>
                                    </p:anim>
                                    <p:anim calcmode="lin" valueType="num">
                                      <p:cBhvr>
                                        <p:cTn id="106" dur="1000" fill="hold"/>
                                        <p:tgtEl>
                                          <p:spTgt spid="75790">
                                            <p:bg/>
                                          </p:spTgt>
                                        </p:tgtEl>
                                        <p:attrNameLst>
                                          <p:attrName>ppt_h</p:attrName>
                                        </p:attrNameLst>
                                      </p:cBhvr>
                                      <p:tavLst>
                                        <p:tav tm="0">
                                          <p:val>
                                            <p:fltVal val="0"/>
                                          </p:val>
                                        </p:tav>
                                        <p:tav tm="100000">
                                          <p:val>
                                            <p:strVal val="#ppt_h"/>
                                          </p:val>
                                        </p:tav>
                                      </p:tavLst>
                                    </p:anim>
                                    <p:anim calcmode="lin" valueType="num">
                                      <p:cBhvr>
                                        <p:cTn id="107" dur="1000" fill="hold"/>
                                        <p:tgtEl>
                                          <p:spTgt spid="75790">
                                            <p:bg/>
                                          </p:spTgt>
                                        </p:tgtEl>
                                        <p:attrNameLst>
                                          <p:attrName>ppt_x</p:attrName>
                                        </p:attrNameLst>
                                      </p:cBhvr>
                                      <p:tavLst>
                                        <p:tav tm="0" fmla="#ppt_x+(cos(-2*pi*(1-$))*-#ppt_x-sin(-2*pi*(1-$))*(1-#ppt_y))*(1-$)">
                                          <p:val>
                                            <p:fltVal val="0"/>
                                          </p:val>
                                        </p:tav>
                                        <p:tav tm="100000">
                                          <p:val>
                                            <p:fltVal val="1"/>
                                          </p:val>
                                        </p:tav>
                                      </p:tavLst>
                                    </p:anim>
                                    <p:anim calcmode="lin" valueType="num">
                                      <p:cBhvr>
                                        <p:cTn id="108" dur="1000" fill="hold"/>
                                        <p:tgtEl>
                                          <p:spTgt spid="75790">
                                            <p:bg/>
                                          </p:spTgt>
                                        </p:tgtEl>
                                        <p:attrNameLst>
                                          <p:attrName>ppt_y</p:attrName>
                                        </p:attrNameLst>
                                      </p:cBhvr>
                                      <p:tavLst>
                                        <p:tav tm="0" fmla="#ppt_y+(sin(-2*pi*(1-$))*-#ppt_x+cos(-2*pi*(1-$))*(1-#ppt_y))*(1-$)">
                                          <p:val>
                                            <p:fltVal val="0"/>
                                          </p:val>
                                        </p:tav>
                                        <p:tav tm="100000">
                                          <p:val>
                                            <p:fltVal val="1"/>
                                          </p:val>
                                        </p:tav>
                                      </p:tavLst>
                                    </p:anim>
                                  </p:childTnLst>
                                </p:cTn>
                              </p:par>
                              <p:par>
                                <p:cTn id="109" presetID="15" presetClass="entr" presetSubtype="0" fill="hold" grpId="0" nodeType="withEffect">
                                  <p:stCondLst>
                                    <p:cond delay="0"/>
                                  </p:stCondLst>
                                  <p:childTnLst>
                                    <p:set>
                                      <p:cBhvr>
                                        <p:cTn id="110" dur="1" fill="hold">
                                          <p:stCondLst>
                                            <p:cond delay="0"/>
                                          </p:stCondLst>
                                        </p:cTn>
                                        <p:tgtEl>
                                          <p:spTgt spid="75790">
                                            <p:txEl>
                                              <p:pRg st="0" end="0"/>
                                            </p:txEl>
                                          </p:spTgt>
                                        </p:tgtEl>
                                        <p:attrNameLst>
                                          <p:attrName>style.visibility</p:attrName>
                                        </p:attrNameLst>
                                      </p:cBhvr>
                                      <p:to>
                                        <p:strVal val="visible"/>
                                      </p:to>
                                    </p:set>
                                    <p:anim calcmode="lin" valueType="num">
                                      <p:cBhvr>
                                        <p:cTn id="111" dur="1000" fill="hold"/>
                                        <p:tgtEl>
                                          <p:spTgt spid="75790">
                                            <p:txEl>
                                              <p:pRg st="0" end="0"/>
                                            </p:txEl>
                                          </p:spTgt>
                                        </p:tgtEl>
                                        <p:attrNameLst>
                                          <p:attrName>ppt_w</p:attrName>
                                        </p:attrNameLst>
                                      </p:cBhvr>
                                      <p:tavLst>
                                        <p:tav tm="0">
                                          <p:val>
                                            <p:fltVal val="0"/>
                                          </p:val>
                                        </p:tav>
                                        <p:tav tm="100000">
                                          <p:val>
                                            <p:strVal val="#ppt_w"/>
                                          </p:val>
                                        </p:tav>
                                      </p:tavLst>
                                    </p:anim>
                                    <p:anim calcmode="lin" valueType="num">
                                      <p:cBhvr>
                                        <p:cTn id="112" dur="1000" fill="hold"/>
                                        <p:tgtEl>
                                          <p:spTgt spid="75790">
                                            <p:txEl>
                                              <p:pRg st="0" end="0"/>
                                            </p:txEl>
                                          </p:spTgt>
                                        </p:tgtEl>
                                        <p:attrNameLst>
                                          <p:attrName>ppt_h</p:attrName>
                                        </p:attrNameLst>
                                      </p:cBhvr>
                                      <p:tavLst>
                                        <p:tav tm="0">
                                          <p:val>
                                            <p:fltVal val="0"/>
                                          </p:val>
                                        </p:tav>
                                        <p:tav tm="100000">
                                          <p:val>
                                            <p:strVal val="#ppt_h"/>
                                          </p:val>
                                        </p:tav>
                                      </p:tavLst>
                                    </p:anim>
                                    <p:anim calcmode="lin" valueType="num">
                                      <p:cBhvr>
                                        <p:cTn id="113" dur="1000" fill="hold"/>
                                        <p:tgtEl>
                                          <p:spTgt spid="7579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14" dur="1000" fill="hold"/>
                                        <p:tgtEl>
                                          <p:spTgt spid="7579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15" fill="hold" nodeType="afterGroup">
                            <p:stCondLst>
                              <p:cond delay="9000"/>
                            </p:stCondLst>
                            <p:childTnLst>
                              <p:par>
                                <p:cTn id="116" presetID="15" presetClass="entr" presetSubtype="0" fill="hold" grpId="0" nodeType="afterEffect">
                                  <p:stCondLst>
                                    <p:cond delay="0"/>
                                  </p:stCondLst>
                                  <p:childTnLst>
                                    <p:set>
                                      <p:cBhvr>
                                        <p:cTn id="117" dur="1" fill="hold">
                                          <p:stCondLst>
                                            <p:cond delay="0"/>
                                          </p:stCondLst>
                                        </p:cTn>
                                        <p:tgtEl>
                                          <p:spTgt spid="75784"/>
                                        </p:tgtEl>
                                        <p:attrNameLst>
                                          <p:attrName>style.visibility</p:attrName>
                                        </p:attrNameLst>
                                      </p:cBhvr>
                                      <p:to>
                                        <p:strVal val="visible"/>
                                      </p:to>
                                    </p:set>
                                    <p:anim calcmode="lin" valueType="num">
                                      <p:cBhvr>
                                        <p:cTn id="118" dur="1000" fill="hold"/>
                                        <p:tgtEl>
                                          <p:spTgt spid="75784"/>
                                        </p:tgtEl>
                                        <p:attrNameLst>
                                          <p:attrName>ppt_w</p:attrName>
                                        </p:attrNameLst>
                                      </p:cBhvr>
                                      <p:tavLst>
                                        <p:tav tm="0">
                                          <p:val>
                                            <p:fltVal val="0"/>
                                          </p:val>
                                        </p:tav>
                                        <p:tav tm="100000">
                                          <p:val>
                                            <p:strVal val="#ppt_w"/>
                                          </p:val>
                                        </p:tav>
                                      </p:tavLst>
                                    </p:anim>
                                    <p:anim calcmode="lin" valueType="num">
                                      <p:cBhvr>
                                        <p:cTn id="119" dur="1000" fill="hold"/>
                                        <p:tgtEl>
                                          <p:spTgt spid="75784"/>
                                        </p:tgtEl>
                                        <p:attrNameLst>
                                          <p:attrName>ppt_h</p:attrName>
                                        </p:attrNameLst>
                                      </p:cBhvr>
                                      <p:tavLst>
                                        <p:tav tm="0">
                                          <p:val>
                                            <p:fltVal val="0"/>
                                          </p:val>
                                        </p:tav>
                                        <p:tav tm="100000">
                                          <p:val>
                                            <p:strVal val="#ppt_h"/>
                                          </p:val>
                                        </p:tav>
                                      </p:tavLst>
                                    </p:anim>
                                    <p:anim calcmode="lin" valueType="num">
                                      <p:cBhvr>
                                        <p:cTn id="120" dur="1000" fill="hold"/>
                                        <p:tgtEl>
                                          <p:spTgt spid="75784"/>
                                        </p:tgtEl>
                                        <p:attrNameLst>
                                          <p:attrName>ppt_x</p:attrName>
                                        </p:attrNameLst>
                                      </p:cBhvr>
                                      <p:tavLst>
                                        <p:tav tm="0" fmla="#ppt_x+(cos(-2*pi*(1-$))*-#ppt_x-sin(-2*pi*(1-$))*(1-#ppt_y))*(1-$)">
                                          <p:val>
                                            <p:fltVal val="0"/>
                                          </p:val>
                                        </p:tav>
                                        <p:tav tm="100000">
                                          <p:val>
                                            <p:fltVal val="1"/>
                                          </p:val>
                                        </p:tav>
                                      </p:tavLst>
                                    </p:anim>
                                    <p:anim calcmode="lin" valueType="num">
                                      <p:cBhvr>
                                        <p:cTn id="121" dur="1000" fill="hold"/>
                                        <p:tgtEl>
                                          <p:spTgt spid="7578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0" grpId="0" build="allAtOnce" animBg="1"/>
      <p:bldP spid="75782" grpId="0" build="allAtOnce" animBg="1"/>
      <p:bldP spid="75784" grpId="0" animBg="1"/>
      <p:bldP spid="75785" grpId="0" build="allAtOnce" animBg="1"/>
      <p:bldP spid="75786" grpId="0" build="allAtOnce" animBg="1"/>
      <p:bldP spid="75787" grpId="0" build="allAtOnce" animBg="1"/>
      <p:bldP spid="75788" grpId="0" build="allAtOnce" animBg="1"/>
      <p:bldP spid="75789" grpId="0" build="allAtOnce" animBg="1"/>
      <p:bldP spid="75790" grpId="0" build="allAtOnce" animBg="1"/>
    </p:bld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5638800" y="-152400"/>
            <a:ext cx="3505200" cy="1169988"/>
          </a:xfrm>
        </p:spPr>
        <p:txBody>
          <a:bodyPr/>
          <a:lstStyle/>
          <a:p>
            <a:pPr eaLnBrk="1" hangingPunct="1"/>
            <a:r>
              <a:rPr lang="en-US" sz="4800" b="1" i="1">
                <a:latin typeface="Times New Roman" charset="0"/>
                <a:ea typeface="ＭＳ Ｐゴシック" charset="0"/>
                <a:cs typeface="ＭＳ Ｐゴシック" charset="0"/>
              </a:rPr>
              <a:t>China, 1981</a:t>
            </a:r>
          </a:p>
        </p:txBody>
      </p:sp>
      <p:pic>
        <p:nvPicPr>
          <p:cNvPr id="77827" name="Picture 3" descr="Chin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819400"/>
            <a:ext cx="62484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7828" name="Picture 4" descr="China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457200"/>
            <a:ext cx="4476750" cy="3221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7829" name="Picture 5" descr="China000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972050" y="3657600"/>
            <a:ext cx="4476750" cy="32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7830" name="Picture 6" descr="China000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048250" y="838200"/>
            <a:ext cx="4476750" cy="297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1000"/>
                                  </p:stCondLst>
                                  <p:childTnLst>
                                    <p:set>
                                      <p:cBhvr>
                                        <p:cTn id="6" dur="1" fill="hold">
                                          <p:stCondLst>
                                            <p:cond delay="0"/>
                                          </p:stCondLst>
                                        </p:cTn>
                                        <p:tgtEl>
                                          <p:spTgt spid="77827"/>
                                        </p:tgtEl>
                                        <p:attrNameLst>
                                          <p:attrName>style.visibility</p:attrName>
                                        </p:attrNameLst>
                                      </p:cBhvr>
                                      <p:to>
                                        <p:strVal val="visible"/>
                                      </p:to>
                                    </p:set>
                                    <p:animEffect transition="in" filter="checkerboard(across)">
                                      <p:cBhvr>
                                        <p:cTn id="7" dur="500"/>
                                        <p:tgtEl>
                                          <p:spTgt spid="77827"/>
                                        </p:tgtEl>
                                      </p:cBhvr>
                                    </p:animEffect>
                                  </p:childTnLst>
                                </p:cTn>
                              </p:par>
                            </p:childTnLst>
                          </p:cTn>
                        </p:par>
                        <p:par>
                          <p:cTn id="8" fill="hold" nodeType="afterGroup">
                            <p:stCondLst>
                              <p:cond delay="1500"/>
                            </p:stCondLst>
                            <p:childTnLst>
                              <p:par>
                                <p:cTn id="9" presetID="5" presetClass="entr" presetSubtype="10" fill="hold" nodeType="afterEffect">
                                  <p:stCondLst>
                                    <p:cond delay="1000"/>
                                  </p:stCondLst>
                                  <p:childTnLst>
                                    <p:set>
                                      <p:cBhvr>
                                        <p:cTn id="10" dur="1" fill="hold">
                                          <p:stCondLst>
                                            <p:cond delay="0"/>
                                          </p:stCondLst>
                                        </p:cTn>
                                        <p:tgtEl>
                                          <p:spTgt spid="77830"/>
                                        </p:tgtEl>
                                        <p:attrNameLst>
                                          <p:attrName>style.visibility</p:attrName>
                                        </p:attrNameLst>
                                      </p:cBhvr>
                                      <p:to>
                                        <p:strVal val="visible"/>
                                      </p:to>
                                    </p:set>
                                    <p:animEffect transition="in" filter="checkerboard(across)">
                                      <p:cBhvr>
                                        <p:cTn id="11" dur="500"/>
                                        <p:tgtEl>
                                          <p:spTgt spid="77830"/>
                                        </p:tgtEl>
                                      </p:cBhvr>
                                    </p:animEffect>
                                  </p:childTnLst>
                                </p:cTn>
                              </p:par>
                            </p:childTnLst>
                          </p:cTn>
                        </p:par>
                        <p:par>
                          <p:cTn id="12" fill="hold" nodeType="afterGroup">
                            <p:stCondLst>
                              <p:cond delay="3000"/>
                            </p:stCondLst>
                            <p:childTnLst>
                              <p:par>
                                <p:cTn id="13" presetID="5" presetClass="entr" presetSubtype="10" fill="hold" nodeType="afterEffect">
                                  <p:stCondLst>
                                    <p:cond delay="1000"/>
                                  </p:stCondLst>
                                  <p:childTnLst>
                                    <p:set>
                                      <p:cBhvr>
                                        <p:cTn id="14" dur="1" fill="hold">
                                          <p:stCondLst>
                                            <p:cond delay="0"/>
                                          </p:stCondLst>
                                        </p:cTn>
                                        <p:tgtEl>
                                          <p:spTgt spid="77829"/>
                                        </p:tgtEl>
                                        <p:attrNameLst>
                                          <p:attrName>style.visibility</p:attrName>
                                        </p:attrNameLst>
                                      </p:cBhvr>
                                      <p:to>
                                        <p:strVal val="visible"/>
                                      </p:to>
                                    </p:set>
                                    <p:animEffect transition="in" filter="checkerboard(across)">
                                      <p:cBhvr>
                                        <p:cTn id="15" dur="500"/>
                                        <p:tgtEl>
                                          <p:spTgt spid="77829"/>
                                        </p:tgtEl>
                                      </p:cBhvr>
                                    </p:animEffect>
                                  </p:childTnLst>
                                </p:cTn>
                              </p:par>
                            </p:childTnLst>
                          </p:cTn>
                        </p:par>
                        <p:par>
                          <p:cTn id="16" fill="hold" nodeType="afterGroup">
                            <p:stCondLst>
                              <p:cond delay="4500"/>
                            </p:stCondLst>
                            <p:childTnLst>
                              <p:par>
                                <p:cTn id="17" presetID="5" presetClass="entr" presetSubtype="10" fill="hold" nodeType="afterEffect">
                                  <p:stCondLst>
                                    <p:cond delay="1000"/>
                                  </p:stCondLst>
                                  <p:childTnLst>
                                    <p:set>
                                      <p:cBhvr>
                                        <p:cTn id="18" dur="1" fill="hold">
                                          <p:stCondLst>
                                            <p:cond delay="0"/>
                                          </p:stCondLst>
                                        </p:cTn>
                                        <p:tgtEl>
                                          <p:spTgt spid="77828"/>
                                        </p:tgtEl>
                                        <p:attrNameLst>
                                          <p:attrName>style.visibility</p:attrName>
                                        </p:attrNameLst>
                                      </p:cBhvr>
                                      <p:to>
                                        <p:strVal val="visible"/>
                                      </p:to>
                                    </p:set>
                                    <p:animEffect transition="in" filter="checkerboard(across)">
                                      <p:cBhvr>
                                        <p:cTn id="19" dur="500"/>
                                        <p:tgtEl>
                                          <p:spTgt spid="778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4343400" y="76200"/>
            <a:ext cx="4800600" cy="865188"/>
          </a:xfrm>
        </p:spPr>
        <p:txBody>
          <a:bodyPr/>
          <a:lstStyle/>
          <a:p>
            <a:pPr eaLnBrk="1" hangingPunct="1"/>
            <a:r>
              <a:rPr lang="en-US" sz="4000" i="1">
                <a:latin typeface="Arial" charset="0"/>
                <a:ea typeface="ＭＳ Ｐゴシック" charset="0"/>
                <a:cs typeface="ＭＳ Ｐゴシック" charset="0"/>
              </a:rPr>
              <a:t>Susan &amp; Me, 1982</a:t>
            </a:r>
            <a:endParaRPr lang="en-US" b="1" i="1">
              <a:latin typeface="Arial" charset="0"/>
              <a:ea typeface="ＭＳ Ｐゴシック" charset="0"/>
              <a:cs typeface="ＭＳ Ｐゴシック" charset="0"/>
            </a:endParaRPr>
          </a:p>
        </p:txBody>
      </p:sp>
      <p:pic>
        <p:nvPicPr>
          <p:cNvPr id="363523" name="Picture 3" descr="Chin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43400" y="990600"/>
            <a:ext cx="56388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7588" name="Picture 4" descr="Engagemen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536575"/>
            <a:ext cx="4343400" cy="6321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7589" name="Picture 5" descr="Engagemen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850441">
            <a:off x="4122738" y="3505200"/>
            <a:ext cx="2667000" cy="3124200"/>
          </a:xfrm>
          <a:prstGeom prst="rect">
            <a:avLst/>
          </a:prstGeom>
          <a:noFill/>
          <a:effectLst>
            <a:outerShdw blurRad="63500" dist="107763" dir="13500000" algn="ctr" rotWithShape="0">
              <a:schemeClr val="folHlink">
                <a:alpha val="50000"/>
              </a:schemeClr>
            </a:outerShdw>
          </a:effec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67589"/>
                                        </p:tgtEl>
                                        <p:attrNameLst>
                                          <p:attrName>style.visibility</p:attrName>
                                        </p:attrNameLst>
                                      </p:cBhvr>
                                      <p:to>
                                        <p:strVal val="visible"/>
                                      </p:to>
                                    </p:set>
                                    <p:animEffect transition="in" filter="blinds(horizontal)">
                                      <p:cBhvr>
                                        <p:cTn id="7" dur="2000"/>
                                        <p:tgtEl>
                                          <p:spTgt spid="67589"/>
                                        </p:tgtEl>
                                      </p:cBhvr>
                                    </p:animEffect>
                                  </p:childTnLst>
                                </p:cTn>
                              </p:par>
                            </p:childTnLst>
                          </p:cTn>
                        </p:par>
                        <p:par>
                          <p:cTn id="8" fill="hold" nodeType="afterGroup">
                            <p:stCondLst>
                              <p:cond delay="2000"/>
                            </p:stCondLst>
                            <p:childTnLst>
                              <p:par>
                                <p:cTn id="9" presetID="3" presetClass="entr" presetSubtype="10" fill="hold" nodeType="afterEffect">
                                  <p:stCondLst>
                                    <p:cond delay="0"/>
                                  </p:stCondLst>
                                  <p:childTnLst>
                                    <p:set>
                                      <p:cBhvr>
                                        <p:cTn id="10" dur="1" fill="hold">
                                          <p:stCondLst>
                                            <p:cond delay="0"/>
                                          </p:stCondLst>
                                        </p:cTn>
                                        <p:tgtEl>
                                          <p:spTgt spid="67588"/>
                                        </p:tgtEl>
                                        <p:attrNameLst>
                                          <p:attrName>style.visibility</p:attrName>
                                        </p:attrNameLst>
                                      </p:cBhvr>
                                      <p:to>
                                        <p:strVal val="visible"/>
                                      </p:to>
                                    </p:set>
                                    <p:animEffect transition="in" filter="blinds(horizontal)">
                                      <p:cBhvr>
                                        <p:cTn id="11" dur="2000"/>
                                        <p:tgtEl>
                                          <p:spTgt spid="675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8178" name="Picture 2" descr="TheCatacomb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1338263"/>
            <a:ext cx="7696200" cy="5367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8179" name="Rectangle 3"/>
          <p:cNvSpPr>
            <a:spLocks noGrp="1" noChangeArrowheads="1"/>
          </p:cNvSpPr>
          <p:nvPr>
            <p:ph type="ctrTitle"/>
          </p:nvPr>
        </p:nvSpPr>
        <p:spPr>
          <a:xfrm>
            <a:off x="685800" y="116632"/>
            <a:ext cx="7772400" cy="1143000"/>
          </a:xfrm>
        </p:spPr>
        <p:txBody>
          <a:bodyPr/>
          <a:lstStyle/>
          <a:p>
            <a:pPr eaLnBrk="1" hangingPunct="1"/>
            <a:r>
              <a:rPr lang="en-US" b="1" dirty="0">
                <a:solidFill>
                  <a:schemeClr val="bg1"/>
                </a:solidFill>
                <a:latin typeface="Arial" charset="0"/>
                <a:ea typeface="Osaka" charset="0"/>
                <a:cs typeface="Osaka" charset="0"/>
              </a:rPr>
              <a:t>Worship in Catacombs</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65570" name="Picture 6" descr="DT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86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42" name="Rectangle 2"/>
          <p:cNvSpPr>
            <a:spLocks noGrp="1" noChangeArrowheads="1"/>
          </p:cNvSpPr>
          <p:nvPr>
            <p:ph type="title" idx="4294967295"/>
          </p:nvPr>
        </p:nvSpPr>
        <p:spPr>
          <a:xfrm>
            <a:off x="0" y="3836640"/>
            <a:ext cx="9144000" cy="1752600"/>
          </a:xfrm>
          <a:noFill/>
          <a:ln>
            <a:noFill/>
          </a:ln>
          <a:effectLst>
            <a:outerShdw blurRad="63500" dist="35921" dir="2700000" algn="ctr" rotWithShape="0">
              <a:srgbClr val="000000">
                <a:alpha val="74997"/>
              </a:srgbClr>
            </a:outerShdw>
          </a:effectLst>
        </p:spPr>
        <p:txBody>
          <a:bodyPr vert="horz" wrap="square" lIns="129743" tIns="64872" rIns="129743" bIns="64872" numCol="1" anchor="ctr" anchorCtr="0" compatLnSpc="1">
            <a:prstTxWarp prst="textNoShape">
              <a:avLst/>
            </a:prstTxWarp>
          </a:bodyPr>
          <a:lstStyle/>
          <a:p>
            <a:pPr marL="1116458" indent="-1116458" defTabSz="913462" eaLnBrk="1" hangingPunct="1">
              <a:buFontTx/>
              <a:buAutoNum type="romanUcPeriod" startAt="2"/>
            </a:pPr>
            <a:r>
              <a:rPr lang="en-US" sz="6000" b="1" dirty="0">
                <a:solidFill>
                  <a:schemeClr val="bg1"/>
                </a:solidFill>
                <a:effectLst>
                  <a:glow rad="254000">
                    <a:schemeClr val="tx1">
                      <a:alpha val="75000"/>
                    </a:schemeClr>
                  </a:glow>
                </a:effectLst>
              </a:rPr>
              <a:t>Marriage still </a:t>
            </a:r>
            <a:r>
              <a:rPr lang="en-US" sz="6000" b="1" dirty="0" err="1">
                <a:solidFill>
                  <a:schemeClr val="bg1"/>
                </a:solidFill>
                <a:effectLst>
                  <a:glow rad="254000">
                    <a:schemeClr val="tx1">
                      <a:alpha val="75000"/>
                    </a:schemeClr>
                  </a:glow>
                </a:effectLst>
              </a:rPr>
              <a:t>isn</a:t>
            </a:r>
            <a:r>
              <a:rPr lang="fr-FR" altLang="ja-JP" sz="6000" b="1" dirty="0">
                <a:solidFill>
                  <a:schemeClr val="bg1"/>
                </a:solidFill>
                <a:effectLst>
                  <a:glow rad="254000">
                    <a:schemeClr val="tx1">
                      <a:alpha val="75000"/>
                    </a:schemeClr>
                  </a:glow>
                </a:effectLst>
              </a:rPr>
              <a:t>'</a:t>
            </a:r>
            <a:r>
              <a:rPr lang="en-US" sz="6000" b="1" dirty="0">
                <a:solidFill>
                  <a:schemeClr val="bg1"/>
                </a:solidFill>
                <a:effectLst>
                  <a:glow rad="254000">
                    <a:schemeClr val="tx1">
                      <a:alpha val="75000"/>
                    </a:schemeClr>
                  </a:glow>
                </a:effectLst>
              </a:rPr>
              <a:t>t </a:t>
            </a:r>
            <a:r>
              <a:rPr lang="en-US" sz="6000" b="1" dirty="0">
                <a:solidFill>
                  <a:srgbClr val="FFFF00"/>
                </a:solidFill>
                <a:effectLst>
                  <a:glow rad="254000">
                    <a:schemeClr val="tx1">
                      <a:alpha val="75000"/>
                    </a:schemeClr>
                  </a:glow>
                </a:effectLst>
              </a:rPr>
              <a:t>prohibited</a:t>
            </a:r>
            <a:r>
              <a:rPr lang="en-US" sz="6000" b="1" dirty="0">
                <a:solidFill>
                  <a:schemeClr val="bg1"/>
                </a:solidFill>
                <a:effectLst>
                  <a:glow rad="254000">
                    <a:schemeClr val="tx1">
                      <a:alpha val="75000"/>
                    </a:schemeClr>
                  </a:glow>
                </a:effectLst>
              </a:rPr>
              <a:t> (7:36-40).</a:t>
            </a:r>
          </a:p>
        </p:txBody>
      </p:sp>
      <p:sp>
        <p:nvSpPr>
          <p:cNvPr id="365572" name="Rectangle 7"/>
          <p:cNvSpPr>
            <a:spLocks noChangeArrowheads="1"/>
          </p:cNvSpPr>
          <p:nvPr/>
        </p:nvSpPr>
        <p:spPr bwMode="auto">
          <a:xfrm>
            <a:off x="5105400" y="6172200"/>
            <a:ext cx="4038600" cy="762000"/>
          </a:xfrm>
          <a:prstGeom prst="rect">
            <a:avLst/>
          </a:prstGeom>
          <a:gradFill rotWithShape="0">
            <a:gsLst>
              <a:gs pos="0">
                <a:srgbClr val="007A01"/>
              </a:gs>
              <a:gs pos="100000">
                <a:srgbClr val="0038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nchorCtr="1"/>
          <a:lstStyle/>
          <a:p>
            <a:r>
              <a:rPr lang="en-US" sz="3200" b="0">
                <a:solidFill>
                  <a:srgbClr val="FFFFFF"/>
                </a:solidFill>
              </a:rPr>
              <a:t>30 December 1983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67618" name="Rectangle 2"/>
          <p:cNvSpPr>
            <a:spLocks noGrp="1" noChangeArrowheads="1"/>
          </p:cNvSpPr>
          <p:nvPr>
            <p:ph type="title" idx="4294967295"/>
          </p:nvPr>
        </p:nvSpPr>
        <p:spPr>
          <a:xfrm>
            <a:off x="33536" y="476672"/>
            <a:ext cx="9074968" cy="1828800"/>
          </a:xfrm>
        </p:spPr>
        <p:txBody>
          <a:bodyPr/>
          <a:lstStyle/>
          <a:p>
            <a:pPr marL="808038" indent="-808038" algn="l" eaLnBrk="1" hangingPunct="1"/>
            <a:r>
              <a:rPr lang="en-US" b="1" dirty="0">
                <a:solidFill>
                  <a:schemeClr val="bg1"/>
                </a:solidFill>
                <a:latin typeface="Arial" charset="0"/>
                <a:ea typeface="ＭＳ Ｐゴシック" charset="0"/>
                <a:cs typeface="ＭＳ Ｐゴシック" charset="0"/>
              </a:rPr>
              <a:t>A. </a:t>
            </a:r>
            <a:r>
              <a:rPr lang="en-US" b="1" dirty="0">
                <a:solidFill>
                  <a:srgbClr val="FFFA13"/>
                </a:solidFill>
                <a:latin typeface="Arial" charset="0"/>
                <a:ea typeface="ＭＳ Ｐゴシック" charset="0"/>
                <a:cs typeface="ＭＳ Ｐゴシック" charset="0"/>
              </a:rPr>
              <a:t>Singles</a:t>
            </a:r>
            <a:r>
              <a:rPr lang="en-US" b="1" dirty="0">
                <a:solidFill>
                  <a:schemeClr val="bg1"/>
                </a:solidFill>
                <a:latin typeface="Arial" charset="0"/>
                <a:ea typeface="ＭＳ Ｐゴシック" charset="0"/>
                <a:cs typeface="ＭＳ Ｐゴシック" charset="0"/>
              </a:rPr>
              <a:t> should get married if sexual temptation is too strong (7:36-38).</a:t>
            </a:r>
            <a:endParaRPr lang="en-US" b="1" dirty="0">
              <a:latin typeface="Arial" charset="0"/>
              <a:ea typeface="ＭＳ Ｐゴシック" charset="0"/>
              <a:cs typeface="ＭＳ Ｐゴシック" charset="0"/>
            </a:endParaRPr>
          </a:p>
        </p:txBody>
      </p:sp>
      <p:pic>
        <p:nvPicPr>
          <p:cNvPr id="367619" name="Picture 3" descr="second-life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62200" y="2819400"/>
            <a:ext cx="4683125" cy="3511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69666" name="Rectangle 3"/>
          <p:cNvSpPr>
            <a:spLocks noGrp="1" noChangeArrowheads="1"/>
          </p:cNvSpPr>
          <p:nvPr>
            <p:ph type="title" idx="4294967295"/>
          </p:nvPr>
        </p:nvSpPr>
        <p:spPr>
          <a:xfrm>
            <a:off x="541784" y="762000"/>
            <a:ext cx="8062664" cy="1143000"/>
          </a:xfrm>
          <a:noFill/>
          <a:ln>
            <a:noFill/>
          </a:ln>
        </p:spPr>
        <p:txBody>
          <a:bodyPr vert="horz" wrap="square" lIns="91440" tIns="45720" rIns="91440" bIns="45720" numCol="1" anchor="ctr" anchorCtr="0" compatLnSpc="1">
            <a:prstTxWarp prst="textNoShape">
              <a:avLst/>
            </a:prstTxWarp>
          </a:bodyPr>
          <a:lstStyle/>
          <a:p>
            <a:pPr marL="808038" indent="-808038" algn="l" eaLnBrk="1" hangingPunct="1"/>
            <a:r>
              <a:rPr lang="en-US" sz="4800" b="1" dirty="0">
                <a:solidFill>
                  <a:schemeClr val="bg1"/>
                </a:solidFill>
                <a:latin typeface="Arial" charset="0"/>
                <a:ea typeface="ＭＳ Ｐゴシック" charset="0"/>
                <a:cs typeface="ＭＳ Ｐゴシック" charset="0"/>
              </a:rPr>
              <a:t>B. </a:t>
            </a:r>
            <a:r>
              <a:rPr lang="en-US" sz="4800" b="1" dirty="0">
                <a:solidFill>
                  <a:srgbClr val="FFFF00"/>
                </a:solidFill>
                <a:latin typeface="Arial" charset="0"/>
                <a:ea typeface="ＭＳ Ｐゴシック" charset="0"/>
                <a:cs typeface="ＭＳ Ｐゴシック" charset="0"/>
              </a:rPr>
              <a:t>Widows</a:t>
            </a:r>
            <a:r>
              <a:rPr lang="en-US" sz="4800" b="1" dirty="0">
                <a:solidFill>
                  <a:schemeClr val="bg1"/>
                </a:solidFill>
                <a:latin typeface="Arial" charset="0"/>
                <a:ea typeface="ＭＳ Ｐゴシック" charset="0"/>
                <a:cs typeface="ＭＳ Ｐゴシック" charset="0"/>
              </a:rPr>
              <a:t> can remarry too (7:39-40).</a:t>
            </a:r>
          </a:p>
        </p:txBody>
      </p:sp>
      <p:pic>
        <p:nvPicPr>
          <p:cNvPr id="369667" name="Picture 5" descr="CARL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95600" y="2438400"/>
            <a:ext cx="307975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1714" name="Picture 3" descr="dan_in_real_life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0"/>
            <a:ext cx="8458200" cy="6765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1715" name="Rectangle 2"/>
          <p:cNvSpPr>
            <a:spLocks noGrp="1" noChangeArrowheads="1"/>
          </p:cNvSpPr>
          <p:nvPr>
            <p:ph type="title" idx="4294967295"/>
          </p:nvPr>
        </p:nvSpPr>
        <p:spPr>
          <a:xfrm>
            <a:off x="251520" y="5867400"/>
            <a:ext cx="8714928" cy="762000"/>
          </a:xfrm>
        </p:spPr>
        <p:txBody>
          <a:bodyPr/>
          <a:lstStyle/>
          <a:p>
            <a:pPr eaLnBrk="1" hangingPunct="1"/>
            <a:r>
              <a:rPr lang="en-US" sz="4000" b="1" dirty="0">
                <a:solidFill>
                  <a:schemeClr val="tx1"/>
                </a:solidFill>
                <a:latin typeface="Arial" charset="0"/>
                <a:ea typeface="ＭＳ Ｐゴシック" charset="0"/>
                <a:cs typeface="ＭＳ Ｐゴシック" charset="0"/>
              </a:rPr>
              <a:t>Single parenting </a:t>
            </a:r>
            <a:r>
              <a:rPr lang="en-US" sz="4000" b="1" dirty="0" err="1">
                <a:solidFill>
                  <a:schemeClr val="tx1"/>
                </a:solidFill>
                <a:latin typeface="Arial" charset="0"/>
                <a:ea typeface="ＭＳ Ｐゴシック" charset="0"/>
                <a:cs typeface="ＭＳ Ｐゴシック" charset="0"/>
              </a:rPr>
              <a:t>ain</a:t>
            </a:r>
            <a:r>
              <a:rPr lang="fr-FR" altLang="ja-JP" sz="4000" b="1" dirty="0">
                <a:solidFill>
                  <a:schemeClr val="tx1"/>
                </a:solidFill>
                <a:latin typeface="Arial" charset="0"/>
                <a:ea typeface="ＭＳ Ｐゴシック" charset="0"/>
                <a:cs typeface="ＭＳ Ｐゴシック" charset="0"/>
              </a:rPr>
              <a:t>'</a:t>
            </a:r>
            <a:r>
              <a:rPr lang="en-US" sz="4000" b="1" dirty="0">
                <a:solidFill>
                  <a:schemeClr val="tx1"/>
                </a:solidFill>
                <a:latin typeface="Arial" charset="0"/>
                <a:ea typeface="ＭＳ Ｐゴシック" charset="0"/>
                <a:cs typeface="ＭＳ Ｐゴシック" charset="0"/>
              </a:rPr>
              <a:t>t for sissies</a:t>
            </a:r>
            <a:endParaRPr lang="en-US" b="1" dirty="0">
              <a:solidFill>
                <a:schemeClr val="tx1"/>
              </a:solidFill>
              <a:latin typeface="Arial" charset="0"/>
              <a:ea typeface="ＭＳ Ｐゴシック" charset="0"/>
              <a:cs typeface="ＭＳ Ｐゴシック" charset="0"/>
            </a:endParaRP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3762" name="Picture 5" descr="Hayter-Davi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7162800" cy="6786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3763" name="Rectangle 3"/>
          <p:cNvSpPr>
            <a:spLocks noGrp="1" noChangeArrowheads="1"/>
          </p:cNvSpPr>
          <p:nvPr>
            <p:ph type="title" idx="4294967295"/>
          </p:nvPr>
        </p:nvSpPr>
        <p:spPr>
          <a:xfrm>
            <a:off x="3733800" y="188640"/>
            <a:ext cx="5410200" cy="1066800"/>
          </a:xfrm>
          <a:noFill/>
        </p:spPr>
        <p:txBody>
          <a:bodyPr/>
          <a:lstStyle/>
          <a:p>
            <a:pPr eaLnBrk="1" hangingPunct="1"/>
            <a:r>
              <a:rPr lang="en-US" sz="4000" b="1" u="sng" dirty="0">
                <a:solidFill>
                  <a:schemeClr val="bg1"/>
                </a:solidFill>
                <a:latin typeface="Arial" charset="0"/>
                <a:ea typeface="ＭＳ Ｐゴシック" charset="0"/>
                <a:cs typeface="ＭＳ Ｐゴシック" charset="0"/>
              </a:rPr>
              <a:t>Main Idea of 1 Cor. 7:25-40</a:t>
            </a:r>
            <a:endParaRPr lang="en-US" sz="4000" b="1" dirty="0">
              <a:latin typeface="Arial" charset="0"/>
              <a:ea typeface="ＭＳ Ｐゴシック" charset="0"/>
              <a:cs typeface="ＭＳ Ｐゴシック" charset="0"/>
            </a:endParaRPr>
          </a:p>
        </p:txBody>
      </p:sp>
      <p:sp>
        <p:nvSpPr>
          <p:cNvPr id="112644" name="Rectangle 4"/>
          <p:cNvSpPr>
            <a:spLocks noChangeArrowheads="1"/>
          </p:cNvSpPr>
          <p:nvPr/>
        </p:nvSpPr>
        <p:spPr bwMode="auto">
          <a:xfrm>
            <a:off x="4038600" y="1560240"/>
            <a:ext cx="5105400" cy="358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en-US" sz="4000" dirty="0">
                <a:solidFill>
                  <a:srgbClr val="FFFFFF"/>
                </a:solidFill>
              </a:rPr>
              <a:t>Singleness has its </a:t>
            </a:r>
            <a:r>
              <a:rPr lang="en-US" sz="4000" dirty="0">
                <a:solidFill>
                  <a:srgbClr val="FFFA13"/>
                </a:solidFill>
              </a:rPr>
              <a:t>advantages</a:t>
            </a:r>
            <a:r>
              <a:rPr lang="en-US" sz="4000" dirty="0">
                <a:solidFill>
                  <a:srgbClr val="FFFFFF"/>
                </a:solidFill>
              </a:rPr>
              <a:t> (especially during difficult times) but marriage </a:t>
            </a:r>
            <a:r>
              <a:rPr lang="en-US" sz="4000" dirty="0" err="1">
                <a:solidFill>
                  <a:srgbClr val="FFFFFF"/>
                </a:solidFill>
              </a:rPr>
              <a:t>isn</a:t>
            </a:r>
            <a:r>
              <a:rPr lang="fr-FR" altLang="ja-JP" sz="4000" dirty="0">
                <a:solidFill>
                  <a:srgbClr val="FFFFFF"/>
                </a:solidFill>
              </a:rPr>
              <a:t>'</a:t>
            </a:r>
            <a:r>
              <a:rPr lang="en-US" sz="4000" dirty="0">
                <a:solidFill>
                  <a:srgbClr val="FFFFFF"/>
                </a:solidFill>
              </a:rPr>
              <a:t>t </a:t>
            </a:r>
            <a:r>
              <a:rPr lang="en-US" sz="4000" dirty="0">
                <a:solidFill>
                  <a:srgbClr val="FFFA13"/>
                </a:solidFill>
              </a:rPr>
              <a:t>prohibited</a:t>
            </a:r>
            <a:r>
              <a:rPr lang="en-US" sz="4000" dirty="0">
                <a:solidFill>
                  <a:srgbClr val="FFFFFF"/>
                </a:solidFill>
              </a:rPr>
              <a:t>.</a:t>
            </a:r>
            <a:endParaRPr lang="en-US" sz="4000"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2644"/>
                                        </p:tgtEl>
                                        <p:attrNameLst>
                                          <p:attrName>style.visibility</p:attrName>
                                        </p:attrNameLst>
                                      </p:cBhvr>
                                      <p:to>
                                        <p:strVal val="visible"/>
                                      </p:to>
                                    </p:set>
                                    <p:animEffect transition="in" filter="dissolve">
                                      <p:cBhvr>
                                        <p:cTn id="7" dur="500"/>
                                        <p:tgtEl>
                                          <p:spTgt spid="1126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4" grpId="0"/>
    </p:bldLst>
  </p:timing>
</p:sld>
</file>

<file path=ppt/slides/slide2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7858" name="Picture 4" descr="singled-ou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0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7859" name="Rectangle 2"/>
          <p:cNvSpPr>
            <a:spLocks noGrp="1" noChangeArrowheads="1"/>
          </p:cNvSpPr>
          <p:nvPr>
            <p:ph type="title" idx="4294967295"/>
          </p:nvPr>
        </p:nvSpPr>
        <p:spPr>
          <a:xfrm>
            <a:off x="762000" y="152400"/>
            <a:ext cx="7772400" cy="990600"/>
          </a:xfrm>
          <a:solidFill>
            <a:schemeClr val="tx2"/>
          </a:solidFill>
        </p:spPr>
        <p:txBody>
          <a:bodyPr/>
          <a:lstStyle/>
          <a:p>
            <a:pPr eaLnBrk="1" hangingPunct="1"/>
            <a:r>
              <a:rPr lang="en-US" b="1" dirty="0">
                <a:solidFill>
                  <a:schemeClr val="bg1"/>
                </a:solidFill>
                <a:latin typeface="Arial" charset="0"/>
                <a:ea typeface="ＭＳ Ｐゴシック" charset="0"/>
                <a:cs typeface="ＭＳ Ｐゴシック" charset="0"/>
              </a:rPr>
              <a:t>What about Singles?</a:t>
            </a:r>
            <a:endParaRPr lang="en-US" b="1" dirty="0">
              <a:latin typeface="Arial" charset="0"/>
              <a:ea typeface="ＭＳ Ｐゴシック" charset="0"/>
              <a:cs typeface="ＭＳ Ｐゴシック" charset="0"/>
            </a:endParaRP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9906" name="Rectangle 2"/>
          <p:cNvSpPr>
            <a:spLocks noGrp="1" noChangeArrowheads="1"/>
          </p:cNvSpPr>
          <p:nvPr>
            <p:ph type="title" idx="4294967295"/>
          </p:nvPr>
        </p:nvSpPr>
        <p:spPr>
          <a:xfrm>
            <a:off x="685800" y="188640"/>
            <a:ext cx="7772400" cy="1143000"/>
          </a:xfrm>
          <a:solidFill>
            <a:srgbClr val="FF0000"/>
          </a:solidFill>
        </p:spPr>
        <p:txBody>
          <a:bodyPr/>
          <a:lstStyle/>
          <a:p>
            <a:pPr eaLnBrk="1" hangingPunct="1"/>
            <a:r>
              <a:rPr lang="en-US" sz="5400" b="1">
                <a:solidFill>
                  <a:schemeClr val="bg1"/>
                </a:solidFill>
                <a:latin typeface="Arial" charset="0"/>
                <a:ea typeface="ＭＳ Ｐゴシック" charset="0"/>
                <a:cs typeface="ＭＳ Ｐゴシック" charset="0"/>
              </a:rPr>
              <a:t>Harriet Hartbyrne</a:t>
            </a:r>
            <a:endParaRPr lang="en-US">
              <a:latin typeface="Arial" charset="0"/>
              <a:ea typeface="ＭＳ Ｐゴシック" charset="0"/>
              <a:cs typeface="ＭＳ Ｐゴシック" charset="0"/>
            </a:endParaRPr>
          </a:p>
        </p:txBody>
      </p:sp>
      <p:pic>
        <p:nvPicPr>
          <p:cNvPr id="130052" name="Picture 4" descr="tombstone071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168775"/>
            <a:ext cx="4033838" cy="2689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0051" name="Rectangle 3"/>
          <p:cNvSpPr>
            <a:spLocks noChangeArrowheads="1"/>
          </p:cNvSpPr>
          <p:nvPr/>
        </p:nvSpPr>
        <p:spPr bwMode="auto">
          <a:xfrm>
            <a:off x="914400" y="1865040"/>
            <a:ext cx="7543800" cy="205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en-US" altLang="ja-JP" sz="4400" dirty="0">
                <a:solidFill>
                  <a:srgbClr val="FFFFFF"/>
                </a:solidFill>
              </a:rPr>
              <a:t>"</a:t>
            </a:r>
            <a:r>
              <a:rPr lang="en-US" sz="4400" dirty="0">
                <a:solidFill>
                  <a:srgbClr val="FFFFFF"/>
                </a:solidFill>
              </a:rPr>
              <a:t>I don</a:t>
            </a:r>
            <a:r>
              <a:rPr lang="fr-FR" altLang="ja-JP" sz="4400" dirty="0">
                <a:solidFill>
                  <a:srgbClr val="FFFFFF"/>
                </a:solidFill>
              </a:rPr>
              <a:t>'</a:t>
            </a:r>
            <a:r>
              <a:rPr lang="en-US" sz="4400" dirty="0">
                <a:solidFill>
                  <a:srgbClr val="FFFFFF"/>
                </a:solidFill>
              </a:rPr>
              <a:t>t want anyone to put </a:t>
            </a:r>
            <a:r>
              <a:rPr lang="fr-FR" altLang="ja-JP" sz="4400" dirty="0">
                <a:solidFill>
                  <a:srgbClr val="FFFFFF"/>
                </a:solidFill>
              </a:rPr>
              <a:t>'</a:t>
            </a:r>
            <a:r>
              <a:rPr lang="en-US" sz="4400" dirty="0">
                <a:solidFill>
                  <a:srgbClr val="FFFFFF"/>
                </a:solidFill>
              </a:rPr>
              <a:t>Miss</a:t>
            </a:r>
            <a:r>
              <a:rPr lang="fr-FR" altLang="ja-JP" sz="4400" dirty="0">
                <a:solidFill>
                  <a:srgbClr val="FFFFFF"/>
                </a:solidFill>
              </a:rPr>
              <a:t>'</a:t>
            </a:r>
            <a:r>
              <a:rPr lang="en-US" sz="4400" dirty="0">
                <a:solidFill>
                  <a:srgbClr val="FFFFFF"/>
                </a:solidFill>
              </a:rPr>
              <a:t> on my tombstone—I haven</a:t>
            </a:r>
            <a:r>
              <a:rPr lang="fr-FR" altLang="ja-JP" sz="4400" dirty="0">
                <a:solidFill>
                  <a:srgbClr val="FFFFFF"/>
                </a:solidFill>
              </a:rPr>
              <a:t>'</a:t>
            </a:r>
            <a:r>
              <a:rPr lang="en-US" sz="4400" dirty="0">
                <a:solidFill>
                  <a:srgbClr val="FFFFFF"/>
                </a:solidFill>
              </a:rPr>
              <a:t>t missed as much as people think!</a:t>
            </a:r>
            <a:r>
              <a:rPr lang="en-US" altLang="ja-JP" sz="4400" dirty="0">
                <a:solidFill>
                  <a:srgbClr val="FFFFFF"/>
                </a:solidFill>
              </a:rPr>
              <a:t>"</a:t>
            </a:r>
            <a:r>
              <a:rPr lang="en-US" sz="4400" dirty="0">
                <a:solidFill>
                  <a:srgbClr val="FFFFFF"/>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0051"/>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130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1" grpId="0"/>
    </p:bld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4" name="Picture 6" descr="stressed lad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752850"/>
            <a:ext cx="4140200" cy="310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1955" name="Picture 7" descr="stressed work"/>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838200"/>
            <a:ext cx="4033838" cy="3038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1956" name="Picture 8" descr="portrait-bits"/>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90913" y="506413"/>
            <a:ext cx="5576887" cy="635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5" name="Rectangle 3"/>
          <p:cNvSpPr>
            <a:spLocks noGrp="1" noChangeArrowheads="1"/>
          </p:cNvSpPr>
          <p:nvPr>
            <p:ph type="title"/>
          </p:nvPr>
        </p:nvSpPr>
        <p:spPr>
          <a:xfrm>
            <a:off x="381000" y="76200"/>
            <a:ext cx="8458200" cy="914400"/>
          </a:xfrm>
        </p:spPr>
        <p:txBody>
          <a:bodyPr/>
          <a:lstStyle/>
          <a:p>
            <a:pPr eaLnBrk="1" hangingPunct="1"/>
            <a:r>
              <a:rPr lang="en-US" sz="4000" b="1">
                <a:latin typeface="Arial" charset="0"/>
                <a:ea typeface="ＭＳ Ｐゴシック" charset="0"/>
                <a:cs typeface="ＭＳ Ｐゴシック" charset="0"/>
              </a:rPr>
              <a:t>What about Couples?</a:t>
            </a:r>
          </a:p>
        </p:txBody>
      </p:sp>
    </p:spTree>
  </p:cSld>
  <p:clrMapOvr>
    <a:masterClrMapping/>
  </p:clrMapOvr>
  <mc:AlternateContent xmlns:mc="http://schemas.openxmlformats.org/markup-compatibility/2006" xmlns:p14="http://schemas.microsoft.com/office/powerpoint/2010/main">
    <mc:Choice Requires="p14">
      <p:transition p14:dur="0" advClick="0" advTm="16000"/>
    </mc:Choice>
    <mc:Fallback xmlns="">
      <p:transition xmlns:p14="http://schemas.microsoft.com/office/powerpoint/2010/main" advClick="0" advTm="16000"/>
    </mc:Fallback>
  </mc:AlternateContent>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2"/>
          <p:cNvSpPr>
            <a:spLocks noGrp="1" noChangeArrowheads="1"/>
          </p:cNvSpPr>
          <p:nvPr>
            <p:ph type="title"/>
          </p:nvPr>
        </p:nvSpPr>
        <p:spPr>
          <a:xfrm>
            <a:off x="685800" y="228600"/>
            <a:ext cx="7772400" cy="838200"/>
          </a:xfrm>
        </p:spPr>
        <p:txBody>
          <a:bodyPr/>
          <a:lstStyle/>
          <a:p>
            <a:pPr eaLnBrk="1" hangingPunct="1"/>
            <a:r>
              <a:rPr lang="en-US" b="1">
                <a:solidFill>
                  <a:schemeClr val="bg1"/>
                </a:solidFill>
                <a:latin typeface="Arial" charset="0"/>
                <a:ea typeface="ＭＳ Ｐゴシック" charset="0"/>
                <a:cs typeface="ＭＳ Ｐゴシック" charset="0"/>
              </a:rPr>
              <a:t>Key NT Singles</a:t>
            </a:r>
            <a:endParaRPr lang="en-US">
              <a:latin typeface="Arial" charset="0"/>
              <a:ea typeface="ＭＳ Ｐゴシック" charset="0"/>
              <a:cs typeface="ＭＳ Ｐゴシック" charset="0"/>
            </a:endParaRPr>
          </a:p>
        </p:txBody>
      </p:sp>
      <p:pic>
        <p:nvPicPr>
          <p:cNvPr id="64516" name="Picture 4"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14400" y="2133600"/>
            <a:ext cx="2357438" cy="350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518" name="Text Box 6"/>
          <p:cNvSpPr txBox="1">
            <a:spLocks noChangeArrowheads="1"/>
          </p:cNvSpPr>
          <p:nvPr/>
        </p:nvSpPr>
        <p:spPr bwMode="auto">
          <a:xfrm>
            <a:off x="2819400" y="2895600"/>
            <a:ext cx="3276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en-US">
                <a:solidFill>
                  <a:srgbClr val="000000"/>
                </a:solidFill>
              </a:rPr>
              <a:t>Romans 5:12-21</a:t>
            </a:r>
          </a:p>
        </p:txBody>
      </p:sp>
      <p:sp>
        <p:nvSpPr>
          <p:cNvPr id="64519" name="Text Box 7"/>
          <p:cNvSpPr txBox="1">
            <a:spLocks noChangeArrowheads="1"/>
          </p:cNvSpPr>
          <p:nvPr/>
        </p:nvSpPr>
        <p:spPr bwMode="auto">
          <a:xfrm>
            <a:off x="2819400" y="3429000"/>
            <a:ext cx="3276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en-US">
                <a:solidFill>
                  <a:srgbClr val="000000"/>
                </a:solidFill>
              </a:rPr>
              <a:t>1 Cor. 15:22</a:t>
            </a:r>
          </a:p>
        </p:txBody>
      </p:sp>
      <p:pic>
        <p:nvPicPr>
          <p:cNvPr id="386054" name="Picture 11" descr="PH01589K"/>
          <p:cNvPicPr>
            <a:picLocks noChangeAspect="1" noChangeArrowheads="1"/>
          </p:cNvPicPr>
          <p:nvPr/>
        </p:nvPicPr>
        <p:blipFill>
          <a:blip r:embed="rId4">
            <a:lum bright="20000" contrast="14000"/>
            <a:extLst>
              <a:ext uri="{28A0092B-C50C-407E-A947-70E740481C1C}">
                <a14:useLocalDpi xmlns:a14="http://schemas.microsoft.com/office/drawing/2010/main"/>
              </a:ext>
            </a:extLst>
          </a:blip>
          <a:srcRect/>
          <a:stretch>
            <a:fillRect/>
          </a:stretch>
        </p:blipFill>
        <p:spPr bwMode="auto">
          <a:xfrm>
            <a:off x="5715000" y="2133600"/>
            <a:ext cx="2324100" cy="350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64516"/>
                                        </p:tgtEl>
                                        <p:attrNameLst>
                                          <p:attrName>style.visibility</p:attrName>
                                        </p:attrNameLst>
                                      </p:cBhvr>
                                      <p:to>
                                        <p:strVal val="visible"/>
                                      </p:to>
                                    </p:set>
                                    <p:animEffect transition="in" filter="dissolve">
                                      <p:cBhvr>
                                        <p:cTn id="7" dur="500"/>
                                        <p:tgtEl>
                                          <p:spTgt spid="645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4518">
                                            <p:txEl>
                                              <p:pRg st="0" end="0"/>
                                            </p:txEl>
                                          </p:spTgt>
                                        </p:tgtEl>
                                        <p:attrNameLst>
                                          <p:attrName>style.visibility</p:attrName>
                                        </p:attrNameLst>
                                      </p:cBhvr>
                                      <p:to>
                                        <p:strVal val="visible"/>
                                      </p:to>
                                    </p:set>
                                    <p:animEffect transition="in" filter="fade">
                                      <p:cBhvr>
                                        <p:cTn id="12" dur="500"/>
                                        <p:tgtEl>
                                          <p:spTgt spid="64518">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4519">
                                            <p:txEl>
                                              <p:pRg st="0" end="0"/>
                                            </p:txEl>
                                          </p:spTgt>
                                        </p:tgtEl>
                                        <p:attrNameLst>
                                          <p:attrName>style.visibility</p:attrName>
                                        </p:attrNameLst>
                                      </p:cBhvr>
                                      <p:to>
                                        <p:strVal val="visible"/>
                                      </p:to>
                                    </p:set>
                                    <p:animEffect transition="in" filter="fade">
                                      <p:cBhvr>
                                        <p:cTn id="17" dur="500"/>
                                        <p:tgtEl>
                                          <p:spTgt spid="645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8" grpId="0" build="p" autoUpdateAnimBg="0"/>
      <p:bldP spid="64519" grpId="0" build="p" autoUpdateAnimBg="0"/>
    </p:bldLst>
  </p:timing>
</p:sld>
</file>

<file path=ppt/slides/slide2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8098" name="Rectangle 2"/>
          <p:cNvSpPr>
            <a:spLocks noGrp="1" noChangeArrowheads="1"/>
          </p:cNvSpPr>
          <p:nvPr>
            <p:ph type="title" idx="4294967295"/>
          </p:nvPr>
        </p:nvSpPr>
        <p:spPr/>
        <p:txBody>
          <a:bodyPr/>
          <a:lstStyle/>
          <a:p>
            <a:pPr eaLnBrk="1" hangingPunct="1"/>
            <a:r>
              <a:rPr lang="en-US">
                <a:solidFill>
                  <a:schemeClr val="bg1"/>
                </a:solidFill>
                <a:latin typeface="Arial" charset="0"/>
                <a:ea typeface="ＭＳ Ｐゴシック" charset="0"/>
                <a:cs typeface="ＭＳ Ｐゴシック" charset="0"/>
              </a:rPr>
              <a:t>Luci Swindoll</a:t>
            </a:r>
            <a:endParaRPr lang="en-US">
              <a:latin typeface="Arial" charset="0"/>
              <a:ea typeface="ＭＳ Ｐゴシック" charset="0"/>
              <a:cs typeface="ＭＳ Ｐゴシック" charset="0"/>
            </a:endParaRPr>
          </a:p>
        </p:txBody>
      </p:sp>
      <p:pic>
        <p:nvPicPr>
          <p:cNvPr id="46083" name="Picture 3" descr="narrow my be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881436">
            <a:off x="685800" y="228600"/>
            <a:ext cx="1676400"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084" name="Picture 4" descr="LuciSwindol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553200" y="152400"/>
            <a:ext cx="2387600" cy="2576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085" name="Text Box 5"/>
          <p:cNvSpPr txBox="1">
            <a:spLocks noChangeArrowheads="1"/>
          </p:cNvSpPr>
          <p:nvPr/>
        </p:nvSpPr>
        <p:spPr bwMode="auto">
          <a:xfrm>
            <a:off x="228600" y="3048000"/>
            <a:ext cx="8610600" cy="3508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r>
              <a:rPr lang="en-US" altLang="ja-JP" sz="2800" b="0" dirty="0">
                <a:solidFill>
                  <a:srgbClr val="FFFFFF"/>
                </a:solidFill>
                <a:latin typeface="Arial Narrow" charset="0"/>
              </a:rPr>
              <a:t>"</a:t>
            </a:r>
            <a:r>
              <a:rPr lang="en-US" sz="2800" b="0" dirty="0">
                <a:solidFill>
                  <a:srgbClr val="FFFFFF"/>
                </a:solidFill>
                <a:latin typeface="Arial Narrow" charset="0"/>
              </a:rPr>
              <a:t>As a little girl, I always liked the idea of a single lifestyle.  I never consciously wanted to marry. I had high goals.  I wanted to sing professionally. I wanted to travel.  I realized that if I married, I </a:t>
            </a:r>
            <a:r>
              <a:rPr lang="en-US" sz="2800" b="0" dirty="0" err="1">
                <a:solidFill>
                  <a:srgbClr val="FFFFFF"/>
                </a:solidFill>
                <a:latin typeface="Arial Narrow" charset="0"/>
              </a:rPr>
              <a:t>wouldn</a:t>
            </a:r>
            <a:r>
              <a:rPr lang="fr-FR" altLang="ja-JP" sz="2800" b="0" dirty="0">
                <a:solidFill>
                  <a:srgbClr val="FFFFFF"/>
                </a:solidFill>
                <a:latin typeface="Arial Narrow" charset="0"/>
              </a:rPr>
              <a:t>'</a:t>
            </a:r>
            <a:r>
              <a:rPr lang="en-US" sz="2800" b="0" dirty="0">
                <a:solidFill>
                  <a:srgbClr val="FFFFFF"/>
                </a:solidFill>
                <a:latin typeface="Arial Narrow" charset="0"/>
              </a:rPr>
              <a:t>t have time to accomplish these goals.  Also, I thought my temperament needed solitude and was not suited to the responsibilities that marriage and a family required.  I </a:t>
            </a:r>
            <a:r>
              <a:rPr lang="en-US" sz="2800" b="0" dirty="0" err="1">
                <a:solidFill>
                  <a:srgbClr val="FFFFFF"/>
                </a:solidFill>
                <a:latin typeface="Arial Narrow" charset="0"/>
              </a:rPr>
              <a:t>didn</a:t>
            </a:r>
            <a:r>
              <a:rPr lang="fr-FR" altLang="ja-JP" sz="2800" b="0" dirty="0">
                <a:solidFill>
                  <a:srgbClr val="FFFFFF"/>
                </a:solidFill>
                <a:latin typeface="Arial Narrow" charset="0"/>
              </a:rPr>
              <a:t>'</a:t>
            </a:r>
            <a:r>
              <a:rPr lang="en-US" sz="2800" b="0" dirty="0">
                <a:solidFill>
                  <a:srgbClr val="FFFFFF"/>
                </a:solidFill>
                <a:latin typeface="Arial Narrow" charset="0"/>
              </a:rPr>
              <a:t>t think I could blend into my husband with my whole heart.  Quite early, God revealed to me that I would be better off not to marry.</a:t>
            </a:r>
            <a:r>
              <a:rPr lang="en-US" altLang="ja-JP" sz="2800" b="0" dirty="0">
                <a:solidFill>
                  <a:srgbClr val="FFFFFF"/>
                </a:solidFill>
                <a:latin typeface="Arial Narrow" charset="0"/>
              </a:rPr>
              <a:t>"</a:t>
            </a:r>
            <a:r>
              <a:rPr lang="en-US" sz="2800" b="0" dirty="0">
                <a:solidFill>
                  <a:srgbClr val="FFFFFF"/>
                </a:solidFill>
                <a:latin typeface="Arial Narrow"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6085"/>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46083"/>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nodeType="afterEffect">
                                  <p:stCondLst>
                                    <p:cond delay="0"/>
                                  </p:stCondLst>
                                  <p:childTnLst>
                                    <p:set>
                                      <p:cBhvr>
                                        <p:cTn id="12" dur="1" fill="hold">
                                          <p:stCondLst>
                                            <p:cond delay="0"/>
                                          </p:stCondLst>
                                        </p:cTn>
                                        <p:tgtEl>
                                          <p:spTgt spid="460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0226" name="Picture 2" descr="VTGDian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541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0227" name="Rectangle 3"/>
          <p:cNvSpPr>
            <a:spLocks noGrp="1" noChangeArrowheads="1"/>
          </p:cNvSpPr>
          <p:nvPr>
            <p:ph type="ctrTitle"/>
          </p:nvPr>
        </p:nvSpPr>
        <p:spPr>
          <a:xfrm>
            <a:off x="0" y="5715000"/>
            <a:ext cx="9144000" cy="990600"/>
          </a:xfrm>
          <a:noFill/>
        </p:spPr>
        <p:txBody>
          <a:bodyPr/>
          <a:lstStyle/>
          <a:p>
            <a:pPr eaLnBrk="1" hangingPunct="1"/>
            <a:r>
              <a:rPr lang="en-US" sz="4000" b="1" dirty="0">
                <a:solidFill>
                  <a:schemeClr val="bg1"/>
                </a:solidFill>
                <a:latin typeface="Arial" charset="0"/>
                <a:ea typeface="Osaka" charset="0"/>
                <a:cs typeface="Osaka" charset="0"/>
              </a:rPr>
              <a:t>Perpetua</a:t>
            </a:r>
            <a:r>
              <a:rPr lang="fr-FR" altLang="ja-JP" sz="4000" b="1" dirty="0">
                <a:solidFill>
                  <a:schemeClr val="bg1"/>
                </a:solidFill>
                <a:latin typeface="Arial" charset="0"/>
                <a:ea typeface="Osaka" charset="0"/>
                <a:cs typeface="Osaka" charset="0"/>
              </a:rPr>
              <a:t>'</a:t>
            </a:r>
            <a:r>
              <a:rPr lang="en-US" altLang="ja-JP" sz="4000" b="1" dirty="0">
                <a:solidFill>
                  <a:schemeClr val="bg1"/>
                </a:solidFill>
                <a:latin typeface="Arial" charset="0"/>
                <a:ea typeface="Osaka" charset="0"/>
                <a:cs typeface="Osaka" charset="0"/>
              </a:rPr>
              <a:t>s Martyrdom (</a:t>
            </a:r>
            <a:r>
              <a:rPr lang="en-US" altLang="ja-JP" sz="3200" b="1" dirty="0">
                <a:solidFill>
                  <a:schemeClr val="bg1"/>
                </a:solidFill>
                <a:latin typeface="Arial" charset="0"/>
                <a:ea typeface="Osaka" charset="0"/>
                <a:cs typeface="Osaka" charset="0"/>
              </a:rPr>
              <a:t>AD</a:t>
            </a:r>
            <a:r>
              <a:rPr lang="en-US" altLang="ja-JP" sz="4000" b="1" dirty="0">
                <a:solidFill>
                  <a:schemeClr val="bg1"/>
                </a:solidFill>
                <a:latin typeface="Arial" charset="0"/>
                <a:ea typeface="Osaka" charset="0"/>
                <a:cs typeface="Osaka" charset="0"/>
              </a:rPr>
              <a:t> 203)</a:t>
            </a:r>
            <a:endParaRPr lang="en-US" sz="4000" b="1" dirty="0">
              <a:solidFill>
                <a:schemeClr val="bg1"/>
              </a:solidFill>
              <a:latin typeface="Arial" charset="0"/>
              <a:ea typeface="Osaka" charset="0"/>
              <a:cs typeface="Osaka" charset="0"/>
            </a:endParaRP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p>
        </p:txBody>
      </p:sp>
      <p:sp>
        <p:nvSpPr>
          <p:cNvPr id="392195" name="Title 2"/>
          <p:cNvSpPr>
            <a:spLocks noGrp="1"/>
          </p:cNvSpPr>
          <p:nvPr>
            <p:ph type="title" idx="4294967295"/>
          </p:nvPr>
        </p:nvSpPr>
        <p:spPr>
          <a:xfrm>
            <a:off x="0" y="2438400"/>
            <a:ext cx="9144000" cy="1143000"/>
          </a:xfrm>
        </p:spPr>
        <p:txBody>
          <a:bodyPr/>
          <a:lstStyle/>
          <a:p>
            <a:pPr algn="ctr"/>
            <a:r>
              <a:rPr lang="en-US" sz="8800" b="1" dirty="0">
                <a:solidFill>
                  <a:schemeClr val="bg1"/>
                </a:solidFill>
                <a:latin typeface="Arial" charset="0"/>
                <a:ea typeface="ＭＳ Ｐゴシック" charset="0"/>
                <a:cs typeface="Arial" charset="0"/>
              </a:rPr>
              <a:t>1 Corinthians 8</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2" descr="corint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154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971" name="Rectangle 3"/>
          <p:cNvSpPr>
            <a:spLocks noGrp="1" noChangeArrowheads="1"/>
          </p:cNvSpPr>
          <p:nvPr>
            <p:ph type="title" idx="4294967295"/>
          </p:nvPr>
        </p:nvSpPr>
        <p:spPr>
          <a:xfrm>
            <a:off x="0" y="2057400"/>
            <a:ext cx="9144000" cy="838200"/>
          </a:xfrm>
          <a:gradFill rotWithShape="0">
            <a:gsLst>
              <a:gs pos="0">
                <a:srgbClr val="1C183E"/>
              </a:gs>
              <a:gs pos="100000">
                <a:srgbClr val="1C183E">
                  <a:gamma/>
                  <a:shade val="47451"/>
                  <a:invGamma/>
                </a:srgbClr>
              </a:gs>
            </a:gsLst>
            <a:path path="shape">
              <a:fillToRect l="50000" t="50000" r="50000" b="50000"/>
            </a:path>
          </a:gradFill>
        </p:spPr>
        <p:txBody>
          <a:bodyPr/>
          <a:lstStyle/>
          <a:p>
            <a:pPr eaLnBrk="1" hangingPunct="1">
              <a:defRPr/>
            </a:pPr>
            <a:r>
              <a:rPr lang="en-US" sz="3600" b="1">
                <a:solidFill>
                  <a:schemeClr val="bg1"/>
                </a:solidFill>
                <a:latin typeface="Arial"/>
                <a:cs typeface="Arial"/>
              </a:rPr>
              <a:t>Where Convictions Come From…</a:t>
            </a:r>
            <a:endParaRPr lang="en-US" b="1">
              <a:solidFill>
                <a:schemeClr val="bg1"/>
              </a:solidFill>
              <a:latin typeface="Arial"/>
              <a:cs typeface="Arial"/>
            </a:endParaRPr>
          </a:p>
        </p:txBody>
      </p:sp>
      <p:sp>
        <p:nvSpPr>
          <p:cNvPr id="83972" name="Rectangle 4"/>
          <p:cNvSpPr>
            <a:spLocks noChangeArrowheads="1"/>
          </p:cNvSpPr>
          <p:nvPr/>
        </p:nvSpPr>
        <p:spPr bwMode="auto">
          <a:xfrm>
            <a:off x="304800" y="6096000"/>
            <a:ext cx="8839200"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r>
              <a:rPr lang="en-US" sz="2800">
                <a:solidFill>
                  <a:srgbClr val="FFFFFF"/>
                </a:solidFill>
                <a:latin typeface="Arial"/>
                <a:cs typeface="Arial"/>
              </a:rPr>
              <a:t>View of Acrocorinth from the City</a:t>
            </a:r>
            <a:endParaRPr lang="en-US" sz="3600">
              <a:solidFill>
                <a:srgbClr val="FFFFFF"/>
              </a:solidFill>
              <a:latin typeface="Arial"/>
              <a:cs typeface="Arial"/>
            </a:endParaRPr>
          </a:p>
        </p:txBody>
      </p:sp>
      <p:sp>
        <p:nvSpPr>
          <p:cNvPr id="83973" name="Rectangle 5"/>
          <p:cNvSpPr>
            <a:spLocks noChangeArrowheads="1"/>
          </p:cNvSpPr>
          <p:nvPr/>
        </p:nvSpPr>
        <p:spPr bwMode="auto">
          <a:xfrm>
            <a:off x="609600" y="4167188"/>
            <a:ext cx="3657600" cy="838200"/>
          </a:xfrm>
          <a:prstGeom prst="rect">
            <a:avLst/>
          </a:prstGeom>
          <a:gradFill rotWithShape="0">
            <a:gsLst>
              <a:gs pos="0">
                <a:srgbClr val="1C183E"/>
              </a:gs>
              <a:gs pos="100000">
                <a:srgbClr val="1C183E">
                  <a:gamma/>
                  <a:shade val="47451"/>
                  <a:invGamma/>
                </a:srgbClr>
              </a:gs>
            </a:gsLst>
            <a:path path="shape">
              <a:fillToRect l="50000" t="50000" r="50000" b="50000"/>
            </a:path>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r>
              <a:rPr lang="en-US" sz="3600">
                <a:solidFill>
                  <a:srgbClr val="FFFFFF"/>
                </a:solidFill>
                <a:latin typeface="Arial"/>
                <a:cs typeface="Arial"/>
              </a:rPr>
              <a:t>Scripture</a:t>
            </a:r>
            <a:endParaRPr lang="en-US" sz="4400">
              <a:solidFill>
                <a:srgbClr val="FFFFFF"/>
              </a:solidFill>
              <a:latin typeface="Arial"/>
              <a:cs typeface="Arial"/>
            </a:endParaRPr>
          </a:p>
        </p:txBody>
      </p:sp>
      <p:sp>
        <p:nvSpPr>
          <p:cNvPr id="83974" name="AutoShape 6"/>
          <p:cNvSpPr>
            <a:spLocks noChangeArrowheads="1"/>
          </p:cNvSpPr>
          <p:nvPr/>
        </p:nvSpPr>
        <p:spPr bwMode="auto">
          <a:xfrm rot="2014926">
            <a:off x="2971800" y="2895600"/>
            <a:ext cx="762000" cy="1219200"/>
          </a:xfrm>
          <a:prstGeom prst="downArrow">
            <a:avLst>
              <a:gd name="adj1" fmla="val 50000"/>
              <a:gd name="adj2" fmla="val 40000"/>
            </a:avLst>
          </a:prstGeom>
          <a:solidFill>
            <a:srgbClr val="FFCC00"/>
          </a:solidFill>
          <a:ln w="9525">
            <a:solidFill>
              <a:schemeClr val="tx1"/>
            </a:solidFill>
            <a:miter lim="800000"/>
            <a:headEnd/>
            <a:tailEn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solidFill>
                <a:srgbClr val="000000"/>
              </a:solidFill>
              <a:latin typeface="Arial"/>
              <a:cs typeface="Arial"/>
            </a:endParaRPr>
          </a:p>
        </p:txBody>
      </p:sp>
    </p:spTree>
    <p:extLst>
      <p:ext uri="{BB962C8B-B14F-4D97-AF65-F5344CB8AC3E}">
        <p14:creationId xmlns:p14="http://schemas.microsoft.com/office/powerpoint/2010/main" val="387571518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3974"/>
                                        </p:tgtEl>
                                        <p:attrNameLst>
                                          <p:attrName>style.visibility</p:attrName>
                                        </p:attrNameLst>
                                      </p:cBhvr>
                                      <p:to>
                                        <p:strVal val="visible"/>
                                      </p:to>
                                    </p:set>
                                    <p:animEffect transition="in" filter="wipe(up)">
                                      <p:cBhvr>
                                        <p:cTn id="7" dur="500"/>
                                        <p:tgtEl>
                                          <p:spTgt spid="83974"/>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3973"/>
                                        </p:tgtEl>
                                        <p:attrNameLst>
                                          <p:attrName>style.visibility</p:attrName>
                                        </p:attrNameLst>
                                      </p:cBhvr>
                                      <p:to>
                                        <p:strVal val="visible"/>
                                      </p:to>
                                    </p:set>
                                    <p:animEffect transition="in" filter="wipe(left)">
                                      <p:cBhvr>
                                        <p:cTn id="11" dur="500"/>
                                        <p:tgtEl>
                                          <p:spTgt spid="839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3" grpId="0" animBg="1" autoUpdateAnimBg="0"/>
      <p:bldP spid="83974" grpId="0" animBg="1"/>
    </p:bldLst>
  </p:timing>
</p:sld>
</file>

<file path=ppt/slides/slide2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362" name="Picture 2" descr="HCW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9635" name="Rectangle 3"/>
          <p:cNvSpPr>
            <a:spLocks noGrp="1" noChangeArrowheads="1"/>
          </p:cNvSpPr>
          <p:nvPr>
            <p:ph type="ctrTitle"/>
          </p:nvPr>
        </p:nvSpPr>
        <p:spPr>
          <a:xfrm>
            <a:off x="685800" y="1295400"/>
            <a:ext cx="7772400" cy="2667000"/>
          </a:xfrm>
          <a:effectLst>
            <a:outerShdw blurRad="63500" dist="35921" dir="2700000" algn="ctr" rotWithShape="0">
              <a:srgbClr val="000000">
                <a:alpha val="74998"/>
              </a:srgbClr>
            </a:outerShdw>
          </a:effectLst>
        </p:spPr>
        <p:txBody>
          <a:bodyPr/>
          <a:lstStyle/>
          <a:p>
            <a:pPr eaLnBrk="1" hangingPunct="1">
              <a:defRPr/>
            </a:pPr>
            <a:r>
              <a:rPr lang="en-US" sz="8800">
                <a:solidFill>
                  <a:schemeClr val="bg1"/>
                </a:solidFill>
                <a:effectLst>
                  <a:outerShdw blurRad="38100" dist="38100" dir="2700000" algn="tl">
                    <a:srgbClr val="808080"/>
                  </a:outerShdw>
                </a:effectLst>
              </a:rPr>
              <a:t>Things wrong at </a:t>
            </a:r>
            <a:r>
              <a:rPr lang="en-US" sz="8800" i="1">
                <a:solidFill>
                  <a:srgbClr val="FFFF00"/>
                </a:solidFill>
                <a:effectLst>
                  <a:outerShdw blurRad="38100" dist="38100" dir="2700000" algn="tl">
                    <a:srgbClr val="FFFFFF"/>
                  </a:outerShdw>
                </a:effectLst>
              </a:rPr>
              <a:t>Corinth</a:t>
            </a:r>
            <a:endParaRPr lang="en-US">
              <a:solidFill>
                <a:schemeClr val="bg1"/>
              </a:solidFill>
            </a:endParaRPr>
          </a:p>
        </p:txBody>
      </p:sp>
      <p:sp>
        <p:nvSpPr>
          <p:cNvPr id="69636" name="WordArt 4" descr="Narrow vertical"/>
          <p:cNvSpPr>
            <a:spLocks noChangeArrowheads="1" noChangeShapeType="1" noTextEdit="1"/>
          </p:cNvSpPr>
          <p:nvPr/>
        </p:nvSpPr>
        <p:spPr bwMode="auto">
          <a:xfrm rot="-871621">
            <a:off x="4038600" y="4953000"/>
            <a:ext cx="4419600" cy="1600200"/>
          </a:xfrm>
          <a:prstGeom prst="rect">
            <a:avLst/>
          </a:prstGeom>
        </p:spPr>
        <p:txBody>
          <a:bodyPr wrap="none" fromWordArt="1">
            <a:prstTxWarp prst="textCurveUp">
              <a:avLst>
                <a:gd name="adj" fmla="val 40356"/>
              </a:avLst>
            </a:prstTxWarp>
          </a:bodyPr>
          <a:lstStyle/>
          <a:p>
            <a:r>
              <a:rPr lang="en-US" sz="3600" kern="1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Discontentment (7)</a:t>
            </a:r>
          </a:p>
        </p:txBody>
      </p:sp>
      <p:sp>
        <p:nvSpPr>
          <p:cNvPr id="69638" name="WordArt 6" descr="Narrow vertical"/>
          <p:cNvSpPr>
            <a:spLocks noChangeArrowheads="1" noChangeShapeType="1" noTextEdit="1"/>
          </p:cNvSpPr>
          <p:nvPr/>
        </p:nvSpPr>
        <p:spPr bwMode="auto">
          <a:xfrm rot="318455">
            <a:off x="2514600" y="0"/>
            <a:ext cx="3708400" cy="1447800"/>
          </a:xfrm>
          <a:prstGeom prst="rect">
            <a:avLst/>
          </a:prstGeom>
        </p:spPr>
        <p:txBody>
          <a:bodyPr wrap="none" fromWordArt="1">
            <a:prstTxWarp prst="textCurveUp">
              <a:avLst>
                <a:gd name="adj" fmla="val 40356"/>
              </a:avLst>
            </a:prstTxWarp>
          </a:bodyPr>
          <a:lstStyle/>
          <a:p>
            <a:r>
              <a:rPr lang="en-US" sz="3600" kern="1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Divisions (1-4)</a:t>
            </a:r>
          </a:p>
        </p:txBody>
      </p:sp>
      <p:sp>
        <p:nvSpPr>
          <p:cNvPr id="69640" name="Text Box 8"/>
          <p:cNvSpPr txBox="1">
            <a:spLocks noChangeArrowheads="1"/>
          </p:cNvSpPr>
          <p:nvPr/>
        </p:nvSpPr>
        <p:spPr bwMode="auto">
          <a:xfrm>
            <a:off x="2590800" y="3962400"/>
            <a:ext cx="3754438" cy="762000"/>
          </a:xfrm>
          <a:prstGeom prst="rect">
            <a:avLst/>
          </a:prstGeom>
          <a:solidFill>
            <a:srgbClr val="000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spAutoFit/>
          </a:bodyPr>
          <a:lstStyle/>
          <a:p>
            <a:pPr>
              <a:defRPr/>
            </a:pPr>
            <a:r>
              <a:rPr lang="en-US" sz="4400">
                <a:solidFill>
                  <a:srgbClr val="FFFFFF"/>
                </a:solidFill>
                <a:cs typeface="Osaka"/>
              </a:rPr>
              <a:t>1 Corinthians</a:t>
            </a:r>
          </a:p>
        </p:txBody>
      </p:sp>
      <p:sp>
        <p:nvSpPr>
          <p:cNvPr id="69639" name="WordArt 7" descr="Narrow vertical"/>
          <p:cNvSpPr>
            <a:spLocks noChangeArrowheads="1" noChangeShapeType="1" noTextEdit="1"/>
          </p:cNvSpPr>
          <p:nvPr/>
        </p:nvSpPr>
        <p:spPr bwMode="auto">
          <a:xfrm rot="-1307426">
            <a:off x="0" y="4876800"/>
            <a:ext cx="3124200" cy="1617663"/>
          </a:xfrm>
          <a:prstGeom prst="rect">
            <a:avLst/>
          </a:prstGeom>
        </p:spPr>
        <p:txBody>
          <a:bodyPr wrap="none" fromWordArt="1">
            <a:prstTxWarp prst="textCurveUp">
              <a:avLst>
                <a:gd name="adj" fmla="val 40356"/>
              </a:avLst>
            </a:prstTxWarp>
          </a:bodyPr>
          <a:lstStyle/>
          <a:p>
            <a:r>
              <a:rPr lang="en-US" sz="3600" kern="1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Immorality (5-6)</a:t>
            </a:r>
          </a:p>
        </p:txBody>
      </p:sp>
    </p:spTree>
    <p:extLst>
      <p:ext uri="{BB962C8B-B14F-4D97-AF65-F5344CB8AC3E}">
        <p14:creationId xmlns:p14="http://schemas.microsoft.com/office/powerpoint/2010/main" val="18969281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69638"/>
                                        </p:tgtEl>
                                        <p:attrNameLst>
                                          <p:attrName>style.visibility</p:attrName>
                                        </p:attrNameLst>
                                      </p:cBhvr>
                                      <p:to>
                                        <p:strVal val="visible"/>
                                      </p:to>
                                    </p:set>
                                    <p:animEffect transition="in" filter="fade">
                                      <p:cBhvr>
                                        <p:cTn id="7" dur="770" decel="100000"/>
                                        <p:tgtEl>
                                          <p:spTgt spid="69638"/>
                                        </p:tgtEl>
                                      </p:cBhvr>
                                    </p:animEffect>
                                    <p:animScale>
                                      <p:cBhvr>
                                        <p:cTn id="8" dur="770" decel="100000"/>
                                        <p:tgtEl>
                                          <p:spTgt spid="69638"/>
                                        </p:tgtEl>
                                      </p:cBhvr>
                                      <p:from x="10000" y="10000"/>
                                      <p:to x="200000" y="450000"/>
                                    </p:animScale>
                                    <p:animScale>
                                      <p:cBhvr>
                                        <p:cTn id="9" dur="1230" accel="100000" fill="hold">
                                          <p:stCondLst>
                                            <p:cond delay="770"/>
                                          </p:stCondLst>
                                        </p:cTn>
                                        <p:tgtEl>
                                          <p:spTgt spid="69638"/>
                                        </p:tgtEl>
                                      </p:cBhvr>
                                      <p:from x="200000" y="450000"/>
                                      <p:to x="100000" y="100000"/>
                                    </p:animScale>
                                    <p:set>
                                      <p:cBhvr>
                                        <p:cTn id="10" dur="770" fill="hold"/>
                                        <p:tgtEl>
                                          <p:spTgt spid="69638"/>
                                        </p:tgtEl>
                                        <p:attrNameLst>
                                          <p:attrName>ppt_x</p:attrName>
                                        </p:attrNameLst>
                                      </p:cBhvr>
                                      <p:to>
                                        <p:strVal val="(0.5)"/>
                                      </p:to>
                                    </p:set>
                                    <p:anim from="(0.5)" to="(#ppt_x)" calcmode="lin" valueType="num">
                                      <p:cBhvr>
                                        <p:cTn id="11" dur="1230" accel="100000" fill="hold">
                                          <p:stCondLst>
                                            <p:cond delay="770"/>
                                          </p:stCondLst>
                                        </p:cTn>
                                        <p:tgtEl>
                                          <p:spTgt spid="69638"/>
                                        </p:tgtEl>
                                        <p:attrNameLst>
                                          <p:attrName>ppt_x</p:attrName>
                                        </p:attrNameLst>
                                      </p:cBhvr>
                                    </p:anim>
                                    <p:set>
                                      <p:cBhvr>
                                        <p:cTn id="12" dur="770" fill="hold"/>
                                        <p:tgtEl>
                                          <p:spTgt spid="69638"/>
                                        </p:tgtEl>
                                        <p:attrNameLst>
                                          <p:attrName>ppt_y</p:attrName>
                                        </p:attrNameLst>
                                      </p:cBhvr>
                                      <p:to>
                                        <p:strVal val="(#ppt_y+0.4)"/>
                                      </p:to>
                                    </p:set>
                                    <p:anim from="(#ppt_y+0.4)" to="(#ppt_y)" calcmode="lin" valueType="num">
                                      <p:cBhvr>
                                        <p:cTn id="13" dur="1230" accel="100000" fill="hold">
                                          <p:stCondLst>
                                            <p:cond delay="770"/>
                                          </p:stCondLst>
                                        </p:cTn>
                                        <p:tgtEl>
                                          <p:spTgt spid="69638"/>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69639"/>
                                        </p:tgtEl>
                                        <p:attrNameLst>
                                          <p:attrName>style.visibility</p:attrName>
                                        </p:attrNameLst>
                                      </p:cBhvr>
                                      <p:to>
                                        <p:strVal val="visible"/>
                                      </p:to>
                                    </p:set>
                                    <p:animEffect transition="in" filter="fade">
                                      <p:cBhvr>
                                        <p:cTn id="18" dur="770" decel="100000"/>
                                        <p:tgtEl>
                                          <p:spTgt spid="69639"/>
                                        </p:tgtEl>
                                      </p:cBhvr>
                                    </p:animEffect>
                                    <p:animScale>
                                      <p:cBhvr>
                                        <p:cTn id="19" dur="770" decel="100000"/>
                                        <p:tgtEl>
                                          <p:spTgt spid="69639"/>
                                        </p:tgtEl>
                                      </p:cBhvr>
                                      <p:from x="10000" y="10000"/>
                                      <p:to x="200000" y="450000"/>
                                    </p:animScale>
                                    <p:animScale>
                                      <p:cBhvr>
                                        <p:cTn id="20" dur="1230" accel="100000" fill="hold">
                                          <p:stCondLst>
                                            <p:cond delay="770"/>
                                          </p:stCondLst>
                                        </p:cTn>
                                        <p:tgtEl>
                                          <p:spTgt spid="69639"/>
                                        </p:tgtEl>
                                      </p:cBhvr>
                                      <p:from x="200000" y="450000"/>
                                      <p:to x="100000" y="100000"/>
                                    </p:animScale>
                                    <p:set>
                                      <p:cBhvr>
                                        <p:cTn id="21" dur="770" fill="hold"/>
                                        <p:tgtEl>
                                          <p:spTgt spid="69639"/>
                                        </p:tgtEl>
                                        <p:attrNameLst>
                                          <p:attrName>ppt_x</p:attrName>
                                        </p:attrNameLst>
                                      </p:cBhvr>
                                      <p:to>
                                        <p:strVal val="(0.5)"/>
                                      </p:to>
                                    </p:set>
                                    <p:anim from="(0.5)" to="(#ppt_x)" calcmode="lin" valueType="num">
                                      <p:cBhvr>
                                        <p:cTn id="22" dur="1230" accel="100000" fill="hold">
                                          <p:stCondLst>
                                            <p:cond delay="770"/>
                                          </p:stCondLst>
                                        </p:cTn>
                                        <p:tgtEl>
                                          <p:spTgt spid="69639"/>
                                        </p:tgtEl>
                                        <p:attrNameLst>
                                          <p:attrName>ppt_x</p:attrName>
                                        </p:attrNameLst>
                                      </p:cBhvr>
                                    </p:anim>
                                    <p:set>
                                      <p:cBhvr>
                                        <p:cTn id="23" dur="770" fill="hold"/>
                                        <p:tgtEl>
                                          <p:spTgt spid="69639"/>
                                        </p:tgtEl>
                                        <p:attrNameLst>
                                          <p:attrName>ppt_y</p:attrName>
                                        </p:attrNameLst>
                                      </p:cBhvr>
                                      <p:to>
                                        <p:strVal val="(#ppt_y+0.4)"/>
                                      </p:to>
                                    </p:set>
                                    <p:anim from="(#ppt_y+0.4)" to="(#ppt_y)" calcmode="lin" valueType="num">
                                      <p:cBhvr>
                                        <p:cTn id="24" dur="1230" accel="100000" fill="hold">
                                          <p:stCondLst>
                                            <p:cond delay="770"/>
                                          </p:stCondLst>
                                        </p:cTn>
                                        <p:tgtEl>
                                          <p:spTgt spid="69639"/>
                                        </p:tgtEl>
                                        <p:attrNameLst>
                                          <p:attrName>ppt_y</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51" presetClass="entr" presetSubtype="0" fill="hold" grpId="0" nodeType="clickEffect">
                                  <p:stCondLst>
                                    <p:cond delay="0"/>
                                  </p:stCondLst>
                                  <p:childTnLst>
                                    <p:set>
                                      <p:cBhvr>
                                        <p:cTn id="28" dur="1" fill="hold">
                                          <p:stCondLst>
                                            <p:cond delay="0"/>
                                          </p:stCondLst>
                                        </p:cTn>
                                        <p:tgtEl>
                                          <p:spTgt spid="69636"/>
                                        </p:tgtEl>
                                        <p:attrNameLst>
                                          <p:attrName>style.visibility</p:attrName>
                                        </p:attrNameLst>
                                      </p:cBhvr>
                                      <p:to>
                                        <p:strVal val="visible"/>
                                      </p:to>
                                    </p:set>
                                    <p:animEffect transition="in" filter="fade">
                                      <p:cBhvr>
                                        <p:cTn id="29" dur="770" decel="100000"/>
                                        <p:tgtEl>
                                          <p:spTgt spid="69636"/>
                                        </p:tgtEl>
                                      </p:cBhvr>
                                    </p:animEffect>
                                    <p:animScale>
                                      <p:cBhvr>
                                        <p:cTn id="30" dur="770" decel="100000"/>
                                        <p:tgtEl>
                                          <p:spTgt spid="69636"/>
                                        </p:tgtEl>
                                      </p:cBhvr>
                                      <p:from x="10000" y="10000"/>
                                      <p:to x="200000" y="450000"/>
                                    </p:animScale>
                                    <p:animScale>
                                      <p:cBhvr>
                                        <p:cTn id="31" dur="1230" accel="100000" fill="hold">
                                          <p:stCondLst>
                                            <p:cond delay="770"/>
                                          </p:stCondLst>
                                        </p:cTn>
                                        <p:tgtEl>
                                          <p:spTgt spid="69636"/>
                                        </p:tgtEl>
                                      </p:cBhvr>
                                      <p:from x="200000" y="450000"/>
                                      <p:to x="100000" y="100000"/>
                                    </p:animScale>
                                    <p:set>
                                      <p:cBhvr>
                                        <p:cTn id="32" dur="770" fill="hold"/>
                                        <p:tgtEl>
                                          <p:spTgt spid="69636"/>
                                        </p:tgtEl>
                                        <p:attrNameLst>
                                          <p:attrName>ppt_x</p:attrName>
                                        </p:attrNameLst>
                                      </p:cBhvr>
                                      <p:to>
                                        <p:strVal val="(0.5)"/>
                                      </p:to>
                                    </p:set>
                                    <p:anim from="(0.5)" to="(#ppt_x)" calcmode="lin" valueType="num">
                                      <p:cBhvr>
                                        <p:cTn id="33" dur="1230" accel="100000" fill="hold">
                                          <p:stCondLst>
                                            <p:cond delay="770"/>
                                          </p:stCondLst>
                                        </p:cTn>
                                        <p:tgtEl>
                                          <p:spTgt spid="69636"/>
                                        </p:tgtEl>
                                        <p:attrNameLst>
                                          <p:attrName>ppt_x</p:attrName>
                                        </p:attrNameLst>
                                      </p:cBhvr>
                                    </p:anim>
                                    <p:set>
                                      <p:cBhvr>
                                        <p:cTn id="34" dur="770" fill="hold"/>
                                        <p:tgtEl>
                                          <p:spTgt spid="69636"/>
                                        </p:tgtEl>
                                        <p:attrNameLst>
                                          <p:attrName>ppt_y</p:attrName>
                                        </p:attrNameLst>
                                      </p:cBhvr>
                                      <p:to>
                                        <p:strVal val="(#ppt_y+0.4)"/>
                                      </p:to>
                                    </p:set>
                                    <p:anim from="(#ppt_y+0.4)" to="(#ppt_y)" calcmode="lin" valueType="num">
                                      <p:cBhvr>
                                        <p:cTn id="35" dur="1230" accel="100000" fill="hold">
                                          <p:stCondLst>
                                            <p:cond delay="770"/>
                                          </p:stCondLst>
                                        </p:cTn>
                                        <p:tgtEl>
                                          <p:spTgt spid="6963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6" grpId="0" animBg="1"/>
      <p:bldP spid="69638" grpId="0" animBg="1"/>
      <p:bldP spid="69639" grpId="0" animBg="1"/>
    </p:bld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descr="corint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154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2867" name="Rectangle 3"/>
          <p:cNvSpPr>
            <a:spLocks noGrp="1" noChangeArrowheads="1"/>
          </p:cNvSpPr>
          <p:nvPr>
            <p:ph type="title" idx="4294967295"/>
          </p:nvPr>
        </p:nvSpPr>
        <p:spPr>
          <a:xfrm>
            <a:off x="0" y="2057400"/>
            <a:ext cx="9144000" cy="838200"/>
          </a:xfrm>
          <a:gradFill rotWithShape="0">
            <a:gsLst>
              <a:gs pos="0">
                <a:srgbClr val="1C183E"/>
              </a:gs>
              <a:gs pos="100000">
                <a:srgbClr val="1C183E">
                  <a:gamma/>
                  <a:shade val="47451"/>
                  <a:invGamma/>
                </a:srgbClr>
              </a:gs>
            </a:gsLst>
            <a:path path="shape">
              <a:fillToRect l="50000" t="50000" r="50000" b="50000"/>
            </a:path>
          </a:gradFill>
        </p:spPr>
        <p:txBody>
          <a:bodyPr/>
          <a:lstStyle/>
          <a:p>
            <a:pPr eaLnBrk="1" hangingPunct="1">
              <a:defRPr/>
            </a:pPr>
            <a:r>
              <a:rPr lang="en-US" sz="3600" b="1">
                <a:solidFill>
                  <a:schemeClr val="bg1"/>
                </a:solidFill>
                <a:latin typeface="Arial"/>
                <a:cs typeface="Arial"/>
              </a:rPr>
              <a:t>Where Convictions Come From…</a:t>
            </a:r>
            <a:endParaRPr lang="en-US" b="1">
              <a:solidFill>
                <a:schemeClr val="bg1"/>
              </a:solidFill>
              <a:latin typeface="Arial"/>
              <a:cs typeface="Arial"/>
            </a:endParaRPr>
          </a:p>
        </p:txBody>
      </p:sp>
      <p:sp>
        <p:nvSpPr>
          <p:cNvPr id="292868" name="Rectangle 4"/>
          <p:cNvSpPr>
            <a:spLocks noChangeArrowheads="1"/>
          </p:cNvSpPr>
          <p:nvPr/>
        </p:nvSpPr>
        <p:spPr bwMode="auto">
          <a:xfrm>
            <a:off x="304800" y="6019800"/>
            <a:ext cx="8839200" cy="838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r>
              <a:rPr lang="en-US" sz="3600">
                <a:solidFill>
                  <a:srgbClr val="FFFFFF"/>
                </a:solidFill>
                <a:latin typeface="Arial"/>
                <a:cs typeface="Arial"/>
              </a:rPr>
              <a:t>View of Acrocorinth from the City</a:t>
            </a:r>
            <a:endParaRPr lang="en-US" sz="4400">
              <a:solidFill>
                <a:srgbClr val="FFFFFF"/>
              </a:solidFill>
              <a:latin typeface="Arial"/>
              <a:cs typeface="Arial"/>
            </a:endParaRPr>
          </a:p>
        </p:txBody>
      </p:sp>
      <p:sp>
        <p:nvSpPr>
          <p:cNvPr id="292869" name="Rectangle 5"/>
          <p:cNvSpPr>
            <a:spLocks noChangeArrowheads="1"/>
          </p:cNvSpPr>
          <p:nvPr/>
        </p:nvSpPr>
        <p:spPr bwMode="auto">
          <a:xfrm>
            <a:off x="609600" y="4167188"/>
            <a:ext cx="3657600" cy="838200"/>
          </a:xfrm>
          <a:prstGeom prst="rect">
            <a:avLst/>
          </a:prstGeom>
          <a:gradFill rotWithShape="0">
            <a:gsLst>
              <a:gs pos="0">
                <a:srgbClr val="1C183E"/>
              </a:gs>
              <a:gs pos="100000">
                <a:srgbClr val="1C183E">
                  <a:gamma/>
                  <a:shade val="47451"/>
                  <a:invGamma/>
                </a:srgbClr>
              </a:gs>
            </a:gsLst>
            <a:path path="shape">
              <a:fillToRect l="50000" t="50000" r="50000" b="50000"/>
            </a:path>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r>
              <a:rPr lang="en-US" sz="3600">
                <a:solidFill>
                  <a:srgbClr val="FFFFFF"/>
                </a:solidFill>
                <a:latin typeface="Arial"/>
                <a:cs typeface="Arial"/>
              </a:rPr>
              <a:t>Scripture</a:t>
            </a:r>
            <a:endParaRPr lang="en-US" sz="4400">
              <a:solidFill>
                <a:srgbClr val="FFFFFF"/>
              </a:solidFill>
              <a:latin typeface="Arial"/>
              <a:cs typeface="Arial"/>
            </a:endParaRPr>
          </a:p>
        </p:txBody>
      </p:sp>
      <p:sp>
        <p:nvSpPr>
          <p:cNvPr id="292870" name="AutoShape 6"/>
          <p:cNvSpPr>
            <a:spLocks noChangeArrowheads="1"/>
          </p:cNvSpPr>
          <p:nvPr/>
        </p:nvSpPr>
        <p:spPr bwMode="auto">
          <a:xfrm rot="2014926">
            <a:off x="2971800" y="2895600"/>
            <a:ext cx="762000" cy="1219200"/>
          </a:xfrm>
          <a:prstGeom prst="downArrow">
            <a:avLst>
              <a:gd name="adj1" fmla="val 50000"/>
              <a:gd name="adj2" fmla="val 40000"/>
            </a:avLst>
          </a:prstGeom>
          <a:solidFill>
            <a:srgbClr val="FFCC00"/>
          </a:solidFill>
          <a:ln w="9525">
            <a:solidFill>
              <a:schemeClr val="tx1"/>
            </a:solidFill>
            <a:miter lim="800000"/>
            <a:headEnd/>
            <a:tailEn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solidFill>
                <a:srgbClr val="000000"/>
              </a:solidFill>
              <a:latin typeface="Arial"/>
              <a:cs typeface="Arial"/>
            </a:endParaRPr>
          </a:p>
        </p:txBody>
      </p:sp>
      <p:sp>
        <p:nvSpPr>
          <p:cNvPr id="292871" name="Rectangle 7"/>
          <p:cNvSpPr>
            <a:spLocks noChangeArrowheads="1"/>
          </p:cNvSpPr>
          <p:nvPr/>
        </p:nvSpPr>
        <p:spPr bwMode="auto">
          <a:xfrm>
            <a:off x="4648200" y="4114800"/>
            <a:ext cx="3657600" cy="838200"/>
          </a:xfrm>
          <a:prstGeom prst="rect">
            <a:avLst/>
          </a:prstGeom>
          <a:gradFill rotWithShape="0">
            <a:gsLst>
              <a:gs pos="0">
                <a:srgbClr val="1C183E"/>
              </a:gs>
              <a:gs pos="100000">
                <a:srgbClr val="1C183E">
                  <a:gamma/>
                  <a:shade val="47451"/>
                  <a:invGamma/>
                </a:srgbClr>
              </a:gs>
            </a:gsLst>
            <a:path path="shape">
              <a:fillToRect l="50000" t="50000" r="50000" b="50000"/>
            </a:path>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r>
              <a:rPr lang="en-US" sz="3600">
                <a:solidFill>
                  <a:srgbClr val="FFFFFF"/>
                </a:solidFill>
                <a:latin typeface="Arial"/>
                <a:cs typeface="Arial"/>
              </a:rPr>
              <a:t>Conscience</a:t>
            </a:r>
            <a:endParaRPr lang="en-US" sz="4400">
              <a:solidFill>
                <a:srgbClr val="FFFFFF"/>
              </a:solidFill>
              <a:latin typeface="Arial"/>
              <a:cs typeface="Arial"/>
            </a:endParaRPr>
          </a:p>
        </p:txBody>
      </p:sp>
      <p:sp>
        <p:nvSpPr>
          <p:cNvPr id="292872" name="AutoShape 8"/>
          <p:cNvSpPr>
            <a:spLocks noChangeArrowheads="1"/>
          </p:cNvSpPr>
          <p:nvPr/>
        </p:nvSpPr>
        <p:spPr bwMode="auto">
          <a:xfrm rot="-2085773">
            <a:off x="4800600" y="2895600"/>
            <a:ext cx="762000" cy="1219200"/>
          </a:xfrm>
          <a:prstGeom prst="downArrow">
            <a:avLst>
              <a:gd name="adj1" fmla="val 50000"/>
              <a:gd name="adj2" fmla="val 40000"/>
            </a:avLst>
          </a:prstGeom>
          <a:solidFill>
            <a:srgbClr val="FFCC00"/>
          </a:solidFill>
          <a:ln w="9525">
            <a:solidFill>
              <a:schemeClr val="tx1"/>
            </a:solidFill>
            <a:miter lim="800000"/>
            <a:headEnd/>
            <a:tailEn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solidFill>
                <a:srgbClr val="000000"/>
              </a:solidFill>
              <a:latin typeface="Arial"/>
              <a:cs typeface="Arial"/>
            </a:endParaRPr>
          </a:p>
        </p:txBody>
      </p:sp>
    </p:spTree>
    <p:extLst>
      <p:ext uri="{BB962C8B-B14F-4D97-AF65-F5344CB8AC3E}">
        <p14:creationId xmlns:p14="http://schemas.microsoft.com/office/powerpoint/2010/main" val="67351400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92870"/>
                                        </p:tgtEl>
                                        <p:attrNameLst>
                                          <p:attrName>style.visibility</p:attrName>
                                        </p:attrNameLst>
                                      </p:cBhvr>
                                      <p:to>
                                        <p:strVal val="visible"/>
                                      </p:to>
                                    </p:set>
                                    <p:animEffect transition="in" filter="wipe(up)">
                                      <p:cBhvr>
                                        <p:cTn id="7" dur="500"/>
                                        <p:tgtEl>
                                          <p:spTgt spid="292870"/>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92869"/>
                                        </p:tgtEl>
                                        <p:attrNameLst>
                                          <p:attrName>style.visibility</p:attrName>
                                        </p:attrNameLst>
                                      </p:cBhvr>
                                      <p:to>
                                        <p:strVal val="visible"/>
                                      </p:to>
                                    </p:set>
                                    <p:animEffect transition="in" filter="wipe(left)">
                                      <p:cBhvr>
                                        <p:cTn id="11" dur="500"/>
                                        <p:tgtEl>
                                          <p:spTgt spid="29286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292872"/>
                                        </p:tgtEl>
                                        <p:attrNameLst>
                                          <p:attrName>style.visibility</p:attrName>
                                        </p:attrNameLst>
                                      </p:cBhvr>
                                      <p:to>
                                        <p:strVal val="visible"/>
                                      </p:to>
                                    </p:set>
                                    <p:animEffect transition="in" filter="wipe(up)">
                                      <p:cBhvr>
                                        <p:cTn id="16" dur="500"/>
                                        <p:tgtEl>
                                          <p:spTgt spid="292872"/>
                                        </p:tgtEl>
                                      </p:cBhvr>
                                    </p:animEffect>
                                  </p:childTnLst>
                                </p:cTn>
                              </p:par>
                            </p:childTnLst>
                          </p:cTn>
                        </p:par>
                        <p:par>
                          <p:cTn id="17" fill="hold" nodeType="afterGroup">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92871"/>
                                        </p:tgtEl>
                                        <p:attrNameLst>
                                          <p:attrName>style.visibility</p:attrName>
                                        </p:attrNameLst>
                                      </p:cBhvr>
                                      <p:to>
                                        <p:strVal val="visible"/>
                                      </p:to>
                                    </p:set>
                                    <p:animEffect transition="in" filter="wipe(left)">
                                      <p:cBhvr>
                                        <p:cTn id="20" dur="500"/>
                                        <p:tgtEl>
                                          <p:spTgt spid="2928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869" grpId="0" animBg="1" autoUpdateAnimBg="0"/>
      <p:bldP spid="292870" grpId="0" animBg="1"/>
      <p:bldP spid="292871" grpId="0" animBg="1" autoUpdateAnimBg="0"/>
      <p:bldP spid="292872" grpId="0" animBg="1"/>
    </p:bld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9" name="Rectangle 3"/>
          <p:cNvSpPr>
            <a:spLocks noChangeArrowheads="1"/>
          </p:cNvSpPr>
          <p:nvPr/>
        </p:nvSpPr>
        <p:spPr bwMode="auto">
          <a:xfrm>
            <a:off x="4343400" y="0"/>
            <a:ext cx="4800600" cy="6858000"/>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128"/>
            </a:endParaRPr>
          </a:p>
        </p:txBody>
      </p:sp>
      <p:sp>
        <p:nvSpPr>
          <p:cNvPr id="295938" name="Rectangle 2"/>
          <p:cNvSpPr>
            <a:spLocks noGrp="1" noChangeArrowheads="1"/>
          </p:cNvSpPr>
          <p:nvPr>
            <p:ph type="title" idx="4294967295"/>
          </p:nvPr>
        </p:nvSpPr>
        <p:spPr>
          <a:xfrm>
            <a:off x="914400" y="115888"/>
            <a:ext cx="8077200" cy="1460500"/>
          </a:xfrm>
        </p:spPr>
        <p:txBody>
          <a:bodyPr/>
          <a:lstStyle/>
          <a:p>
            <a:pPr eaLnBrk="1" hangingPunct="1"/>
            <a:r>
              <a:rPr lang="en-US" sz="8800">
                <a:solidFill>
                  <a:schemeClr val="bg1"/>
                </a:solidFill>
                <a:cs typeface="ＭＳ Ｐゴシック" charset="-128"/>
              </a:rPr>
              <a:t>Black </a:t>
            </a:r>
            <a:r>
              <a:rPr lang="en-US" sz="8800">
                <a:solidFill>
                  <a:schemeClr val="tx1"/>
                </a:solidFill>
                <a:cs typeface="ＭＳ Ｐゴシック" charset="-128"/>
              </a:rPr>
              <a:t>&amp; White</a:t>
            </a:r>
            <a:endParaRPr lang="en-US" sz="3200">
              <a:cs typeface="ＭＳ Ｐゴシック" charset="-128"/>
            </a:endParaRPr>
          </a:p>
        </p:txBody>
      </p:sp>
      <p:sp>
        <p:nvSpPr>
          <p:cNvPr id="6" name="Rectangle 8"/>
          <p:cNvSpPr>
            <a:spLocks noChangeArrowheads="1"/>
          </p:cNvSpPr>
          <p:nvPr/>
        </p:nvSpPr>
        <p:spPr bwMode="auto">
          <a:xfrm>
            <a:off x="107950" y="3862388"/>
            <a:ext cx="4140200" cy="2590800"/>
          </a:xfrm>
          <a:prstGeom prst="rect">
            <a:avLst/>
          </a:prstGeom>
          <a:noFill/>
          <a:ln>
            <a:noFill/>
          </a:ln>
          <a:effectLst>
            <a:outerShdw blurRad="63500" dist="35921" dir="2700000" algn="ctr" rotWithShape="0">
              <a:schemeClr val="tx1">
                <a:alpha val="74998"/>
              </a:scheme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1"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Idolatry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1"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Adultery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1"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Murder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1"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Coveting</a:t>
            </a:r>
          </a:p>
        </p:txBody>
      </p:sp>
      <p:sp>
        <p:nvSpPr>
          <p:cNvPr id="7" name="Rectangle 8"/>
          <p:cNvSpPr>
            <a:spLocks noChangeArrowheads="1"/>
          </p:cNvSpPr>
          <p:nvPr/>
        </p:nvSpPr>
        <p:spPr bwMode="auto">
          <a:xfrm>
            <a:off x="4787900" y="3862388"/>
            <a:ext cx="4140200" cy="2590800"/>
          </a:xfrm>
          <a:prstGeom prst="rect">
            <a:avLst/>
          </a:prstGeom>
          <a:noFill/>
          <a:ln>
            <a:noFill/>
          </a:ln>
          <a:effectLst>
            <a:outerShdw blurRad="63500" dist="35921" dir="2700000" algn="ctr" rotWithShape="0">
              <a:schemeClr val="tx1">
                <a:alpha val="74998"/>
              </a:scheme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Contentment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Obedience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Prayer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Purity</a:t>
            </a:r>
          </a:p>
        </p:txBody>
      </p:sp>
      <p:sp>
        <p:nvSpPr>
          <p:cNvPr id="8" name="Rectangle 8"/>
          <p:cNvSpPr>
            <a:spLocks noChangeArrowheads="1"/>
          </p:cNvSpPr>
          <p:nvPr/>
        </p:nvSpPr>
        <p:spPr bwMode="auto">
          <a:xfrm>
            <a:off x="12700" y="1484313"/>
            <a:ext cx="4140200" cy="2590800"/>
          </a:xfrm>
          <a:prstGeom prst="rect">
            <a:avLst/>
          </a:prstGeom>
          <a:noFill/>
          <a:ln>
            <a:noFill/>
          </a:ln>
          <a:effectLst>
            <a:outerShdw blurRad="63500" dist="35921" dir="2700000" algn="ctr" rotWithShape="0">
              <a:schemeClr val="tx1">
                <a:alpha val="74998"/>
              </a:scheme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1"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Practices the Bible says are always wrong</a:t>
            </a:r>
          </a:p>
        </p:txBody>
      </p:sp>
      <p:sp>
        <p:nvSpPr>
          <p:cNvPr id="9" name="Rectangle 8"/>
          <p:cNvSpPr>
            <a:spLocks noChangeArrowheads="1"/>
          </p:cNvSpPr>
          <p:nvPr/>
        </p:nvSpPr>
        <p:spPr bwMode="auto">
          <a:xfrm>
            <a:off x="4694238" y="1484313"/>
            <a:ext cx="4138612" cy="2590800"/>
          </a:xfrm>
          <a:prstGeom prst="rect">
            <a:avLst/>
          </a:prstGeom>
          <a:noFill/>
          <a:ln>
            <a:noFill/>
          </a:ln>
          <a:effectLst>
            <a:outerShdw blurRad="63500" dist="35921" dir="2700000" algn="ctr" rotWithShape="0">
              <a:schemeClr val="tx1">
                <a:alpha val="74998"/>
              </a:scheme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Practices the Bible says are always right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95939"/>
                                        </p:tgtEl>
                                        <p:attrNameLst>
                                          <p:attrName>style.visibility</p:attrName>
                                        </p:attrNameLst>
                                      </p:cBhvr>
                                      <p:to>
                                        <p:strVal val="visible"/>
                                      </p:to>
                                    </p:set>
                                    <p:animEffect transition="in" filter="wipe(left)">
                                      <p:cBhvr>
                                        <p:cTn id="7" dur="500"/>
                                        <p:tgtEl>
                                          <p:spTgt spid="295939"/>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95938"/>
                                        </p:tgtEl>
                                        <p:attrNameLst>
                                          <p:attrName>style.visibility</p:attrName>
                                        </p:attrNameLst>
                                      </p:cBhvr>
                                      <p:to>
                                        <p:strVal val="visible"/>
                                      </p:to>
                                    </p:set>
                                    <p:animEffect transition="in" filter="wipe(left)">
                                      <p:cBhvr>
                                        <p:cTn id="11" dur="500"/>
                                        <p:tgtEl>
                                          <p:spTgt spid="29593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2000"/>
                                        <p:tgtEl>
                                          <p:spTgt spid="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2000"/>
                                        <p:tgtEl>
                                          <p:spTgt spid="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circle(in)">
                                      <p:cBhvr>
                                        <p:cTn id="3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939" grpId="0" animBg="1"/>
      <p:bldP spid="295938" grpId="0"/>
      <p:bldP spid="6" grpId="0"/>
      <p:bldP spid="7" grpId="0"/>
      <p:bldP spid="8" grpId="0"/>
      <p:bldP spid="9" grpId="0"/>
    </p:bld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8BFE97-8DDC-1EAB-9A71-80B96D6F9C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9144000" cy="6857999"/>
          </a:xfrm>
          <a:prstGeom prst="rect">
            <a:avLst/>
          </a:prstGeom>
        </p:spPr>
      </p:pic>
      <p:sp>
        <p:nvSpPr>
          <p:cNvPr id="86021" name="Rectangle 5"/>
          <p:cNvSpPr>
            <a:spLocks noGrp="1" noChangeArrowheads="1"/>
          </p:cNvSpPr>
          <p:nvPr>
            <p:ph type="title" idx="4294967295"/>
          </p:nvPr>
        </p:nvSpPr>
        <p:spPr>
          <a:xfrm>
            <a:off x="2514600" y="228600"/>
            <a:ext cx="3962400" cy="3733800"/>
          </a:xfrm>
          <a:effectLst>
            <a:outerShdw blurRad="63500" dist="35921" dir="2700000" algn="ctr" rotWithShape="0">
              <a:schemeClr val="tx1">
                <a:alpha val="74998"/>
              </a:schemeClr>
            </a:outerShdw>
          </a:effectLst>
        </p:spPr>
        <p:txBody>
          <a:bodyPr/>
          <a:lstStyle/>
          <a:p>
            <a:pPr eaLnBrk="1" hangingPunct="1">
              <a:defRPr/>
            </a:pPr>
            <a:r>
              <a:rPr lang="en-US" sz="9600">
                <a:solidFill>
                  <a:schemeClr val="bg1"/>
                </a:solidFill>
                <a:latin typeface="Arial" charset="0"/>
                <a:ea typeface="Arial" charset="0"/>
                <a:cs typeface="Arial" charset="0"/>
              </a:rPr>
              <a:t>Gray Areas</a:t>
            </a:r>
            <a:endParaRPr lang="en-US" sz="9600">
              <a:latin typeface="Arial" charset="0"/>
              <a:ea typeface="Arial" charset="0"/>
              <a:cs typeface="Arial" charset="0"/>
            </a:endParaRPr>
          </a:p>
        </p:txBody>
      </p:sp>
      <p:sp>
        <p:nvSpPr>
          <p:cNvPr id="86024" name="Rectangle 8"/>
          <p:cNvSpPr>
            <a:spLocks noChangeArrowheads="1"/>
          </p:cNvSpPr>
          <p:nvPr/>
        </p:nvSpPr>
        <p:spPr bwMode="auto">
          <a:xfrm>
            <a:off x="2151063" y="3962400"/>
            <a:ext cx="4724400" cy="2590800"/>
          </a:xfrm>
          <a:prstGeom prst="rect">
            <a:avLst/>
          </a:prstGeom>
          <a:noFill/>
          <a:ln>
            <a:noFill/>
          </a:ln>
          <a:effectLst>
            <a:outerShdw blurRad="63500" dist="35921" dir="2700000" algn="ctr" rotWithShape="0">
              <a:schemeClr val="tx1">
                <a:alpha val="74998"/>
              </a:schemeClr>
            </a:outerShdw>
          </a:effectLst>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1" u="none" strike="noStrike" kern="1200" cap="none" spc="0" normalizeH="0" baseline="0" noProof="0">
                <a:ln>
                  <a:noFill/>
                </a:ln>
                <a:solidFill>
                  <a:srgbClr val="FFFFFF"/>
                </a:solidFill>
                <a:effectLst/>
                <a:uLnTx/>
                <a:uFillTx/>
                <a:latin typeface="Arial" charset="0"/>
                <a:ea typeface="ＭＳ Ｐゴシック" charset="-128"/>
              </a:rPr>
              <a:t>Practices not forbidden in the Bible over which Christians disagree</a:t>
            </a:r>
            <a:endParaRPr kumimoji="0" lang="en-US" sz="5400" b="0" i="1" u="none" strike="noStrike" kern="1200" cap="none" spc="0" normalizeH="0" baseline="0" noProof="0">
              <a:ln>
                <a:noFill/>
              </a:ln>
              <a:solidFill>
                <a:srgbClr val="000000"/>
              </a:solidFill>
              <a:effectLst/>
              <a:uLnTx/>
              <a:uFillTx/>
              <a:latin typeface="Arial" charset="0"/>
              <a:ea typeface="ＭＳ Ｐゴシック" charset="-128"/>
            </a:endParaRPr>
          </a:p>
        </p:txBody>
      </p:sp>
      <p:sp>
        <p:nvSpPr>
          <p:cNvPr id="960518" name="TextBox 7"/>
          <p:cNvSpPr txBox="1">
            <a:spLocks noChangeArrowheads="1"/>
          </p:cNvSpPr>
          <p:nvPr/>
        </p:nvSpPr>
        <p:spPr bwMode="auto">
          <a:xfrm>
            <a:off x="8027988" y="87313"/>
            <a:ext cx="1041400" cy="461962"/>
          </a:xfrm>
          <a:prstGeom prst="rect">
            <a:avLst/>
          </a:prstGeom>
          <a:noFill/>
          <a:ln w="9525">
            <a:noFill/>
            <a:miter lim="800000"/>
            <a:headEnd/>
            <a:tailEnd/>
          </a:ln>
        </p:spPr>
        <p:txBody>
          <a:bodyPr wrap="non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128"/>
              </a:rPr>
              <a:t>155aa</a:t>
            </a:r>
          </a:p>
        </p:txBody>
      </p:sp>
    </p:spTree>
  </p:cSld>
  <p:clrMapOvr>
    <a:masterClrMapping/>
  </p:clrMapOvr>
  <p:transition/>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49C5DA-705B-4CBE-5848-42324FC03A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9144000" cy="6857999"/>
          </a:xfrm>
          <a:prstGeom prst="rect">
            <a:avLst/>
          </a:prstGeom>
        </p:spPr>
      </p:pic>
      <p:sp>
        <p:nvSpPr>
          <p:cNvPr id="456708" name="Rectangle 4"/>
          <p:cNvSpPr>
            <a:spLocks noGrp="1" noChangeArrowheads="1"/>
          </p:cNvSpPr>
          <p:nvPr>
            <p:ph type="title" idx="4294967295"/>
          </p:nvPr>
        </p:nvSpPr>
        <p:spPr>
          <a:xfrm>
            <a:off x="0" y="228600"/>
            <a:ext cx="9144000" cy="608013"/>
          </a:xfrm>
          <a:effectLst>
            <a:outerShdw blurRad="63500" dist="35921" dir="2700000" algn="ctr" rotWithShape="0">
              <a:schemeClr val="tx1">
                <a:alpha val="74998"/>
              </a:schemeClr>
            </a:outerShdw>
          </a:effectLst>
        </p:spPr>
        <p:txBody>
          <a:bodyPr/>
          <a:lstStyle/>
          <a:p>
            <a:pPr eaLnBrk="1" hangingPunct="1">
              <a:defRPr/>
            </a:pPr>
            <a:r>
              <a:rPr lang="en-US" sz="5400">
                <a:solidFill>
                  <a:schemeClr val="bg1"/>
                </a:solidFill>
                <a:latin typeface="Arial" charset="0"/>
                <a:ea typeface="Arial" charset="0"/>
                <a:cs typeface="Arial" charset="0"/>
              </a:rPr>
              <a:t>Gray Area Examples</a:t>
            </a:r>
            <a:endParaRPr lang="en-US" sz="8000">
              <a:latin typeface="Arial" charset="0"/>
              <a:ea typeface="Arial" charset="0"/>
              <a:cs typeface="Arial" charset="0"/>
            </a:endParaRPr>
          </a:p>
        </p:txBody>
      </p:sp>
      <p:sp>
        <p:nvSpPr>
          <p:cNvPr id="456709" name="Rectangle 5"/>
          <p:cNvSpPr>
            <a:spLocks noChangeArrowheads="1"/>
          </p:cNvSpPr>
          <p:nvPr/>
        </p:nvSpPr>
        <p:spPr bwMode="auto">
          <a:xfrm>
            <a:off x="323850" y="685800"/>
            <a:ext cx="8820150" cy="6172200"/>
          </a:xfrm>
          <a:prstGeom prst="rect">
            <a:avLst/>
          </a:prstGeom>
          <a:noFill/>
          <a:ln>
            <a:noFill/>
          </a:ln>
          <a:effectLst>
            <a:outerShdw blurRad="63500" dist="35921" dir="2700000" algn="ctr" rotWithShape="0">
              <a:schemeClr val="tx1">
                <a:alpha val="74998"/>
              </a:schemeClr>
            </a:outerShdw>
          </a:effectLst>
        </p:spPr>
        <p:txBody>
          <a:bodyPr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rPr>
              <a:t>Accepting gifts with the left hand</a:t>
            </a:r>
            <a:br>
              <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rPr>
            </a:br>
            <a:r>
              <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rPr>
              <a:t>Being a Democrat (or Republican!)</a:t>
            </a:r>
            <a:br>
              <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rPr>
            </a:br>
            <a:r>
              <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rPr>
              <a:t>Buying a Mac (or Windows) computer</a:t>
            </a:r>
            <a:br>
              <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rPr>
            </a:br>
            <a:r>
              <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rPr>
              <a:t>Celebrating Christmas or Easter</a:t>
            </a:r>
            <a:br>
              <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rPr>
            </a:br>
            <a:r>
              <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rPr>
              <a:t>Celebrating Good Friday</a:t>
            </a:r>
            <a:br>
              <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rPr>
            </a:br>
            <a:r>
              <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rPr>
              <a:t>Celebrating Lent</a:t>
            </a:r>
            <a:br>
              <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rPr>
            </a:br>
            <a:r>
              <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rPr>
              <a:t>Celebrating Palm Sunday</a:t>
            </a:r>
            <a:br>
              <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rPr>
            </a:br>
            <a:r>
              <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rPr>
              <a:t>Changing to a </a:t>
            </a:r>
            <a:r>
              <a:rPr kumimoji="0" lang="en-US" altLang="ja-JP" sz="3600" b="0" i="0" u="none" strike="noStrike" kern="1200" cap="none" spc="0" normalizeH="0" baseline="0" noProof="0" dirty="0">
                <a:ln>
                  <a:noFill/>
                </a:ln>
                <a:solidFill>
                  <a:srgbClr val="FFFFFF"/>
                </a:solidFill>
                <a:effectLst/>
                <a:uLnTx/>
                <a:uFillTx/>
                <a:latin typeface="Arial" charset="0"/>
                <a:ea typeface="Arial" charset="0"/>
                <a:cs typeface="Arial" charset="0"/>
              </a:rPr>
              <a:t>"Christian" name</a:t>
            </a:r>
            <a:br>
              <a:rPr kumimoji="0" lang="en-US" altLang="ja-JP" sz="3600" b="0" i="0" u="none" strike="noStrike" kern="1200" cap="none" spc="0" normalizeH="0" baseline="0" noProof="0" dirty="0">
                <a:ln>
                  <a:noFill/>
                </a:ln>
                <a:solidFill>
                  <a:srgbClr val="FFFFFF"/>
                </a:solidFill>
                <a:effectLst/>
                <a:uLnTx/>
                <a:uFillTx/>
                <a:latin typeface="Arial" charset="0"/>
                <a:ea typeface="Arial" charset="0"/>
                <a:cs typeface="Arial" charset="0"/>
              </a:rPr>
            </a:br>
            <a:r>
              <a:rPr kumimoji="0" lang="en-US" altLang="ja-JP" sz="3600" b="0" i="0" u="none" strike="noStrike" kern="1200" cap="none" spc="0" normalizeH="0" baseline="0" noProof="0" dirty="0">
                <a:ln>
                  <a:noFill/>
                </a:ln>
                <a:solidFill>
                  <a:srgbClr val="FFFFFF"/>
                </a:solidFill>
                <a:effectLst/>
                <a:uLnTx/>
                <a:uFillTx/>
                <a:latin typeface="Arial" charset="0"/>
                <a:ea typeface="Arial" charset="0"/>
                <a:cs typeface="Arial" charset="0"/>
              </a:rPr>
              <a:t>Chinese New Year giving of </a:t>
            </a:r>
            <a:r>
              <a:rPr kumimoji="0" lang="en-US" altLang="ja-JP" sz="3600" b="0" i="1" u="none" strike="noStrike" kern="1200" cap="none" spc="0" normalizeH="0" baseline="0" noProof="0" dirty="0" err="1">
                <a:ln>
                  <a:noFill/>
                </a:ln>
                <a:solidFill>
                  <a:srgbClr val="FFFFFF"/>
                </a:solidFill>
                <a:effectLst/>
                <a:uLnTx/>
                <a:uFillTx/>
                <a:latin typeface="Arial" charset="0"/>
                <a:ea typeface="Arial" charset="0"/>
                <a:cs typeface="Arial" charset="0"/>
              </a:rPr>
              <a:t>hong</a:t>
            </a:r>
            <a:r>
              <a:rPr kumimoji="0" lang="en-US" altLang="ja-JP" sz="3600" b="0" i="1" u="none" strike="noStrike" kern="1200" cap="none" spc="0" normalizeH="0" baseline="0" noProof="0" dirty="0">
                <a:ln>
                  <a:noFill/>
                </a:ln>
                <a:solidFill>
                  <a:srgbClr val="FFFFFF"/>
                </a:solidFill>
                <a:effectLst/>
                <a:uLnTx/>
                <a:uFillTx/>
                <a:latin typeface="Arial" charset="0"/>
                <a:ea typeface="Arial" charset="0"/>
                <a:cs typeface="Arial" charset="0"/>
              </a:rPr>
              <a:t> </a:t>
            </a:r>
            <a:r>
              <a:rPr kumimoji="0" lang="en-US" altLang="ja-JP" sz="3600" b="0" i="1" u="none" strike="noStrike" kern="1200" cap="none" spc="0" normalizeH="0" baseline="0" noProof="0" dirty="0" err="1">
                <a:ln>
                  <a:noFill/>
                </a:ln>
                <a:solidFill>
                  <a:srgbClr val="FFFFFF"/>
                </a:solidFill>
                <a:effectLst/>
                <a:uLnTx/>
                <a:uFillTx/>
                <a:latin typeface="Arial" charset="0"/>
                <a:ea typeface="Arial" charset="0"/>
                <a:cs typeface="Arial" charset="0"/>
              </a:rPr>
              <a:t>baos</a:t>
            </a:r>
            <a:endParaRPr kumimoji="0" lang="en-US" sz="4800" b="0"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962566" name="TextBox 1"/>
          <p:cNvSpPr txBox="1">
            <a:spLocks noChangeArrowheads="1"/>
          </p:cNvSpPr>
          <p:nvPr/>
        </p:nvSpPr>
        <p:spPr bwMode="auto">
          <a:xfrm>
            <a:off x="8027988" y="87313"/>
            <a:ext cx="1041400" cy="461962"/>
          </a:xfrm>
          <a:prstGeom prst="rect">
            <a:avLst/>
          </a:prstGeom>
          <a:noFill/>
          <a:ln w="9525">
            <a:noFill/>
            <a:miter lim="800000"/>
            <a:headEnd/>
            <a:tailEnd/>
          </a:ln>
        </p:spPr>
        <p:txBody>
          <a:bodyPr wrap="non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128"/>
              </a:rPr>
              <a:t>155aa</a:t>
            </a:r>
          </a:p>
        </p:txBody>
      </p:sp>
    </p:spTree>
  </p:cSld>
  <p:clrMapOvr>
    <a:masterClrMapping/>
  </p:clrMapOvr>
  <p:transition/>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499778-6FFF-9FBE-2421-EB39392195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9144000" cy="6857999"/>
          </a:xfrm>
          <a:prstGeom prst="rect">
            <a:avLst/>
          </a:prstGeom>
        </p:spPr>
      </p:pic>
      <p:sp>
        <p:nvSpPr>
          <p:cNvPr id="458756" name="Rectangle 4"/>
          <p:cNvSpPr>
            <a:spLocks noGrp="1" noChangeArrowheads="1"/>
          </p:cNvSpPr>
          <p:nvPr>
            <p:ph type="title" idx="4294967295"/>
          </p:nvPr>
        </p:nvSpPr>
        <p:spPr>
          <a:xfrm>
            <a:off x="0" y="115888"/>
            <a:ext cx="9144000" cy="825500"/>
          </a:xfrm>
          <a:effectLst>
            <a:outerShdw blurRad="63500" dist="35921" dir="2700000" algn="ctr" rotWithShape="0">
              <a:schemeClr val="tx1">
                <a:alpha val="74998"/>
              </a:schemeClr>
            </a:outerShdw>
          </a:effectLst>
        </p:spPr>
        <p:txBody>
          <a:bodyPr/>
          <a:lstStyle/>
          <a:p>
            <a:pPr eaLnBrk="1" hangingPunct="1">
              <a:defRPr/>
            </a:pPr>
            <a:r>
              <a:rPr lang="en-US" sz="5400">
                <a:solidFill>
                  <a:schemeClr val="bg1"/>
                </a:solidFill>
                <a:latin typeface="Arial" charset="0"/>
                <a:ea typeface="Arial" charset="0"/>
                <a:cs typeface="Arial" charset="0"/>
              </a:rPr>
              <a:t>Gray Area Examples</a:t>
            </a:r>
            <a:endParaRPr lang="en-US" sz="8000">
              <a:latin typeface="Arial" charset="0"/>
              <a:ea typeface="Arial" charset="0"/>
              <a:cs typeface="Arial" charset="0"/>
            </a:endParaRPr>
          </a:p>
        </p:txBody>
      </p:sp>
      <p:sp>
        <p:nvSpPr>
          <p:cNvPr id="458757" name="Rectangle 5"/>
          <p:cNvSpPr>
            <a:spLocks noChangeArrowheads="1"/>
          </p:cNvSpPr>
          <p:nvPr/>
        </p:nvSpPr>
        <p:spPr bwMode="auto">
          <a:xfrm>
            <a:off x="304800" y="685800"/>
            <a:ext cx="8686800" cy="6172200"/>
          </a:xfrm>
          <a:prstGeom prst="rect">
            <a:avLst/>
          </a:prstGeom>
          <a:noFill/>
          <a:ln>
            <a:noFill/>
          </a:ln>
          <a:effectLst>
            <a:outerShdw blurRad="63500" dist="35921" dir="2700000" algn="ctr" rotWithShape="0">
              <a:schemeClr val="tx1">
                <a:alpha val="74998"/>
              </a:scheme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Arial"/>
                <a:ea typeface="ＭＳ Ｐゴシック" charset="0"/>
                <a:cs typeface="Arial"/>
              </a:rPr>
              <a:t>Christmas trees in the church sanctuary Clapping in church services </a:t>
            </a:r>
            <a:br>
              <a:rPr kumimoji="0" lang="en-US" sz="3600" b="0" i="0" u="none" strike="noStrike" kern="1200" cap="none" spc="0" normalizeH="0" baseline="0" noProof="0">
                <a:ln>
                  <a:noFill/>
                </a:ln>
                <a:solidFill>
                  <a:srgbClr val="FFFFFF"/>
                </a:solidFill>
                <a:effectLst/>
                <a:uLnTx/>
                <a:uFillTx/>
                <a:latin typeface="Arial"/>
                <a:ea typeface="ＭＳ Ｐゴシック" charset="0"/>
                <a:cs typeface="Arial"/>
              </a:rPr>
            </a:br>
            <a:r>
              <a:rPr kumimoji="0" lang="en-US" sz="3600" b="0" i="0" u="none" strike="noStrike" kern="1200" cap="none" spc="0" normalizeH="0" baseline="0" noProof="0">
                <a:ln>
                  <a:noFill/>
                </a:ln>
                <a:solidFill>
                  <a:srgbClr val="FFFFFF"/>
                </a:solidFill>
                <a:effectLst/>
                <a:uLnTx/>
                <a:uFillTx/>
                <a:latin typeface="Arial"/>
                <a:ea typeface="ＭＳ Ｐゴシック" charset="0"/>
                <a:cs typeface="Arial"/>
              </a:rPr>
              <a:t>Dancing</a:t>
            </a:r>
            <a:br>
              <a:rPr kumimoji="0" lang="en-US" sz="3600" b="0" i="0" u="none" strike="noStrike" kern="1200" cap="none" spc="0" normalizeH="0" baseline="0" noProof="0">
                <a:ln>
                  <a:noFill/>
                </a:ln>
                <a:solidFill>
                  <a:srgbClr val="FFFFFF"/>
                </a:solidFill>
                <a:effectLst/>
                <a:uLnTx/>
                <a:uFillTx/>
                <a:latin typeface="Arial"/>
                <a:ea typeface="ＭＳ Ｐゴシック" charset="0"/>
                <a:cs typeface="Arial"/>
              </a:rPr>
            </a:br>
            <a:r>
              <a:rPr kumimoji="0" lang="en-US" sz="3600" b="0" i="0" u="none" strike="noStrike" kern="1200" cap="none" spc="0" normalizeH="0" baseline="0" noProof="0">
                <a:ln>
                  <a:noFill/>
                </a:ln>
                <a:solidFill>
                  <a:srgbClr val="FFFFFF"/>
                </a:solidFill>
                <a:effectLst/>
                <a:uLnTx/>
                <a:uFillTx/>
                <a:latin typeface="Arial"/>
                <a:ea typeface="ＭＳ Ｐゴシック" charset="0"/>
                <a:cs typeface="Arial"/>
              </a:rPr>
              <a:t>Drinking beer</a:t>
            </a:r>
            <a:br>
              <a:rPr kumimoji="0" lang="en-US" sz="3600" b="0" i="0" u="none" strike="noStrike" kern="1200" cap="none" spc="0" normalizeH="0" baseline="0" noProof="0">
                <a:ln>
                  <a:noFill/>
                </a:ln>
                <a:solidFill>
                  <a:srgbClr val="FFFFFF"/>
                </a:solidFill>
                <a:effectLst/>
                <a:uLnTx/>
                <a:uFillTx/>
                <a:latin typeface="Arial"/>
                <a:ea typeface="ＭＳ Ｐゴシック" charset="0"/>
                <a:cs typeface="Arial"/>
              </a:rPr>
            </a:br>
            <a:r>
              <a:rPr kumimoji="0" lang="en-US" sz="3600" b="0" i="0" u="none" strike="noStrike" kern="1200" cap="none" spc="0" normalizeH="0" baseline="0" noProof="0">
                <a:ln>
                  <a:noFill/>
                </a:ln>
                <a:solidFill>
                  <a:srgbClr val="FFFFFF"/>
                </a:solidFill>
                <a:effectLst/>
                <a:uLnTx/>
                <a:uFillTx/>
                <a:latin typeface="Arial"/>
                <a:ea typeface="ＭＳ Ｐゴシック" charset="0"/>
                <a:cs typeface="Arial"/>
              </a:rPr>
              <a:t>Drinking hard liquor</a:t>
            </a:r>
            <a:br>
              <a:rPr kumimoji="0" lang="en-US" sz="3600" b="0" i="0" u="none" strike="noStrike" kern="1200" cap="none" spc="0" normalizeH="0" baseline="0" noProof="0">
                <a:ln>
                  <a:noFill/>
                </a:ln>
                <a:solidFill>
                  <a:srgbClr val="FFFFFF"/>
                </a:solidFill>
                <a:effectLst/>
                <a:uLnTx/>
                <a:uFillTx/>
                <a:latin typeface="Arial"/>
                <a:ea typeface="ＭＳ Ｐゴシック" charset="0"/>
                <a:cs typeface="Arial"/>
              </a:rPr>
            </a:br>
            <a:r>
              <a:rPr kumimoji="0" lang="en-US" sz="3600" b="0" i="0" u="none" strike="noStrike" kern="1200" cap="none" spc="0" normalizeH="0" baseline="0" noProof="0">
                <a:ln>
                  <a:noFill/>
                </a:ln>
                <a:solidFill>
                  <a:srgbClr val="FFFFFF"/>
                </a:solidFill>
                <a:effectLst/>
                <a:uLnTx/>
                <a:uFillTx/>
                <a:latin typeface="Arial"/>
                <a:ea typeface="ＭＳ Ｐゴシック" charset="0"/>
                <a:cs typeface="Arial"/>
              </a:rPr>
              <a:t>Drinking wine</a:t>
            </a:r>
            <a:br>
              <a:rPr kumimoji="0" lang="en-US" sz="3600" b="0" i="0" u="none" strike="noStrike" kern="1200" cap="none" spc="0" normalizeH="0" baseline="0" noProof="0">
                <a:ln>
                  <a:noFill/>
                </a:ln>
                <a:solidFill>
                  <a:srgbClr val="FFFFFF"/>
                </a:solidFill>
                <a:effectLst/>
                <a:uLnTx/>
                <a:uFillTx/>
                <a:latin typeface="Arial"/>
                <a:ea typeface="ＭＳ Ｐゴシック" charset="0"/>
                <a:cs typeface="Arial"/>
              </a:rPr>
            </a:br>
            <a:r>
              <a:rPr kumimoji="0" lang="en-US" sz="3600" b="0" i="0" u="none" strike="noStrike" kern="1200" cap="none" spc="0" normalizeH="0" baseline="0" noProof="0">
                <a:ln>
                  <a:noFill/>
                </a:ln>
                <a:solidFill>
                  <a:srgbClr val="FFFFFF"/>
                </a:solidFill>
                <a:effectLst/>
                <a:uLnTx/>
                <a:uFillTx/>
                <a:latin typeface="Arial"/>
                <a:ea typeface="ＭＳ Ｐゴシック" charset="0"/>
                <a:cs typeface="Arial"/>
              </a:rPr>
              <a:t>Driving a motorcycle</a:t>
            </a:r>
            <a:br>
              <a:rPr kumimoji="0" lang="en-US" sz="3600" b="0" i="0" u="none" strike="noStrike" kern="1200" cap="none" spc="0" normalizeH="0" baseline="0" noProof="0">
                <a:ln>
                  <a:noFill/>
                </a:ln>
                <a:solidFill>
                  <a:srgbClr val="FFFFFF"/>
                </a:solidFill>
                <a:effectLst/>
                <a:uLnTx/>
                <a:uFillTx/>
                <a:latin typeface="Arial"/>
                <a:ea typeface="ＭＳ Ｐゴシック" charset="0"/>
                <a:cs typeface="Arial"/>
              </a:rPr>
            </a:br>
            <a:r>
              <a:rPr kumimoji="0" lang="en-US" sz="3600" b="0" i="0" u="none" strike="noStrike" kern="1200" cap="none" spc="0" normalizeH="0" baseline="0" noProof="0">
                <a:ln>
                  <a:noFill/>
                </a:ln>
                <a:solidFill>
                  <a:srgbClr val="FFFFFF"/>
                </a:solidFill>
                <a:effectLst/>
                <a:uLnTx/>
                <a:uFillTx/>
                <a:latin typeface="Arial"/>
                <a:ea typeface="ＭＳ Ｐゴシック" charset="0"/>
                <a:cs typeface="Arial"/>
              </a:rPr>
              <a:t>Eating bloody foods</a:t>
            </a:r>
            <a:br>
              <a:rPr kumimoji="0" lang="en-US" sz="3600" b="0" i="0" u="none" strike="noStrike" kern="1200" cap="none" spc="0" normalizeH="0" baseline="0" noProof="0">
                <a:ln>
                  <a:noFill/>
                </a:ln>
                <a:solidFill>
                  <a:srgbClr val="FFFFFF"/>
                </a:solidFill>
                <a:effectLst/>
                <a:uLnTx/>
                <a:uFillTx/>
                <a:latin typeface="Arial"/>
                <a:ea typeface="ＭＳ Ｐゴシック" charset="0"/>
                <a:cs typeface="Arial"/>
              </a:rPr>
            </a:br>
            <a:r>
              <a:rPr kumimoji="0" lang="en-US" sz="3600" b="0" i="0" u="none" strike="noStrike" kern="1200" cap="none" spc="0" normalizeH="0" baseline="0" noProof="0">
                <a:ln>
                  <a:noFill/>
                </a:ln>
                <a:solidFill>
                  <a:srgbClr val="FFFFFF"/>
                </a:solidFill>
                <a:effectLst/>
                <a:uLnTx/>
                <a:uFillTx/>
                <a:latin typeface="Arial"/>
                <a:ea typeface="ＭＳ Ｐゴシック" charset="0"/>
                <a:cs typeface="Arial"/>
              </a:rPr>
              <a:t>Eating food sacrificed to idols</a:t>
            </a:r>
          </a:p>
        </p:txBody>
      </p:sp>
      <p:sp>
        <p:nvSpPr>
          <p:cNvPr id="964614" name="TextBox 7"/>
          <p:cNvSpPr txBox="1">
            <a:spLocks noChangeArrowheads="1"/>
          </p:cNvSpPr>
          <p:nvPr/>
        </p:nvSpPr>
        <p:spPr bwMode="auto">
          <a:xfrm>
            <a:off x="8027988" y="87313"/>
            <a:ext cx="1041400" cy="461962"/>
          </a:xfrm>
          <a:prstGeom prst="rect">
            <a:avLst/>
          </a:prstGeom>
          <a:noFill/>
          <a:ln w="9525">
            <a:noFill/>
            <a:miter lim="800000"/>
            <a:headEnd/>
            <a:tailEnd/>
          </a:ln>
        </p:spPr>
        <p:txBody>
          <a:bodyPr wrap="non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128"/>
              </a:rPr>
              <a:t>155aa</a:t>
            </a:r>
          </a:p>
        </p:txBody>
      </p:sp>
    </p:spTree>
  </p:cSld>
  <p:clrMapOvr>
    <a:masterClrMapping/>
  </p:clrMapOvr>
  <p:transition/>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36F7E3-ED61-92AF-CDB5-80A727B181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9144000" cy="6857999"/>
          </a:xfrm>
          <a:prstGeom prst="rect">
            <a:avLst/>
          </a:prstGeom>
        </p:spPr>
      </p:pic>
      <p:sp>
        <p:nvSpPr>
          <p:cNvPr id="460804" name="Rectangle 4"/>
          <p:cNvSpPr>
            <a:spLocks noGrp="1" noChangeArrowheads="1"/>
          </p:cNvSpPr>
          <p:nvPr>
            <p:ph type="title" idx="4294967295"/>
          </p:nvPr>
        </p:nvSpPr>
        <p:spPr>
          <a:xfrm>
            <a:off x="0" y="188913"/>
            <a:ext cx="9144000" cy="679450"/>
          </a:xfrm>
          <a:effectLst>
            <a:outerShdw blurRad="63500" dist="35921" dir="2700000" algn="ctr" rotWithShape="0">
              <a:schemeClr val="tx1">
                <a:alpha val="74998"/>
              </a:schemeClr>
            </a:outerShdw>
          </a:effectLst>
        </p:spPr>
        <p:txBody>
          <a:bodyPr/>
          <a:lstStyle/>
          <a:p>
            <a:pPr eaLnBrk="1" hangingPunct="1">
              <a:defRPr/>
            </a:pPr>
            <a:r>
              <a:rPr lang="en-US" sz="5400">
                <a:solidFill>
                  <a:schemeClr val="bg1"/>
                </a:solidFill>
                <a:latin typeface="Arial" charset="0"/>
                <a:ea typeface="Arial" charset="0"/>
                <a:cs typeface="Arial" charset="0"/>
              </a:rPr>
              <a:t>Gray Area Examples</a:t>
            </a:r>
            <a:endParaRPr lang="en-US" sz="8000">
              <a:latin typeface="Arial" charset="0"/>
              <a:ea typeface="Arial" charset="0"/>
              <a:cs typeface="Arial" charset="0"/>
            </a:endParaRPr>
          </a:p>
        </p:txBody>
      </p:sp>
      <p:sp>
        <p:nvSpPr>
          <p:cNvPr id="460805" name="Rectangle 5"/>
          <p:cNvSpPr>
            <a:spLocks noChangeArrowheads="1"/>
          </p:cNvSpPr>
          <p:nvPr/>
        </p:nvSpPr>
        <p:spPr bwMode="auto">
          <a:xfrm>
            <a:off x="304800" y="685800"/>
            <a:ext cx="8686800" cy="6172200"/>
          </a:xfrm>
          <a:prstGeom prst="rect">
            <a:avLst/>
          </a:prstGeom>
          <a:noFill/>
          <a:ln>
            <a:noFill/>
          </a:ln>
          <a:effectLst>
            <a:outerShdw blurRad="63500" dist="35921" dir="2700000" algn="ctr" rotWithShape="0">
              <a:schemeClr val="tx1">
                <a:alpha val="74998"/>
              </a:schemeClr>
            </a:outerShdw>
          </a:effectLst>
        </p:spPr>
        <p:txBody>
          <a:bodyPr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rPr>
              <a:t>Eating junk food </a:t>
            </a:r>
            <a:br>
              <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rPr>
            </a:br>
            <a:r>
              <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rPr>
              <a:t>Eating meat </a:t>
            </a:r>
            <a:br>
              <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rPr>
            </a:br>
            <a:r>
              <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rPr>
              <a:t>Eating only </a:t>
            </a:r>
            <a:r>
              <a:rPr kumimoji="0" lang="en-US" altLang="ja-JP" sz="3600" b="0" i="0" u="none" strike="noStrike" kern="1200" cap="none" spc="0" normalizeH="0" baseline="0" noProof="0" dirty="0">
                <a:ln>
                  <a:noFill/>
                </a:ln>
                <a:solidFill>
                  <a:srgbClr val="FFFFFF"/>
                </a:solidFill>
                <a:effectLst/>
                <a:uLnTx/>
                <a:uFillTx/>
                <a:latin typeface="Arial" charset="0"/>
                <a:ea typeface="Arial" charset="0"/>
                <a:cs typeface="Arial" charset="0"/>
              </a:rPr>
              <a:t>"Christian food" </a:t>
            </a:r>
            <a:br>
              <a:rPr kumimoji="0" lang="en-US" altLang="ja-JP" sz="3600" b="0" i="0" u="none" strike="noStrike" kern="1200" cap="none" spc="0" normalizeH="0" baseline="0" noProof="0" dirty="0">
                <a:ln>
                  <a:noFill/>
                </a:ln>
                <a:solidFill>
                  <a:srgbClr val="FFFFFF"/>
                </a:solidFill>
                <a:effectLst/>
                <a:uLnTx/>
                <a:uFillTx/>
                <a:latin typeface="Arial" charset="0"/>
                <a:ea typeface="Arial" charset="0"/>
                <a:cs typeface="Arial" charset="0"/>
              </a:rPr>
            </a:br>
            <a:r>
              <a:rPr kumimoji="0" lang="en-US" altLang="ja-JP" sz="3600" b="0" i="0" u="none" strike="noStrike" kern="1200" cap="none" spc="0" normalizeH="0" baseline="0" noProof="0" dirty="0">
                <a:ln>
                  <a:noFill/>
                </a:ln>
                <a:solidFill>
                  <a:srgbClr val="FFFFFF"/>
                </a:solidFill>
                <a:effectLst/>
                <a:uLnTx/>
                <a:uFillTx/>
                <a:latin typeface="Arial" charset="0"/>
                <a:ea typeface="Arial" charset="0"/>
                <a:cs typeface="Arial" charset="0"/>
              </a:rPr>
              <a:t>Giving only "Christian" greetings (New Year) </a:t>
            </a:r>
            <a:br>
              <a:rPr kumimoji="0" lang="en-US" altLang="ja-JP" sz="3600" b="0" i="0" u="none" strike="noStrike" kern="1200" cap="none" spc="0" normalizeH="0" baseline="0" noProof="0" dirty="0">
                <a:ln>
                  <a:noFill/>
                </a:ln>
                <a:solidFill>
                  <a:srgbClr val="FFFFFF"/>
                </a:solidFill>
                <a:effectLst/>
                <a:uLnTx/>
                <a:uFillTx/>
                <a:latin typeface="Arial" charset="0"/>
                <a:ea typeface="Arial" charset="0"/>
                <a:cs typeface="Arial" charset="0"/>
              </a:rPr>
            </a:br>
            <a:r>
              <a:rPr kumimoji="0" lang="en-US" altLang="ja-JP" sz="3600" b="0" i="0" u="none" strike="noStrike" kern="1200" cap="none" spc="0" normalizeH="0" baseline="0" noProof="0" dirty="0">
                <a:ln>
                  <a:noFill/>
                </a:ln>
                <a:solidFill>
                  <a:srgbClr val="FFFFFF"/>
                </a:solidFill>
                <a:effectLst/>
                <a:uLnTx/>
                <a:uFillTx/>
                <a:latin typeface="Arial" charset="0"/>
                <a:ea typeface="Arial" charset="0"/>
                <a:cs typeface="Arial" charset="0"/>
              </a:rPr>
              <a:t>Giving to non-religious causes</a:t>
            </a:r>
            <a:br>
              <a:rPr kumimoji="0" lang="en-US" altLang="ja-JP" sz="3600" b="0" i="0" u="none" strike="noStrike" kern="1200" cap="none" spc="0" normalizeH="0" baseline="0" noProof="0" dirty="0">
                <a:ln>
                  <a:noFill/>
                </a:ln>
                <a:solidFill>
                  <a:srgbClr val="FFFFFF"/>
                </a:solidFill>
                <a:effectLst/>
                <a:uLnTx/>
                <a:uFillTx/>
                <a:latin typeface="Arial" charset="0"/>
                <a:ea typeface="Arial" charset="0"/>
                <a:cs typeface="Arial" charset="0"/>
              </a:rPr>
            </a:br>
            <a:r>
              <a:rPr kumimoji="0" lang="en-US" altLang="ja-JP" sz="3600" b="0" i="0" u="none" strike="noStrike" kern="1200" cap="none" spc="0" normalizeH="0" baseline="0" noProof="0" dirty="0">
                <a:ln>
                  <a:noFill/>
                </a:ln>
                <a:solidFill>
                  <a:srgbClr val="FFFFFF"/>
                </a:solidFill>
                <a:effectLst/>
                <a:uLnTx/>
                <a:uFillTx/>
                <a:latin typeface="Arial" charset="0"/>
                <a:ea typeface="Arial" charset="0"/>
                <a:cs typeface="Arial" charset="0"/>
              </a:rPr>
              <a:t>Having an abortionist gynecologist</a:t>
            </a:r>
            <a:br>
              <a:rPr kumimoji="0" lang="en-US" altLang="ja-JP" sz="3600" b="0" i="0" u="none" strike="noStrike" kern="1200" cap="none" spc="0" normalizeH="0" baseline="0" noProof="0" dirty="0">
                <a:ln>
                  <a:noFill/>
                </a:ln>
                <a:solidFill>
                  <a:srgbClr val="FFFFFF"/>
                </a:solidFill>
                <a:effectLst/>
                <a:uLnTx/>
                <a:uFillTx/>
                <a:latin typeface="Arial" charset="0"/>
                <a:ea typeface="Arial" charset="0"/>
                <a:cs typeface="Arial" charset="0"/>
              </a:rPr>
            </a:br>
            <a:r>
              <a:rPr kumimoji="0" lang="en-US" altLang="ja-JP" sz="3600" b="0" i="0" u="none" strike="noStrike" kern="1200" cap="none" spc="0" normalizeH="0" baseline="0" noProof="0" dirty="0">
                <a:ln>
                  <a:noFill/>
                </a:ln>
                <a:solidFill>
                  <a:srgbClr val="FFFFFF"/>
                </a:solidFill>
                <a:effectLst/>
                <a:uLnTx/>
                <a:uFillTx/>
                <a:latin typeface="Arial" charset="0"/>
                <a:ea typeface="Arial" charset="0"/>
                <a:cs typeface="Arial" charset="0"/>
              </a:rPr>
              <a:t>Killing in war</a:t>
            </a:r>
            <a:br>
              <a:rPr kumimoji="0" lang="en-US" altLang="ja-JP" sz="3600" b="0" i="0" u="none" strike="noStrike" kern="1200" cap="none" spc="0" normalizeH="0" baseline="0" noProof="0" dirty="0">
                <a:ln>
                  <a:noFill/>
                </a:ln>
                <a:solidFill>
                  <a:srgbClr val="FFFFFF"/>
                </a:solidFill>
                <a:effectLst/>
                <a:uLnTx/>
                <a:uFillTx/>
                <a:latin typeface="Arial" charset="0"/>
                <a:ea typeface="Arial" charset="0"/>
                <a:cs typeface="Arial" charset="0"/>
              </a:rPr>
            </a:br>
            <a:r>
              <a:rPr kumimoji="0" lang="en-US" altLang="ja-JP" sz="3600" b="0" i="0" u="none" strike="noStrike" kern="1200" cap="none" spc="0" normalizeH="0" baseline="0" noProof="0" dirty="0">
                <a:ln>
                  <a:noFill/>
                </a:ln>
                <a:solidFill>
                  <a:srgbClr val="FFFFFF"/>
                </a:solidFill>
                <a:effectLst/>
                <a:uLnTx/>
                <a:uFillTx/>
                <a:latin typeface="Arial" charset="0"/>
                <a:ea typeface="Arial" charset="0"/>
                <a:cs typeface="Arial" charset="0"/>
              </a:rPr>
              <a:t>Laughing with men and women together</a:t>
            </a:r>
            <a:br>
              <a:rPr kumimoji="0" lang="en-US" altLang="ja-JP" sz="3600" b="0" i="0" u="none" strike="noStrike" kern="1200" cap="none" spc="0" normalizeH="0" baseline="0" noProof="0" dirty="0">
                <a:ln>
                  <a:noFill/>
                </a:ln>
                <a:solidFill>
                  <a:srgbClr val="FFFFFF"/>
                </a:solidFill>
                <a:effectLst/>
                <a:uLnTx/>
                <a:uFillTx/>
                <a:latin typeface="Arial" charset="0"/>
                <a:ea typeface="Arial" charset="0"/>
                <a:cs typeface="Arial" charset="0"/>
              </a:rPr>
            </a:br>
            <a:r>
              <a:rPr kumimoji="0" lang="en-US" altLang="ja-JP" sz="3600" b="0" i="0" u="none" strike="noStrike" kern="1200" cap="none" spc="0" normalizeH="0" baseline="0" noProof="0" dirty="0">
                <a:ln>
                  <a:noFill/>
                </a:ln>
                <a:solidFill>
                  <a:srgbClr val="FFFFFF"/>
                </a:solidFill>
                <a:effectLst/>
                <a:uLnTx/>
                <a:uFillTx/>
                <a:latin typeface="Arial" charset="0"/>
                <a:ea typeface="Arial" charset="0"/>
                <a:cs typeface="Arial" charset="0"/>
              </a:rPr>
              <a:t>Listening to rock music</a:t>
            </a:r>
            <a:endPar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966662" name="TextBox 7"/>
          <p:cNvSpPr txBox="1">
            <a:spLocks noChangeArrowheads="1"/>
          </p:cNvSpPr>
          <p:nvPr/>
        </p:nvSpPr>
        <p:spPr bwMode="auto">
          <a:xfrm>
            <a:off x="8027988" y="115888"/>
            <a:ext cx="1041400" cy="461962"/>
          </a:xfrm>
          <a:prstGeom prst="rect">
            <a:avLst/>
          </a:prstGeom>
          <a:noFill/>
          <a:ln w="9525">
            <a:noFill/>
            <a:miter lim="800000"/>
            <a:headEnd/>
            <a:tailEnd/>
          </a:ln>
        </p:spPr>
        <p:txBody>
          <a:bodyPr wrap="non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128"/>
              </a:rPr>
              <a:t>155aa</a:t>
            </a:r>
          </a:p>
        </p:txBody>
      </p:sp>
    </p:spTree>
  </p:cSld>
  <p:clrMapOvr>
    <a:masterClrMapping/>
  </p:clrMapOvr>
  <p:transition/>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6" name="Rectangle 2">
            <a:extLst>
              <a:ext uri="{FF2B5EF4-FFF2-40B4-BE49-F238E27FC236}">
                <a16:creationId xmlns:a16="http://schemas.microsoft.com/office/drawing/2014/main" id="{C7C1DF28-BEF5-A87A-7962-0EFAA8124DD4}"/>
              </a:ext>
            </a:extLst>
          </p:cNvPr>
          <p:cNvSpPr>
            <a:spLocks noGrp="1" noChangeArrowheads="1"/>
          </p:cNvSpPr>
          <p:nvPr>
            <p:ph type="ctrTitle"/>
          </p:nvPr>
        </p:nvSpPr>
        <p:spPr>
          <a:xfrm>
            <a:off x="2209800" y="228600"/>
            <a:ext cx="4876800" cy="688975"/>
          </a:xfrm>
          <a:gradFill rotWithShape="1">
            <a:gsLst>
              <a:gs pos="0">
                <a:schemeClr val="bg2"/>
              </a:gs>
              <a:gs pos="100000">
                <a:schemeClr val="bg2">
                  <a:gamma/>
                  <a:shade val="46275"/>
                  <a:invGamma/>
                </a:schemeClr>
              </a:gs>
            </a:gsLst>
            <a:path path="shape">
              <a:fillToRect l="50000" t="50000" r="50000" b="50000"/>
            </a:path>
          </a:gradFill>
          <a:ln>
            <a:solidFill>
              <a:schemeClr val="tx1"/>
            </a:solidFill>
            <a:miter lim="800000"/>
            <a:headEnd/>
            <a:tailEnd/>
          </a:ln>
        </p:spPr>
        <p:txBody>
          <a:bodyPr/>
          <a:lstStyle/>
          <a:p>
            <a:pPr eaLnBrk="1" hangingPunct="1"/>
            <a:r>
              <a:rPr lang="en-US" altLang="en-US" sz="4000">
                <a:effectLst>
                  <a:outerShdw blurRad="38100" dist="38100" dir="2700000" algn="tl">
                    <a:srgbClr val="000000"/>
                  </a:outerShdw>
                </a:effectLst>
                <a:latin typeface="Times New Roman" panose="02020603050405020304" pitchFamily="18" charset="0"/>
              </a:rPr>
              <a:t>Christians in Corinth</a:t>
            </a:r>
          </a:p>
        </p:txBody>
      </p:sp>
      <p:sp>
        <p:nvSpPr>
          <p:cNvPr id="600067" name="Rectangle 3">
            <a:extLst>
              <a:ext uri="{FF2B5EF4-FFF2-40B4-BE49-F238E27FC236}">
                <a16:creationId xmlns:a16="http://schemas.microsoft.com/office/drawing/2014/main" id="{5364A2D8-B2E9-ACE4-D907-3D47CB66BF60}"/>
              </a:ext>
            </a:extLst>
          </p:cNvPr>
          <p:cNvSpPr>
            <a:spLocks noGrp="1" noChangeArrowheads="1"/>
          </p:cNvSpPr>
          <p:nvPr>
            <p:ph type="subTitle" idx="1"/>
          </p:nvPr>
        </p:nvSpPr>
        <p:spPr>
          <a:xfrm>
            <a:off x="381000" y="1676400"/>
            <a:ext cx="3962400" cy="990600"/>
          </a:xfrm>
          <a:gradFill rotWithShape="1">
            <a:gsLst>
              <a:gs pos="0">
                <a:schemeClr val="bg2"/>
              </a:gs>
              <a:gs pos="100000">
                <a:schemeClr val="bg2">
                  <a:gamma/>
                  <a:shade val="46275"/>
                  <a:invGamma/>
                </a:schemeClr>
              </a:gs>
            </a:gsLst>
            <a:path path="shape">
              <a:fillToRect l="50000" t="50000" r="50000" b="50000"/>
            </a:path>
          </a:gradFill>
          <a:ln>
            <a:solidFill>
              <a:schemeClr val="tx1"/>
            </a:solidFill>
            <a:miter lim="800000"/>
            <a:headEnd/>
            <a:tailEnd/>
          </a:ln>
        </p:spPr>
        <p:txBody>
          <a:bodyPr/>
          <a:lstStyle/>
          <a:p>
            <a:pPr eaLnBrk="1" hangingPunct="1"/>
            <a:r>
              <a:rPr lang="en-US" altLang="en-US" sz="2800">
                <a:effectLst>
                  <a:outerShdw blurRad="38100" dist="38100" dir="2700000" algn="tl">
                    <a:srgbClr val="000000"/>
                  </a:outerShdw>
                </a:effectLst>
                <a:latin typeface="Times New Roman" panose="02020603050405020304" pitchFamily="18" charset="0"/>
              </a:rPr>
              <a:t>Those who felt it was wrong to eat</a:t>
            </a:r>
          </a:p>
        </p:txBody>
      </p:sp>
      <p:sp>
        <p:nvSpPr>
          <p:cNvPr id="600068" name="Rectangle 4">
            <a:extLst>
              <a:ext uri="{FF2B5EF4-FFF2-40B4-BE49-F238E27FC236}">
                <a16:creationId xmlns:a16="http://schemas.microsoft.com/office/drawing/2014/main" id="{99553163-3D8C-866E-B034-2E317EA73323}"/>
              </a:ext>
            </a:extLst>
          </p:cNvPr>
          <p:cNvSpPr>
            <a:spLocks noChangeArrowheads="1"/>
          </p:cNvSpPr>
          <p:nvPr/>
        </p:nvSpPr>
        <p:spPr bwMode="auto">
          <a:xfrm>
            <a:off x="4953000" y="1676400"/>
            <a:ext cx="3962400" cy="990600"/>
          </a:xfrm>
          <a:prstGeom prst="rect">
            <a:avLst/>
          </a:prstGeom>
          <a:gradFill rotWithShape="1">
            <a:gsLst>
              <a:gs pos="0">
                <a:schemeClr val="bg2"/>
              </a:gs>
              <a:gs pos="100000">
                <a:schemeClr val="bg2">
                  <a:gamma/>
                  <a:shade val="46275"/>
                  <a:invGamma/>
                </a:schemeClr>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3600">
                <a:solidFill>
                  <a:schemeClr val="tx2"/>
                </a:solidFill>
                <a:latin typeface="Arial" panose="020B0604020202020204" pitchFamily="34" charset="0"/>
                <a:ea typeface="ＭＳ Ｐゴシック" panose="020B0600070205080204" pitchFamily="34" charset="-128"/>
              </a:defRPr>
            </a:lvl1pPr>
            <a:lvl2pPr marL="742950" indent="-285750" eaLnBrk="0" hangingPunct="0">
              <a:defRPr sz="3600">
                <a:solidFill>
                  <a:schemeClr val="tx2"/>
                </a:solidFill>
                <a:latin typeface="Arial" panose="020B0604020202020204" pitchFamily="34" charset="0"/>
                <a:ea typeface="ＭＳ Ｐゴシック" panose="020B0600070205080204" pitchFamily="34" charset="-128"/>
              </a:defRPr>
            </a:lvl2pPr>
            <a:lvl3pPr marL="1143000" indent="-228600" eaLnBrk="0" hangingPunct="0">
              <a:defRPr sz="3600">
                <a:solidFill>
                  <a:schemeClr val="tx2"/>
                </a:solidFill>
                <a:latin typeface="Arial" panose="020B0604020202020204" pitchFamily="34" charset="0"/>
                <a:ea typeface="ＭＳ Ｐゴシック" panose="020B0600070205080204" pitchFamily="34" charset="-128"/>
              </a:defRPr>
            </a:lvl3pPr>
            <a:lvl4pPr marL="1600200" indent="-228600" eaLnBrk="0" hangingPunct="0">
              <a:defRPr sz="3600">
                <a:solidFill>
                  <a:schemeClr val="tx2"/>
                </a:solidFill>
                <a:latin typeface="Arial" panose="020B0604020202020204" pitchFamily="34" charset="0"/>
                <a:ea typeface="ＭＳ Ｐゴシック" panose="020B0600070205080204" pitchFamily="34" charset="-128"/>
              </a:defRPr>
            </a:lvl4pPr>
            <a:lvl5pPr marL="2057400" indent="-228600" eaLnBrk="0" hangingPunct="0">
              <a:defRPr sz="3600">
                <a:solidFill>
                  <a:schemeClr val="tx2"/>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3600">
                <a:solidFill>
                  <a:schemeClr val="tx2"/>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3600">
                <a:solidFill>
                  <a:schemeClr val="tx2"/>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3600">
                <a:solidFill>
                  <a:schemeClr val="tx2"/>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3600">
                <a:solidFill>
                  <a:schemeClr val="tx2"/>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anose="02020603050405020304" pitchFamily="18" charset="0"/>
                <a:ea typeface="ＭＳ Ｐゴシック" panose="020B0600070205080204" pitchFamily="34" charset="-128"/>
                <a:cs typeface="+mn-cs"/>
              </a:rPr>
              <a:t>Those who felt it was okay to eat</a:t>
            </a:r>
          </a:p>
        </p:txBody>
      </p:sp>
      <p:sp>
        <p:nvSpPr>
          <p:cNvPr id="600069" name="Rectangle 5">
            <a:extLst>
              <a:ext uri="{FF2B5EF4-FFF2-40B4-BE49-F238E27FC236}">
                <a16:creationId xmlns:a16="http://schemas.microsoft.com/office/drawing/2014/main" id="{F9551BA5-F997-ECDC-F6F9-FEAB0ABF37B6}"/>
              </a:ext>
            </a:extLst>
          </p:cNvPr>
          <p:cNvSpPr>
            <a:spLocks noChangeArrowheads="1"/>
          </p:cNvSpPr>
          <p:nvPr/>
        </p:nvSpPr>
        <p:spPr bwMode="auto">
          <a:xfrm>
            <a:off x="381000" y="3505200"/>
            <a:ext cx="1600200" cy="2362200"/>
          </a:xfrm>
          <a:prstGeom prst="rect">
            <a:avLst/>
          </a:prstGeom>
          <a:gradFill rotWithShape="1">
            <a:gsLst>
              <a:gs pos="0">
                <a:schemeClr val="bg2"/>
              </a:gs>
              <a:gs pos="100000">
                <a:schemeClr val="bg2">
                  <a:gamma/>
                  <a:shade val="46275"/>
                  <a:invGamma/>
                </a:schemeClr>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3600">
                <a:solidFill>
                  <a:schemeClr val="tx2"/>
                </a:solidFill>
                <a:latin typeface="Arial" panose="020B0604020202020204" pitchFamily="34" charset="0"/>
                <a:ea typeface="ＭＳ Ｐゴシック" panose="020B0600070205080204" pitchFamily="34" charset="-128"/>
              </a:defRPr>
            </a:lvl1pPr>
            <a:lvl2pPr marL="742950" indent="-285750" eaLnBrk="0" hangingPunct="0">
              <a:defRPr sz="3600">
                <a:solidFill>
                  <a:schemeClr val="tx2"/>
                </a:solidFill>
                <a:latin typeface="Arial" panose="020B0604020202020204" pitchFamily="34" charset="0"/>
                <a:ea typeface="ＭＳ Ｐゴシック" panose="020B0600070205080204" pitchFamily="34" charset="-128"/>
              </a:defRPr>
            </a:lvl2pPr>
            <a:lvl3pPr marL="1143000" indent="-228600" eaLnBrk="0" hangingPunct="0">
              <a:defRPr sz="3600">
                <a:solidFill>
                  <a:schemeClr val="tx2"/>
                </a:solidFill>
                <a:latin typeface="Arial" panose="020B0604020202020204" pitchFamily="34" charset="0"/>
                <a:ea typeface="ＭＳ Ｐゴシック" panose="020B0600070205080204" pitchFamily="34" charset="-128"/>
              </a:defRPr>
            </a:lvl3pPr>
            <a:lvl4pPr marL="1600200" indent="-228600" eaLnBrk="0" hangingPunct="0">
              <a:defRPr sz="3600">
                <a:solidFill>
                  <a:schemeClr val="tx2"/>
                </a:solidFill>
                <a:latin typeface="Arial" panose="020B0604020202020204" pitchFamily="34" charset="0"/>
                <a:ea typeface="ＭＳ Ｐゴシック" panose="020B0600070205080204" pitchFamily="34" charset="-128"/>
              </a:defRPr>
            </a:lvl4pPr>
            <a:lvl5pPr marL="2057400" indent="-228600" eaLnBrk="0" hangingPunct="0">
              <a:defRPr sz="3600">
                <a:solidFill>
                  <a:schemeClr val="tx2"/>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3600">
                <a:solidFill>
                  <a:schemeClr val="tx2"/>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3600">
                <a:solidFill>
                  <a:schemeClr val="tx2"/>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3600">
                <a:solidFill>
                  <a:schemeClr val="tx2"/>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3600">
                <a:solidFill>
                  <a:schemeClr val="tx2"/>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anose="02020603050405020304" pitchFamily="18" charset="0"/>
                <a:ea typeface="ＭＳ Ｐゴシック" panose="020B0600070205080204" pitchFamily="34" charset="-128"/>
                <a:cs typeface="+mn-cs"/>
              </a:rPr>
              <a:t>They did not eat, but were troubled by those who did</a:t>
            </a:r>
          </a:p>
        </p:txBody>
      </p:sp>
      <p:sp>
        <p:nvSpPr>
          <p:cNvPr id="600070" name="Rectangle 6">
            <a:extLst>
              <a:ext uri="{FF2B5EF4-FFF2-40B4-BE49-F238E27FC236}">
                <a16:creationId xmlns:a16="http://schemas.microsoft.com/office/drawing/2014/main" id="{08EBD7C6-BB33-F077-B60F-E977F96D7F26}"/>
              </a:ext>
            </a:extLst>
          </p:cNvPr>
          <p:cNvSpPr>
            <a:spLocks noChangeArrowheads="1"/>
          </p:cNvSpPr>
          <p:nvPr/>
        </p:nvSpPr>
        <p:spPr bwMode="auto">
          <a:xfrm>
            <a:off x="2514600" y="3505200"/>
            <a:ext cx="1828800" cy="3048000"/>
          </a:xfrm>
          <a:prstGeom prst="rect">
            <a:avLst/>
          </a:prstGeom>
          <a:gradFill rotWithShape="1">
            <a:gsLst>
              <a:gs pos="0">
                <a:schemeClr val="bg2"/>
              </a:gs>
              <a:gs pos="100000">
                <a:schemeClr val="bg2">
                  <a:gamma/>
                  <a:shade val="46275"/>
                  <a:invGamma/>
                </a:schemeClr>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3600">
                <a:solidFill>
                  <a:schemeClr val="tx2"/>
                </a:solidFill>
                <a:latin typeface="Arial" panose="020B0604020202020204" pitchFamily="34" charset="0"/>
                <a:ea typeface="ＭＳ Ｐゴシック" panose="020B0600070205080204" pitchFamily="34" charset="-128"/>
              </a:defRPr>
            </a:lvl1pPr>
            <a:lvl2pPr marL="742950" indent="-285750" eaLnBrk="0" hangingPunct="0">
              <a:defRPr sz="3600">
                <a:solidFill>
                  <a:schemeClr val="tx2"/>
                </a:solidFill>
                <a:latin typeface="Arial" panose="020B0604020202020204" pitchFamily="34" charset="0"/>
                <a:ea typeface="ＭＳ Ｐゴシック" panose="020B0600070205080204" pitchFamily="34" charset="-128"/>
              </a:defRPr>
            </a:lvl2pPr>
            <a:lvl3pPr marL="1143000" indent="-228600" eaLnBrk="0" hangingPunct="0">
              <a:defRPr sz="3600">
                <a:solidFill>
                  <a:schemeClr val="tx2"/>
                </a:solidFill>
                <a:latin typeface="Arial" panose="020B0604020202020204" pitchFamily="34" charset="0"/>
                <a:ea typeface="ＭＳ Ｐゴシック" panose="020B0600070205080204" pitchFamily="34" charset="-128"/>
              </a:defRPr>
            </a:lvl3pPr>
            <a:lvl4pPr marL="1600200" indent="-228600" eaLnBrk="0" hangingPunct="0">
              <a:defRPr sz="3600">
                <a:solidFill>
                  <a:schemeClr val="tx2"/>
                </a:solidFill>
                <a:latin typeface="Arial" panose="020B0604020202020204" pitchFamily="34" charset="0"/>
                <a:ea typeface="ＭＳ Ｐゴシック" panose="020B0600070205080204" pitchFamily="34" charset="-128"/>
              </a:defRPr>
            </a:lvl4pPr>
            <a:lvl5pPr marL="2057400" indent="-228600" eaLnBrk="0" hangingPunct="0">
              <a:defRPr sz="3600">
                <a:solidFill>
                  <a:schemeClr val="tx2"/>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3600">
                <a:solidFill>
                  <a:schemeClr val="tx2"/>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3600">
                <a:solidFill>
                  <a:schemeClr val="tx2"/>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3600">
                <a:solidFill>
                  <a:schemeClr val="tx2"/>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3600">
                <a:solidFill>
                  <a:schemeClr val="tx2"/>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anose="02020603050405020304" pitchFamily="18" charset="0"/>
                <a:ea typeface="ＭＳ Ｐゴシック" panose="020B0600070205080204" pitchFamily="34" charset="-128"/>
                <a:cs typeface="+mn-cs"/>
              </a:rPr>
              <a:t>They ate in spite of thinking it was wrong and their conscience was troubled</a:t>
            </a:r>
          </a:p>
        </p:txBody>
      </p:sp>
      <p:sp>
        <p:nvSpPr>
          <p:cNvPr id="600071" name="Rectangle 7">
            <a:extLst>
              <a:ext uri="{FF2B5EF4-FFF2-40B4-BE49-F238E27FC236}">
                <a16:creationId xmlns:a16="http://schemas.microsoft.com/office/drawing/2014/main" id="{1ABC9E42-B1C9-3346-4A97-71BB2AE4786A}"/>
              </a:ext>
            </a:extLst>
          </p:cNvPr>
          <p:cNvSpPr>
            <a:spLocks noChangeArrowheads="1"/>
          </p:cNvSpPr>
          <p:nvPr/>
        </p:nvSpPr>
        <p:spPr bwMode="auto">
          <a:xfrm>
            <a:off x="4876800" y="3505200"/>
            <a:ext cx="1828800" cy="2057400"/>
          </a:xfrm>
          <a:prstGeom prst="rect">
            <a:avLst/>
          </a:prstGeom>
          <a:gradFill rotWithShape="1">
            <a:gsLst>
              <a:gs pos="0">
                <a:schemeClr val="bg2"/>
              </a:gs>
              <a:gs pos="100000">
                <a:schemeClr val="bg2">
                  <a:gamma/>
                  <a:shade val="46275"/>
                  <a:invGamma/>
                </a:schemeClr>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3600">
                <a:solidFill>
                  <a:schemeClr val="tx2"/>
                </a:solidFill>
                <a:latin typeface="Arial" panose="020B0604020202020204" pitchFamily="34" charset="0"/>
                <a:ea typeface="ＭＳ Ｐゴシック" panose="020B0600070205080204" pitchFamily="34" charset="-128"/>
              </a:defRPr>
            </a:lvl1pPr>
            <a:lvl2pPr marL="742950" indent="-285750" eaLnBrk="0" hangingPunct="0">
              <a:defRPr sz="3600">
                <a:solidFill>
                  <a:schemeClr val="tx2"/>
                </a:solidFill>
                <a:latin typeface="Arial" panose="020B0604020202020204" pitchFamily="34" charset="0"/>
                <a:ea typeface="ＭＳ Ｐゴシック" panose="020B0600070205080204" pitchFamily="34" charset="-128"/>
              </a:defRPr>
            </a:lvl2pPr>
            <a:lvl3pPr marL="1143000" indent="-228600" eaLnBrk="0" hangingPunct="0">
              <a:defRPr sz="3600">
                <a:solidFill>
                  <a:schemeClr val="tx2"/>
                </a:solidFill>
                <a:latin typeface="Arial" panose="020B0604020202020204" pitchFamily="34" charset="0"/>
                <a:ea typeface="ＭＳ Ｐゴシック" panose="020B0600070205080204" pitchFamily="34" charset="-128"/>
              </a:defRPr>
            </a:lvl3pPr>
            <a:lvl4pPr marL="1600200" indent="-228600" eaLnBrk="0" hangingPunct="0">
              <a:defRPr sz="3600">
                <a:solidFill>
                  <a:schemeClr val="tx2"/>
                </a:solidFill>
                <a:latin typeface="Arial" panose="020B0604020202020204" pitchFamily="34" charset="0"/>
                <a:ea typeface="ＭＳ Ｐゴシック" panose="020B0600070205080204" pitchFamily="34" charset="-128"/>
              </a:defRPr>
            </a:lvl4pPr>
            <a:lvl5pPr marL="2057400" indent="-228600" eaLnBrk="0" hangingPunct="0">
              <a:defRPr sz="3600">
                <a:solidFill>
                  <a:schemeClr val="tx2"/>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3600">
                <a:solidFill>
                  <a:schemeClr val="tx2"/>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3600">
                <a:solidFill>
                  <a:schemeClr val="tx2"/>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3600">
                <a:solidFill>
                  <a:schemeClr val="tx2"/>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3600">
                <a:solidFill>
                  <a:schemeClr val="tx2"/>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anose="02020603050405020304" pitchFamily="18" charset="0"/>
                <a:ea typeface="ＭＳ Ｐゴシック" panose="020B0600070205080204" pitchFamily="34" charset="-128"/>
                <a:cs typeface="+mn-cs"/>
              </a:rPr>
              <a:t>They ate without regard to the feelings of others</a:t>
            </a:r>
          </a:p>
        </p:txBody>
      </p:sp>
      <p:sp>
        <p:nvSpPr>
          <p:cNvPr id="600072" name="Rectangle 8">
            <a:extLst>
              <a:ext uri="{FF2B5EF4-FFF2-40B4-BE49-F238E27FC236}">
                <a16:creationId xmlns:a16="http://schemas.microsoft.com/office/drawing/2014/main" id="{C6142228-EC39-FF5F-F18E-2E717FB1F454}"/>
              </a:ext>
            </a:extLst>
          </p:cNvPr>
          <p:cNvSpPr>
            <a:spLocks noChangeArrowheads="1"/>
          </p:cNvSpPr>
          <p:nvPr/>
        </p:nvSpPr>
        <p:spPr bwMode="auto">
          <a:xfrm>
            <a:off x="7162800" y="3505200"/>
            <a:ext cx="1828800" cy="2362200"/>
          </a:xfrm>
          <a:prstGeom prst="rect">
            <a:avLst/>
          </a:prstGeom>
          <a:gradFill rotWithShape="1">
            <a:gsLst>
              <a:gs pos="0">
                <a:schemeClr val="bg2"/>
              </a:gs>
              <a:gs pos="100000">
                <a:schemeClr val="bg2">
                  <a:gamma/>
                  <a:shade val="46275"/>
                  <a:invGamma/>
                </a:schemeClr>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3600">
                <a:solidFill>
                  <a:schemeClr val="tx2"/>
                </a:solidFill>
                <a:latin typeface="Arial" panose="020B0604020202020204" pitchFamily="34" charset="0"/>
                <a:ea typeface="ＭＳ Ｐゴシック" panose="020B0600070205080204" pitchFamily="34" charset="-128"/>
              </a:defRPr>
            </a:lvl1pPr>
            <a:lvl2pPr marL="742950" indent="-285750" eaLnBrk="0" hangingPunct="0">
              <a:defRPr sz="3600">
                <a:solidFill>
                  <a:schemeClr val="tx2"/>
                </a:solidFill>
                <a:latin typeface="Arial" panose="020B0604020202020204" pitchFamily="34" charset="0"/>
                <a:ea typeface="ＭＳ Ｐゴシック" panose="020B0600070205080204" pitchFamily="34" charset="-128"/>
              </a:defRPr>
            </a:lvl2pPr>
            <a:lvl3pPr marL="1143000" indent="-228600" eaLnBrk="0" hangingPunct="0">
              <a:defRPr sz="3600">
                <a:solidFill>
                  <a:schemeClr val="tx2"/>
                </a:solidFill>
                <a:latin typeface="Arial" panose="020B0604020202020204" pitchFamily="34" charset="0"/>
                <a:ea typeface="ＭＳ Ｐゴシック" panose="020B0600070205080204" pitchFamily="34" charset="-128"/>
              </a:defRPr>
            </a:lvl3pPr>
            <a:lvl4pPr marL="1600200" indent="-228600" eaLnBrk="0" hangingPunct="0">
              <a:defRPr sz="3600">
                <a:solidFill>
                  <a:schemeClr val="tx2"/>
                </a:solidFill>
                <a:latin typeface="Arial" panose="020B0604020202020204" pitchFamily="34" charset="0"/>
                <a:ea typeface="ＭＳ Ｐゴシック" panose="020B0600070205080204" pitchFamily="34" charset="-128"/>
              </a:defRPr>
            </a:lvl4pPr>
            <a:lvl5pPr marL="2057400" indent="-228600" eaLnBrk="0" hangingPunct="0">
              <a:defRPr sz="3600">
                <a:solidFill>
                  <a:schemeClr val="tx2"/>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3600">
                <a:solidFill>
                  <a:schemeClr val="tx2"/>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3600">
                <a:solidFill>
                  <a:schemeClr val="tx2"/>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3600">
                <a:solidFill>
                  <a:schemeClr val="tx2"/>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3600">
                <a:solidFill>
                  <a:schemeClr val="tx2"/>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anose="02020603050405020304" pitchFamily="18" charset="0"/>
                <a:ea typeface="ＭＳ Ｐゴシック" panose="020B0600070205080204" pitchFamily="34" charset="-128"/>
                <a:cs typeface="+mn-cs"/>
              </a:rPr>
              <a:t>They limited their liberty from concern for other brothers</a:t>
            </a:r>
          </a:p>
        </p:txBody>
      </p:sp>
      <p:grpSp>
        <p:nvGrpSpPr>
          <p:cNvPr id="600073" name="Group 9">
            <a:extLst>
              <a:ext uri="{FF2B5EF4-FFF2-40B4-BE49-F238E27FC236}">
                <a16:creationId xmlns:a16="http://schemas.microsoft.com/office/drawing/2014/main" id="{7262A1A8-4583-052E-F540-3E5B4C070A22}"/>
              </a:ext>
            </a:extLst>
          </p:cNvPr>
          <p:cNvGrpSpPr>
            <a:grpSpLocks/>
          </p:cNvGrpSpPr>
          <p:nvPr/>
        </p:nvGrpSpPr>
        <p:grpSpPr bwMode="auto">
          <a:xfrm>
            <a:off x="2362200" y="914400"/>
            <a:ext cx="4572000" cy="762000"/>
            <a:chOff x="1488" y="576"/>
            <a:chExt cx="2880" cy="480"/>
          </a:xfrm>
        </p:grpSpPr>
        <p:sp>
          <p:nvSpPr>
            <p:cNvPr id="600074" name="Line 10">
              <a:extLst>
                <a:ext uri="{FF2B5EF4-FFF2-40B4-BE49-F238E27FC236}">
                  <a16:creationId xmlns:a16="http://schemas.microsoft.com/office/drawing/2014/main" id="{BD6C0D5A-534D-8C47-A427-49956AA80FD7}"/>
                </a:ext>
              </a:extLst>
            </p:cNvPr>
            <p:cNvSpPr>
              <a:spLocks noChangeShapeType="1"/>
            </p:cNvSpPr>
            <p:nvPr/>
          </p:nvSpPr>
          <p:spPr bwMode="auto">
            <a:xfrm flipV="1">
              <a:off x="1488" y="816"/>
              <a:ext cx="0" cy="240"/>
            </a:xfrm>
            <a:prstGeom prst="line">
              <a:avLst/>
            </a:prstGeom>
            <a:no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CCFFFF"/>
                </a:solidFill>
                <a:effectLst/>
                <a:uLnTx/>
                <a:uFillTx/>
                <a:latin typeface="Times New Roman"/>
                <a:ea typeface="ＭＳ Ｐゴシック" charset="0"/>
                <a:cs typeface="+mn-cs"/>
              </a:endParaRPr>
            </a:p>
          </p:txBody>
        </p:sp>
        <p:sp>
          <p:nvSpPr>
            <p:cNvPr id="600075" name="Line 11">
              <a:extLst>
                <a:ext uri="{FF2B5EF4-FFF2-40B4-BE49-F238E27FC236}">
                  <a16:creationId xmlns:a16="http://schemas.microsoft.com/office/drawing/2014/main" id="{0D245100-C031-CA1F-1527-92061DAAE315}"/>
                </a:ext>
              </a:extLst>
            </p:cNvPr>
            <p:cNvSpPr>
              <a:spLocks noChangeShapeType="1"/>
            </p:cNvSpPr>
            <p:nvPr/>
          </p:nvSpPr>
          <p:spPr bwMode="auto">
            <a:xfrm flipV="1">
              <a:off x="4368" y="816"/>
              <a:ext cx="0" cy="240"/>
            </a:xfrm>
            <a:prstGeom prst="line">
              <a:avLst/>
            </a:prstGeom>
            <a:no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CCFFFF"/>
                </a:solidFill>
                <a:effectLst/>
                <a:uLnTx/>
                <a:uFillTx/>
                <a:latin typeface="Times New Roman"/>
                <a:ea typeface="ＭＳ Ｐゴシック" charset="0"/>
                <a:cs typeface="+mn-cs"/>
              </a:endParaRPr>
            </a:p>
          </p:txBody>
        </p:sp>
        <p:sp>
          <p:nvSpPr>
            <p:cNvPr id="600076" name="Line 12">
              <a:extLst>
                <a:ext uri="{FF2B5EF4-FFF2-40B4-BE49-F238E27FC236}">
                  <a16:creationId xmlns:a16="http://schemas.microsoft.com/office/drawing/2014/main" id="{AB42D2A8-5144-486C-9D3F-A03FBD47BB72}"/>
                </a:ext>
              </a:extLst>
            </p:cNvPr>
            <p:cNvSpPr>
              <a:spLocks noChangeShapeType="1"/>
            </p:cNvSpPr>
            <p:nvPr/>
          </p:nvSpPr>
          <p:spPr bwMode="auto">
            <a:xfrm>
              <a:off x="1488" y="816"/>
              <a:ext cx="2880" cy="0"/>
            </a:xfrm>
            <a:prstGeom prst="line">
              <a:avLst/>
            </a:prstGeom>
            <a:no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CCFFFF"/>
                </a:solidFill>
                <a:effectLst/>
                <a:uLnTx/>
                <a:uFillTx/>
                <a:latin typeface="Times New Roman"/>
                <a:ea typeface="ＭＳ Ｐゴシック" charset="0"/>
                <a:cs typeface="+mn-cs"/>
              </a:endParaRPr>
            </a:p>
          </p:txBody>
        </p:sp>
        <p:sp>
          <p:nvSpPr>
            <p:cNvPr id="600077" name="Line 13">
              <a:extLst>
                <a:ext uri="{FF2B5EF4-FFF2-40B4-BE49-F238E27FC236}">
                  <a16:creationId xmlns:a16="http://schemas.microsoft.com/office/drawing/2014/main" id="{360DCBF4-7021-095C-47DC-3F42350A9C2B}"/>
                </a:ext>
              </a:extLst>
            </p:cNvPr>
            <p:cNvSpPr>
              <a:spLocks noChangeShapeType="1"/>
            </p:cNvSpPr>
            <p:nvPr/>
          </p:nvSpPr>
          <p:spPr bwMode="auto">
            <a:xfrm flipV="1">
              <a:off x="2928" y="576"/>
              <a:ext cx="0" cy="240"/>
            </a:xfrm>
            <a:prstGeom prst="line">
              <a:avLst/>
            </a:prstGeom>
            <a:no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CCFFFF"/>
                </a:solidFill>
                <a:effectLst/>
                <a:uLnTx/>
                <a:uFillTx/>
                <a:latin typeface="Times New Roman"/>
                <a:ea typeface="ＭＳ Ｐゴシック" charset="0"/>
                <a:cs typeface="+mn-cs"/>
              </a:endParaRPr>
            </a:p>
          </p:txBody>
        </p:sp>
      </p:grpSp>
      <p:grpSp>
        <p:nvGrpSpPr>
          <p:cNvPr id="600078" name="Group 14">
            <a:extLst>
              <a:ext uri="{FF2B5EF4-FFF2-40B4-BE49-F238E27FC236}">
                <a16:creationId xmlns:a16="http://schemas.microsoft.com/office/drawing/2014/main" id="{AFB71388-93AC-AC91-EAC8-296088F72CB8}"/>
              </a:ext>
            </a:extLst>
          </p:cNvPr>
          <p:cNvGrpSpPr>
            <a:grpSpLocks/>
          </p:cNvGrpSpPr>
          <p:nvPr/>
        </p:nvGrpSpPr>
        <p:grpSpPr bwMode="auto">
          <a:xfrm>
            <a:off x="1219200" y="2667000"/>
            <a:ext cx="2209800" cy="838200"/>
            <a:chOff x="768" y="1680"/>
            <a:chExt cx="1392" cy="528"/>
          </a:xfrm>
        </p:grpSpPr>
        <p:sp>
          <p:nvSpPr>
            <p:cNvPr id="600079" name="Line 15">
              <a:extLst>
                <a:ext uri="{FF2B5EF4-FFF2-40B4-BE49-F238E27FC236}">
                  <a16:creationId xmlns:a16="http://schemas.microsoft.com/office/drawing/2014/main" id="{5B0535FC-A09C-E8EA-5E1C-4850819F411F}"/>
                </a:ext>
              </a:extLst>
            </p:cNvPr>
            <p:cNvSpPr>
              <a:spLocks noChangeShapeType="1"/>
            </p:cNvSpPr>
            <p:nvPr/>
          </p:nvSpPr>
          <p:spPr bwMode="auto">
            <a:xfrm flipV="1">
              <a:off x="768" y="1968"/>
              <a:ext cx="0" cy="240"/>
            </a:xfrm>
            <a:prstGeom prst="line">
              <a:avLst/>
            </a:prstGeom>
            <a:no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CCFFFF"/>
                </a:solidFill>
                <a:effectLst/>
                <a:uLnTx/>
                <a:uFillTx/>
                <a:latin typeface="Times New Roman"/>
                <a:ea typeface="ＭＳ Ｐゴシック" charset="0"/>
                <a:cs typeface="+mn-cs"/>
              </a:endParaRPr>
            </a:p>
          </p:txBody>
        </p:sp>
        <p:sp>
          <p:nvSpPr>
            <p:cNvPr id="600080" name="Line 16">
              <a:extLst>
                <a:ext uri="{FF2B5EF4-FFF2-40B4-BE49-F238E27FC236}">
                  <a16:creationId xmlns:a16="http://schemas.microsoft.com/office/drawing/2014/main" id="{0B1C7168-A314-E246-AA8B-EBF194F4FC13}"/>
                </a:ext>
              </a:extLst>
            </p:cNvPr>
            <p:cNvSpPr>
              <a:spLocks noChangeShapeType="1"/>
            </p:cNvSpPr>
            <p:nvPr/>
          </p:nvSpPr>
          <p:spPr bwMode="auto">
            <a:xfrm flipV="1">
              <a:off x="2160" y="1968"/>
              <a:ext cx="0" cy="240"/>
            </a:xfrm>
            <a:prstGeom prst="line">
              <a:avLst/>
            </a:prstGeom>
            <a:no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CCFFFF"/>
                </a:solidFill>
                <a:effectLst/>
                <a:uLnTx/>
                <a:uFillTx/>
                <a:latin typeface="Times New Roman"/>
                <a:ea typeface="ＭＳ Ｐゴシック" charset="0"/>
                <a:cs typeface="+mn-cs"/>
              </a:endParaRPr>
            </a:p>
          </p:txBody>
        </p:sp>
        <p:sp>
          <p:nvSpPr>
            <p:cNvPr id="600081" name="Line 17">
              <a:extLst>
                <a:ext uri="{FF2B5EF4-FFF2-40B4-BE49-F238E27FC236}">
                  <a16:creationId xmlns:a16="http://schemas.microsoft.com/office/drawing/2014/main" id="{DF7A5000-0AE7-3354-EBC1-029E1B569DF1}"/>
                </a:ext>
              </a:extLst>
            </p:cNvPr>
            <p:cNvSpPr>
              <a:spLocks noChangeShapeType="1"/>
            </p:cNvSpPr>
            <p:nvPr/>
          </p:nvSpPr>
          <p:spPr bwMode="auto">
            <a:xfrm>
              <a:off x="768" y="1968"/>
              <a:ext cx="1392" cy="0"/>
            </a:xfrm>
            <a:prstGeom prst="line">
              <a:avLst/>
            </a:prstGeom>
            <a:no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CCFFFF"/>
                </a:solidFill>
                <a:effectLst/>
                <a:uLnTx/>
                <a:uFillTx/>
                <a:latin typeface="Times New Roman"/>
                <a:ea typeface="ＭＳ Ｐゴシック" charset="0"/>
                <a:cs typeface="+mn-cs"/>
              </a:endParaRPr>
            </a:p>
          </p:txBody>
        </p:sp>
        <p:sp>
          <p:nvSpPr>
            <p:cNvPr id="600082" name="Line 18">
              <a:extLst>
                <a:ext uri="{FF2B5EF4-FFF2-40B4-BE49-F238E27FC236}">
                  <a16:creationId xmlns:a16="http://schemas.microsoft.com/office/drawing/2014/main" id="{A6F7313F-881E-5631-AD84-1745129FCA12}"/>
                </a:ext>
              </a:extLst>
            </p:cNvPr>
            <p:cNvSpPr>
              <a:spLocks noChangeShapeType="1"/>
            </p:cNvSpPr>
            <p:nvPr/>
          </p:nvSpPr>
          <p:spPr bwMode="auto">
            <a:xfrm>
              <a:off x="1488" y="1680"/>
              <a:ext cx="0" cy="288"/>
            </a:xfrm>
            <a:prstGeom prst="line">
              <a:avLst/>
            </a:prstGeom>
            <a:no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CCFFFF"/>
                </a:solidFill>
                <a:effectLst/>
                <a:uLnTx/>
                <a:uFillTx/>
                <a:latin typeface="Times New Roman"/>
                <a:ea typeface="ＭＳ Ｐゴシック" charset="0"/>
                <a:cs typeface="+mn-cs"/>
              </a:endParaRPr>
            </a:p>
          </p:txBody>
        </p:sp>
      </p:grpSp>
      <p:grpSp>
        <p:nvGrpSpPr>
          <p:cNvPr id="600083" name="Group 19">
            <a:extLst>
              <a:ext uri="{FF2B5EF4-FFF2-40B4-BE49-F238E27FC236}">
                <a16:creationId xmlns:a16="http://schemas.microsoft.com/office/drawing/2014/main" id="{3726818E-4B76-CC5F-525B-F93436477D64}"/>
              </a:ext>
            </a:extLst>
          </p:cNvPr>
          <p:cNvGrpSpPr>
            <a:grpSpLocks/>
          </p:cNvGrpSpPr>
          <p:nvPr/>
        </p:nvGrpSpPr>
        <p:grpSpPr bwMode="auto">
          <a:xfrm>
            <a:off x="5791200" y="2667000"/>
            <a:ext cx="2286000" cy="838200"/>
            <a:chOff x="3648" y="1680"/>
            <a:chExt cx="1440" cy="528"/>
          </a:xfrm>
        </p:grpSpPr>
        <p:sp>
          <p:nvSpPr>
            <p:cNvPr id="600084" name="Line 20">
              <a:extLst>
                <a:ext uri="{FF2B5EF4-FFF2-40B4-BE49-F238E27FC236}">
                  <a16:creationId xmlns:a16="http://schemas.microsoft.com/office/drawing/2014/main" id="{EB0E0E32-4614-D821-3631-8F8CB1CCE535}"/>
                </a:ext>
              </a:extLst>
            </p:cNvPr>
            <p:cNvSpPr>
              <a:spLocks noChangeShapeType="1"/>
            </p:cNvSpPr>
            <p:nvPr/>
          </p:nvSpPr>
          <p:spPr bwMode="auto">
            <a:xfrm flipV="1">
              <a:off x="3648" y="1968"/>
              <a:ext cx="0" cy="240"/>
            </a:xfrm>
            <a:prstGeom prst="line">
              <a:avLst/>
            </a:prstGeom>
            <a:no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CCFFFF"/>
                </a:solidFill>
                <a:effectLst/>
                <a:uLnTx/>
                <a:uFillTx/>
                <a:latin typeface="Times New Roman"/>
                <a:ea typeface="ＭＳ Ｐゴシック" charset="0"/>
                <a:cs typeface="+mn-cs"/>
              </a:endParaRPr>
            </a:p>
          </p:txBody>
        </p:sp>
        <p:sp>
          <p:nvSpPr>
            <p:cNvPr id="600085" name="Line 21">
              <a:extLst>
                <a:ext uri="{FF2B5EF4-FFF2-40B4-BE49-F238E27FC236}">
                  <a16:creationId xmlns:a16="http://schemas.microsoft.com/office/drawing/2014/main" id="{832FFFC2-2224-C79C-9350-8814BA47A0D6}"/>
                </a:ext>
              </a:extLst>
            </p:cNvPr>
            <p:cNvSpPr>
              <a:spLocks noChangeShapeType="1"/>
            </p:cNvSpPr>
            <p:nvPr/>
          </p:nvSpPr>
          <p:spPr bwMode="auto">
            <a:xfrm flipV="1">
              <a:off x="5088" y="1968"/>
              <a:ext cx="0" cy="240"/>
            </a:xfrm>
            <a:prstGeom prst="line">
              <a:avLst/>
            </a:prstGeom>
            <a:no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CCFFFF"/>
                </a:solidFill>
                <a:effectLst/>
                <a:uLnTx/>
                <a:uFillTx/>
                <a:latin typeface="Times New Roman"/>
                <a:ea typeface="ＭＳ Ｐゴシック" charset="0"/>
                <a:cs typeface="+mn-cs"/>
              </a:endParaRPr>
            </a:p>
          </p:txBody>
        </p:sp>
        <p:sp>
          <p:nvSpPr>
            <p:cNvPr id="600086" name="Line 22">
              <a:extLst>
                <a:ext uri="{FF2B5EF4-FFF2-40B4-BE49-F238E27FC236}">
                  <a16:creationId xmlns:a16="http://schemas.microsoft.com/office/drawing/2014/main" id="{7DC44218-F483-1DD2-3ED7-74BACCD76BB6}"/>
                </a:ext>
              </a:extLst>
            </p:cNvPr>
            <p:cNvSpPr>
              <a:spLocks noChangeShapeType="1"/>
            </p:cNvSpPr>
            <p:nvPr/>
          </p:nvSpPr>
          <p:spPr bwMode="auto">
            <a:xfrm>
              <a:off x="3648" y="1968"/>
              <a:ext cx="1440" cy="0"/>
            </a:xfrm>
            <a:prstGeom prst="line">
              <a:avLst/>
            </a:prstGeom>
            <a:no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CCFFFF"/>
                </a:solidFill>
                <a:effectLst/>
                <a:uLnTx/>
                <a:uFillTx/>
                <a:latin typeface="Times New Roman"/>
                <a:ea typeface="ＭＳ Ｐゴシック" charset="0"/>
                <a:cs typeface="+mn-cs"/>
              </a:endParaRPr>
            </a:p>
          </p:txBody>
        </p:sp>
        <p:sp>
          <p:nvSpPr>
            <p:cNvPr id="600087" name="Line 23">
              <a:extLst>
                <a:ext uri="{FF2B5EF4-FFF2-40B4-BE49-F238E27FC236}">
                  <a16:creationId xmlns:a16="http://schemas.microsoft.com/office/drawing/2014/main" id="{5C287EB4-B3CB-FFA9-EA7A-62C6EFE61C56}"/>
                </a:ext>
              </a:extLst>
            </p:cNvPr>
            <p:cNvSpPr>
              <a:spLocks noChangeShapeType="1"/>
            </p:cNvSpPr>
            <p:nvPr/>
          </p:nvSpPr>
          <p:spPr bwMode="auto">
            <a:xfrm>
              <a:off x="4368" y="1680"/>
              <a:ext cx="0" cy="288"/>
            </a:xfrm>
            <a:prstGeom prst="line">
              <a:avLst/>
            </a:prstGeom>
            <a:no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CCFFFF"/>
                </a:solidFill>
                <a:effectLst/>
                <a:uLnTx/>
                <a:uFillTx/>
                <a:latin typeface="Times New Roman"/>
                <a:ea typeface="ＭＳ Ｐゴシック" charset="0"/>
                <a:cs typeface="+mn-cs"/>
              </a:endParaRPr>
            </a:p>
          </p:txBody>
        </p:sp>
      </p:grpSp>
      <p:sp>
        <p:nvSpPr>
          <p:cNvPr id="2" name="Rectangle 5">
            <a:extLst>
              <a:ext uri="{FF2B5EF4-FFF2-40B4-BE49-F238E27FC236}">
                <a16:creationId xmlns:a16="http://schemas.microsoft.com/office/drawing/2014/main" id="{1CF37DA5-4326-2F81-A956-3EE2AB582A1A}"/>
              </a:ext>
            </a:extLst>
          </p:cNvPr>
          <p:cNvSpPr>
            <a:spLocks noGrp="1" noChangeArrowheads="1"/>
          </p:cNvSpPr>
          <p:nvPr>
            <p:ph type="ftr" sz="quarter" idx="3"/>
          </p:nvPr>
        </p:nvSpPr>
        <p:spPr bwMode="auto">
          <a:xfrm>
            <a:off x="68580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defRPr sz="1400">
                <a:solidFill>
                  <a:schemeClr val="tx1"/>
                </a:solidFill>
                <a:latin typeface="Times New Roman"/>
                <a:ea typeface="ＭＳ Ｐゴシック" charset="0"/>
                <a:cs typeface="+mn-cs"/>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Times New Roman"/>
                <a:ea typeface="ＭＳ Ｐゴシック" charset="0"/>
                <a:cs typeface="+mn-cs"/>
              </a:rPr>
              <a:t>Stephen J. Bramer, DTS</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600073"/>
                                        </p:tgtEl>
                                        <p:attrNameLst>
                                          <p:attrName>style.visibility</p:attrName>
                                        </p:attrNameLst>
                                      </p:cBhvr>
                                      <p:to>
                                        <p:strVal val="visible"/>
                                      </p:to>
                                    </p:set>
                                    <p:animEffect transition="in" filter="wipe(up)">
                                      <p:cBhvr>
                                        <p:cTn id="7" dur="500"/>
                                        <p:tgtEl>
                                          <p:spTgt spid="600073"/>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600067">
                                            <p:bg/>
                                          </p:spTgt>
                                        </p:tgtEl>
                                        <p:attrNameLst>
                                          <p:attrName>style.visibility</p:attrName>
                                        </p:attrNameLst>
                                      </p:cBhvr>
                                      <p:to>
                                        <p:strVal val="visible"/>
                                      </p:to>
                                    </p:set>
                                    <p:animEffect transition="in" filter="fade">
                                      <p:cBhvr>
                                        <p:cTn id="11" dur="500"/>
                                        <p:tgtEl>
                                          <p:spTgt spid="600067">
                                            <p:bg/>
                                          </p:spTgt>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600067">
                                            <p:txEl>
                                              <p:pRg st="0" end="0"/>
                                            </p:txEl>
                                          </p:spTgt>
                                        </p:tgtEl>
                                        <p:attrNameLst>
                                          <p:attrName>style.visibility</p:attrName>
                                        </p:attrNameLst>
                                      </p:cBhvr>
                                      <p:to>
                                        <p:strVal val="visible"/>
                                      </p:to>
                                    </p:set>
                                    <p:animEffect transition="in" filter="fade">
                                      <p:cBhvr>
                                        <p:cTn id="15" dur="500"/>
                                        <p:tgtEl>
                                          <p:spTgt spid="600067">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00068"/>
                                        </p:tgtEl>
                                        <p:attrNameLst>
                                          <p:attrName>style.visibility</p:attrName>
                                        </p:attrNameLst>
                                      </p:cBhvr>
                                      <p:to>
                                        <p:strVal val="visible"/>
                                      </p:to>
                                    </p:set>
                                    <p:animEffect transition="in" filter="fade">
                                      <p:cBhvr>
                                        <p:cTn id="18" dur="500"/>
                                        <p:tgtEl>
                                          <p:spTgt spid="60006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1" fill="hold" nodeType="clickEffect">
                                  <p:stCondLst>
                                    <p:cond delay="0"/>
                                  </p:stCondLst>
                                  <p:childTnLst>
                                    <p:set>
                                      <p:cBhvr>
                                        <p:cTn id="22" dur="1" fill="hold">
                                          <p:stCondLst>
                                            <p:cond delay="0"/>
                                          </p:stCondLst>
                                        </p:cTn>
                                        <p:tgtEl>
                                          <p:spTgt spid="600078"/>
                                        </p:tgtEl>
                                        <p:attrNameLst>
                                          <p:attrName>style.visibility</p:attrName>
                                        </p:attrNameLst>
                                      </p:cBhvr>
                                      <p:to>
                                        <p:strVal val="visible"/>
                                      </p:to>
                                    </p:set>
                                    <p:animEffect transition="in" filter="wipe(up)">
                                      <p:cBhvr>
                                        <p:cTn id="23" dur="500"/>
                                        <p:tgtEl>
                                          <p:spTgt spid="600078"/>
                                        </p:tgtEl>
                                      </p:cBhvr>
                                    </p:animEffect>
                                  </p:childTnLst>
                                </p:cTn>
                              </p:par>
                            </p:childTnLst>
                          </p:cTn>
                        </p:par>
                        <p:par>
                          <p:cTn id="24" fill="hold" nodeType="afterGroup">
                            <p:stCondLst>
                              <p:cond delay="500"/>
                            </p:stCondLst>
                            <p:childTnLst>
                              <p:par>
                                <p:cTn id="25" presetID="10" presetClass="entr" presetSubtype="0" fill="hold" nodeType="afterEffect">
                                  <p:stCondLst>
                                    <p:cond delay="0"/>
                                  </p:stCondLst>
                                  <p:childTnLst>
                                    <p:set>
                                      <p:cBhvr>
                                        <p:cTn id="26" dur="1" fill="hold">
                                          <p:stCondLst>
                                            <p:cond delay="0"/>
                                          </p:stCondLst>
                                        </p:cTn>
                                        <p:tgtEl>
                                          <p:spTgt spid="600069"/>
                                        </p:tgtEl>
                                        <p:attrNameLst>
                                          <p:attrName>style.visibility</p:attrName>
                                        </p:attrNameLst>
                                      </p:cBhvr>
                                      <p:to>
                                        <p:strVal val="visible"/>
                                      </p:to>
                                    </p:set>
                                    <p:animEffect transition="in" filter="fade">
                                      <p:cBhvr>
                                        <p:cTn id="27" dur="500"/>
                                        <p:tgtEl>
                                          <p:spTgt spid="600069"/>
                                        </p:tgtEl>
                                      </p:cBhvr>
                                    </p:animEffect>
                                  </p:childTnLst>
                                </p:cTn>
                              </p:par>
                            </p:childTnLst>
                          </p:cTn>
                        </p:par>
                        <p:par>
                          <p:cTn id="28" fill="hold" nodeType="afterGroup">
                            <p:stCondLst>
                              <p:cond delay="1000"/>
                            </p:stCondLst>
                            <p:childTnLst>
                              <p:par>
                                <p:cTn id="29" presetID="10" presetClass="entr" presetSubtype="0" fill="hold" nodeType="afterEffect">
                                  <p:stCondLst>
                                    <p:cond delay="0"/>
                                  </p:stCondLst>
                                  <p:childTnLst>
                                    <p:set>
                                      <p:cBhvr>
                                        <p:cTn id="30" dur="1" fill="hold">
                                          <p:stCondLst>
                                            <p:cond delay="0"/>
                                          </p:stCondLst>
                                        </p:cTn>
                                        <p:tgtEl>
                                          <p:spTgt spid="600070"/>
                                        </p:tgtEl>
                                        <p:attrNameLst>
                                          <p:attrName>style.visibility</p:attrName>
                                        </p:attrNameLst>
                                      </p:cBhvr>
                                      <p:to>
                                        <p:strVal val="visible"/>
                                      </p:to>
                                    </p:set>
                                    <p:animEffect transition="in" filter="fade">
                                      <p:cBhvr>
                                        <p:cTn id="31" dur="500"/>
                                        <p:tgtEl>
                                          <p:spTgt spid="600070"/>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1" fill="hold" nodeType="clickEffect">
                                  <p:stCondLst>
                                    <p:cond delay="0"/>
                                  </p:stCondLst>
                                  <p:childTnLst>
                                    <p:set>
                                      <p:cBhvr>
                                        <p:cTn id="35" dur="1" fill="hold">
                                          <p:stCondLst>
                                            <p:cond delay="0"/>
                                          </p:stCondLst>
                                        </p:cTn>
                                        <p:tgtEl>
                                          <p:spTgt spid="600083"/>
                                        </p:tgtEl>
                                        <p:attrNameLst>
                                          <p:attrName>style.visibility</p:attrName>
                                        </p:attrNameLst>
                                      </p:cBhvr>
                                      <p:to>
                                        <p:strVal val="visible"/>
                                      </p:to>
                                    </p:set>
                                    <p:animEffect transition="in" filter="wipe(up)">
                                      <p:cBhvr>
                                        <p:cTn id="36" dur="500"/>
                                        <p:tgtEl>
                                          <p:spTgt spid="600083"/>
                                        </p:tgtEl>
                                      </p:cBhvr>
                                    </p:animEffect>
                                  </p:childTnLst>
                                </p:cTn>
                              </p:par>
                            </p:childTnLst>
                          </p:cTn>
                        </p:par>
                        <p:par>
                          <p:cTn id="37" fill="hold" nodeType="afterGroup">
                            <p:stCondLst>
                              <p:cond delay="500"/>
                            </p:stCondLst>
                            <p:childTnLst>
                              <p:par>
                                <p:cTn id="38" presetID="10" presetClass="entr" presetSubtype="0" fill="hold" nodeType="afterEffect">
                                  <p:stCondLst>
                                    <p:cond delay="0"/>
                                  </p:stCondLst>
                                  <p:childTnLst>
                                    <p:set>
                                      <p:cBhvr>
                                        <p:cTn id="39" dur="1" fill="hold">
                                          <p:stCondLst>
                                            <p:cond delay="0"/>
                                          </p:stCondLst>
                                        </p:cTn>
                                        <p:tgtEl>
                                          <p:spTgt spid="600071"/>
                                        </p:tgtEl>
                                        <p:attrNameLst>
                                          <p:attrName>style.visibility</p:attrName>
                                        </p:attrNameLst>
                                      </p:cBhvr>
                                      <p:to>
                                        <p:strVal val="visible"/>
                                      </p:to>
                                    </p:set>
                                    <p:animEffect transition="in" filter="fade">
                                      <p:cBhvr>
                                        <p:cTn id="40" dur="500"/>
                                        <p:tgtEl>
                                          <p:spTgt spid="600071"/>
                                        </p:tgtEl>
                                      </p:cBhvr>
                                    </p:animEffect>
                                  </p:childTnLst>
                                </p:cTn>
                              </p:par>
                            </p:childTnLst>
                          </p:cTn>
                        </p:par>
                        <p:par>
                          <p:cTn id="41" fill="hold" nodeType="afterGroup">
                            <p:stCondLst>
                              <p:cond delay="1000"/>
                            </p:stCondLst>
                            <p:childTnLst>
                              <p:par>
                                <p:cTn id="42" presetID="10" presetClass="entr" presetSubtype="0" fill="hold" nodeType="afterEffect">
                                  <p:stCondLst>
                                    <p:cond delay="0"/>
                                  </p:stCondLst>
                                  <p:childTnLst>
                                    <p:set>
                                      <p:cBhvr>
                                        <p:cTn id="43" dur="1" fill="hold">
                                          <p:stCondLst>
                                            <p:cond delay="0"/>
                                          </p:stCondLst>
                                        </p:cTn>
                                        <p:tgtEl>
                                          <p:spTgt spid="600072"/>
                                        </p:tgtEl>
                                        <p:attrNameLst>
                                          <p:attrName>style.visibility</p:attrName>
                                        </p:attrNameLst>
                                      </p:cBhvr>
                                      <p:to>
                                        <p:strVal val="visible"/>
                                      </p:to>
                                    </p:set>
                                    <p:animEffect transition="in" filter="fade">
                                      <p:cBhvr>
                                        <p:cTn id="44" dur="500"/>
                                        <p:tgtEl>
                                          <p:spTgt spid="6000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0067" grpId="0" build="p" animBg="1"/>
      <p:bldP spid="600068" grpId="0" animBg="1"/>
      <p:bldP spid="600069" grpId="0" animBg="1"/>
      <p:bldP spid="600070" grpId="0" animBg="1"/>
      <p:bldP spid="600071" grpId="0" animBg="1"/>
      <p:bldP spid="60007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2274" name="Picture 2" descr="HCW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9635" name="Rectangle 3"/>
          <p:cNvSpPr>
            <a:spLocks noGrp="1" noChangeArrowheads="1"/>
          </p:cNvSpPr>
          <p:nvPr>
            <p:ph type="ctrTitle"/>
          </p:nvPr>
        </p:nvSpPr>
        <p:spPr>
          <a:xfrm>
            <a:off x="685800" y="1447800"/>
            <a:ext cx="7772400" cy="2667000"/>
          </a:xfrm>
          <a:effectLst>
            <a:outerShdw blurRad="63500" dist="35921" dir="2700000" algn="ctr" rotWithShape="0">
              <a:srgbClr val="000000">
                <a:alpha val="74998"/>
              </a:srgbClr>
            </a:outerShdw>
          </a:effectLst>
        </p:spPr>
        <p:txBody>
          <a:bodyPr/>
          <a:lstStyle/>
          <a:p>
            <a:pPr eaLnBrk="1" hangingPunct="1"/>
            <a:r>
              <a:rPr lang="en-US" sz="7200">
                <a:solidFill>
                  <a:schemeClr val="bg1"/>
                </a:solidFill>
                <a:effectLst>
                  <a:outerShdw blurRad="38100" dist="38100" dir="2700000" algn="tl">
                    <a:srgbClr val="808080"/>
                  </a:outerShdw>
                </a:effectLst>
                <a:latin typeface="Arial" charset="0"/>
                <a:ea typeface="Osaka" charset="0"/>
                <a:cs typeface="Osaka" charset="0"/>
              </a:rPr>
              <a:t>What was the early church </a:t>
            </a:r>
            <a:r>
              <a:rPr lang="en-US" sz="7200" i="1">
                <a:solidFill>
                  <a:srgbClr val="FFFF00"/>
                </a:solidFill>
                <a:effectLst>
                  <a:outerShdw blurRad="38100" dist="38100" dir="2700000" algn="tl">
                    <a:srgbClr val="FFFFFF"/>
                  </a:outerShdw>
                </a:effectLst>
                <a:latin typeface="Arial" charset="0"/>
                <a:ea typeface="Osaka" charset="0"/>
                <a:cs typeface="Osaka" charset="0"/>
              </a:rPr>
              <a:t>really</a:t>
            </a:r>
            <a:r>
              <a:rPr lang="en-US" sz="7200">
                <a:solidFill>
                  <a:schemeClr val="bg1"/>
                </a:solidFill>
                <a:effectLst>
                  <a:outerShdw blurRad="38100" dist="38100" dir="2700000" algn="tl">
                    <a:srgbClr val="808080"/>
                  </a:outerShdw>
                </a:effectLst>
                <a:latin typeface="Arial" charset="0"/>
                <a:ea typeface="Osaka" charset="0"/>
                <a:cs typeface="Osaka" charset="0"/>
              </a:rPr>
              <a:t> like?</a:t>
            </a:r>
            <a:endParaRPr lang="en-US">
              <a:solidFill>
                <a:schemeClr val="bg1"/>
              </a:solidFill>
              <a:latin typeface="Arial" charset="0"/>
              <a:ea typeface="Osaka" charset="0"/>
              <a:cs typeface="Osaka" charset="0"/>
            </a:endParaRPr>
          </a:p>
        </p:txBody>
      </p:sp>
      <p:sp>
        <p:nvSpPr>
          <p:cNvPr id="69636" name="WordArt 4" descr="Narrow vertical"/>
          <p:cNvSpPr>
            <a:spLocks noChangeArrowheads="1" noChangeShapeType="1" noTextEdit="1"/>
          </p:cNvSpPr>
          <p:nvPr/>
        </p:nvSpPr>
        <p:spPr bwMode="auto">
          <a:xfrm>
            <a:off x="228600" y="381000"/>
            <a:ext cx="2717800" cy="1084263"/>
          </a:xfrm>
          <a:prstGeom prst="rect">
            <a:avLst/>
          </a:prstGeom>
        </p:spPr>
        <p:txBody>
          <a:bodyPr wrap="none" fromWordArt="1">
            <a:prstTxWarp prst="textCurveUp">
              <a:avLst>
                <a:gd name="adj" fmla="val 40356"/>
              </a:avLst>
            </a:prstTxWarp>
          </a:bodyPr>
          <a:lstStyle/>
          <a:p>
            <a:r>
              <a:rPr lang="en-US" sz="3600" kern="1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Divorce (7)</a:t>
            </a:r>
          </a:p>
        </p:txBody>
      </p:sp>
      <p:sp>
        <p:nvSpPr>
          <p:cNvPr id="69637" name="WordArt 5" descr="Narrow vertical"/>
          <p:cNvSpPr>
            <a:spLocks noChangeArrowheads="1" noChangeShapeType="1" noTextEdit="1"/>
          </p:cNvSpPr>
          <p:nvPr/>
        </p:nvSpPr>
        <p:spPr bwMode="auto">
          <a:xfrm rot="1373878">
            <a:off x="457200" y="4953000"/>
            <a:ext cx="2717800" cy="1084263"/>
          </a:xfrm>
          <a:prstGeom prst="rect">
            <a:avLst/>
          </a:prstGeom>
        </p:spPr>
        <p:txBody>
          <a:bodyPr wrap="none" fromWordArt="1">
            <a:prstTxWarp prst="textCurveUp">
              <a:avLst>
                <a:gd name="adj" fmla="val 40356"/>
              </a:avLst>
            </a:prstTxWarp>
          </a:bodyPr>
          <a:lstStyle/>
          <a:p>
            <a:r>
              <a:rPr lang="en-US" sz="3600" kern="1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Idolatry (8-10)</a:t>
            </a:r>
          </a:p>
        </p:txBody>
      </p:sp>
      <p:sp>
        <p:nvSpPr>
          <p:cNvPr id="69638" name="WordArt 6" descr="Narrow vertical"/>
          <p:cNvSpPr>
            <a:spLocks noChangeArrowheads="1" noChangeShapeType="1" noTextEdit="1"/>
          </p:cNvSpPr>
          <p:nvPr/>
        </p:nvSpPr>
        <p:spPr bwMode="auto">
          <a:xfrm rot="1373878">
            <a:off x="6096000" y="457200"/>
            <a:ext cx="2717800" cy="1084263"/>
          </a:xfrm>
          <a:prstGeom prst="rect">
            <a:avLst/>
          </a:prstGeom>
        </p:spPr>
        <p:txBody>
          <a:bodyPr wrap="none" fromWordArt="1">
            <a:prstTxWarp prst="textCurveUp">
              <a:avLst>
                <a:gd name="adj" fmla="val 40356"/>
              </a:avLst>
            </a:prstTxWarp>
          </a:bodyPr>
          <a:lstStyle/>
          <a:p>
            <a:r>
              <a:rPr lang="de-DE" sz="3600" kern="1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Gifts (12-14)</a:t>
            </a:r>
            <a:endParaRPr lang="en-US" sz="3600" kern="1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endParaRPr>
          </a:p>
        </p:txBody>
      </p:sp>
      <p:sp>
        <p:nvSpPr>
          <p:cNvPr id="69639" name="WordArt 7" descr="Narrow vertical"/>
          <p:cNvSpPr>
            <a:spLocks noChangeArrowheads="1" noChangeShapeType="1" noTextEdit="1"/>
          </p:cNvSpPr>
          <p:nvPr/>
        </p:nvSpPr>
        <p:spPr bwMode="auto">
          <a:xfrm rot="-1307426">
            <a:off x="5638800" y="5029200"/>
            <a:ext cx="2717800" cy="1084263"/>
          </a:xfrm>
          <a:prstGeom prst="rect">
            <a:avLst/>
          </a:prstGeom>
        </p:spPr>
        <p:txBody>
          <a:bodyPr wrap="none" fromWordArt="1">
            <a:prstTxWarp prst="textCurveUp">
              <a:avLst>
                <a:gd name="adj" fmla="val 40356"/>
              </a:avLst>
            </a:prstTxWarp>
          </a:bodyPr>
          <a:lstStyle/>
          <a:p>
            <a:r>
              <a:rPr lang="en-US" sz="3600" kern="1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Incest (5)</a:t>
            </a:r>
          </a:p>
        </p:txBody>
      </p:sp>
      <p:sp>
        <p:nvSpPr>
          <p:cNvPr id="182280" name="Text Box 8"/>
          <p:cNvSpPr txBox="1">
            <a:spLocks noChangeArrowheads="1"/>
          </p:cNvSpPr>
          <p:nvPr/>
        </p:nvSpPr>
        <p:spPr bwMode="auto">
          <a:xfrm>
            <a:off x="2590800" y="4572000"/>
            <a:ext cx="3754438" cy="762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4400" dirty="0">
                <a:solidFill>
                  <a:schemeClr val="bg1"/>
                </a:solidFill>
                <a:ea typeface="Osaka" charset="0"/>
                <a:cs typeface="Osaka" charset="0"/>
              </a:rPr>
              <a:t>1 Corinthians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82280"/>
                                        </p:tgtEl>
                                        <p:attrNameLst>
                                          <p:attrName>style.visibility</p:attrName>
                                        </p:attrNameLst>
                                      </p:cBhvr>
                                      <p:to>
                                        <p:strVal val="visible"/>
                                      </p:to>
                                    </p:set>
                                    <p:animEffect transition="in" filter="wipe(down)">
                                      <p:cBhvr>
                                        <p:cTn id="7" dur="580">
                                          <p:stCondLst>
                                            <p:cond delay="0"/>
                                          </p:stCondLst>
                                        </p:cTn>
                                        <p:tgtEl>
                                          <p:spTgt spid="182280"/>
                                        </p:tgtEl>
                                      </p:cBhvr>
                                    </p:animEffect>
                                    <p:anim calcmode="lin" valueType="num">
                                      <p:cBhvr>
                                        <p:cTn id="8" dur="1822" tmFilter="0,0; 0.14,0.36; 0.43,0.73; 0.71,0.91; 1.0,1.0">
                                          <p:stCondLst>
                                            <p:cond delay="0"/>
                                          </p:stCondLst>
                                        </p:cTn>
                                        <p:tgtEl>
                                          <p:spTgt spid="18228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8228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8228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8228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82280"/>
                                        </p:tgtEl>
                                        <p:attrNameLst>
                                          <p:attrName>ppt_y</p:attrName>
                                        </p:attrNameLst>
                                      </p:cBhvr>
                                      <p:tavLst>
                                        <p:tav tm="0" fmla="#ppt_y-sin(pi*$)/81">
                                          <p:val>
                                            <p:fltVal val="0"/>
                                          </p:val>
                                        </p:tav>
                                        <p:tav tm="100000">
                                          <p:val>
                                            <p:fltVal val="1"/>
                                          </p:val>
                                        </p:tav>
                                      </p:tavLst>
                                    </p:anim>
                                    <p:animScale>
                                      <p:cBhvr>
                                        <p:cTn id="13" dur="26">
                                          <p:stCondLst>
                                            <p:cond delay="650"/>
                                          </p:stCondLst>
                                        </p:cTn>
                                        <p:tgtEl>
                                          <p:spTgt spid="182280"/>
                                        </p:tgtEl>
                                      </p:cBhvr>
                                      <p:to x="100000" y="60000"/>
                                    </p:animScale>
                                    <p:animScale>
                                      <p:cBhvr>
                                        <p:cTn id="14" dur="166" decel="50000">
                                          <p:stCondLst>
                                            <p:cond delay="676"/>
                                          </p:stCondLst>
                                        </p:cTn>
                                        <p:tgtEl>
                                          <p:spTgt spid="182280"/>
                                        </p:tgtEl>
                                      </p:cBhvr>
                                      <p:to x="100000" y="100000"/>
                                    </p:animScale>
                                    <p:animScale>
                                      <p:cBhvr>
                                        <p:cTn id="15" dur="26">
                                          <p:stCondLst>
                                            <p:cond delay="1312"/>
                                          </p:stCondLst>
                                        </p:cTn>
                                        <p:tgtEl>
                                          <p:spTgt spid="182280"/>
                                        </p:tgtEl>
                                      </p:cBhvr>
                                      <p:to x="100000" y="80000"/>
                                    </p:animScale>
                                    <p:animScale>
                                      <p:cBhvr>
                                        <p:cTn id="16" dur="166" decel="50000">
                                          <p:stCondLst>
                                            <p:cond delay="1338"/>
                                          </p:stCondLst>
                                        </p:cTn>
                                        <p:tgtEl>
                                          <p:spTgt spid="182280"/>
                                        </p:tgtEl>
                                      </p:cBhvr>
                                      <p:to x="100000" y="100000"/>
                                    </p:animScale>
                                    <p:animScale>
                                      <p:cBhvr>
                                        <p:cTn id="17" dur="26">
                                          <p:stCondLst>
                                            <p:cond delay="1642"/>
                                          </p:stCondLst>
                                        </p:cTn>
                                        <p:tgtEl>
                                          <p:spTgt spid="182280"/>
                                        </p:tgtEl>
                                      </p:cBhvr>
                                      <p:to x="100000" y="90000"/>
                                    </p:animScale>
                                    <p:animScale>
                                      <p:cBhvr>
                                        <p:cTn id="18" dur="166" decel="50000">
                                          <p:stCondLst>
                                            <p:cond delay="1668"/>
                                          </p:stCondLst>
                                        </p:cTn>
                                        <p:tgtEl>
                                          <p:spTgt spid="182280"/>
                                        </p:tgtEl>
                                      </p:cBhvr>
                                      <p:to x="100000" y="100000"/>
                                    </p:animScale>
                                    <p:animScale>
                                      <p:cBhvr>
                                        <p:cTn id="19" dur="26">
                                          <p:stCondLst>
                                            <p:cond delay="1808"/>
                                          </p:stCondLst>
                                        </p:cTn>
                                        <p:tgtEl>
                                          <p:spTgt spid="182280"/>
                                        </p:tgtEl>
                                      </p:cBhvr>
                                      <p:to x="100000" y="95000"/>
                                    </p:animScale>
                                    <p:animScale>
                                      <p:cBhvr>
                                        <p:cTn id="20" dur="166" decel="50000">
                                          <p:stCondLst>
                                            <p:cond delay="1834"/>
                                          </p:stCondLst>
                                        </p:cTn>
                                        <p:tgtEl>
                                          <p:spTgt spid="18228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1" presetClass="entr" presetSubtype="0" fill="hold" grpId="0" nodeType="clickEffect">
                                  <p:stCondLst>
                                    <p:cond delay="0"/>
                                  </p:stCondLst>
                                  <p:childTnLst>
                                    <p:set>
                                      <p:cBhvr>
                                        <p:cTn id="24" dur="1" fill="hold">
                                          <p:stCondLst>
                                            <p:cond delay="0"/>
                                          </p:stCondLst>
                                        </p:cTn>
                                        <p:tgtEl>
                                          <p:spTgt spid="69636"/>
                                        </p:tgtEl>
                                        <p:attrNameLst>
                                          <p:attrName>style.visibility</p:attrName>
                                        </p:attrNameLst>
                                      </p:cBhvr>
                                      <p:to>
                                        <p:strVal val="visible"/>
                                      </p:to>
                                    </p:set>
                                    <p:animEffect transition="in" filter="fade">
                                      <p:cBhvr>
                                        <p:cTn id="25" dur="770" decel="100000"/>
                                        <p:tgtEl>
                                          <p:spTgt spid="69636"/>
                                        </p:tgtEl>
                                      </p:cBhvr>
                                    </p:animEffect>
                                    <p:animScale>
                                      <p:cBhvr>
                                        <p:cTn id="26" dur="770" decel="100000"/>
                                        <p:tgtEl>
                                          <p:spTgt spid="69636"/>
                                        </p:tgtEl>
                                      </p:cBhvr>
                                      <p:from x="10000" y="10000"/>
                                      <p:to x="200000" y="450000"/>
                                    </p:animScale>
                                    <p:animScale>
                                      <p:cBhvr>
                                        <p:cTn id="27" dur="1230" accel="100000" fill="hold">
                                          <p:stCondLst>
                                            <p:cond delay="770"/>
                                          </p:stCondLst>
                                        </p:cTn>
                                        <p:tgtEl>
                                          <p:spTgt spid="69636"/>
                                        </p:tgtEl>
                                      </p:cBhvr>
                                      <p:from x="200000" y="450000"/>
                                      <p:to x="100000" y="100000"/>
                                    </p:animScale>
                                    <p:set>
                                      <p:cBhvr>
                                        <p:cTn id="28" dur="770" fill="hold"/>
                                        <p:tgtEl>
                                          <p:spTgt spid="69636"/>
                                        </p:tgtEl>
                                        <p:attrNameLst>
                                          <p:attrName>ppt_x</p:attrName>
                                        </p:attrNameLst>
                                      </p:cBhvr>
                                      <p:to>
                                        <p:strVal val="(0.5)"/>
                                      </p:to>
                                    </p:set>
                                    <p:anim from="(0.5)" to="(#ppt_x)" calcmode="lin" valueType="num">
                                      <p:cBhvr>
                                        <p:cTn id="29" dur="1230" accel="100000" fill="hold">
                                          <p:stCondLst>
                                            <p:cond delay="770"/>
                                          </p:stCondLst>
                                        </p:cTn>
                                        <p:tgtEl>
                                          <p:spTgt spid="69636"/>
                                        </p:tgtEl>
                                        <p:attrNameLst>
                                          <p:attrName>ppt_x</p:attrName>
                                        </p:attrNameLst>
                                      </p:cBhvr>
                                    </p:anim>
                                    <p:set>
                                      <p:cBhvr>
                                        <p:cTn id="30" dur="770" fill="hold"/>
                                        <p:tgtEl>
                                          <p:spTgt spid="69636"/>
                                        </p:tgtEl>
                                        <p:attrNameLst>
                                          <p:attrName>ppt_y</p:attrName>
                                        </p:attrNameLst>
                                      </p:cBhvr>
                                      <p:to>
                                        <p:strVal val="(#ppt_y+0.4)"/>
                                      </p:to>
                                    </p:set>
                                    <p:anim from="(#ppt_y+0.4)" to="(#ppt_y)" calcmode="lin" valueType="num">
                                      <p:cBhvr>
                                        <p:cTn id="31" dur="1230" accel="100000" fill="hold">
                                          <p:stCondLst>
                                            <p:cond delay="770"/>
                                          </p:stCondLst>
                                        </p:cTn>
                                        <p:tgtEl>
                                          <p:spTgt spid="69636"/>
                                        </p:tgtEl>
                                        <p:attrNameLst>
                                          <p:attrName>ppt_y</p:attrName>
                                        </p:attrNameLst>
                                      </p:cBhvr>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51" presetClass="entr" presetSubtype="0" fill="hold" grpId="0" nodeType="clickEffect">
                                  <p:stCondLst>
                                    <p:cond delay="0"/>
                                  </p:stCondLst>
                                  <p:childTnLst>
                                    <p:set>
                                      <p:cBhvr>
                                        <p:cTn id="35" dur="1" fill="hold">
                                          <p:stCondLst>
                                            <p:cond delay="0"/>
                                          </p:stCondLst>
                                        </p:cTn>
                                        <p:tgtEl>
                                          <p:spTgt spid="69637"/>
                                        </p:tgtEl>
                                        <p:attrNameLst>
                                          <p:attrName>style.visibility</p:attrName>
                                        </p:attrNameLst>
                                      </p:cBhvr>
                                      <p:to>
                                        <p:strVal val="visible"/>
                                      </p:to>
                                    </p:set>
                                    <p:animEffect transition="in" filter="fade">
                                      <p:cBhvr>
                                        <p:cTn id="36" dur="770" decel="100000"/>
                                        <p:tgtEl>
                                          <p:spTgt spid="69637"/>
                                        </p:tgtEl>
                                      </p:cBhvr>
                                    </p:animEffect>
                                    <p:animScale>
                                      <p:cBhvr>
                                        <p:cTn id="37" dur="770" decel="100000"/>
                                        <p:tgtEl>
                                          <p:spTgt spid="69637"/>
                                        </p:tgtEl>
                                      </p:cBhvr>
                                      <p:from x="10000" y="10000"/>
                                      <p:to x="200000" y="450000"/>
                                    </p:animScale>
                                    <p:animScale>
                                      <p:cBhvr>
                                        <p:cTn id="38" dur="1230" accel="100000" fill="hold">
                                          <p:stCondLst>
                                            <p:cond delay="770"/>
                                          </p:stCondLst>
                                        </p:cTn>
                                        <p:tgtEl>
                                          <p:spTgt spid="69637"/>
                                        </p:tgtEl>
                                      </p:cBhvr>
                                      <p:from x="200000" y="450000"/>
                                      <p:to x="100000" y="100000"/>
                                    </p:animScale>
                                    <p:set>
                                      <p:cBhvr>
                                        <p:cTn id="39" dur="770" fill="hold"/>
                                        <p:tgtEl>
                                          <p:spTgt spid="69637"/>
                                        </p:tgtEl>
                                        <p:attrNameLst>
                                          <p:attrName>ppt_x</p:attrName>
                                        </p:attrNameLst>
                                      </p:cBhvr>
                                      <p:to>
                                        <p:strVal val="(0.5)"/>
                                      </p:to>
                                    </p:set>
                                    <p:anim from="(0.5)" to="(#ppt_x)" calcmode="lin" valueType="num">
                                      <p:cBhvr>
                                        <p:cTn id="40" dur="1230" accel="100000" fill="hold">
                                          <p:stCondLst>
                                            <p:cond delay="770"/>
                                          </p:stCondLst>
                                        </p:cTn>
                                        <p:tgtEl>
                                          <p:spTgt spid="69637"/>
                                        </p:tgtEl>
                                        <p:attrNameLst>
                                          <p:attrName>ppt_x</p:attrName>
                                        </p:attrNameLst>
                                      </p:cBhvr>
                                    </p:anim>
                                    <p:set>
                                      <p:cBhvr>
                                        <p:cTn id="41" dur="770" fill="hold"/>
                                        <p:tgtEl>
                                          <p:spTgt spid="69637"/>
                                        </p:tgtEl>
                                        <p:attrNameLst>
                                          <p:attrName>ppt_y</p:attrName>
                                        </p:attrNameLst>
                                      </p:cBhvr>
                                      <p:to>
                                        <p:strVal val="(#ppt_y+0.4)"/>
                                      </p:to>
                                    </p:set>
                                    <p:anim from="(#ppt_y+0.4)" to="(#ppt_y)" calcmode="lin" valueType="num">
                                      <p:cBhvr>
                                        <p:cTn id="42" dur="1230" accel="100000" fill="hold">
                                          <p:stCondLst>
                                            <p:cond delay="770"/>
                                          </p:stCondLst>
                                        </p:cTn>
                                        <p:tgtEl>
                                          <p:spTgt spid="69637"/>
                                        </p:tgtEl>
                                        <p:attrNameLst>
                                          <p:attrName>ppt_y</p:attrName>
                                        </p:attrNameLst>
                                      </p:cBhvr>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51" presetClass="entr" presetSubtype="0" fill="hold" grpId="0" nodeType="clickEffect">
                                  <p:stCondLst>
                                    <p:cond delay="0"/>
                                  </p:stCondLst>
                                  <p:childTnLst>
                                    <p:set>
                                      <p:cBhvr>
                                        <p:cTn id="46" dur="1" fill="hold">
                                          <p:stCondLst>
                                            <p:cond delay="0"/>
                                          </p:stCondLst>
                                        </p:cTn>
                                        <p:tgtEl>
                                          <p:spTgt spid="69638"/>
                                        </p:tgtEl>
                                        <p:attrNameLst>
                                          <p:attrName>style.visibility</p:attrName>
                                        </p:attrNameLst>
                                      </p:cBhvr>
                                      <p:to>
                                        <p:strVal val="visible"/>
                                      </p:to>
                                    </p:set>
                                    <p:animEffect transition="in" filter="fade">
                                      <p:cBhvr>
                                        <p:cTn id="47" dur="770" decel="100000"/>
                                        <p:tgtEl>
                                          <p:spTgt spid="69638"/>
                                        </p:tgtEl>
                                      </p:cBhvr>
                                    </p:animEffect>
                                    <p:animScale>
                                      <p:cBhvr>
                                        <p:cTn id="48" dur="770" decel="100000"/>
                                        <p:tgtEl>
                                          <p:spTgt spid="69638"/>
                                        </p:tgtEl>
                                      </p:cBhvr>
                                      <p:from x="10000" y="10000"/>
                                      <p:to x="200000" y="450000"/>
                                    </p:animScale>
                                    <p:animScale>
                                      <p:cBhvr>
                                        <p:cTn id="49" dur="1230" accel="100000" fill="hold">
                                          <p:stCondLst>
                                            <p:cond delay="770"/>
                                          </p:stCondLst>
                                        </p:cTn>
                                        <p:tgtEl>
                                          <p:spTgt spid="69638"/>
                                        </p:tgtEl>
                                      </p:cBhvr>
                                      <p:from x="200000" y="450000"/>
                                      <p:to x="100000" y="100000"/>
                                    </p:animScale>
                                    <p:set>
                                      <p:cBhvr>
                                        <p:cTn id="50" dur="770" fill="hold"/>
                                        <p:tgtEl>
                                          <p:spTgt spid="69638"/>
                                        </p:tgtEl>
                                        <p:attrNameLst>
                                          <p:attrName>ppt_x</p:attrName>
                                        </p:attrNameLst>
                                      </p:cBhvr>
                                      <p:to>
                                        <p:strVal val="(0.5)"/>
                                      </p:to>
                                    </p:set>
                                    <p:anim from="(0.5)" to="(#ppt_x)" calcmode="lin" valueType="num">
                                      <p:cBhvr>
                                        <p:cTn id="51" dur="1230" accel="100000" fill="hold">
                                          <p:stCondLst>
                                            <p:cond delay="770"/>
                                          </p:stCondLst>
                                        </p:cTn>
                                        <p:tgtEl>
                                          <p:spTgt spid="69638"/>
                                        </p:tgtEl>
                                        <p:attrNameLst>
                                          <p:attrName>ppt_x</p:attrName>
                                        </p:attrNameLst>
                                      </p:cBhvr>
                                    </p:anim>
                                    <p:set>
                                      <p:cBhvr>
                                        <p:cTn id="52" dur="770" fill="hold"/>
                                        <p:tgtEl>
                                          <p:spTgt spid="69638"/>
                                        </p:tgtEl>
                                        <p:attrNameLst>
                                          <p:attrName>ppt_y</p:attrName>
                                        </p:attrNameLst>
                                      </p:cBhvr>
                                      <p:to>
                                        <p:strVal val="(#ppt_y+0.4)"/>
                                      </p:to>
                                    </p:set>
                                    <p:anim from="(#ppt_y+0.4)" to="(#ppt_y)" calcmode="lin" valueType="num">
                                      <p:cBhvr>
                                        <p:cTn id="53" dur="1230" accel="100000" fill="hold">
                                          <p:stCondLst>
                                            <p:cond delay="770"/>
                                          </p:stCondLst>
                                        </p:cTn>
                                        <p:tgtEl>
                                          <p:spTgt spid="69638"/>
                                        </p:tgtEl>
                                        <p:attrNameLst>
                                          <p:attrName>ppt_y</p:attrName>
                                        </p:attrNameLst>
                                      </p:cBhvr>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51" presetClass="entr" presetSubtype="0" fill="hold" grpId="0" nodeType="clickEffect">
                                  <p:stCondLst>
                                    <p:cond delay="0"/>
                                  </p:stCondLst>
                                  <p:childTnLst>
                                    <p:set>
                                      <p:cBhvr>
                                        <p:cTn id="57" dur="1" fill="hold">
                                          <p:stCondLst>
                                            <p:cond delay="0"/>
                                          </p:stCondLst>
                                        </p:cTn>
                                        <p:tgtEl>
                                          <p:spTgt spid="69639"/>
                                        </p:tgtEl>
                                        <p:attrNameLst>
                                          <p:attrName>style.visibility</p:attrName>
                                        </p:attrNameLst>
                                      </p:cBhvr>
                                      <p:to>
                                        <p:strVal val="visible"/>
                                      </p:to>
                                    </p:set>
                                    <p:animEffect transition="in" filter="fade">
                                      <p:cBhvr>
                                        <p:cTn id="58" dur="770" decel="100000"/>
                                        <p:tgtEl>
                                          <p:spTgt spid="69639"/>
                                        </p:tgtEl>
                                      </p:cBhvr>
                                    </p:animEffect>
                                    <p:animScale>
                                      <p:cBhvr>
                                        <p:cTn id="59" dur="770" decel="100000"/>
                                        <p:tgtEl>
                                          <p:spTgt spid="69639"/>
                                        </p:tgtEl>
                                      </p:cBhvr>
                                      <p:from x="10000" y="10000"/>
                                      <p:to x="200000" y="450000"/>
                                    </p:animScale>
                                    <p:animScale>
                                      <p:cBhvr>
                                        <p:cTn id="60" dur="1230" accel="100000" fill="hold">
                                          <p:stCondLst>
                                            <p:cond delay="770"/>
                                          </p:stCondLst>
                                        </p:cTn>
                                        <p:tgtEl>
                                          <p:spTgt spid="69639"/>
                                        </p:tgtEl>
                                      </p:cBhvr>
                                      <p:from x="200000" y="450000"/>
                                      <p:to x="100000" y="100000"/>
                                    </p:animScale>
                                    <p:set>
                                      <p:cBhvr>
                                        <p:cTn id="61" dur="770" fill="hold"/>
                                        <p:tgtEl>
                                          <p:spTgt spid="69639"/>
                                        </p:tgtEl>
                                        <p:attrNameLst>
                                          <p:attrName>ppt_x</p:attrName>
                                        </p:attrNameLst>
                                      </p:cBhvr>
                                      <p:to>
                                        <p:strVal val="(0.5)"/>
                                      </p:to>
                                    </p:set>
                                    <p:anim from="(0.5)" to="(#ppt_x)" calcmode="lin" valueType="num">
                                      <p:cBhvr>
                                        <p:cTn id="62" dur="1230" accel="100000" fill="hold">
                                          <p:stCondLst>
                                            <p:cond delay="770"/>
                                          </p:stCondLst>
                                        </p:cTn>
                                        <p:tgtEl>
                                          <p:spTgt spid="69639"/>
                                        </p:tgtEl>
                                        <p:attrNameLst>
                                          <p:attrName>ppt_x</p:attrName>
                                        </p:attrNameLst>
                                      </p:cBhvr>
                                    </p:anim>
                                    <p:set>
                                      <p:cBhvr>
                                        <p:cTn id="63" dur="770" fill="hold"/>
                                        <p:tgtEl>
                                          <p:spTgt spid="69639"/>
                                        </p:tgtEl>
                                        <p:attrNameLst>
                                          <p:attrName>ppt_y</p:attrName>
                                        </p:attrNameLst>
                                      </p:cBhvr>
                                      <p:to>
                                        <p:strVal val="(#ppt_y+0.4)"/>
                                      </p:to>
                                    </p:set>
                                    <p:anim from="(#ppt_y+0.4)" to="(#ppt_y)" calcmode="lin" valueType="num">
                                      <p:cBhvr>
                                        <p:cTn id="64" dur="1230" accel="100000" fill="hold">
                                          <p:stCondLst>
                                            <p:cond delay="770"/>
                                          </p:stCondLst>
                                        </p:cTn>
                                        <p:tgtEl>
                                          <p:spTgt spid="69639"/>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6" grpId="0" animBg="1"/>
      <p:bldP spid="69637" grpId="0" animBg="1"/>
      <p:bldP spid="69638" grpId="0" animBg="1"/>
      <p:bldP spid="69639" grpId="0" animBg="1"/>
      <p:bldP spid="182280" grpId="0" animBg="1"/>
    </p:bldLst>
  </p:timing>
</p:sld>
</file>

<file path=ppt/slides/slide2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988A83-CFC0-F1B7-9517-6401FB2F90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968706" name="Rectangle 2"/>
          <p:cNvSpPr>
            <a:spLocks noGrp="1" noChangeArrowheads="1"/>
          </p:cNvSpPr>
          <p:nvPr>
            <p:ph type="ctrTitle"/>
          </p:nvPr>
        </p:nvSpPr>
        <p:spPr>
          <a:xfrm>
            <a:off x="1835696" y="0"/>
            <a:ext cx="7308304" cy="6705600"/>
          </a:xfrm>
        </p:spPr>
        <p:txBody>
          <a:bodyPr/>
          <a:lstStyle/>
          <a:p>
            <a:pPr eaLnBrk="1" hangingPunct="1"/>
            <a:r>
              <a:rPr lang="en-US" sz="5400" b="1" dirty="0">
                <a:solidFill>
                  <a:schemeClr val="bg1"/>
                </a:solidFill>
              </a:rPr>
              <a:t>Should we change our behavior based on </a:t>
            </a:r>
            <a:r>
              <a:rPr lang="en-US" sz="5400" b="1" i="1" dirty="0">
                <a:solidFill>
                  <a:srgbClr val="FFCC00"/>
                </a:solidFill>
              </a:rPr>
              <a:t>someone else</a:t>
            </a:r>
            <a:r>
              <a:rPr lang="fr-FR" sz="5400" b="1" i="1" dirty="0">
                <a:solidFill>
                  <a:srgbClr val="FFCC00"/>
                </a:solidFill>
              </a:rPr>
              <a:t>'</a:t>
            </a:r>
            <a:r>
              <a:rPr lang="en-US" sz="5400" b="1" i="1" dirty="0">
                <a:solidFill>
                  <a:srgbClr val="FFCC00"/>
                </a:solidFill>
              </a:rPr>
              <a:t>s</a:t>
            </a:r>
            <a:r>
              <a:rPr lang="en-US" sz="5400" b="1" dirty="0">
                <a:solidFill>
                  <a:schemeClr val="bg1"/>
                </a:solidFill>
              </a:rPr>
              <a:t> conscience?</a:t>
            </a:r>
          </a:p>
        </p:txBody>
      </p:sp>
      <p:sp>
        <p:nvSpPr>
          <p:cNvPr id="968707" name="Rectangle 3"/>
          <p:cNvSpPr>
            <a:spLocks noChangeArrowheads="1"/>
          </p:cNvSpPr>
          <p:nvPr/>
        </p:nvSpPr>
        <p:spPr bwMode="auto">
          <a:xfrm>
            <a:off x="9224963" y="4024313"/>
            <a:ext cx="184150" cy="457200"/>
          </a:xfrm>
          <a:prstGeom prst="rect">
            <a:avLst/>
          </a:prstGeom>
          <a:noFill/>
          <a:ln w="9525">
            <a:noFill/>
            <a:miter lim="800000"/>
            <a:headEnd/>
            <a:tailEnd/>
          </a:ln>
        </p:spPr>
        <p:txBody>
          <a:bodyPr wrap="non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Osaka" charset="-128"/>
              <a:cs typeface="Osaka" charset="-128"/>
            </a:endParaRPr>
          </a:p>
        </p:txBody>
      </p:sp>
      <p:sp>
        <p:nvSpPr>
          <p:cNvPr id="3" name="TextBox 2">
            <a:extLst>
              <a:ext uri="{FF2B5EF4-FFF2-40B4-BE49-F238E27FC236}">
                <a16:creationId xmlns:a16="http://schemas.microsoft.com/office/drawing/2014/main" id="{640A47B3-62A5-CA23-8324-05591CF2078A}"/>
              </a:ext>
            </a:extLst>
          </p:cNvPr>
          <p:cNvSpPr txBox="1"/>
          <p:nvPr/>
        </p:nvSpPr>
        <p:spPr>
          <a:xfrm>
            <a:off x="-1330615" y="4248150"/>
            <a:ext cx="184731" cy="461665"/>
          </a:xfrm>
          <a:prstGeom prst="rect">
            <a:avLst/>
          </a:prstGeom>
          <a:noFill/>
        </p:spPr>
        <p:txBody>
          <a:bodyPr wrap="none" rtlCol="0">
            <a:spAutoFit/>
          </a:bodyPr>
          <a:lstStyle/>
          <a:p>
            <a:endParaRPr lang="en-US"/>
          </a:p>
        </p:txBody>
      </p:sp>
    </p:spTree>
  </p:cSld>
  <p:clrMapOvr>
    <a:masterClrMapping/>
  </p:clrMapOvr>
  <p:transition/>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255DB0-597A-20F6-1E9E-6F8194B23A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9144000" cy="6857999"/>
          </a:xfrm>
          <a:prstGeom prst="rect">
            <a:avLst/>
          </a:prstGeom>
        </p:spPr>
      </p:pic>
      <p:sp>
        <p:nvSpPr>
          <p:cNvPr id="300036" name="Rectangle 4"/>
          <p:cNvSpPr>
            <a:spLocks noGrp="1" noChangeArrowheads="1"/>
          </p:cNvSpPr>
          <p:nvPr>
            <p:ph type="title" idx="4294967295"/>
          </p:nvPr>
        </p:nvSpPr>
        <p:spPr>
          <a:xfrm>
            <a:off x="2667000" y="762000"/>
            <a:ext cx="3810000" cy="5486400"/>
          </a:xfrm>
          <a:effectLst>
            <a:outerShdw blurRad="63500" dist="35921" dir="2700000" algn="ctr" rotWithShape="0">
              <a:schemeClr val="tx1">
                <a:alpha val="74998"/>
              </a:schemeClr>
            </a:outerShdw>
          </a:effectLst>
        </p:spPr>
        <p:txBody>
          <a:bodyPr/>
          <a:lstStyle/>
          <a:p>
            <a:pPr eaLnBrk="1" hangingPunct="1">
              <a:defRPr/>
            </a:pPr>
            <a:r>
              <a:rPr lang="en-US" sz="6000">
                <a:solidFill>
                  <a:schemeClr val="bg1"/>
                </a:solidFill>
                <a:latin typeface="Arial" charset="0"/>
                <a:cs typeface="ＭＳ Ｐゴシック" charset="-128"/>
              </a:rPr>
              <a:t>Why should we give up our </a:t>
            </a:r>
            <a:r>
              <a:rPr lang="en-US" sz="6000">
                <a:solidFill>
                  <a:srgbClr val="FFCC00"/>
                </a:solidFill>
                <a:latin typeface="Arial" charset="0"/>
                <a:cs typeface="ＭＳ Ｐゴシック" charset="-128"/>
              </a:rPr>
              <a:t>rights</a:t>
            </a:r>
            <a:r>
              <a:rPr lang="en-US" sz="6000">
                <a:solidFill>
                  <a:schemeClr val="bg1"/>
                </a:solidFill>
                <a:latin typeface="Arial" charset="0"/>
                <a:cs typeface="ＭＳ Ｐゴシック" charset="-128"/>
              </a:rPr>
              <a:t> in gray matters?</a:t>
            </a:r>
            <a:endParaRPr lang="en-US" sz="8800">
              <a:latin typeface="Arial" charset="0"/>
              <a:cs typeface="ＭＳ Ｐゴシック" charset="-128"/>
            </a:endParaRPr>
          </a:p>
        </p:txBody>
      </p:sp>
    </p:spTree>
  </p:cSld>
  <p:clrMapOvr>
    <a:masterClrMapping/>
  </p:clrMapOvr>
  <p:transition/>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94F437-0582-B3A9-3945-0B51436C49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9144000" cy="6857999"/>
          </a:xfrm>
          <a:prstGeom prst="rect">
            <a:avLst/>
          </a:prstGeom>
        </p:spPr>
      </p:pic>
      <p:sp>
        <p:nvSpPr>
          <p:cNvPr id="302084" name="Rectangle 4"/>
          <p:cNvSpPr>
            <a:spLocks noGrp="1" noChangeArrowheads="1"/>
          </p:cNvSpPr>
          <p:nvPr>
            <p:ph type="title" idx="4294967295"/>
          </p:nvPr>
        </p:nvSpPr>
        <p:spPr>
          <a:xfrm>
            <a:off x="0" y="762000"/>
            <a:ext cx="9144000" cy="5486400"/>
          </a:xfrm>
          <a:effectLst>
            <a:outerShdw blurRad="63500" dist="35921" dir="2700000" algn="ctr" rotWithShape="0">
              <a:schemeClr val="tx1">
                <a:alpha val="74998"/>
              </a:schemeClr>
            </a:outerShdw>
          </a:effectLst>
        </p:spPr>
        <p:txBody>
          <a:bodyPr/>
          <a:lstStyle/>
          <a:p>
            <a:pPr eaLnBrk="1" hangingPunct="1">
              <a:defRPr/>
            </a:pPr>
            <a:r>
              <a:rPr lang="en-US" sz="6000" dirty="0">
                <a:solidFill>
                  <a:schemeClr val="bg1"/>
                </a:solidFill>
                <a:latin typeface="Arial" charset="0"/>
                <a:cs typeface="ＭＳ Ｐゴシック" charset="-128"/>
              </a:rPr>
              <a:t>I. Show </a:t>
            </a:r>
            <a:r>
              <a:rPr lang="en-US" sz="6000" dirty="0">
                <a:solidFill>
                  <a:srgbClr val="FFCC00"/>
                </a:solidFill>
                <a:latin typeface="Arial" charset="0"/>
                <a:cs typeface="ＭＳ Ｐゴシック" charset="-128"/>
              </a:rPr>
              <a:t>love</a:t>
            </a:r>
            <a:r>
              <a:rPr lang="en-US" sz="6000" dirty="0">
                <a:solidFill>
                  <a:schemeClr val="bg1"/>
                </a:solidFill>
                <a:latin typeface="Arial" charset="0"/>
                <a:cs typeface="ＭＳ Ｐゴシック" charset="-128"/>
              </a:rPr>
              <a:t> more than knowledge (1 Cor 8:1-3).</a:t>
            </a:r>
            <a:endParaRPr lang="en-US" sz="8800" dirty="0">
              <a:latin typeface="Arial" charset="0"/>
              <a:cs typeface="ＭＳ Ｐゴシック" charset="-128"/>
            </a:endParaRPr>
          </a:p>
        </p:txBody>
      </p:sp>
    </p:spTree>
  </p:cSld>
  <p:clrMapOvr>
    <a:masterClrMapping/>
  </p:clrMapOvr>
  <p:transition/>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8396288" y="76200"/>
            <a:ext cx="6921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solidFill>
                  <a:srgbClr val="000000"/>
                </a:solidFill>
              </a:rPr>
              <a:t>161</a:t>
            </a:r>
          </a:p>
        </p:txBody>
      </p:sp>
      <p:pic>
        <p:nvPicPr>
          <p:cNvPr id="41986" name="Picture 4"/>
          <p:cNvPicPr>
            <a:picLocks noChangeAspect="1" noChangeArrowheads="1"/>
          </p:cNvPicPr>
          <p:nvPr/>
        </p:nvPicPr>
        <p:blipFill>
          <a:blip r:embed="rId3" cstate="screen">
            <a:clrChange>
              <a:clrFrom>
                <a:srgbClr val="FFFFFF"/>
              </a:clrFrom>
              <a:clrTo>
                <a:srgbClr val="FFFFFF">
                  <a:alpha val="0"/>
                </a:srgbClr>
              </a:clrTo>
            </a:clrChange>
            <a:lum bright="2000" contrast="100000"/>
            <a:extLst>
              <a:ext uri="{28A0092B-C50C-407E-A947-70E740481C1C}">
                <a14:useLocalDpi xmlns:a14="http://schemas.microsoft.com/office/drawing/2010/main"/>
              </a:ext>
            </a:extLst>
          </a:blip>
          <a:srcRect/>
          <a:stretch>
            <a:fillRect/>
          </a:stretch>
        </p:blipFill>
        <p:spPr bwMode="auto">
          <a:xfrm>
            <a:off x="4294188" y="1790700"/>
            <a:ext cx="4773612" cy="5067300"/>
          </a:xfrm>
          <a:prstGeom prst="rect">
            <a:avLst/>
          </a:prstGeom>
          <a:solidFill>
            <a:srgbClr val="FFFFCC"/>
          </a:solidFill>
          <a:ln>
            <a:noFill/>
          </a:ln>
          <a:extLst>
            <a:ext uri="{91240B29-F687-4f45-9708-019B960494DF}">
              <a14:hiddenLine xmlns="" xmlns:a14="http://schemas.microsoft.com/office/drawing/2010/main" w="9525">
                <a:solidFill>
                  <a:srgbClr val="000000"/>
                </a:solidFill>
                <a:miter lim="800000"/>
                <a:headEnd/>
                <a:tailEnd/>
              </a14:hiddenLine>
            </a:ext>
          </a:extLst>
        </p:spPr>
      </p:pic>
      <p:pic>
        <p:nvPicPr>
          <p:cNvPr id="20486" name="Picture 6"/>
          <p:cNvPicPr>
            <a:picLocks noChangeAspect="1" noChangeArrowheads="1"/>
          </p:cNvPicPr>
          <p:nvPr/>
        </p:nvPicPr>
        <p:blipFill>
          <a:blip r:embed="rId4" cstate="screen">
            <a:clrChange>
              <a:clrFrom>
                <a:srgbClr val="FFFFFF"/>
              </a:clrFrom>
              <a:clrTo>
                <a:srgbClr val="FFFFFF">
                  <a:alpha val="0"/>
                </a:srgbClr>
              </a:clrTo>
            </a:clrChange>
            <a:lum bright="2000" contrast="100000"/>
            <a:extLst>
              <a:ext uri="{28A0092B-C50C-407E-A947-70E740481C1C}">
                <a14:useLocalDpi xmlns:a14="http://schemas.microsoft.com/office/drawing/2010/main"/>
              </a:ext>
            </a:extLst>
          </a:blip>
          <a:srcRect/>
          <a:stretch>
            <a:fillRect/>
          </a:stretch>
        </p:blipFill>
        <p:spPr bwMode="auto">
          <a:xfrm>
            <a:off x="0" y="1143000"/>
            <a:ext cx="5943600" cy="4184650"/>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20488" name="Rectangle 8"/>
          <p:cNvSpPr>
            <a:spLocks noChangeArrowheads="1"/>
          </p:cNvSpPr>
          <p:nvPr/>
        </p:nvSpPr>
        <p:spPr bwMode="auto">
          <a:xfrm rot="-879592">
            <a:off x="1524000" y="3733800"/>
            <a:ext cx="1524000" cy="914400"/>
          </a:xfrm>
          <a:prstGeom prst="rect">
            <a:avLst/>
          </a:prstGeom>
          <a:noFill/>
          <a:ln w="76200">
            <a:solidFill>
              <a:srgbClr val="0066CC"/>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endParaRPr>
          </a:p>
        </p:txBody>
      </p:sp>
      <p:sp>
        <p:nvSpPr>
          <p:cNvPr id="20493" name="Rectangle 13"/>
          <p:cNvSpPr>
            <a:spLocks noChangeArrowheads="1"/>
          </p:cNvSpPr>
          <p:nvPr/>
        </p:nvSpPr>
        <p:spPr bwMode="auto">
          <a:xfrm rot="-1164261">
            <a:off x="3125788" y="2601913"/>
            <a:ext cx="609600" cy="304800"/>
          </a:xfrm>
          <a:prstGeom prst="rect">
            <a:avLst/>
          </a:prstGeom>
          <a:noFill/>
          <a:ln w="76200">
            <a:solidFill>
              <a:srgbClr val="FF00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endParaRPr>
          </a:p>
        </p:txBody>
      </p:sp>
      <p:sp>
        <p:nvSpPr>
          <p:cNvPr id="20494" name="Rectangle 14"/>
          <p:cNvSpPr>
            <a:spLocks noChangeArrowheads="1"/>
          </p:cNvSpPr>
          <p:nvPr/>
        </p:nvSpPr>
        <p:spPr bwMode="auto">
          <a:xfrm rot="-851032">
            <a:off x="2438400" y="3124200"/>
            <a:ext cx="457200" cy="377825"/>
          </a:xfrm>
          <a:prstGeom prst="rect">
            <a:avLst/>
          </a:prstGeom>
          <a:noFill/>
          <a:ln w="76200">
            <a:solidFill>
              <a:srgbClr val="FF00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endParaRPr>
          </a:p>
        </p:txBody>
      </p:sp>
      <p:sp>
        <p:nvSpPr>
          <p:cNvPr id="20495" name="Rectangle 15"/>
          <p:cNvSpPr>
            <a:spLocks noChangeArrowheads="1"/>
          </p:cNvSpPr>
          <p:nvPr/>
        </p:nvSpPr>
        <p:spPr bwMode="auto">
          <a:xfrm rot="-1253622">
            <a:off x="2971800" y="1844675"/>
            <a:ext cx="533400" cy="441325"/>
          </a:xfrm>
          <a:prstGeom prst="rect">
            <a:avLst/>
          </a:prstGeom>
          <a:noFill/>
          <a:ln w="76200">
            <a:solidFill>
              <a:srgbClr val="0066CC"/>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endParaRPr>
          </a:p>
        </p:txBody>
      </p:sp>
      <p:sp>
        <p:nvSpPr>
          <p:cNvPr id="20496" name="Rectangle 16"/>
          <p:cNvSpPr>
            <a:spLocks noChangeArrowheads="1"/>
          </p:cNvSpPr>
          <p:nvPr/>
        </p:nvSpPr>
        <p:spPr bwMode="auto">
          <a:xfrm rot="-1056036">
            <a:off x="2971800" y="3124200"/>
            <a:ext cx="1219200" cy="228600"/>
          </a:xfrm>
          <a:prstGeom prst="rect">
            <a:avLst/>
          </a:prstGeom>
          <a:solidFill>
            <a:srgbClr val="0066CC"/>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endParaRPr>
          </a:p>
        </p:txBody>
      </p:sp>
      <p:sp>
        <p:nvSpPr>
          <p:cNvPr id="20497" name="Rectangle 17"/>
          <p:cNvSpPr>
            <a:spLocks noChangeArrowheads="1"/>
          </p:cNvSpPr>
          <p:nvPr/>
        </p:nvSpPr>
        <p:spPr bwMode="auto">
          <a:xfrm rot="-1341590">
            <a:off x="3633788" y="4137025"/>
            <a:ext cx="1981200" cy="228600"/>
          </a:xfrm>
          <a:prstGeom prst="rect">
            <a:avLst/>
          </a:prstGeom>
          <a:solidFill>
            <a:srgbClr val="0066CC"/>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endParaRPr>
          </a:p>
        </p:txBody>
      </p:sp>
      <p:sp>
        <p:nvSpPr>
          <p:cNvPr id="20498" name="Rectangle 18"/>
          <p:cNvSpPr>
            <a:spLocks noChangeArrowheads="1"/>
          </p:cNvSpPr>
          <p:nvPr/>
        </p:nvSpPr>
        <p:spPr bwMode="auto">
          <a:xfrm rot="-1341590">
            <a:off x="3551238" y="3814763"/>
            <a:ext cx="1981200" cy="76200"/>
          </a:xfrm>
          <a:prstGeom prst="rect">
            <a:avLst/>
          </a:prstGeom>
          <a:solidFill>
            <a:srgbClr val="0066CC"/>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endParaRPr>
          </a:p>
        </p:txBody>
      </p:sp>
      <p:sp>
        <p:nvSpPr>
          <p:cNvPr id="20499" name="Text Box 19"/>
          <p:cNvSpPr txBox="1">
            <a:spLocks noChangeArrowheads="1"/>
          </p:cNvSpPr>
          <p:nvPr/>
        </p:nvSpPr>
        <p:spPr bwMode="auto">
          <a:xfrm>
            <a:off x="685800" y="6260634"/>
            <a:ext cx="3178175" cy="523220"/>
          </a:xfrm>
          <a:prstGeom prst="rect">
            <a:avLst/>
          </a:prstGeom>
          <a:solidFill>
            <a:srgbClr val="000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r>
              <a:rPr lang="en-US" altLang="zh-CN" sz="1800" i="1" dirty="0">
                <a:solidFill>
                  <a:srgbClr val="FFFFFF"/>
                </a:solidFill>
                <a:latin typeface="Arial Narrow" charset="0"/>
                <a:ea typeface="SimSun" charset="0"/>
                <a:cs typeface="SimSun" charset="0"/>
              </a:rPr>
              <a:t>Bible Visual Resource Book, </a:t>
            </a:r>
            <a:r>
              <a:rPr lang="en-US" altLang="zh-CN" sz="1800" dirty="0">
                <a:solidFill>
                  <a:srgbClr val="FFFFFF"/>
                </a:solidFill>
                <a:latin typeface="Arial Narrow" charset="0"/>
                <a:ea typeface="SimSun" charset="0"/>
                <a:cs typeface="SimSun" charset="0"/>
              </a:rPr>
              <a:t>235</a:t>
            </a:r>
            <a:r>
              <a:rPr lang="en-US" altLang="zh-CN" sz="2800" dirty="0">
                <a:solidFill>
                  <a:srgbClr val="FFFFFF"/>
                </a:solidFill>
                <a:latin typeface="Arial Narrow" charset="0"/>
                <a:ea typeface="SimSun" charset="0"/>
                <a:cs typeface="SimSun" charset="0"/>
              </a:rPr>
              <a:t> </a:t>
            </a:r>
          </a:p>
        </p:txBody>
      </p:sp>
      <p:sp>
        <p:nvSpPr>
          <p:cNvPr id="20500" name="Line 20"/>
          <p:cNvSpPr>
            <a:spLocks noChangeShapeType="1"/>
          </p:cNvSpPr>
          <p:nvPr/>
        </p:nvSpPr>
        <p:spPr bwMode="auto">
          <a:xfrm flipH="1" flipV="1">
            <a:off x="5791200" y="1295400"/>
            <a:ext cx="1066800" cy="20574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endParaRPr>
          </a:p>
        </p:txBody>
      </p:sp>
      <p:sp>
        <p:nvSpPr>
          <p:cNvPr id="20501" name="Line 21"/>
          <p:cNvSpPr>
            <a:spLocks noChangeShapeType="1"/>
          </p:cNvSpPr>
          <p:nvPr/>
        </p:nvSpPr>
        <p:spPr bwMode="auto">
          <a:xfrm flipH="1">
            <a:off x="5791200" y="3810000"/>
            <a:ext cx="1066800" cy="13716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endParaRPr>
          </a:p>
        </p:txBody>
      </p:sp>
      <p:sp>
        <p:nvSpPr>
          <p:cNvPr id="20502" name="Rectangle 22"/>
          <p:cNvSpPr>
            <a:spLocks noGrp="1" noChangeArrowheads="1"/>
          </p:cNvSpPr>
          <p:nvPr>
            <p:ph type="title" idx="4294967295"/>
          </p:nvPr>
        </p:nvSpPr>
        <p:spPr>
          <a:xfrm>
            <a:off x="501650" y="53975"/>
            <a:ext cx="7894638" cy="641350"/>
          </a:xfrm>
          <a:solidFill>
            <a:srgbClr val="000000"/>
          </a:solidFill>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wrap="square" anchor="t">
            <a:spAutoFit/>
          </a:bodyPr>
          <a:lstStyle/>
          <a:p>
            <a:pPr algn="ctr" eaLnBrk="1" hangingPunct="1">
              <a:defRPr/>
            </a:pPr>
            <a:r>
              <a:rPr lang="en-US" sz="3600" b="1" dirty="0">
                <a:solidFill>
                  <a:srgbClr val="FFFFFF"/>
                </a:solidFill>
                <a:latin typeface="Arial" charset="0"/>
                <a:ea typeface="SimSun" charset="0"/>
                <a:cs typeface="SimSun" charset="0"/>
              </a:rPr>
              <a:t>Meat &amp; the Marketplace (1 Cor 8)</a:t>
            </a:r>
          </a:p>
        </p:txBody>
      </p:sp>
      <p:sp>
        <p:nvSpPr>
          <p:cNvPr id="20503" name="Rectangle 23"/>
          <p:cNvSpPr>
            <a:spLocks noChangeArrowheads="1"/>
          </p:cNvSpPr>
          <p:nvPr/>
        </p:nvSpPr>
        <p:spPr bwMode="auto">
          <a:xfrm rot="-851032">
            <a:off x="1912938" y="4041775"/>
            <a:ext cx="457200" cy="301625"/>
          </a:xfrm>
          <a:prstGeom prst="rect">
            <a:avLst/>
          </a:prstGeom>
          <a:noFill/>
          <a:ln w="76200">
            <a:solidFill>
              <a:srgbClr val="FF00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endParaRPr>
          </a:p>
        </p:txBody>
      </p:sp>
    </p:spTree>
    <p:extLst>
      <p:ext uri="{BB962C8B-B14F-4D97-AF65-F5344CB8AC3E}">
        <p14:creationId xmlns:p14="http://schemas.microsoft.com/office/powerpoint/2010/main" val="22493820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20501"/>
                                        </p:tgtEl>
                                        <p:attrNameLst>
                                          <p:attrName>style.visibility</p:attrName>
                                        </p:attrNameLst>
                                      </p:cBhvr>
                                      <p:to>
                                        <p:strVal val="visible"/>
                                      </p:to>
                                    </p:set>
                                    <p:animEffect transition="in" filter="wipe(right)">
                                      <p:cBhvr>
                                        <p:cTn id="7" dur="500"/>
                                        <p:tgtEl>
                                          <p:spTgt spid="20501"/>
                                        </p:tgtEl>
                                      </p:cBhvr>
                                    </p:animEffect>
                                  </p:childTnLst>
                                </p:cTn>
                              </p:par>
                              <p:par>
                                <p:cTn id="8" presetID="22" presetClass="entr" presetSubtype="2" fill="hold" nodeType="withEffect">
                                  <p:stCondLst>
                                    <p:cond delay="0"/>
                                  </p:stCondLst>
                                  <p:childTnLst>
                                    <p:set>
                                      <p:cBhvr>
                                        <p:cTn id="9" dur="1" fill="hold">
                                          <p:stCondLst>
                                            <p:cond delay="0"/>
                                          </p:stCondLst>
                                        </p:cTn>
                                        <p:tgtEl>
                                          <p:spTgt spid="20500"/>
                                        </p:tgtEl>
                                        <p:attrNameLst>
                                          <p:attrName>style.visibility</p:attrName>
                                        </p:attrNameLst>
                                      </p:cBhvr>
                                      <p:to>
                                        <p:strVal val="visible"/>
                                      </p:to>
                                    </p:set>
                                    <p:animEffect transition="in" filter="wipe(right)">
                                      <p:cBhvr>
                                        <p:cTn id="10" dur="500"/>
                                        <p:tgtEl>
                                          <p:spTgt spid="20500"/>
                                        </p:tgtEl>
                                      </p:cBhvr>
                                    </p:animEffect>
                                  </p:childTnLst>
                                </p:cTn>
                              </p:par>
                            </p:childTnLst>
                          </p:cTn>
                        </p:par>
                        <p:par>
                          <p:cTn id="11" fill="hold" nodeType="afterGroup">
                            <p:stCondLst>
                              <p:cond delay="500"/>
                            </p:stCondLst>
                            <p:childTnLst>
                              <p:par>
                                <p:cTn id="12" presetID="9" presetClass="entr" presetSubtype="0" fill="hold" nodeType="afterEffect">
                                  <p:stCondLst>
                                    <p:cond delay="0"/>
                                  </p:stCondLst>
                                  <p:childTnLst>
                                    <p:set>
                                      <p:cBhvr>
                                        <p:cTn id="13" dur="1" fill="hold">
                                          <p:stCondLst>
                                            <p:cond delay="0"/>
                                          </p:stCondLst>
                                        </p:cTn>
                                        <p:tgtEl>
                                          <p:spTgt spid="20486"/>
                                        </p:tgtEl>
                                        <p:attrNameLst>
                                          <p:attrName>style.visibility</p:attrName>
                                        </p:attrNameLst>
                                      </p:cBhvr>
                                      <p:to>
                                        <p:strVal val="visible"/>
                                      </p:to>
                                    </p:set>
                                    <p:animEffect transition="in" filter="dissolve">
                                      <p:cBhvr>
                                        <p:cTn id="14" dur="500"/>
                                        <p:tgtEl>
                                          <p:spTgt spid="2048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20497"/>
                                        </p:tgtEl>
                                        <p:attrNameLst>
                                          <p:attrName>style.visibility</p:attrName>
                                        </p:attrNameLst>
                                      </p:cBhvr>
                                      <p:to>
                                        <p:strVal val="visible"/>
                                      </p:to>
                                    </p:set>
                                    <p:animEffect transition="in" filter="dissolve">
                                      <p:cBhvr>
                                        <p:cTn id="19" dur="500"/>
                                        <p:tgtEl>
                                          <p:spTgt spid="20497"/>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0498"/>
                                        </p:tgtEl>
                                        <p:attrNameLst>
                                          <p:attrName>style.visibility</p:attrName>
                                        </p:attrNameLst>
                                      </p:cBhvr>
                                      <p:to>
                                        <p:strVal val="visible"/>
                                      </p:to>
                                    </p:set>
                                    <p:animEffect transition="in" filter="dissolve">
                                      <p:cBhvr>
                                        <p:cTn id="22" dur="500"/>
                                        <p:tgtEl>
                                          <p:spTgt spid="20498"/>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0496"/>
                                        </p:tgtEl>
                                        <p:attrNameLst>
                                          <p:attrName>style.visibility</p:attrName>
                                        </p:attrNameLst>
                                      </p:cBhvr>
                                      <p:to>
                                        <p:strVal val="visible"/>
                                      </p:to>
                                    </p:set>
                                    <p:animEffect transition="in" filter="dissolve">
                                      <p:cBhvr>
                                        <p:cTn id="25" dur="500"/>
                                        <p:tgtEl>
                                          <p:spTgt spid="20496"/>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20495"/>
                                        </p:tgtEl>
                                        <p:attrNameLst>
                                          <p:attrName>style.visibility</p:attrName>
                                        </p:attrNameLst>
                                      </p:cBhvr>
                                      <p:to>
                                        <p:strVal val="visible"/>
                                      </p:to>
                                    </p:set>
                                    <p:animEffect transition="in" filter="dissolve">
                                      <p:cBhvr>
                                        <p:cTn id="28" dur="500"/>
                                        <p:tgtEl>
                                          <p:spTgt spid="2049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20488"/>
                                        </p:tgtEl>
                                        <p:attrNameLst>
                                          <p:attrName>style.visibility</p:attrName>
                                        </p:attrNameLst>
                                      </p:cBhvr>
                                      <p:to>
                                        <p:strVal val="visible"/>
                                      </p:to>
                                    </p:set>
                                    <p:animEffect transition="in" filter="dissolve">
                                      <p:cBhvr>
                                        <p:cTn id="33" dur="500"/>
                                        <p:tgtEl>
                                          <p:spTgt spid="20488"/>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20494"/>
                                        </p:tgtEl>
                                        <p:attrNameLst>
                                          <p:attrName>style.visibility</p:attrName>
                                        </p:attrNameLst>
                                      </p:cBhvr>
                                      <p:to>
                                        <p:strVal val="visible"/>
                                      </p:to>
                                    </p:set>
                                    <p:animEffect transition="in" filter="dissolve">
                                      <p:cBhvr>
                                        <p:cTn id="36" dur="500"/>
                                        <p:tgtEl>
                                          <p:spTgt spid="20494"/>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20493"/>
                                        </p:tgtEl>
                                        <p:attrNameLst>
                                          <p:attrName>style.visibility</p:attrName>
                                        </p:attrNameLst>
                                      </p:cBhvr>
                                      <p:to>
                                        <p:strVal val="visible"/>
                                      </p:to>
                                    </p:set>
                                    <p:animEffect transition="in" filter="dissolve">
                                      <p:cBhvr>
                                        <p:cTn id="39" dur="500"/>
                                        <p:tgtEl>
                                          <p:spTgt spid="20493"/>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20503"/>
                                        </p:tgtEl>
                                        <p:attrNameLst>
                                          <p:attrName>style.visibility</p:attrName>
                                        </p:attrNameLst>
                                      </p:cBhvr>
                                      <p:to>
                                        <p:strVal val="visible"/>
                                      </p:to>
                                    </p:set>
                                    <p:animEffect transition="in" filter="dissolve">
                                      <p:cBhvr>
                                        <p:cTn id="42" dur="500"/>
                                        <p:tgtEl>
                                          <p:spTgt spid="205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8" grpId="0" animBg="1"/>
      <p:bldP spid="20493" grpId="0" animBg="1"/>
      <p:bldP spid="20494" grpId="0" animBg="1"/>
      <p:bldP spid="20495" grpId="0" animBg="1"/>
      <p:bldP spid="20496" grpId="0" animBg="1"/>
      <p:bldP spid="20497" grpId="0" animBg="1"/>
      <p:bldP spid="20498" grpId="0" animBg="1"/>
      <p:bldP spid="20503" grpId="0" animBg="1"/>
    </p:bld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974851"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w="9525">
            <a:noFill/>
            <a:miter lim="800000"/>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128"/>
            </a:endParaRPr>
          </a:p>
        </p:txBody>
      </p:sp>
      <p:pic>
        <p:nvPicPr>
          <p:cNvPr id="2" name="Picture 1" descr="Crossroads Music Team.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7950" y="2665413"/>
            <a:ext cx="5448300" cy="4221162"/>
          </a:xfrm>
          <a:prstGeom prst="rect">
            <a:avLst/>
          </a:prstGeom>
          <a:noFill/>
          <a:ln w="9525">
            <a:noFill/>
            <a:miter lim="800000"/>
            <a:headEnd/>
            <a:tailEnd/>
          </a:ln>
        </p:spPr>
      </p:pic>
      <p:pic>
        <p:nvPicPr>
          <p:cNvPr id="974853" name="Picture 11" descr="heart hand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8000" y="304800"/>
            <a:ext cx="2889250" cy="3092450"/>
          </a:xfrm>
          <a:prstGeom prst="rect">
            <a:avLst/>
          </a:prstGeom>
          <a:noFill/>
          <a:ln w="9525">
            <a:noFill/>
            <a:miter lim="800000"/>
            <a:headEnd/>
            <a:tailEnd/>
          </a:ln>
        </p:spPr>
      </p:pic>
      <p:sp>
        <p:nvSpPr>
          <p:cNvPr id="312324" name="Rectangle 4"/>
          <p:cNvSpPr>
            <a:spLocks noGrp="1" noChangeArrowheads="1"/>
          </p:cNvSpPr>
          <p:nvPr>
            <p:ph type="title" idx="4294967295"/>
          </p:nvPr>
        </p:nvSpPr>
        <p:spPr>
          <a:xfrm>
            <a:off x="-76200" y="990600"/>
            <a:ext cx="9144000" cy="1295400"/>
          </a:xfrm>
          <a:effectLst>
            <a:outerShdw blurRad="63500" dist="35921" dir="2700000" algn="ctr" rotWithShape="0">
              <a:schemeClr val="tx1">
                <a:alpha val="74998"/>
              </a:schemeClr>
            </a:outerShdw>
          </a:effectLst>
        </p:spPr>
        <p:txBody>
          <a:bodyPr/>
          <a:lstStyle/>
          <a:p>
            <a:pPr eaLnBrk="1" hangingPunct="1">
              <a:defRPr/>
            </a:pPr>
            <a:r>
              <a:rPr lang="en-US" sz="6000">
                <a:solidFill>
                  <a:schemeClr val="tx1"/>
                </a:solidFill>
                <a:latin typeface="Arial" charset="0"/>
                <a:cs typeface="ＭＳ Ｐゴシック" charset="-128"/>
              </a:rPr>
              <a:t>Love</a:t>
            </a:r>
            <a:endParaRPr lang="en-US" sz="8800">
              <a:latin typeface="Arial" charset="0"/>
              <a:cs typeface="ＭＳ Ｐゴシック" charset="-128"/>
            </a:endParaRPr>
          </a:p>
        </p:txBody>
      </p:sp>
      <p:sp>
        <p:nvSpPr>
          <p:cNvPr id="312325" name="Rectangle 5"/>
          <p:cNvSpPr>
            <a:spLocks noChangeArrowheads="1"/>
          </p:cNvSpPr>
          <p:nvPr/>
        </p:nvSpPr>
        <p:spPr bwMode="auto">
          <a:xfrm>
            <a:off x="685800" y="4800600"/>
            <a:ext cx="3657600" cy="1447800"/>
          </a:xfrm>
          <a:prstGeom prst="rect">
            <a:avLst/>
          </a:prstGeom>
          <a:noFill/>
          <a:ln>
            <a:noFill/>
          </a:ln>
          <a:effectLst>
            <a:outerShdw blurRad="63500" dist="35921" dir="2700000" algn="ctr" rotWithShape="0">
              <a:schemeClr val="tx1">
                <a:alpha val="74998"/>
              </a:schemeClr>
            </a:outerShdw>
          </a:effectLst>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0" i="0" u="none" strike="noStrike" kern="1200" cap="none" spc="0" normalizeH="0" baseline="0" noProof="0">
                <a:ln>
                  <a:noFill/>
                </a:ln>
                <a:solidFill>
                  <a:srgbClr val="FFFFFF"/>
                </a:solidFill>
                <a:effectLst/>
                <a:uLnTx/>
                <a:uFillTx/>
                <a:latin typeface="Arial" charset="0"/>
                <a:ea typeface="ＭＳ Ｐゴシック" charset="-128"/>
              </a:rPr>
              <a:t>Music</a:t>
            </a:r>
            <a:endParaRPr kumimoji="0" lang="en-US" sz="8800" b="0" i="0" u="none" strike="noStrike" kern="1200" cap="none" spc="0" normalizeH="0" baseline="0" noProof="0">
              <a:ln>
                <a:noFill/>
              </a:ln>
              <a:solidFill>
                <a:srgbClr val="000000"/>
              </a:solidFill>
              <a:effectLst/>
              <a:uLnTx/>
              <a:uFillTx/>
              <a:latin typeface="Arial" charset="0"/>
              <a:ea typeface="ＭＳ Ｐゴシック" charset="-128"/>
            </a:endParaRPr>
          </a:p>
        </p:txBody>
      </p:sp>
      <p:pic>
        <p:nvPicPr>
          <p:cNvPr id="312330" name="Picture 10" descr="drinking wine girl"/>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19600" y="4729163"/>
            <a:ext cx="4724400" cy="2128837"/>
          </a:xfrm>
          <a:prstGeom prst="rect">
            <a:avLst/>
          </a:prstGeom>
          <a:noFill/>
          <a:ln w="9525">
            <a:noFill/>
            <a:miter lim="800000"/>
            <a:headEnd/>
            <a:tailEnd/>
          </a:ln>
        </p:spPr>
      </p:pic>
      <p:sp>
        <p:nvSpPr>
          <p:cNvPr id="312327" name="Rectangle 7"/>
          <p:cNvSpPr>
            <a:spLocks noChangeArrowheads="1"/>
          </p:cNvSpPr>
          <p:nvPr/>
        </p:nvSpPr>
        <p:spPr bwMode="auto">
          <a:xfrm>
            <a:off x="4953000" y="4800600"/>
            <a:ext cx="3657600" cy="1447800"/>
          </a:xfrm>
          <a:prstGeom prst="rect">
            <a:avLst/>
          </a:prstGeom>
          <a:noFill/>
          <a:ln>
            <a:noFill/>
          </a:ln>
          <a:effectLst>
            <a:outerShdw blurRad="63500" dist="35921" dir="2700000" algn="ctr" rotWithShape="0">
              <a:schemeClr val="tx1">
                <a:alpha val="74998"/>
              </a:schemeClr>
            </a:outerShdw>
          </a:effectLst>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0" i="0" u="none" strike="noStrike" kern="1200" cap="none" spc="0" normalizeH="0" baseline="0" noProof="0">
                <a:ln>
                  <a:noFill/>
                </a:ln>
                <a:solidFill>
                  <a:srgbClr val="FFFFFF"/>
                </a:solidFill>
                <a:effectLst/>
                <a:uLnTx/>
                <a:uFillTx/>
                <a:latin typeface="Arial" charset="0"/>
                <a:ea typeface="ＭＳ Ｐゴシック" charset="-128"/>
              </a:rPr>
              <a:t>Drinking</a:t>
            </a:r>
            <a:endParaRPr kumimoji="0" lang="en-US" sz="8800" b="0" i="0" u="none" strike="noStrike" kern="1200" cap="none" spc="0" normalizeH="0" baseline="0" noProof="0">
              <a:ln>
                <a:noFill/>
              </a:ln>
              <a:solidFill>
                <a:srgbClr val="000000"/>
              </a:solidFill>
              <a:effectLst/>
              <a:uLnTx/>
              <a:uFillTx/>
              <a:latin typeface="Arial" charset="0"/>
              <a:ea typeface="ＭＳ Ｐゴシック" charset="-128"/>
            </a:endParaRPr>
          </a:p>
        </p:txBody>
      </p:sp>
      <p:sp>
        <p:nvSpPr>
          <p:cNvPr id="312328" name="AutoShape 8"/>
          <p:cNvSpPr>
            <a:spLocks noChangeArrowheads="1"/>
          </p:cNvSpPr>
          <p:nvPr/>
        </p:nvSpPr>
        <p:spPr bwMode="auto">
          <a:xfrm rot="1312516">
            <a:off x="2133600" y="3124200"/>
            <a:ext cx="1600200" cy="1676400"/>
          </a:xfrm>
          <a:prstGeom prst="downArrow">
            <a:avLst>
              <a:gd name="adj1" fmla="val 50000"/>
              <a:gd name="adj2" fmla="val 26190"/>
            </a:avLst>
          </a:prstGeom>
          <a:solidFill>
            <a:srgbClr val="FFCC00"/>
          </a:solidFill>
          <a:ln w="9525">
            <a:solidFill>
              <a:schemeClr val="tx1"/>
            </a:solidFill>
            <a:miter lim="800000"/>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CC00"/>
              </a:solidFill>
              <a:effectLst/>
              <a:uLnTx/>
              <a:uFillTx/>
              <a:latin typeface="Arial" charset="0"/>
              <a:ea typeface="ＭＳ Ｐゴシック" charset="-128"/>
            </a:endParaRPr>
          </a:p>
        </p:txBody>
      </p:sp>
      <p:sp>
        <p:nvSpPr>
          <p:cNvPr id="312329" name="AutoShape 9"/>
          <p:cNvSpPr>
            <a:spLocks noChangeArrowheads="1"/>
          </p:cNvSpPr>
          <p:nvPr/>
        </p:nvSpPr>
        <p:spPr bwMode="auto">
          <a:xfrm rot="-1303946">
            <a:off x="5334000" y="3048000"/>
            <a:ext cx="1600200" cy="1676400"/>
          </a:xfrm>
          <a:prstGeom prst="downArrow">
            <a:avLst>
              <a:gd name="adj1" fmla="val 50000"/>
              <a:gd name="adj2" fmla="val 26190"/>
            </a:avLst>
          </a:prstGeom>
          <a:solidFill>
            <a:srgbClr val="FFCC00"/>
          </a:solidFill>
          <a:ln w="9525">
            <a:solidFill>
              <a:schemeClr val="tx1"/>
            </a:solidFill>
            <a:miter lim="800000"/>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CC00"/>
              </a:solidFill>
              <a:effectLst/>
              <a:uLnTx/>
              <a:uFillTx/>
              <a:latin typeface="Arial" charset="0"/>
              <a:ea typeface="ＭＳ Ｐゴシック"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12328"/>
                                        </p:tgtEl>
                                        <p:attrNameLst>
                                          <p:attrName>style.visibility</p:attrName>
                                        </p:attrNameLst>
                                      </p:cBhvr>
                                      <p:to>
                                        <p:strVal val="visible"/>
                                      </p:to>
                                    </p:set>
                                    <p:animEffect transition="in" filter="wipe(up)">
                                      <p:cBhvr>
                                        <p:cTn id="7" dur="500"/>
                                        <p:tgtEl>
                                          <p:spTgt spid="312328"/>
                                        </p:tgtEl>
                                      </p:cBhvr>
                                    </p:animEffect>
                                  </p:childTnLst>
                                </p:cTn>
                              </p:par>
                            </p:childTnLst>
                          </p:cTn>
                        </p:par>
                        <p:par>
                          <p:cTn id="8" fill="hold" nodeType="afterGroup">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312325"/>
                                        </p:tgtEl>
                                        <p:attrNameLst>
                                          <p:attrName>style.visibility</p:attrName>
                                        </p:attrNameLst>
                                      </p:cBhvr>
                                      <p:to>
                                        <p:strVal val="visible"/>
                                      </p:to>
                                    </p:set>
                                    <p:animEffect transition="in" filter="box(in)">
                                      <p:cBhvr>
                                        <p:cTn id="11" dur="500"/>
                                        <p:tgtEl>
                                          <p:spTgt spid="312325"/>
                                        </p:tgtEl>
                                      </p:cBhvr>
                                    </p:animEffect>
                                  </p:childTnLst>
                                </p:cTn>
                              </p:par>
                              <p:par>
                                <p:cTn id="12" presetID="9"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dissolve">
                                      <p:cBhvr>
                                        <p:cTn id="14" dur="500"/>
                                        <p:tgtEl>
                                          <p:spTgt spid="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312329"/>
                                        </p:tgtEl>
                                        <p:attrNameLst>
                                          <p:attrName>style.visibility</p:attrName>
                                        </p:attrNameLst>
                                      </p:cBhvr>
                                      <p:to>
                                        <p:strVal val="visible"/>
                                      </p:to>
                                    </p:set>
                                    <p:animEffect transition="in" filter="wipe(up)">
                                      <p:cBhvr>
                                        <p:cTn id="19" dur="500"/>
                                        <p:tgtEl>
                                          <p:spTgt spid="312329"/>
                                        </p:tgtEl>
                                      </p:cBhvr>
                                    </p:animEffect>
                                  </p:childTnLst>
                                </p:cTn>
                              </p:par>
                            </p:childTnLst>
                          </p:cTn>
                        </p:par>
                        <p:par>
                          <p:cTn id="20" fill="hold" nodeType="afterGroup">
                            <p:stCondLst>
                              <p:cond delay="500"/>
                            </p:stCondLst>
                            <p:childTnLst>
                              <p:par>
                                <p:cTn id="21" presetID="4" presetClass="entr" presetSubtype="16" fill="hold" grpId="0" nodeType="afterEffect">
                                  <p:stCondLst>
                                    <p:cond delay="0"/>
                                  </p:stCondLst>
                                  <p:childTnLst>
                                    <p:set>
                                      <p:cBhvr>
                                        <p:cTn id="22" dur="1" fill="hold">
                                          <p:stCondLst>
                                            <p:cond delay="0"/>
                                          </p:stCondLst>
                                        </p:cTn>
                                        <p:tgtEl>
                                          <p:spTgt spid="312327"/>
                                        </p:tgtEl>
                                        <p:attrNameLst>
                                          <p:attrName>style.visibility</p:attrName>
                                        </p:attrNameLst>
                                      </p:cBhvr>
                                      <p:to>
                                        <p:strVal val="visible"/>
                                      </p:to>
                                    </p:set>
                                    <p:animEffect transition="in" filter="box(in)">
                                      <p:cBhvr>
                                        <p:cTn id="23" dur="500"/>
                                        <p:tgtEl>
                                          <p:spTgt spid="312327"/>
                                        </p:tgtEl>
                                      </p:cBhvr>
                                    </p:animEffect>
                                  </p:childTnLst>
                                </p:cTn>
                              </p:par>
                              <p:par>
                                <p:cTn id="24" presetID="1" presetClass="entr" presetSubtype="0" fill="hold" nodeType="withEffect">
                                  <p:stCondLst>
                                    <p:cond delay="0"/>
                                  </p:stCondLst>
                                  <p:childTnLst>
                                    <p:set>
                                      <p:cBhvr>
                                        <p:cTn id="25" dur="1" fill="hold">
                                          <p:stCondLst>
                                            <p:cond delay="0"/>
                                          </p:stCondLst>
                                        </p:cTn>
                                        <p:tgtEl>
                                          <p:spTgt spid="3123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325" grpId="0"/>
      <p:bldP spid="312327" grpId="0"/>
      <p:bldP spid="312328" grpId="0" animBg="1"/>
      <p:bldP spid="312329" grpId="0" animBg="1"/>
    </p:bldLst>
  </p:timing>
</p:sld>
</file>

<file path=ppt/slides/slide2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76898" name="Rectangle 2"/>
          <p:cNvSpPr>
            <a:spLocks noGrp="1" noChangeArrowheads="1"/>
          </p:cNvSpPr>
          <p:nvPr>
            <p:ph type="ctrTitle"/>
          </p:nvPr>
        </p:nvSpPr>
        <p:spPr>
          <a:xfrm>
            <a:off x="0" y="5715000"/>
            <a:ext cx="9144000" cy="990600"/>
          </a:xfrm>
        </p:spPr>
        <p:txBody>
          <a:bodyPr/>
          <a:lstStyle/>
          <a:p>
            <a:pPr eaLnBrk="1" hangingPunct="1"/>
            <a:r>
              <a:rPr lang="en-US">
                <a:solidFill>
                  <a:schemeClr val="tx1"/>
                </a:solidFill>
              </a:rPr>
              <a:t>Black</a:t>
            </a:r>
            <a:endParaRPr lang="en-US">
              <a:solidFill>
                <a:schemeClr val="bg1"/>
              </a:solidFill>
            </a:endParaRPr>
          </a:p>
        </p:txBody>
      </p:sp>
      <p:sp>
        <p:nvSpPr>
          <p:cNvPr id="976899" name="Rectangle 3"/>
          <p:cNvSpPr>
            <a:spLocks noChangeArrowheads="1"/>
          </p:cNvSpPr>
          <p:nvPr/>
        </p:nvSpPr>
        <p:spPr bwMode="auto">
          <a:xfrm>
            <a:off x="9224963" y="4024313"/>
            <a:ext cx="184150" cy="457200"/>
          </a:xfrm>
          <a:prstGeom prst="rect">
            <a:avLst/>
          </a:prstGeom>
          <a:noFill/>
          <a:ln w="9525">
            <a:noFill/>
            <a:miter lim="800000"/>
            <a:headEnd/>
            <a:tailEnd/>
          </a:ln>
        </p:spPr>
        <p:txBody>
          <a:bodyPr wrap="non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Osaka" charset="-128"/>
              <a:cs typeface="Osaka" charset="-128"/>
            </a:endParaRPr>
          </a:p>
        </p:txBody>
      </p:sp>
      <p:pic>
        <p:nvPicPr>
          <p:cNvPr id="976900" name="Picture 4" descr="drink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448800" cy="6886575"/>
          </a:xfrm>
          <a:prstGeom prst="rect">
            <a:avLst/>
          </a:prstGeom>
          <a:noFill/>
          <a:ln w="9525">
            <a:noFill/>
            <a:miter lim="800000"/>
            <a:headEnd/>
            <a:tailEnd/>
          </a:ln>
        </p:spPr>
      </p:pic>
    </p:spTree>
  </p:cSld>
  <p:clrMapOvr>
    <a:masterClrMapping/>
  </p:clrMapOvr>
  <p:transition/>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00843D-636C-747F-FA73-1E7A418D57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9144000" cy="6857999"/>
          </a:xfrm>
          <a:prstGeom prst="rect">
            <a:avLst/>
          </a:prstGeom>
        </p:spPr>
      </p:pic>
      <p:sp>
        <p:nvSpPr>
          <p:cNvPr id="310276" name="Rectangle 4"/>
          <p:cNvSpPr>
            <a:spLocks noGrp="1" noChangeArrowheads="1"/>
          </p:cNvSpPr>
          <p:nvPr>
            <p:ph type="title" idx="4294967295"/>
          </p:nvPr>
        </p:nvSpPr>
        <p:spPr>
          <a:xfrm>
            <a:off x="0" y="762000"/>
            <a:ext cx="9144000" cy="5486400"/>
          </a:xfrm>
          <a:effectLst>
            <a:outerShdw blurRad="63500" dist="35921" dir="2700000" algn="ctr" rotWithShape="0">
              <a:schemeClr val="tx1">
                <a:alpha val="74998"/>
              </a:schemeClr>
            </a:outerShdw>
          </a:effectLst>
        </p:spPr>
        <p:txBody>
          <a:bodyPr/>
          <a:lstStyle/>
          <a:p>
            <a:pPr eaLnBrk="1" hangingPunct="1">
              <a:defRPr/>
            </a:pPr>
            <a:r>
              <a:rPr lang="en-US" sz="6000" dirty="0">
                <a:solidFill>
                  <a:schemeClr val="bg1"/>
                </a:solidFill>
                <a:latin typeface="Arial" charset="0"/>
                <a:cs typeface="ＭＳ Ｐゴシック" charset="-128"/>
              </a:rPr>
              <a:t>II. Protect the </a:t>
            </a:r>
            <a:r>
              <a:rPr lang="en-US" sz="6000" dirty="0">
                <a:solidFill>
                  <a:srgbClr val="FFCC00"/>
                </a:solidFill>
                <a:latin typeface="Arial" charset="0"/>
                <a:cs typeface="ＭＳ Ｐゴシック" charset="-128"/>
              </a:rPr>
              <a:t>conscience</a:t>
            </a:r>
            <a:r>
              <a:rPr lang="en-US" sz="6000" dirty="0">
                <a:solidFill>
                  <a:schemeClr val="bg1"/>
                </a:solidFill>
                <a:latin typeface="Arial" charset="0"/>
                <a:cs typeface="ＭＳ Ｐゴシック" charset="-128"/>
              </a:rPr>
              <a:t> of weak believers </a:t>
            </a:r>
            <a:br>
              <a:rPr lang="en-US" sz="6000" dirty="0">
                <a:solidFill>
                  <a:schemeClr val="bg1"/>
                </a:solidFill>
                <a:latin typeface="Arial" charset="0"/>
                <a:cs typeface="ＭＳ Ｐゴシック" charset="-128"/>
              </a:rPr>
            </a:br>
            <a:r>
              <a:rPr lang="en-US" sz="6000" dirty="0">
                <a:solidFill>
                  <a:schemeClr val="bg1"/>
                </a:solidFill>
                <a:latin typeface="Arial" charset="0"/>
                <a:cs typeface="ＭＳ Ｐゴシック" charset="-128"/>
              </a:rPr>
              <a:t>(1 Cor 8:4-8).</a:t>
            </a:r>
            <a:endParaRPr lang="en-US" sz="8800" dirty="0">
              <a:latin typeface="Arial" charset="0"/>
              <a:cs typeface="ＭＳ Ｐゴシック" charset="-128"/>
            </a:endParaRPr>
          </a:p>
        </p:txBody>
      </p:sp>
    </p:spTree>
  </p:cSld>
  <p:clrMapOvr>
    <a:masterClrMapping/>
  </p:clrMapOvr>
  <p:transition/>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39567C-8204-B3C6-0268-2CD18F52F8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9144000" cy="6857999"/>
          </a:xfrm>
          <a:prstGeom prst="rect">
            <a:avLst/>
          </a:prstGeom>
        </p:spPr>
      </p:pic>
      <p:sp>
        <p:nvSpPr>
          <p:cNvPr id="314372" name="Rectangle 4"/>
          <p:cNvSpPr>
            <a:spLocks noGrp="1" noChangeArrowheads="1"/>
          </p:cNvSpPr>
          <p:nvPr>
            <p:ph type="title" idx="4294967295"/>
          </p:nvPr>
        </p:nvSpPr>
        <p:spPr>
          <a:xfrm>
            <a:off x="0" y="762000"/>
            <a:ext cx="9144000" cy="5486400"/>
          </a:xfrm>
          <a:effectLst>
            <a:outerShdw blurRad="63500" dist="35921" dir="2700000" algn="ctr" rotWithShape="0">
              <a:schemeClr val="tx1">
                <a:alpha val="74998"/>
              </a:schemeClr>
            </a:outerShdw>
          </a:effectLst>
        </p:spPr>
        <p:txBody>
          <a:bodyPr/>
          <a:lstStyle/>
          <a:p>
            <a:pPr eaLnBrk="1" hangingPunct="1">
              <a:defRPr/>
            </a:pPr>
            <a:r>
              <a:rPr lang="en-US" sz="6000">
                <a:solidFill>
                  <a:schemeClr val="bg1"/>
                </a:solidFill>
                <a:latin typeface="Arial" charset="0"/>
                <a:cs typeface="ＭＳ Ｐゴシック" charset="-128"/>
              </a:rPr>
              <a:t>III. Give up your rights </a:t>
            </a:r>
            <a:r>
              <a:rPr lang="en-US" sz="6000">
                <a:solidFill>
                  <a:srgbClr val="FFCC00"/>
                </a:solidFill>
                <a:latin typeface="Arial" charset="0"/>
                <a:cs typeface="ＭＳ Ｐゴシック" charset="-128"/>
              </a:rPr>
              <a:t>permanently</a:t>
            </a:r>
            <a:r>
              <a:rPr lang="en-US" sz="6000">
                <a:solidFill>
                  <a:schemeClr val="bg1"/>
                </a:solidFill>
                <a:latin typeface="Arial" charset="0"/>
                <a:cs typeface="ＭＳ Ｐゴシック" charset="-128"/>
              </a:rPr>
              <a:t> if they hurt a weaker brother </a:t>
            </a:r>
            <a:br>
              <a:rPr lang="en-US" sz="6000">
                <a:solidFill>
                  <a:schemeClr val="bg1"/>
                </a:solidFill>
                <a:latin typeface="Arial" charset="0"/>
                <a:cs typeface="ＭＳ Ｐゴシック" charset="-128"/>
              </a:rPr>
            </a:br>
            <a:r>
              <a:rPr lang="en-US" sz="6000">
                <a:solidFill>
                  <a:schemeClr val="bg1"/>
                </a:solidFill>
                <a:latin typeface="Arial" charset="0"/>
                <a:cs typeface="ＭＳ Ｐゴシック" charset="-128"/>
              </a:rPr>
              <a:t>(1 Cor. 8:9-13).</a:t>
            </a:r>
            <a:endParaRPr lang="en-US" sz="8800">
              <a:latin typeface="Arial" charset="0"/>
              <a:cs typeface="ＭＳ Ｐゴシック" charset="-128"/>
            </a:endParaRPr>
          </a:p>
        </p:txBody>
      </p:sp>
    </p:spTree>
  </p:cSld>
  <p:clrMapOvr>
    <a:masterClrMapping/>
  </p:clrMapOvr>
  <p:transition/>
</p:sld>
</file>

<file path=ppt/slides/slide2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8466" name="Rectangle 2"/>
          <p:cNvSpPr>
            <a:spLocks noGrp="1" noChangeArrowheads="1"/>
          </p:cNvSpPr>
          <p:nvPr>
            <p:ph type="ctrTitle"/>
          </p:nvPr>
        </p:nvSpPr>
        <p:spPr>
          <a:xfrm>
            <a:off x="152400" y="152400"/>
            <a:ext cx="8839200" cy="2057400"/>
          </a:xfrm>
          <a:ln>
            <a:solidFill>
              <a:schemeClr val="bg1"/>
            </a:solidFill>
            <a:miter lim="800000"/>
            <a:headEnd/>
            <a:tailEnd/>
          </a:ln>
        </p:spPr>
        <p:txBody>
          <a:bodyPr/>
          <a:lstStyle/>
          <a:p>
            <a:pPr eaLnBrk="1" hangingPunct="1">
              <a:defRPr/>
            </a:pPr>
            <a:r>
              <a:rPr lang="en-US" sz="4000" b="1" dirty="0">
                <a:solidFill>
                  <a:srgbClr val="FFCC00"/>
                </a:solidFill>
              </a:rPr>
              <a:t>Bad things happen</a:t>
            </a:r>
            <a:r>
              <a:rPr lang="en-US" sz="4000" b="1" dirty="0">
                <a:solidFill>
                  <a:schemeClr val="bg1"/>
                </a:solidFill>
              </a:rPr>
              <a:t> if you insist on your rights in gray matters </a:t>
            </a:r>
            <a:br>
              <a:rPr lang="en-US" sz="4000" b="1" dirty="0">
                <a:solidFill>
                  <a:schemeClr val="bg1"/>
                </a:solidFill>
              </a:rPr>
            </a:br>
            <a:r>
              <a:rPr lang="en-US" sz="4000" b="1" dirty="0">
                <a:solidFill>
                  <a:schemeClr val="bg1"/>
                </a:solidFill>
              </a:rPr>
              <a:t>(8:10-12).</a:t>
            </a:r>
            <a:endParaRPr lang="en-US" sz="3600" b="1" dirty="0">
              <a:solidFill>
                <a:schemeClr val="bg1"/>
              </a:solidFill>
            </a:endParaRPr>
          </a:p>
        </p:txBody>
      </p:sp>
      <p:sp>
        <p:nvSpPr>
          <p:cNvPr id="318467" name="Rectangle 3"/>
          <p:cNvSpPr>
            <a:spLocks noChangeArrowheads="1"/>
          </p:cNvSpPr>
          <p:nvPr/>
        </p:nvSpPr>
        <p:spPr bwMode="auto">
          <a:xfrm>
            <a:off x="9224963" y="4024313"/>
            <a:ext cx="1841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Osaka"/>
            </a:endParaRPr>
          </a:p>
        </p:txBody>
      </p:sp>
      <p:sp>
        <p:nvSpPr>
          <p:cNvPr id="318468" name="Rectangle 4"/>
          <p:cNvSpPr>
            <a:spLocks noChangeArrowheads="1"/>
          </p:cNvSpPr>
          <p:nvPr/>
        </p:nvSpPr>
        <p:spPr bwMode="auto">
          <a:xfrm>
            <a:off x="381000" y="2514600"/>
            <a:ext cx="8305800" cy="1295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Osaka" charset="0"/>
                <a:cs typeface="Osaka" charset="0"/>
              </a:rPr>
              <a:t>You encourage your weaker </a:t>
            </a:r>
            <a:r>
              <a:rPr kumimoji="0" lang="en-US" sz="4000" b="1" i="0" u="none" strike="noStrike" kern="1200" cap="none" spc="0" normalizeH="0" baseline="0" noProof="0" dirty="0">
                <a:ln>
                  <a:noFill/>
                </a:ln>
                <a:solidFill>
                  <a:srgbClr val="FFCC00"/>
                </a:solidFill>
                <a:effectLst/>
                <a:uLnTx/>
                <a:uFillTx/>
                <a:latin typeface="Arial" charset="0"/>
                <a:ea typeface="Osaka" charset="0"/>
                <a:cs typeface="Osaka" charset="0"/>
              </a:rPr>
              <a:t>brother to sin</a:t>
            </a:r>
            <a:r>
              <a:rPr kumimoji="0" lang="en-US" sz="4000" b="1" i="0" u="none" strike="noStrike" kern="1200" cap="none" spc="0" normalizeH="0" baseline="0" noProof="0" dirty="0">
                <a:ln>
                  <a:noFill/>
                </a:ln>
                <a:solidFill>
                  <a:srgbClr val="FFFFFF"/>
                </a:solidFill>
                <a:effectLst/>
                <a:uLnTx/>
                <a:uFillTx/>
                <a:latin typeface="Arial" charset="0"/>
                <a:ea typeface="Osaka" charset="0"/>
                <a:cs typeface="Osaka" charset="0"/>
              </a:rPr>
              <a:t> (8:10)</a:t>
            </a:r>
            <a:endParaRPr kumimoji="0" lang="en-US" sz="3600" b="1" i="0" u="none" strike="noStrike" kern="1200" cap="none" spc="0" normalizeH="0" baseline="0" noProof="0" dirty="0">
              <a:ln>
                <a:noFill/>
              </a:ln>
              <a:solidFill>
                <a:srgbClr val="FFFFFF"/>
              </a:solidFill>
              <a:effectLst/>
              <a:uLnTx/>
              <a:uFillTx/>
              <a:latin typeface="Arial" charset="0"/>
              <a:ea typeface="Osaka" charset="0"/>
              <a:cs typeface="Osaka" charset="0"/>
            </a:endParaRPr>
          </a:p>
        </p:txBody>
      </p:sp>
      <p:sp>
        <p:nvSpPr>
          <p:cNvPr id="318469" name="Rectangle 5"/>
          <p:cNvSpPr>
            <a:spLocks noChangeArrowheads="1"/>
          </p:cNvSpPr>
          <p:nvPr/>
        </p:nvSpPr>
        <p:spPr bwMode="auto">
          <a:xfrm>
            <a:off x="533400" y="4191000"/>
            <a:ext cx="8305800" cy="1295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Osaka" charset="0"/>
                <a:cs typeface="Osaka" charset="0"/>
              </a:rPr>
              <a:t>The weak brother could even </a:t>
            </a:r>
            <a:r>
              <a:rPr kumimoji="0" lang="en-US" sz="4000" b="1" i="0" u="none" strike="noStrike" kern="1200" cap="none" spc="0" normalizeH="0" baseline="0" noProof="0" dirty="0">
                <a:ln>
                  <a:noFill/>
                </a:ln>
                <a:solidFill>
                  <a:srgbClr val="FFCC00"/>
                </a:solidFill>
                <a:effectLst/>
                <a:uLnTx/>
                <a:uFillTx/>
                <a:latin typeface="Arial" charset="0"/>
                <a:ea typeface="Osaka" charset="0"/>
                <a:cs typeface="Osaka" charset="0"/>
              </a:rPr>
              <a:t>give up his faith</a:t>
            </a:r>
            <a:r>
              <a:rPr kumimoji="0" lang="en-US" sz="4000" b="1" i="0" u="none" strike="noStrike" kern="1200" cap="none" spc="0" normalizeH="0" baseline="0" noProof="0" dirty="0">
                <a:ln>
                  <a:noFill/>
                </a:ln>
                <a:solidFill>
                  <a:srgbClr val="FFFFFF"/>
                </a:solidFill>
                <a:effectLst/>
                <a:uLnTx/>
                <a:uFillTx/>
                <a:latin typeface="Arial" charset="0"/>
                <a:ea typeface="Osaka" charset="0"/>
                <a:cs typeface="Osaka" charset="0"/>
              </a:rPr>
              <a:t> (8:11)</a:t>
            </a:r>
            <a:endParaRPr kumimoji="0" lang="en-US" sz="3600" b="1" i="0" u="none" strike="noStrike" kern="1200" cap="none" spc="0" normalizeH="0" baseline="0" noProof="0" dirty="0">
              <a:ln>
                <a:noFill/>
              </a:ln>
              <a:solidFill>
                <a:srgbClr val="FFFFFF"/>
              </a:solidFill>
              <a:effectLst/>
              <a:uLnTx/>
              <a:uFillTx/>
              <a:latin typeface="Arial" charset="0"/>
              <a:ea typeface="Osaka" charset="0"/>
              <a:cs typeface="Osaka" charset="0"/>
            </a:endParaRPr>
          </a:p>
        </p:txBody>
      </p:sp>
      <p:sp>
        <p:nvSpPr>
          <p:cNvPr id="318470" name="Rectangle 6"/>
          <p:cNvSpPr>
            <a:spLocks noChangeArrowheads="1"/>
          </p:cNvSpPr>
          <p:nvPr/>
        </p:nvSpPr>
        <p:spPr bwMode="auto">
          <a:xfrm>
            <a:off x="381000" y="5562600"/>
            <a:ext cx="8305800" cy="1295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CC00"/>
                </a:solidFill>
                <a:effectLst/>
                <a:uLnTx/>
                <a:uFillTx/>
                <a:latin typeface="Arial" charset="0"/>
                <a:ea typeface="Osaka" charset="0"/>
                <a:cs typeface="Osaka" charset="0"/>
              </a:rPr>
              <a:t>You sin</a:t>
            </a:r>
            <a:r>
              <a:rPr kumimoji="0" lang="en-US" sz="4000" b="1" i="0" u="none" strike="noStrike" kern="1200" cap="none" spc="0" normalizeH="0" baseline="0" noProof="0" dirty="0">
                <a:ln>
                  <a:noFill/>
                </a:ln>
                <a:solidFill>
                  <a:srgbClr val="FFFFFF"/>
                </a:solidFill>
                <a:effectLst/>
                <a:uLnTx/>
                <a:uFillTx/>
                <a:latin typeface="Arial" charset="0"/>
                <a:ea typeface="Osaka" charset="0"/>
                <a:cs typeface="Osaka" charset="0"/>
              </a:rPr>
              <a:t> (8:12)</a:t>
            </a:r>
            <a:endParaRPr kumimoji="0" lang="en-US" sz="3600" b="1" i="0" u="none" strike="noStrike" kern="1200" cap="none" spc="0" normalizeH="0" baseline="0" noProof="0" dirty="0">
              <a:ln>
                <a:noFill/>
              </a:ln>
              <a:solidFill>
                <a:srgbClr val="FFFFFF"/>
              </a:solidFill>
              <a:effectLst/>
              <a:uLnTx/>
              <a:uFillTx/>
              <a:latin typeface="Arial" charset="0"/>
              <a:ea typeface="Osaka" charset="0"/>
              <a:cs typeface="Osaka" charset="0"/>
            </a:endParaRPr>
          </a:p>
        </p:txBody>
      </p:sp>
    </p:spTree>
    <p:extLst>
      <p:ext uri="{BB962C8B-B14F-4D97-AF65-F5344CB8AC3E}">
        <p14:creationId xmlns:p14="http://schemas.microsoft.com/office/powerpoint/2010/main" val="27502461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18468">
                                            <p:txEl>
                                              <p:pRg st="0" end="0"/>
                                            </p:txEl>
                                          </p:spTgt>
                                        </p:tgtEl>
                                        <p:attrNameLst>
                                          <p:attrName>style.visibility</p:attrName>
                                        </p:attrNameLst>
                                      </p:cBhvr>
                                      <p:to>
                                        <p:strVal val="visible"/>
                                      </p:to>
                                    </p:set>
                                    <p:anim calcmode="lin" valueType="num">
                                      <p:cBhvr additive="base">
                                        <p:cTn id="7" dur="500" fill="hold"/>
                                        <p:tgtEl>
                                          <p:spTgt spid="31846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1846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18469">
                                            <p:txEl>
                                              <p:pRg st="0" end="0"/>
                                            </p:txEl>
                                          </p:spTgt>
                                        </p:tgtEl>
                                        <p:attrNameLst>
                                          <p:attrName>style.visibility</p:attrName>
                                        </p:attrNameLst>
                                      </p:cBhvr>
                                      <p:to>
                                        <p:strVal val="visible"/>
                                      </p:to>
                                    </p:set>
                                    <p:anim calcmode="lin" valueType="num">
                                      <p:cBhvr additive="base">
                                        <p:cTn id="13" dur="500" fill="hold"/>
                                        <p:tgtEl>
                                          <p:spTgt spid="31846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1846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18470">
                                            <p:txEl>
                                              <p:pRg st="0" end="0"/>
                                            </p:txEl>
                                          </p:spTgt>
                                        </p:tgtEl>
                                        <p:attrNameLst>
                                          <p:attrName>style.visibility</p:attrName>
                                        </p:attrNameLst>
                                      </p:cBhvr>
                                      <p:to>
                                        <p:strVal val="visible"/>
                                      </p:to>
                                    </p:set>
                                    <p:anim calcmode="lin" valueType="num">
                                      <p:cBhvr additive="base">
                                        <p:cTn id="19" dur="500" fill="hold"/>
                                        <p:tgtEl>
                                          <p:spTgt spid="318470">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1847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468" grpId="0" build="p" autoUpdateAnimBg="0"/>
      <p:bldP spid="318469" grpId="0" build="p" autoUpdateAnimBg="0"/>
      <p:bldP spid="318470" grpId="0" build="p" autoUpdateAnimBg="0"/>
    </p:bld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0" y="152400"/>
            <a:ext cx="9144000" cy="1143000"/>
          </a:xfrm>
          <a:effectLst>
            <a:outerShdw blurRad="25400" dist="25399" dir="2700000" algn="ctr" rotWithShape="0">
              <a:schemeClr val="bg1">
                <a:alpha val="99962"/>
              </a:schemeClr>
            </a:outerShdw>
          </a:effectLst>
        </p:spPr>
        <p:txBody>
          <a:bodyPr/>
          <a:lstStyle/>
          <a:p>
            <a:r>
              <a:rPr lang="en-US" u="sng"/>
              <a:t>Chapter 8 Big Idea</a:t>
            </a:r>
          </a:p>
        </p:txBody>
      </p:sp>
      <p:sp>
        <p:nvSpPr>
          <p:cNvPr id="64515" name="Rectangle 3"/>
          <p:cNvSpPr>
            <a:spLocks noChangeArrowheads="1"/>
          </p:cNvSpPr>
          <p:nvPr/>
        </p:nvSpPr>
        <p:spPr bwMode="auto">
          <a:xfrm>
            <a:off x="762000" y="1676400"/>
            <a:ext cx="7924800" cy="4572000"/>
          </a:xfrm>
          <a:prstGeom prst="rect">
            <a:avLst/>
          </a:prstGeom>
          <a:noFill/>
          <a:ln>
            <a:noFill/>
          </a:ln>
          <a:effectLst>
            <a:outerShdw blurRad="25400" dist="25399" dir="2700000" algn="ctr" rotWithShape="0">
              <a:schemeClr val="bg1">
                <a:alpha val="99962"/>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a:spcBef>
                <a:spcPct val="20000"/>
              </a:spcBef>
              <a:buFont typeface="Wingdings" charset="0"/>
              <a:buNone/>
            </a:pPr>
            <a:r>
              <a:rPr lang="en-US" sz="6000" b="0">
                <a:solidFill>
                  <a:srgbClr val="FFFFFF"/>
                </a:solidFill>
                <a:latin typeface="Tahoma" charset="0"/>
              </a:rPr>
              <a:t>Show </a:t>
            </a:r>
            <a:r>
              <a:rPr lang="en-US" sz="6000" b="0">
                <a:solidFill>
                  <a:srgbClr val="FFCC00"/>
                </a:solidFill>
                <a:latin typeface="Tahoma" charset="0"/>
              </a:rPr>
              <a:t>love</a:t>
            </a:r>
            <a:r>
              <a:rPr lang="en-US" sz="6000" b="0">
                <a:solidFill>
                  <a:srgbClr val="FFFFFF"/>
                </a:solidFill>
                <a:latin typeface="Tahoma" charset="0"/>
              </a:rPr>
              <a:t> more than knowledge when dealing with gray matters</a:t>
            </a:r>
          </a:p>
        </p:txBody>
      </p:sp>
    </p:spTree>
    <p:extLst>
      <p:ext uri="{BB962C8B-B14F-4D97-AF65-F5344CB8AC3E}">
        <p14:creationId xmlns:p14="http://schemas.microsoft.com/office/powerpoint/2010/main" val="20165655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B5DAE-3FBC-4584-116F-AF2E0232C8B5}"/>
            </a:ext>
          </a:extLst>
        </p:cNvPr>
        <p:cNvGrpSpPr/>
        <p:nvPr/>
      </p:nvGrpSpPr>
      <p:grpSpPr>
        <a:xfrm>
          <a:off x="0" y="0"/>
          <a:ext cx="0" cy="0"/>
          <a:chOff x="0" y="0"/>
          <a:chExt cx="0" cy="0"/>
        </a:xfrm>
      </p:grpSpPr>
      <p:sp>
        <p:nvSpPr>
          <p:cNvPr id="188418" name="Rectangle 5">
            <a:extLst>
              <a:ext uri="{FF2B5EF4-FFF2-40B4-BE49-F238E27FC236}">
                <a16:creationId xmlns:a16="http://schemas.microsoft.com/office/drawing/2014/main" id="{438AA8E7-C0E8-FF3B-4EC9-E06A11EC371A}"/>
              </a:ext>
            </a:extLst>
          </p:cNvPr>
          <p:cNvSpPr>
            <a:spLocks noGrp="1" noChangeArrowheads="1"/>
          </p:cNvSpPr>
          <p:nvPr>
            <p:ph type="title" idx="4294967295"/>
          </p:nvPr>
        </p:nvSpPr>
        <p:spPr/>
        <p:txBody>
          <a:bodyPr/>
          <a:lstStyle/>
          <a:p>
            <a:pPr eaLnBrk="1" hangingPunct="1"/>
            <a:r>
              <a:rPr lang="en-US" sz="4000">
                <a:latin typeface="Arial"/>
                <a:ea typeface="ＭＳ Ｐゴシック" charset="0"/>
                <a:cs typeface="Arial"/>
              </a:rPr>
              <a:t>Epistolary Form</a:t>
            </a:r>
          </a:p>
        </p:txBody>
      </p:sp>
      <p:sp>
        <p:nvSpPr>
          <p:cNvPr id="92162" name="Rectangle 2">
            <a:extLst>
              <a:ext uri="{FF2B5EF4-FFF2-40B4-BE49-F238E27FC236}">
                <a16:creationId xmlns:a16="http://schemas.microsoft.com/office/drawing/2014/main" id="{E2C85B99-AB4F-6B53-6D75-F2743FEF2C94}"/>
              </a:ext>
            </a:extLst>
          </p:cNvPr>
          <p:cNvSpPr>
            <a:spLocks noChangeArrowheads="1"/>
          </p:cNvSpPr>
          <p:nvPr/>
        </p:nvSpPr>
        <p:spPr bwMode="auto">
          <a:xfrm>
            <a:off x="0" y="0"/>
            <a:ext cx="9144000" cy="6858000"/>
          </a:xfrm>
          <a:prstGeom prst="rect">
            <a:avLst/>
          </a:prstGeom>
          <a:gradFill rotWithShape="1">
            <a:gsLst>
              <a:gs pos="0">
                <a:srgbClr val="292929"/>
              </a:gs>
              <a:gs pos="50000">
                <a:schemeClr val="tx1"/>
              </a:gs>
              <a:gs pos="100000">
                <a:srgbClr val="292929"/>
              </a:gs>
            </a:gsLst>
            <a:lin ang="2700000" scaled="1"/>
          </a:gradFill>
          <a:ln w="9525">
            <a:no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pic>
        <p:nvPicPr>
          <p:cNvPr id="188420" name="Picture 3" descr="NRVLT001">
            <a:extLst>
              <a:ext uri="{FF2B5EF4-FFF2-40B4-BE49-F238E27FC236}">
                <a16:creationId xmlns:a16="http://schemas.microsoft.com/office/drawing/2014/main" id="{5952A651-8490-5F8B-34D8-E7124C500F3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60825" y="0"/>
            <a:ext cx="50831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164" name="Text Box 4">
            <a:extLst>
              <a:ext uri="{FF2B5EF4-FFF2-40B4-BE49-F238E27FC236}">
                <a16:creationId xmlns:a16="http://schemas.microsoft.com/office/drawing/2014/main" id="{D8669CA4-97B7-C579-B5D2-25DF12A3E505}"/>
              </a:ext>
            </a:extLst>
          </p:cNvPr>
          <p:cNvSpPr txBox="1">
            <a:spLocks noChangeArrowheads="1"/>
          </p:cNvSpPr>
          <p:nvPr/>
        </p:nvSpPr>
        <p:spPr bwMode="auto">
          <a:xfrm>
            <a:off x="228600" y="116632"/>
            <a:ext cx="6935688" cy="6143219"/>
          </a:xfrm>
          <a:prstGeom prst="rect">
            <a:avLst/>
          </a:prstGeom>
          <a:noFill/>
          <a:ln w="9525">
            <a:noFill/>
            <a:miter lim="800000"/>
            <a:headEnd/>
            <a:tailEnd/>
          </a:ln>
          <a:effectLst/>
        </p:spPr>
        <p:txBody>
          <a:bodyPr wrap="square">
            <a:spAutoFit/>
          </a:bodyPr>
          <a:lstStyle>
            <a:lvl1pPr marL="228600" indent="-228600"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228600" marR="0" lvl="0" indent="-22860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rPr>
              <a:t>Epistolary Form</a:t>
            </a:r>
          </a:p>
          <a:p>
            <a:pPr marL="228600" marR="0" lvl="0" indent="-228600" algn="l" defTabSz="914400" rtl="0" eaLnBrk="1" fontAlgn="base" latinLnBrk="0" hangingPunct="1">
              <a:lnSpc>
                <a:spcPct val="100000"/>
              </a:lnSpc>
              <a:spcBef>
                <a:spcPct val="50000"/>
              </a:spcBef>
              <a:spcAft>
                <a:spcPct val="0"/>
              </a:spcAft>
              <a:buClrTx/>
              <a:buSzTx/>
              <a:buFontTx/>
              <a:buNone/>
              <a:tabLst/>
              <a:defRPr/>
            </a:pPr>
            <a:endParaRPr kumimoji="0" lang="en-US" sz="1200" b="1" i="0"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endParaRPr>
          </a:p>
          <a:p>
            <a:pPr marL="228600" marR="0" lvl="0" indent="-228600" algn="l" defTabSz="914400" rtl="0" eaLnBrk="1" fontAlgn="base" latinLnBrk="0" hangingPunct="1">
              <a:lnSpc>
                <a:spcPct val="100000"/>
              </a:lnSpc>
              <a:spcBef>
                <a:spcPct val="20000"/>
              </a:spcBef>
              <a:spcAft>
                <a:spcPct val="0"/>
              </a:spcAft>
              <a:buClrTx/>
              <a:buSzTx/>
              <a:buFontTx/>
              <a:buChar char="•"/>
              <a:tabLst/>
              <a:defRPr/>
            </a:pPr>
            <a:r>
              <a:rPr kumimoji="0" lang="en-US" sz="3200" b="1" i="1" u="none" strike="noStrike" kern="1200" cap="none" spc="0" normalizeH="0" baseline="0" noProof="0" dirty="0">
                <a:ln>
                  <a:noFill/>
                </a:ln>
                <a:solidFill>
                  <a:srgbClr val="FFFF00"/>
                </a:solidFill>
                <a:effectLst>
                  <a:glow rad="127000">
                    <a:srgbClr val="000000">
                      <a:alpha val="96000"/>
                    </a:srgbClr>
                  </a:glow>
                </a:effectLst>
                <a:uLnTx/>
                <a:uFillTx/>
                <a:latin typeface="Arial"/>
                <a:ea typeface="ＭＳ Ｐゴシック" charset="0"/>
                <a:cs typeface="Arial"/>
              </a:rPr>
              <a:t>Opening</a:t>
            </a:r>
            <a:r>
              <a:rPr kumimoji="0" lang="en-US" sz="3200" b="1" i="1"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rPr>
              <a:t> - </a:t>
            </a:r>
            <a:r>
              <a:rPr kumimoji="0" lang="en-US" sz="3200" b="1" i="0"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rPr>
              <a:t>primarily concerned with establishing or enhancing personal contact with the letter recipient </a:t>
            </a:r>
            <a:endParaRPr kumimoji="0" lang="en-US" sz="3200" b="1" i="1"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endParaRPr>
          </a:p>
          <a:p>
            <a:pPr marL="228600" marR="0" lvl="0" indent="-228600" algn="l" defTabSz="914400" rtl="0" eaLnBrk="1" fontAlgn="base" latinLnBrk="0" hangingPunct="1">
              <a:lnSpc>
                <a:spcPct val="100000"/>
              </a:lnSpc>
              <a:spcBef>
                <a:spcPct val="20000"/>
              </a:spcBef>
              <a:spcAft>
                <a:spcPct val="0"/>
              </a:spcAft>
              <a:buClrTx/>
              <a:buSzTx/>
              <a:buFontTx/>
              <a:buChar char="•"/>
              <a:tabLst/>
              <a:defRPr/>
            </a:pPr>
            <a:r>
              <a:rPr kumimoji="0" lang="en-US" sz="3200" b="1" i="1" u="none" strike="noStrike" kern="1200" cap="none" spc="0" normalizeH="0" baseline="0" noProof="0" dirty="0">
                <a:ln>
                  <a:noFill/>
                </a:ln>
                <a:solidFill>
                  <a:srgbClr val="FFFF00"/>
                </a:solidFill>
                <a:effectLst>
                  <a:glow rad="127000">
                    <a:srgbClr val="000000">
                      <a:alpha val="96000"/>
                    </a:srgbClr>
                  </a:glow>
                </a:effectLst>
                <a:uLnTx/>
                <a:uFillTx/>
                <a:latin typeface="Arial"/>
                <a:ea typeface="ＭＳ Ｐゴシック" charset="0"/>
                <a:cs typeface="Arial"/>
              </a:rPr>
              <a:t>Body</a:t>
            </a:r>
            <a:r>
              <a:rPr kumimoji="0" lang="en-US" sz="3200" b="1" i="1"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rPr>
              <a:t> -</a:t>
            </a:r>
            <a:r>
              <a:rPr kumimoji="0" lang="en-US" sz="3200" b="1" i="0"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rPr>
              <a:t> deals with the specific historical context and purpose(s) of the letter. </a:t>
            </a:r>
            <a:endParaRPr kumimoji="0" lang="en-US" sz="3200" b="1" i="1"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endParaRPr>
          </a:p>
          <a:p>
            <a:pPr marL="228600" marR="0" lvl="0" indent="-228600" algn="l" defTabSz="914400" rtl="0" eaLnBrk="1" fontAlgn="base" latinLnBrk="0" hangingPunct="1">
              <a:lnSpc>
                <a:spcPct val="100000"/>
              </a:lnSpc>
              <a:spcBef>
                <a:spcPct val="20000"/>
              </a:spcBef>
              <a:spcAft>
                <a:spcPct val="0"/>
              </a:spcAft>
              <a:buClrTx/>
              <a:buSzTx/>
              <a:buFontTx/>
              <a:buChar char="•"/>
              <a:tabLst/>
              <a:defRPr/>
            </a:pPr>
            <a:r>
              <a:rPr kumimoji="0" lang="en-US" sz="3200" b="1" i="1" u="none" strike="noStrike" kern="1200" cap="none" spc="0" normalizeH="0" baseline="0" noProof="0" dirty="0">
                <a:ln>
                  <a:noFill/>
                </a:ln>
                <a:solidFill>
                  <a:srgbClr val="FFFF00"/>
                </a:solidFill>
                <a:effectLst>
                  <a:glow rad="127000">
                    <a:srgbClr val="000000">
                      <a:alpha val="96000"/>
                    </a:srgbClr>
                  </a:glow>
                </a:effectLst>
                <a:uLnTx/>
                <a:uFillTx/>
                <a:latin typeface="Arial"/>
                <a:ea typeface="ＭＳ Ｐゴシック" charset="0"/>
                <a:cs typeface="Arial"/>
              </a:rPr>
              <a:t>Closing</a:t>
            </a:r>
            <a:r>
              <a:rPr kumimoji="0" lang="en-US" sz="3200" b="1" i="1"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rPr>
              <a:t> –</a:t>
            </a:r>
            <a:r>
              <a:rPr kumimoji="0" lang="en-US" sz="3200" b="1" i="0"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rPr>
              <a:t> reestablishes the sender</a:t>
            </a:r>
            <a:r>
              <a:rPr kumimoji="0" lang="fr-FR" altLang="ja-JP" sz="3200" b="1" i="0"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rPr>
              <a:t>'</a:t>
            </a:r>
            <a:r>
              <a:rPr kumimoji="0" lang="en-US" altLang="ja-JP" sz="3200" b="1" i="0"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rPr>
              <a:t>s relationship with the recipient</a:t>
            </a:r>
            <a:endParaRPr kumimoji="0" lang="en-US" sz="3200" b="1" i="1"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endParaRPr>
          </a:p>
        </p:txBody>
      </p:sp>
    </p:spTree>
    <p:extLst>
      <p:ext uri="{BB962C8B-B14F-4D97-AF65-F5344CB8AC3E}">
        <p14:creationId xmlns:p14="http://schemas.microsoft.com/office/powerpoint/2010/main" val="227716373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92164">
                                            <p:txEl>
                                              <p:pRg st="2" end="2"/>
                                            </p:txEl>
                                          </p:spTgt>
                                        </p:tgtEl>
                                        <p:attrNameLst>
                                          <p:attrName>style.visibility</p:attrName>
                                        </p:attrNameLst>
                                      </p:cBhvr>
                                      <p:to>
                                        <p:strVal val="visible"/>
                                      </p:to>
                                    </p:set>
                                    <p:animEffect transition="in" filter="fade">
                                      <p:cBhvr>
                                        <p:cTn id="7" dur="500"/>
                                        <p:tgtEl>
                                          <p:spTgt spid="92164">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92164">
                                            <p:txEl>
                                              <p:pRg st="3" end="3"/>
                                            </p:txEl>
                                          </p:spTgt>
                                        </p:tgtEl>
                                        <p:attrNameLst>
                                          <p:attrName>style.visibility</p:attrName>
                                        </p:attrNameLst>
                                      </p:cBhvr>
                                      <p:to>
                                        <p:strVal val="visible"/>
                                      </p:to>
                                    </p:set>
                                    <p:animEffect transition="in" filter="fade">
                                      <p:cBhvr>
                                        <p:cTn id="12" dur="500"/>
                                        <p:tgtEl>
                                          <p:spTgt spid="92164">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iterate type="wd">
                                    <p:tmPct val="10000"/>
                                  </p:iterate>
                                  <p:childTnLst>
                                    <p:set>
                                      <p:cBhvr>
                                        <p:cTn id="16" dur="1" fill="hold">
                                          <p:stCondLst>
                                            <p:cond delay="0"/>
                                          </p:stCondLst>
                                        </p:cTn>
                                        <p:tgtEl>
                                          <p:spTgt spid="92164">
                                            <p:txEl>
                                              <p:pRg st="4" end="4"/>
                                            </p:txEl>
                                          </p:spTgt>
                                        </p:tgtEl>
                                        <p:attrNameLst>
                                          <p:attrName>style.visibility</p:attrName>
                                        </p:attrNameLst>
                                      </p:cBhvr>
                                      <p:to>
                                        <p:strVal val="visible"/>
                                      </p:to>
                                    </p:set>
                                    <p:animEffect transition="in" filter="fade">
                                      <p:cBhvr>
                                        <p:cTn id="17" dur="500"/>
                                        <p:tgtEl>
                                          <p:spTgt spid="9216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4" grpId="0" uiExpand="1" build="p"/>
    </p:bldLst>
  </p:timing>
</p:sld>
</file>

<file path=ppt/slides/slide2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87138" name="Rectangle 2"/>
          <p:cNvSpPr>
            <a:spLocks noGrp="1" noChangeArrowheads="1"/>
          </p:cNvSpPr>
          <p:nvPr>
            <p:ph type="ctrTitle"/>
          </p:nvPr>
        </p:nvSpPr>
        <p:spPr>
          <a:xfrm>
            <a:off x="0" y="5462736"/>
            <a:ext cx="9144000" cy="990600"/>
          </a:xfrm>
        </p:spPr>
        <p:txBody>
          <a:bodyPr/>
          <a:lstStyle/>
          <a:p>
            <a:pPr eaLnBrk="1" hangingPunct="1"/>
            <a:r>
              <a:rPr lang="en-US">
                <a:solidFill>
                  <a:srgbClr val="CCFFFF"/>
                </a:solidFill>
              </a:rPr>
              <a:t>Use your brain</a:t>
            </a:r>
            <a:endParaRPr lang="en-US">
              <a:solidFill>
                <a:schemeClr val="bg1"/>
              </a:solidFill>
            </a:endParaRPr>
          </a:p>
        </p:txBody>
      </p:sp>
      <p:sp>
        <p:nvSpPr>
          <p:cNvPr id="987139" name="Rectangle 3"/>
          <p:cNvSpPr>
            <a:spLocks noChangeArrowheads="1"/>
          </p:cNvSpPr>
          <p:nvPr/>
        </p:nvSpPr>
        <p:spPr bwMode="auto">
          <a:xfrm>
            <a:off x="9224963" y="4024313"/>
            <a:ext cx="184150" cy="457200"/>
          </a:xfrm>
          <a:prstGeom prst="rect">
            <a:avLst/>
          </a:prstGeom>
          <a:noFill/>
          <a:ln w="9525">
            <a:noFill/>
            <a:miter lim="800000"/>
            <a:headEnd/>
            <a:tailEnd/>
          </a:ln>
        </p:spPr>
        <p:txBody>
          <a:bodyPr wrap="non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Osaka" charset="-128"/>
              <a:cs typeface="Osaka" charset="-128"/>
            </a:endParaRPr>
          </a:p>
        </p:txBody>
      </p:sp>
      <p:pic>
        <p:nvPicPr>
          <p:cNvPr id="987140" name="Picture 4" descr="brainpi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52600" y="1583307"/>
            <a:ext cx="5262563" cy="3935413"/>
          </a:xfrm>
          <a:prstGeom prst="rect">
            <a:avLst/>
          </a:prstGeom>
          <a:noFill/>
          <a:ln w="9525">
            <a:noFill/>
            <a:miter lim="800000"/>
            <a:headEnd/>
            <a:tailEnd/>
          </a:ln>
        </p:spPr>
      </p:pic>
      <p:sp>
        <p:nvSpPr>
          <p:cNvPr id="5" name="Rectangle 2"/>
          <p:cNvSpPr txBox="1">
            <a:spLocks noChangeArrowheads="1"/>
          </p:cNvSpPr>
          <p:nvPr/>
        </p:nvSpPr>
        <p:spPr bwMode="auto">
          <a:xfrm>
            <a:off x="0" y="183520"/>
            <a:ext cx="91440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a:ln>
                  <a:noFill/>
                </a:ln>
                <a:solidFill>
                  <a:srgbClr val="CCFFFF"/>
                </a:solidFill>
                <a:effectLst/>
                <a:uLnTx/>
                <a:uFillTx/>
                <a:latin typeface="Arial"/>
                <a:ea typeface="Osaka"/>
              </a:rPr>
              <a:t>Use your gray matter concerning gray matters.</a:t>
            </a:r>
            <a:endParaRPr kumimoji="0" lang="en-US" sz="4400" b="0" i="0" u="none" strike="noStrike" kern="1200" cap="none" spc="0" normalizeH="0" baseline="0" noProof="0">
              <a:ln>
                <a:noFill/>
              </a:ln>
              <a:solidFill>
                <a:srgbClr val="FFFFFF"/>
              </a:solidFill>
              <a:effectLst/>
              <a:uLnTx/>
              <a:uFillTx/>
              <a:latin typeface="Arial"/>
              <a:ea typeface="Osaka"/>
            </a:endParaRPr>
          </a:p>
        </p:txBody>
      </p:sp>
    </p:spTree>
  </p:cSld>
  <p:clrMapOvr>
    <a:masterClrMapping/>
  </p:clrMapOvr>
  <p:transition/>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p>
        </p:txBody>
      </p:sp>
      <p:sp>
        <p:nvSpPr>
          <p:cNvPr id="395267" name="Title 2"/>
          <p:cNvSpPr>
            <a:spLocks noGrp="1"/>
          </p:cNvSpPr>
          <p:nvPr>
            <p:ph type="title" idx="4294967295"/>
          </p:nvPr>
        </p:nvSpPr>
        <p:spPr>
          <a:xfrm>
            <a:off x="0" y="2438400"/>
            <a:ext cx="9144000" cy="1143000"/>
          </a:xfrm>
        </p:spPr>
        <p:txBody>
          <a:bodyPr/>
          <a:lstStyle/>
          <a:p>
            <a:pPr algn="ctr"/>
            <a:r>
              <a:rPr lang="en-US" sz="8800" b="1" dirty="0">
                <a:solidFill>
                  <a:schemeClr val="bg1"/>
                </a:solidFill>
                <a:latin typeface="Arial" charset="0"/>
                <a:ea typeface="ＭＳ Ｐゴシック" charset="0"/>
                <a:cs typeface="Arial" charset="0"/>
              </a:rPr>
              <a:t>1 Corinthians 9</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4306" name="Picture 40" descr="Romans 188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6200" y="0"/>
            <a:ext cx="9372600" cy="7051675"/>
          </a:xfrm>
          <a:prstGeom prst="rect">
            <a:avLst/>
          </a:prstGeom>
          <a:noFill/>
          <a:ln w="9525">
            <a:noFill/>
            <a:miter lim="800000"/>
            <a:headEnd/>
            <a:tailEnd/>
          </a:ln>
        </p:spPr>
      </p:pic>
      <p:sp>
        <p:nvSpPr>
          <p:cNvPr id="1394690" name="Rectangle 2"/>
          <p:cNvSpPr>
            <a:spLocks noGrp="1" noChangeArrowheads="1"/>
          </p:cNvSpPr>
          <p:nvPr>
            <p:ph type="title"/>
          </p:nvPr>
        </p:nvSpPr>
        <p:spPr>
          <a:xfrm>
            <a:off x="6324600" y="762000"/>
            <a:ext cx="2819400" cy="1905000"/>
          </a:xfrm>
          <a:effectLst>
            <a:outerShdw blurRad="63500" dist="35921" dir="2700000" algn="ctr" rotWithShape="0">
              <a:srgbClr val="FFFFFF">
                <a:alpha val="74998"/>
              </a:srgbClr>
            </a:outerShdw>
          </a:effectLst>
        </p:spPr>
        <p:txBody>
          <a:bodyPr/>
          <a:lstStyle/>
          <a:p>
            <a:pPr eaLnBrk="1" hangingPunct="1">
              <a:defRPr/>
            </a:pPr>
            <a:r>
              <a:rPr lang="en-US" b="1">
                <a:ea typeface="ＭＳ Ｐゴシック" charset="-128"/>
                <a:cs typeface="ＭＳ Ｐゴシック" charset="-128"/>
              </a:rPr>
              <a:t>How to Discern a Gray Area</a:t>
            </a:r>
            <a:endParaRPr lang="en-US">
              <a:ea typeface="ＭＳ Ｐゴシック" charset="-128"/>
              <a:cs typeface="ＭＳ Ｐゴシック" charset="-128"/>
            </a:endParaRPr>
          </a:p>
        </p:txBody>
      </p:sp>
      <p:sp>
        <p:nvSpPr>
          <p:cNvPr id="1394693" name="Text Box 5"/>
          <p:cNvSpPr txBox="1">
            <a:spLocks noChangeArrowheads="1"/>
          </p:cNvSpPr>
          <p:nvPr/>
        </p:nvSpPr>
        <p:spPr bwMode="auto">
          <a:xfrm>
            <a:off x="8093675" y="242701"/>
            <a:ext cx="1042273"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2" charset="0"/>
                <a:ea typeface="ＭＳ Ｐゴシック" pitchFamily="-112" charset="-128"/>
                <a:cs typeface="ＭＳ Ｐゴシック" pitchFamily="-112" charset="-128"/>
              </a:rPr>
              <a:t>155aa</a:t>
            </a:r>
          </a:p>
        </p:txBody>
      </p:sp>
      <p:sp>
        <p:nvSpPr>
          <p:cNvPr id="1394694" name="Text Box 6"/>
          <p:cNvSpPr txBox="1">
            <a:spLocks noChangeArrowheads="1"/>
          </p:cNvSpPr>
          <p:nvPr/>
        </p:nvSpPr>
        <p:spPr bwMode="auto">
          <a:xfrm>
            <a:off x="2895600" y="762000"/>
            <a:ext cx="3200400" cy="701675"/>
          </a:xfrm>
          <a:prstGeom prst="rect">
            <a:avLst/>
          </a:prstGeom>
          <a:solidFill>
            <a:schemeClr val="tx1"/>
          </a:solidFill>
          <a:ln w="9525">
            <a:noFill/>
            <a:miter lim="800000"/>
            <a:headEnd/>
            <a:tailEnd/>
          </a:ln>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128"/>
              </a:rPr>
              <a:t>You wonder if a practice is a gray area</a:t>
            </a:r>
          </a:p>
        </p:txBody>
      </p:sp>
      <p:grpSp>
        <p:nvGrpSpPr>
          <p:cNvPr id="2" name="Group 9"/>
          <p:cNvGrpSpPr>
            <a:grpSpLocks/>
          </p:cNvGrpSpPr>
          <p:nvPr/>
        </p:nvGrpSpPr>
        <p:grpSpPr bwMode="auto">
          <a:xfrm>
            <a:off x="2895600" y="1447800"/>
            <a:ext cx="3200400" cy="1066800"/>
            <a:chOff x="1920" y="912"/>
            <a:chExt cx="1872" cy="672"/>
          </a:xfrm>
        </p:grpSpPr>
        <p:sp>
          <p:nvSpPr>
            <p:cNvPr id="994344" name="AutoShape 7"/>
            <p:cNvSpPr>
              <a:spLocks noChangeArrowheads="1"/>
            </p:cNvSpPr>
            <p:nvPr/>
          </p:nvSpPr>
          <p:spPr bwMode="auto">
            <a:xfrm>
              <a:off x="2760" y="912"/>
              <a:ext cx="192" cy="240"/>
            </a:xfrm>
            <a:prstGeom prst="downArrow">
              <a:avLst>
                <a:gd name="adj1" fmla="val 50000"/>
                <a:gd name="adj2" fmla="val 31250"/>
              </a:avLst>
            </a:prstGeom>
            <a:solidFill>
              <a:schemeClr val="tx1"/>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Times New Roman" charset="0"/>
                <a:ea typeface="ＭＳ Ｐゴシック" charset="-128"/>
              </a:endParaRPr>
            </a:p>
          </p:txBody>
        </p:sp>
        <p:sp>
          <p:nvSpPr>
            <p:cNvPr id="994345" name="Text Box 8"/>
            <p:cNvSpPr txBox="1">
              <a:spLocks noChangeArrowheads="1"/>
            </p:cNvSpPr>
            <p:nvPr/>
          </p:nvSpPr>
          <p:spPr bwMode="auto">
            <a:xfrm>
              <a:off x="1920" y="1142"/>
              <a:ext cx="1872" cy="442"/>
            </a:xfrm>
            <a:prstGeom prst="rect">
              <a:avLst/>
            </a:prstGeom>
            <a:solidFill>
              <a:schemeClr val="tx1"/>
            </a:solidFill>
            <a:ln w="9525">
              <a:noFill/>
              <a:miter lim="800000"/>
              <a:headEnd/>
              <a:tailEnd/>
            </a:ln>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128"/>
                </a:rPr>
                <a:t>Is the practice forbidden in the Bible?</a:t>
              </a:r>
            </a:p>
          </p:txBody>
        </p:sp>
      </p:grpSp>
      <p:grpSp>
        <p:nvGrpSpPr>
          <p:cNvPr id="3" name="Group 14"/>
          <p:cNvGrpSpPr>
            <a:grpSpLocks/>
          </p:cNvGrpSpPr>
          <p:nvPr/>
        </p:nvGrpSpPr>
        <p:grpSpPr bwMode="auto">
          <a:xfrm>
            <a:off x="2895600" y="2438400"/>
            <a:ext cx="3200400" cy="1066800"/>
            <a:chOff x="1920" y="1536"/>
            <a:chExt cx="1872" cy="672"/>
          </a:xfrm>
        </p:grpSpPr>
        <p:sp>
          <p:nvSpPr>
            <p:cNvPr id="994341" name="AutoShape 11"/>
            <p:cNvSpPr>
              <a:spLocks noChangeArrowheads="1"/>
            </p:cNvSpPr>
            <p:nvPr/>
          </p:nvSpPr>
          <p:spPr bwMode="auto">
            <a:xfrm>
              <a:off x="2760" y="1536"/>
              <a:ext cx="192" cy="240"/>
            </a:xfrm>
            <a:prstGeom prst="downArrow">
              <a:avLst>
                <a:gd name="adj1" fmla="val 50000"/>
                <a:gd name="adj2" fmla="val 31250"/>
              </a:avLst>
            </a:prstGeom>
            <a:solidFill>
              <a:schemeClr val="tx1"/>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Times New Roman" charset="0"/>
                <a:ea typeface="ＭＳ Ｐゴシック" charset="-128"/>
              </a:endParaRPr>
            </a:p>
          </p:txBody>
        </p:sp>
        <p:sp>
          <p:nvSpPr>
            <p:cNvPr id="994342" name="Text Box 12"/>
            <p:cNvSpPr txBox="1">
              <a:spLocks noChangeArrowheads="1"/>
            </p:cNvSpPr>
            <p:nvPr/>
          </p:nvSpPr>
          <p:spPr bwMode="auto">
            <a:xfrm>
              <a:off x="1920" y="1766"/>
              <a:ext cx="1872" cy="442"/>
            </a:xfrm>
            <a:prstGeom prst="rect">
              <a:avLst/>
            </a:prstGeom>
            <a:solidFill>
              <a:schemeClr val="tx1"/>
            </a:solidFill>
            <a:ln w="9525">
              <a:noFill/>
              <a:miter lim="800000"/>
              <a:headEnd/>
              <a:tailEnd/>
            </a:ln>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128"/>
                </a:rPr>
                <a:t>Does the Bible command the practice?</a:t>
              </a:r>
            </a:p>
          </p:txBody>
        </p:sp>
        <p:sp>
          <p:nvSpPr>
            <p:cNvPr id="994343" name="Text Box 13"/>
            <p:cNvSpPr txBox="1">
              <a:spLocks noChangeArrowheads="1"/>
            </p:cNvSpPr>
            <p:nvPr/>
          </p:nvSpPr>
          <p:spPr bwMode="auto">
            <a:xfrm>
              <a:off x="2935" y="1536"/>
              <a:ext cx="305" cy="250"/>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333333"/>
                  </a:solidFill>
                  <a:effectLst/>
                  <a:uLnTx/>
                  <a:uFillTx/>
                  <a:latin typeface="Arial" charset="0"/>
                  <a:ea typeface="ＭＳ Ｐゴシック" charset="-128"/>
                </a:rPr>
                <a:t>No</a:t>
              </a:r>
            </a:p>
          </p:txBody>
        </p:sp>
      </p:grpSp>
      <p:grpSp>
        <p:nvGrpSpPr>
          <p:cNvPr id="4" name="Group 32"/>
          <p:cNvGrpSpPr>
            <a:grpSpLocks/>
          </p:cNvGrpSpPr>
          <p:nvPr/>
        </p:nvGrpSpPr>
        <p:grpSpPr bwMode="auto">
          <a:xfrm>
            <a:off x="152400" y="2489200"/>
            <a:ext cx="2667000" cy="3124200"/>
            <a:chOff x="0" y="1488"/>
            <a:chExt cx="1872" cy="1968"/>
          </a:xfrm>
        </p:grpSpPr>
        <p:sp>
          <p:nvSpPr>
            <p:cNvPr id="994339" name="AutoShape 16"/>
            <p:cNvSpPr>
              <a:spLocks noChangeArrowheads="1"/>
            </p:cNvSpPr>
            <p:nvPr/>
          </p:nvSpPr>
          <p:spPr bwMode="auto">
            <a:xfrm>
              <a:off x="840" y="1488"/>
              <a:ext cx="192" cy="1536"/>
            </a:xfrm>
            <a:prstGeom prst="downArrow">
              <a:avLst>
                <a:gd name="adj1" fmla="val 59259"/>
                <a:gd name="adj2" fmla="val 75481"/>
              </a:avLst>
            </a:prstGeom>
            <a:solidFill>
              <a:schemeClr val="tx1"/>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Times New Roman" charset="0"/>
                <a:ea typeface="ＭＳ Ｐゴシック" charset="-128"/>
              </a:endParaRPr>
            </a:p>
          </p:txBody>
        </p:sp>
        <p:sp>
          <p:nvSpPr>
            <p:cNvPr id="994340" name="Text Box 17"/>
            <p:cNvSpPr txBox="1">
              <a:spLocks noChangeArrowheads="1"/>
            </p:cNvSpPr>
            <p:nvPr/>
          </p:nvSpPr>
          <p:spPr bwMode="auto">
            <a:xfrm>
              <a:off x="0" y="3014"/>
              <a:ext cx="1872" cy="442"/>
            </a:xfrm>
            <a:prstGeom prst="rect">
              <a:avLst/>
            </a:prstGeom>
            <a:solidFill>
              <a:schemeClr val="tx1"/>
            </a:solidFill>
            <a:ln w="9525">
              <a:noFill/>
              <a:miter lim="800000"/>
              <a:headEnd/>
              <a:tailEnd/>
            </a:ln>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128"/>
                </a:rPr>
                <a:t>It is not </a:t>
              </a:r>
              <a:br>
                <a:rPr kumimoji="0" lang="en-US" sz="2000" b="1" i="0" u="none" strike="noStrike" kern="1200" cap="none" spc="0" normalizeH="0" baseline="0" noProof="0">
                  <a:ln>
                    <a:noFill/>
                  </a:ln>
                  <a:solidFill>
                    <a:srgbClr val="FFFFFF"/>
                  </a:solidFill>
                  <a:effectLst/>
                  <a:uLnTx/>
                  <a:uFillTx/>
                  <a:latin typeface="Arial" charset="0"/>
                  <a:ea typeface="ＭＳ Ｐゴシック" charset="-128"/>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128"/>
                </a:rPr>
                <a:t>a gray area</a:t>
              </a:r>
            </a:p>
          </p:txBody>
        </p:sp>
      </p:grpSp>
      <p:grpSp>
        <p:nvGrpSpPr>
          <p:cNvPr id="5" name="Group 24"/>
          <p:cNvGrpSpPr>
            <a:grpSpLocks/>
          </p:cNvGrpSpPr>
          <p:nvPr/>
        </p:nvGrpSpPr>
        <p:grpSpPr bwMode="auto">
          <a:xfrm>
            <a:off x="152400" y="5562600"/>
            <a:ext cx="2667000" cy="1041400"/>
            <a:chOff x="0" y="3456"/>
            <a:chExt cx="1872" cy="706"/>
          </a:xfrm>
        </p:grpSpPr>
        <p:sp>
          <p:nvSpPr>
            <p:cNvPr id="994337" name="AutoShape 20"/>
            <p:cNvSpPr>
              <a:spLocks noChangeArrowheads="1"/>
            </p:cNvSpPr>
            <p:nvPr/>
          </p:nvSpPr>
          <p:spPr bwMode="auto">
            <a:xfrm>
              <a:off x="840" y="3456"/>
              <a:ext cx="192" cy="240"/>
            </a:xfrm>
            <a:prstGeom prst="downArrow">
              <a:avLst>
                <a:gd name="adj1" fmla="val 50000"/>
                <a:gd name="adj2" fmla="val 31250"/>
              </a:avLst>
            </a:prstGeom>
            <a:solidFill>
              <a:schemeClr val="tx1"/>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Times New Roman" charset="0"/>
                <a:ea typeface="ＭＳ Ｐゴシック" charset="-128"/>
              </a:endParaRPr>
            </a:p>
          </p:txBody>
        </p:sp>
        <p:sp>
          <p:nvSpPr>
            <p:cNvPr id="994338" name="Text Box 21"/>
            <p:cNvSpPr txBox="1">
              <a:spLocks noChangeArrowheads="1"/>
            </p:cNvSpPr>
            <p:nvPr/>
          </p:nvSpPr>
          <p:spPr bwMode="auto">
            <a:xfrm>
              <a:off x="0" y="3686"/>
              <a:ext cx="1872" cy="476"/>
            </a:xfrm>
            <a:prstGeom prst="rect">
              <a:avLst/>
            </a:prstGeom>
            <a:solidFill>
              <a:schemeClr val="tx1"/>
            </a:solidFill>
            <a:ln w="9525">
              <a:noFill/>
              <a:miter lim="800000"/>
              <a:headEnd/>
              <a:tailEnd/>
            </a:ln>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128"/>
                </a:rPr>
                <a:t>The practice is wrong so avoid it</a:t>
              </a:r>
            </a:p>
          </p:txBody>
        </p:sp>
      </p:grpSp>
      <p:sp>
        <p:nvSpPr>
          <p:cNvPr id="1394713" name="AutoShape 25"/>
          <p:cNvSpPr>
            <a:spLocks noChangeArrowheads="1"/>
          </p:cNvSpPr>
          <p:nvPr/>
        </p:nvSpPr>
        <p:spPr bwMode="auto">
          <a:xfrm rot="5400000">
            <a:off x="2133600" y="1752600"/>
            <a:ext cx="304800" cy="914400"/>
          </a:xfrm>
          <a:prstGeom prst="downArrow">
            <a:avLst>
              <a:gd name="adj1" fmla="val 59259"/>
              <a:gd name="adj2" fmla="val 28306"/>
            </a:avLst>
          </a:prstGeom>
          <a:solidFill>
            <a:schemeClr val="tx1"/>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Times New Roman" charset="0"/>
              <a:ea typeface="ＭＳ Ｐゴシック" charset="-128"/>
            </a:endParaRPr>
          </a:p>
        </p:txBody>
      </p:sp>
      <p:grpSp>
        <p:nvGrpSpPr>
          <p:cNvPr id="6" name="Group 31"/>
          <p:cNvGrpSpPr>
            <a:grpSpLocks/>
          </p:cNvGrpSpPr>
          <p:nvPr/>
        </p:nvGrpSpPr>
        <p:grpSpPr bwMode="auto">
          <a:xfrm>
            <a:off x="2895600" y="3505200"/>
            <a:ext cx="3200400" cy="1066800"/>
            <a:chOff x="1896" y="2208"/>
            <a:chExt cx="1872" cy="672"/>
          </a:xfrm>
        </p:grpSpPr>
        <p:sp>
          <p:nvSpPr>
            <p:cNvPr id="994334" name="AutoShape 27"/>
            <p:cNvSpPr>
              <a:spLocks noChangeArrowheads="1"/>
            </p:cNvSpPr>
            <p:nvPr/>
          </p:nvSpPr>
          <p:spPr bwMode="auto">
            <a:xfrm>
              <a:off x="2736" y="2208"/>
              <a:ext cx="192" cy="240"/>
            </a:xfrm>
            <a:prstGeom prst="downArrow">
              <a:avLst>
                <a:gd name="adj1" fmla="val 50000"/>
                <a:gd name="adj2" fmla="val 31250"/>
              </a:avLst>
            </a:prstGeom>
            <a:solidFill>
              <a:schemeClr val="tx1"/>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Times New Roman" charset="0"/>
                <a:ea typeface="ＭＳ Ｐゴシック" charset="-128"/>
              </a:endParaRPr>
            </a:p>
          </p:txBody>
        </p:sp>
        <p:sp>
          <p:nvSpPr>
            <p:cNvPr id="994335" name="Text Box 28"/>
            <p:cNvSpPr txBox="1">
              <a:spLocks noChangeArrowheads="1"/>
            </p:cNvSpPr>
            <p:nvPr/>
          </p:nvSpPr>
          <p:spPr bwMode="auto">
            <a:xfrm>
              <a:off x="1896" y="2438"/>
              <a:ext cx="1872" cy="442"/>
            </a:xfrm>
            <a:prstGeom prst="rect">
              <a:avLst/>
            </a:prstGeom>
            <a:solidFill>
              <a:schemeClr val="tx1"/>
            </a:solidFill>
            <a:ln w="9525">
              <a:noFill/>
              <a:miter lim="800000"/>
              <a:headEnd/>
              <a:tailEnd/>
            </a:ln>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128"/>
                </a:rPr>
                <a:t>Will the practice violate an authority?</a:t>
              </a:r>
            </a:p>
          </p:txBody>
        </p:sp>
        <p:sp>
          <p:nvSpPr>
            <p:cNvPr id="994336" name="Text Box 29"/>
            <p:cNvSpPr txBox="1">
              <a:spLocks noChangeArrowheads="1"/>
            </p:cNvSpPr>
            <p:nvPr/>
          </p:nvSpPr>
          <p:spPr bwMode="auto">
            <a:xfrm>
              <a:off x="2911" y="2208"/>
              <a:ext cx="305" cy="250"/>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333333"/>
                  </a:solidFill>
                  <a:effectLst/>
                  <a:uLnTx/>
                  <a:uFillTx/>
                  <a:latin typeface="Arial" charset="0"/>
                  <a:ea typeface="ＭＳ Ｐゴシック" charset="-128"/>
                </a:rPr>
                <a:t>No</a:t>
              </a:r>
            </a:p>
          </p:txBody>
        </p:sp>
      </p:grpSp>
      <p:sp>
        <p:nvSpPr>
          <p:cNvPr id="1394718" name="Text Box 30"/>
          <p:cNvSpPr txBox="1">
            <a:spLocks noChangeArrowheads="1"/>
          </p:cNvSpPr>
          <p:nvPr/>
        </p:nvSpPr>
        <p:spPr bwMode="auto">
          <a:xfrm>
            <a:off x="1143000" y="1981200"/>
            <a:ext cx="636588" cy="39687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333333"/>
                </a:solidFill>
                <a:effectLst/>
                <a:uLnTx/>
                <a:uFillTx/>
                <a:latin typeface="Arial" charset="0"/>
                <a:ea typeface="ＭＳ Ｐゴシック" charset="-128"/>
              </a:rPr>
              <a:t>Yes</a:t>
            </a:r>
          </a:p>
        </p:txBody>
      </p:sp>
      <p:grpSp>
        <p:nvGrpSpPr>
          <p:cNvPr id="7" name="Group 41"/>
          <p:cNvGrpSpPr>
            <a:grpSpLocks/>
          </p:cNvGrpSpPr>
          <p:nvPr/>
        </p:nvGrpSpPr>
        <p:grpSpPr bwMode="auto">
          <a:xfrm>
            <a:off x="6324600" y="3479800"/>
            <a:ext cx="2667000" cy="2133600"/>
            <a:chOff x="3888" y="2160"/>
            <a:chExt cx="1872" cy="1344"/>
          </a:xfrm>
        </p:grpSpPr>
        <p:sp>
          <p:nvSpPr>
            <p:cNvPr id="994332" name="AutoShape 34"/>
            <p:cNvSpPr>
              <a:spLocks noChangeArrowheads="1"/>
            </p:cNvSpPr>
            <p:nvPr/>
          </p:nvSpPr>
          <p:spPr bwMode="auto">
            <a:xfrm>
              <a:off x="4752" y="2160"/>
              <a:ext cx="168" cy="912"/>
            </a:xfrm>
            <a:prstGeom prst="downArrow">
              <a:avLst>
                <a:gd name="adj1" fmla="val 59259"/>
                <a:gd name="adj2" fmla="val 51220"/>
              </a:avLst>
            </a:prstGeom>
            <a:solidFill>
              <a:schemeClr val="tx1"/>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Times New Roman" charset="0"/>
                <a:ea typeface="ＭＳ Ｐゴシック" charset="-128"/>
              </a:endParaRPr>
            </a:p>
          </p:txBody>
        </p:sp>
        <p:sp>
          <p:nvSpPr>
            <p:cNvPr id="994333" name="Text Box 35"/>
            <p:cNvSpPr txBox="1">
              <a:spLocks noChangeArrowheads="1"/>
            </p:cNvSpPr>
            <p:nvPr/>
          </p:nvSpPr>
          <p:spPr bwMode="auto">
            <a:xfrm>
              <a:off x="3888" y="3062"/>
              <a:ext cx="1872" cy="442"/>
            </a:xfrm>
            <a:prstGeom prst="rect">
              <a:avLst/>
            </a:prstGeom>
            <a:solidFill>
              <a:schemeClr val="tx1"/>
            </a:solidFill>
            <a:ln w="9525">
              <a:noFill/>
              <a:miter lim="800000"/>
              <a:headEnd/>
              <a:tailEnd/>
            </a:ln>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128"/>
                </a:rPr>
                <a:t>It is not </a:t>
              </a:r>
              <a:br>
                <a:rPr kumimoji="0" lang="en-US" sz="2000" b="1" i="0" u="none" strike="noStrike" kern="1200" cap="none" spc="0" normalizeH="0" baseline="0" noProof="0">
                  <a:ln>
                    <a:noFill/>
                  </a:ln>
                  <a:solidFill>
                    <a:srgbClr val="FFFFFF"/>
                  </a:solidFill>
                  <a:effectLst/>
                  <a:uLnTx/>
                  <a:uFillTx/>
                  <a:latin typeface="Arial" charset="0"/>
                  <a:ea typeface="ＭＳ Ｐゴシック" charset="-128"/>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128"/>
                </a:rPr>
                <a:t>a gray area</a:t>
              </a:r>
            </a:p>
          </p:txBody>
        </p:sp>
      </p:grpSp>
      <p:grpSp>
        <p:nvGrpSpPr>
          <p:cNvPr id="8" name="Group 36"/>
          <p:cNvGrpSpPr>
            <a:grpSpLocks/>
          </p:cNvGrpSpPr>
          <p:nvPr/>
        </p:nvGrpSpPr>
        <p:grpSpPr bwMode="auto">
          <a:xfrm>
            <a:off x="6324600" y="5562600"/>
            <a:ext cx="2667000" cy="1041400"/>
            <a:chOff x="0" y="3456"/>
            <a:chExt cx="1872" cy="706"/>
          </a:xfrm>
        </p:grpSpPr>
        <p:sp>
          <p:nvSpPr>
            <p:cNvPr id="994330" name="AutoShape 37"/>
            <p:cNvSpPr>
              <a:spLocks noChangeArrowheads="1"/>
            </p:cNvSpPr>
            <p:nvPr/>
          </p:nvSpPr>
          <p:spPr bwMode="auto">
            <a:xfrm>
              <a:off x="840" y="3456"/>
              <a:ext cx="192" cy="240"/>
            </a:xfrm>
            <a:prstGeom prst="downArrow">
              <a:avLst>
                <a:gd name="adj1" fmla="val 50000"/>
                <a:gd name="adj2" fmla="val 31250"/>
              </a:avLst>
            </a:prstGeom>
            <a:solidFill>
              <a:schemeClr val="tx1"/>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Times New Roman" charset="0"/>
                <a:ea typeface="ＭＳ Ｐゴシック" charset="-128"/>
              </a:endParaRPr>
            </a:p>
          </p:txBody>
        </p:sp>
        <p:sp>
          <p:nvSpPr>
            <p:cNvPr id="994331" name="Text Box 38"/>
            <p:cNvSpPr txBox="1">
              <a:spLocks noChangeArrowheads="1"/>
            </p:cNvSpPr>
            <p:nvPr/>
          </p:nvSpPr>
          <p:spPr bwMode="auto">
            <a:xfrm>
              <a:off x="0" y="3686"/>
              <a:ext cx="1872" cy="476"/>
            </a:xfrm>
            <a:prstGeom prst="rect">
              <a:avLst/>
            </a:prstGeom>
            <a:solidFill>
              <a:schemeClr val="tx1"/>
            </a:solidFill>
            <a:ln w="9525">
              <a:noFill/>
              <a:miter lim="800000"/>
              <a:headEnd/>
              <a:tailEnd/>
            </a:ln>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128"/>
                </a:rPr>
                <a:t>The practice is </a:t>
              </a:r>
              <a:br>
                <a:rPr kumimoji="0" lang="en-US" sz="2000" b="1" i="0" u="none" strike="noStrike" kern="1200" cap="none" spc="0" normalizeH="0" baseline="0" noProof="0">
                  <a:ln>
                    <a:noFill/>
                  </a:ln>
                  <a:solidFill>
                    <a:srgbClr val="FFFFFF"/>
                  </a:solidFill>
                  <a:effectLst/>
                  <a:uLnTx/>
                  <a:uFillTx/>
                  <a:latin typeface="Arial" charset="0"/>
                  <a:ea typeface="ＭＳ Ｐゴシック" charset="-128"/>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128"/>
                </a:rPr>
                <a:t>right so obey it</a:t>
              </a:r>
            </a:p>
          </p:txBody>
        </p:sp>
      </p:grpSp>
      <p:sp>
        <p:nvSpPr>
          <p:cNvPr id="1394727" name="AutoShape 39"/>
          <p:cNvSpPr>
            <a:spLocks noChangeArrowheads="1"/>
          </p:cNvSpPr>
          <p:nvPr/>
        </p:nvSpPr>
        <p:spPr bwMode="auto">
          <a:xfrm rot="-5400000">
            <a:off x="6591300" y="2552700"/>
            <a:ext cx="304800" cy="990600"/>
          </a:xfrm>
          <a:prstGeom prst="downArrow">
            <a:avLst>
              <a:gd name="adj1" fmla="val 59259"/>
              <a:gd name="adj2" fmla="val 30664"/>
            </a:avLst>
          </a:prstGeom>
          <a:solidFill>
            <a:schemeClr val="tx1"/>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Times New Roman" charset="0"/>
              <a:ea typeface="ＭＳ Ｐゴシック" charset="-128"/>
            </a:endParaRPr>
          </a:p>
        </p:txBody>
      </p:sp>
      <p:sp>
        <p:nvSpPr>
          <p:cNvPr id="1394728" name="Text Box 40"/>
          <p:cNvSpPr txBox="1">
            <a:spLocks noChangeArrowheads="1"/>
          </p:cNvSpPr>
          <p:nvPr/>
        </p:nvSpPr>
        <p:spPr bwMode="auto">
          <a:xfrm>
            <a:off x="7391400" y="2879725"/>
            <a:ext cx="636588" cy="39687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333333"/>
                </a:solidFill>
                <a:effectLst/>
                <a:uLnTx/>
                <a:uFillTx/>
                <a:latin typeface="Arial" charset="0"/>
                <a:ea typeface="ＭＳ Ｐゴシック" charset="-128"/>
              </a:rPr>
              <a:t>Yes</a:t>
            </a:r>
          </a:p>
        </p:txBody>
      </p:sp>
      <p:grpSp>
        <p:nvGrpSpPr>
          <p:cNvPr id="9" name="Group 45"/>
          <p:cNvGrpSpPr>
            <a:grpSpLocks/>
          </p:cNvGrpSpPr>
          <p:nvPr/>
        </p:nvGrpSpPr>
        <p:grpSpPr bwMode="auto">
          <a:xfrm>
            <a:off x="3162300" y="5562600"/>
            <a:ext cx="2667000" cy="1041400"/>
            <a:chOff x="0" y="3456"/>
            <a:chExt cx="1872" cy="705"/>
          </a:xfrm>
        </p:grpSpPr>
        <p:sp>
          <p:nvSpPr>
            <p:cNvPr id="994328" name="AutoShape 46"/>
            <p:cNvSpPr>
              <a:spLocks noChangeArrowheads="1"/>
            </p:cNvSpPr>
            <p:nvPr/>
          </p:nvSpPr>
          <p:spPr bwMode="auto">
            <a:xfrm>
              <a:off x="840" y="3456"/>
              <a:ext cx="192" cy="240"/>
            </a:xfrm>
            <a:prstGeom prst="downArrow">
              <a:avLst>
                <a:gd name="adj1" fmla="val 50000"/>
                <a:gd name="adj2" fmla="val 31250"/>
              </a:avLst>
            </a:prstGeom>
            <a:solidFill>
              <a:schemeClr val="tx1"/>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Times New Roman" charset="0"/>
                <a:ea typeface="ＭＳ Ｐゴシック" charset="-128"/>
              </a:endParaRPr>
            </a:p>
          </p:txBody>
        </p:sp>
        <p:sp>
          <p:nvSpPr>
            <p:cNvPr id="994329" name="Text Box 47"/>
            <p:cNvSpPr txBox="1">
              <a:spLocks noChangeArrowheads="1"/>
            </p:cNvSpPr>
            <p:nvPr/>
          </p:nvSpPr>
          <p:spPr bwMode="auto">
            <a:xfrm>
              <a:off x="0" y="3686"/>
              <a:ext cx="1872" cy="475"/>
            </a:xfrm>
            <a:prstGeom prst="rect">
              <a:avLst/>
            </a:prstGeom>
            <a:solidFill>
              <a:schemeClr val="tx1"/>
            </a:solidFill>
            <a:ln w="9525">
              <a:noFill/>
              <a:miter lim="800000"/>
              <a:headEnd/>
              <a:tailEnd/>
            </a:ln>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128"/>
                </a:rPr>
                <a:t>The practice may or may not be OK</a:t>
              </a:r>
            </a:p>
          </p:txBody>
        </p:sp>
      </p:grpSp>
      <p:grpSp>
        <p:nvGrpSpPr>
          <p:cNvPr id="10" name="Group 49"/>
          <p:cNvGrpSpPr>
            <a:grpSpLocks/>
          </p:cNvGrpSpPr>
          <p:nvPr/>
        </p:nvGrpSpPr>
        <p:grpSpPr bwMode="auto">
          <a:xfrm>
            <a:off x="3162300" y="4572000"/>
            <a:ext cx="2667000" cy="1041400"/>
            <a:chOff x="1992" y="2880"/>
            <a:chExt cx="1680" cy="656"/>
          </a:xfrm>
        </p:grpSpPr>
        <p:grpSp>
          <p:nvGrpSpPr>
            <p:cNvPr id="994324" name="Group 42"/>
            <p:cNvGrpSpPr>
              <a:grpSpLocks/>
            </p:cNvGrpSpPr>
            <p:nvPr/>
          </p:nvGrpSpPr>
          <p:grpSpPr bwMode="auto">
            <a:xfrm>
              <a:off x="1992" y="2880"/>
              <a:ext cx="1680" cy="656"/>
              <a:chOff x="0" y="3456"/>
              <a:chExt cx="1872" cy="705"/>
            </a:xfrm>
          </p:grpSpPr>
          <p:sp>
            <p:nvSpPr>
              <p:cNvPr id="994326" name="AutoShape 43"/>
              <p:cNvSpPr>
                <a:spLocks noChangeArrowheads="1"/>
              </p:cNvSpPr>
              <p:nvPr/>
            </p:nvSpPr>
            <p:spPr bwMode="auto">
              <a:xfrm>
                <a:off x="840" y="3456"/>
                <a:ext cx="192" cy="240"/>
              </a:xfrm>
              <a:prstGeom prst="downArrow">
                <a:avLst>
                  <a:gd name="adj1" fmla="val 50000"/>
                  <a:gd name="adj2" fmla="val 31250"/>
                </a:avLst>
              </a:prstGeom>
              <a:solidFill>
                <a:schemeClr val="tx1"/>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Times New Roman" charset="0"/>
                  <a:ea typeface="ＭＳ Ｐゴシック" charset="-128"/>
                </a:endParaRPr>
              </a:p>
            </p:txBody>
          </p:sp>
          <p:sp>
            <p:nvSpPr>
              <p:cNvPr id="994327" name="Text Box 44"/>
              <p:cNvSpPr txBox="1">
                <a:spLocks noChangeArrowheads="1"/>
              </p:cNvSpPr>
              <p:nvPr/>
            </p:nvSpPr>
            <p:spPr bwMode="auto">
              <a:xfrm>
                <a:off x="0" y="3686"/>
                <a:ext cx="1872" cy="475"/>
              </a:xfrm>
              <a:prstGeom prst="rect">
                <a:avLst/>
              </a:prstGeom>
              <a:solidFill>
                <a:schemeClr val="tx1"/>
              </a:solidFill>
              <a:ln w="9525">
                <a:noFill/>
                <a:miter lim="800000"/>
                <a:headEnd/>
                <a:tailEnd/>
              </a:ln>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128"/>
                  </a:rPr>
                  <a:t>It is </a:t>
                </a:r>
                <a:br>
                  <a:rPr kumimoji="0" lang="en-US" sz="2000" b="1" i="0" u="none" strike="noStrike" kern="1200" cap="none" spc="0" normalizeH="0" baseline="0" noProof="0">
                    <a:ln>
                      <a:noFill/>
                    </a:ln>
                    <a:solidFill>
                      <a:srgbClr val="FFFFFF"/>
                    </a:solidFill>
                    <a:effectLst/>
                    <a:uLnTx/>
                    <a:uFillTx/>
                    <a:latin typeface="Arial" charset="0"/>
                    <a:ea typeface="ＭＳ Ｐゴシック" charset="-128"/>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128"/>
                  </a:rPr>
                  <a:t>a gray area</a:t>
                </a:r>
              </a:p>
            </p:txBody>
          </p:sp>
        </p:grpSp>
        <p:sp>
          <p:nvSpPr>
            <p:cNvPr id="994325" name="Text Box 48"/>
            <p:cNvSpPr txBox="1">
              <a:spLocks noChangeArrowheads="1"/>
            </p:cNvSpPr>
            <p:nvPr/>
          </p:nvSpPr>
          <p:spPr bwMode="auto">
            <a:xfrm>
              <a:off x="2911" y="2880"/>
              <a:ext cx="329" cy="250"/>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333333"/>
                  </a:solidFill>
                  <a:effectLst/>
                  <a:uLnTx/>
                  <a:uFillTx/>
                  <a:latin typeface="Arial" charset="0"/>
                  <a:ea typeface="ＭＳ Ｐゴシック" charset="-128"/>
                </a:rPr>
                <a:t>No</a:t>
              </a:r>
            </a:p>
          </p:txBody>
        </p:sp>
      </p:grpSp>
      <p:sp>
        <p:nvSpPr>
          <p:cNvPr id="40" name="AutoShape 25"/>
          <p:cNvSpPr>
            <a:spLocks noChangeArrowheads="1"/>
          </p:cNvSpPr>
          <p:nvPr/>
        </p:nvSpPr>
        <p:spPr bwMode="auto">
          <a:xfrm rot="5400000">
            <a:off x="2133600" y="3733800"/>
            <a:ext cx="304800" cy="914400"/>
          </a:xfrm>
          <a:prstGeom prst="downArrow">
            <a:avLst>
              <a:gd name="adj1" fmla="val 59259"/>
              <a:gd name="adj2" fmla="val 28306"/>
            </a:avLst>
          </a:prstGeom>
          <a:solidFill>
            <a:schemeClr val="tx1"/>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Times New Roman" charset="0"/>
              <a:ea typeface="ＭＳ Ｐゴシック"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94694"/>
                                        </p:tgtEl>
                                        <p:attrNameLst>
                                          <p:attrName>style.visibility</p:attrName>
                                        </p:attrNameLst>
                                      </p:cBhvr>
                                      <p:to>
                                        <p:strVal val="visible"/>
                                      </p:to>
                                    </p:set>
                                    <p:animEffect transition="in" filter="wipe(left)">
                                      <p:cBhvr>
                                        <p:cTn id="7" dur="500"/>
                                        <p:tgtEl>
                                          <p:spTgt spid="13946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394713"/>
                                        </p:tgtEl>
                                        <p:attrNameLst>
                                          <p:attrName>style.visibility</p:attrName>
                                        </p:attrNameLst>
                                      </p:cBhvr>
                                      <p:to>
                                        <p:strVal val="visible"/>
                                      </p:to>
                                    </p:set>
                                    <p:animEffect transition="in" filter="wipe(right)">
                                      <p:cBhvr>
                                        <p:cTn id="17" dur="500"/>
                                        <p:tgtEl>
                                          <p:spTgt spid="1394713"/>
                                        </p:tgtEl>
                                      </p:cBhvr>
                                    </p:animEffect>
                                  </p:childTnLst>
                                </p:cTn>
                              </p:par>
                            </p:childTnLst>
                          </p:cTn>
                        </p:par>
                        <p:par>
                          <p:cTn id="18" fill="hold" nodeType="afterGroup">
                            <p:stCondLst>
                              <p:cond delay="500"/>
                            </p:stCondLst>
                            <p:childTnLst>
                              <p:par>
                                <p:cTn id="19" presetID="22" presetClass="entr" presetSubtype="1" fill="hold" grpId="0" nodeType="afterEffect">
                                  <p:stCondLst>
                                    <p:cond delay="0"/>
                                  </p:stCondLst>
                                  <p:childTnLst>
                                    <p:set>
                                      <p:cBhvr>
                                        <p:cTn id="20" dur="1" fill="hold">
                                          <p:stCondLst>
                                            <p:cond delay="0"/>
                                          </p:stCondLst>
                                        </p:cTn>
                                        <p:tgtEl>
                                          <p:spTgt spid="1394718">
                                            <p:txEl>
                                              <p:pRg st="0" end="0"/>
                                            </p:txEl>
                                          </p:spTgt>
                                        </p:tgtEl>
                                        <p:attrNameLst>
                                          <p:attrName>style.visibility</p:attrName>
                                        </p:attrNameLst>
                                      </p:cBhvr>
                                      <p:to>
                                        <p:strVal val="visible"/>
                                      </p:to>
                                    </p:set>
                                    <p:animEffect transition="in" filter="wipe(up)">
                                      <p:cBhvr>
                                        <p:cTn id="21" dur="500"/>
                                        <p:tgtEl>
                                          <p:spTgt spid="1394718">
                                            <p:txEl>
                                              <p:pRg st="0" end="0"/>
                                            </p:txEl>
                                          </p:spTgt>
                                        </p:tgtEl>
                                      </p:cBhvr>
                                    </p:animEffect>
                                  </p:childTnLst>
                                </p:cTn>
                              </p:par>
                            </p:childTnLst>
                          </p:cTn>
                        </p:par>
                        <p:par>
                          <p:cTn id="22" fill="hold" nodeType="afterGroup">
                            <p:stCondLst>
                              <p:cond delay="1000"/>
                            </p:stCondLst>
                            <p:childTnLst>
                              <p:par>
                                <p:cTn id="23" presetID="22" presetClass="entr" presetSubtype="1"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up)">
                                      <p:cBhvr>
                                        <p:cTn id="25" dur="500"/>
                                        <p:tgtEl>
                                          <p:spTgt spid="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1"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up)">
                                      <p:cBhvr>
                                        <p:cTn id="30" dur="500"/>
                                        <p:tgtEl>
                                          <p:spTgt spid="5"/>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1"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up)">
                                      <p:cBhvr>
                                        <p:cTn id="35" dur="500"/>
                                        <p:tgtEl>
                                          <p:spTgt spid="3"/>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394727"/>
                                        </p:tgtEl>
                                        <p:attrNameLst>
                                          <p:attrName>style.visibility</p:attrName>
                                        </p:attrNameLst>
                                      </p:cBhvr>
                                      <p:to>
                                        <p:strVal val="visible"/>
                                      </p:to>
                                    </p:set>
                                    <p:animEffect transition="in" filter="wipe(left)">
                                      <p:cBhvr>
                                        <p:cTn id="40" dur="500"/>
                                        <p:tgtEl>
                                          <p:spTgt spid="1394727"/>
                                        </p:tgtEl>
                                      </p:cBhvr>
                                    </p:animEffect>
                                  </p:childTnLst>
                                </p:cTn>
                              </p:par>
                            </p:childTnLst>
                          </p:cTn>
                        </p:par>
                        <p:par>
                          <p:cTn id="41" fill="hold" nodeType="afterGroup">
                            <p:stCondLst>
                              <p:cond delay="500"/>
                            </p:stCondLst>
                            <p:childTnLst>
                              <p:par>
                                <p:cTn id="42" presetID="22" presetClass="entr" presetSubtype="1" fill="hold" grpId="0" nodeType="afterEffect">
                                  <p:stCondLst>
                                    <p:cond delay="0"/>
                                  </p:stCondLst>
                                  <p:childTnLst>
                                    <p:set>
                                      <p:cBhvr>
                                        <p:cTn id="43" dur="1" fill="hold">
                                          <p:stCondLst>
                                            <p:cond delay="0"/>
                                          </p:stCondLst>
                                        </p:cTn>
                                        <p:tgtEl>
                                          <p:spTgt spid="1394728">
                                            <p:txEl>
                                              <p:pRg st="0" end="0"/>
                                            </p:txEl>
                                          </p:spTgt>
                                        </p:tgtEl>
                                        <p:attrNameLst>
                                          <p:attrName>style.visibility</p:attrName>
                                        </p:attrNameLst>
                                      </p:cBhvr>
                                      <p:to>
                                        <p:strVal val="visible"/>
                                      </p:to>
                                    </p:set>
                                    <p:animEffect transition="in" filter="wipe(up)">
                                      <p:cBhvr>
                                        <p:cTn id="44" dur="500"/>
                                        <p:tgtEl>
                                          <p:spTgt spid="1394728">
                                            <p:txEl>
                                              <p:pRg st="0" end="0"/>
                                            </p:txEl>
                                          </p:spTgt>
                                        </p:tgtEl>
                                      </p:cBhvr>
                                    </p:animEffect>
                                  </p:childTnLst>
                                </p:cTn>
                              </p:par>
                            </p:childTnLst>
                          </p:cTn>
                        </p:par>
                        <p:par>
                          <p:cTn id="45" fill="hold" nodeType="afterGroup">
                            <p:stCondLst>
                              <p:cond delay="1000"/>
                            </p:stCondLst>
                            <p:childTnLst>
                              <p:par>
                                <p:cTn id="46" presetID="22" presetClass="entr" presetSubtype="1" fill="hold" nodeType="after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up)">
                                      <p:cBhvr>
                                        <p:cTn id="48" dur="500"/>
                                        <p:tgtEl>
                                          <p:spTgt spid="7"/>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1" fill="hold"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wipe(up)">
                                      <p:cBhvr>
                                        <p:cTn id="53" dur="500"/>
                                        <p:tgtEl>
                                          <p:spTgt spid="8"/>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2" presetClass="entr" presetSubtype="1" fill="hold" nodeType="click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wipe(up)">
                                      <p:cBhvr>
                                        <p:cTn id="58" dur="500"/>
                                        <p:tgtEl>
                                          <p:spTgt spid="6"/>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22" presetClass="entr" presetSubtype="2" fill="hold" grpId="0" nodeType="clickEffect">
                                  <p:stCondLst>
                                    <p:cond delay="0"/>
                                  </p:stCondLst>
                                  <p:childTnLst>
                                    <p:set>
                                      <p:cBhvr>
                                        <p:cTn id="62" dur="1" fill="hold">
                                          <p:stCondLst>
                                            <p:cond delay="0"/>
                                          </p:stCondLst>
                                        </p:cTn>
                                        <p:tgtEl>
                                          <p:spTgt spid="40"/>
                                        </p:tgtEl>
                                        <p:attrNameLst>
                                          <p:attrName>style.visibility</p:attrName>
                                        </p:attrNameLst>
                                      </p:cBhvr>
                                      <p:to>
                                        <p:strVal val="visible"/>
                                      </p:to>
                                    </p:set>
                                    <p:animEffect transition="in" filter="wipe(right)">
                                      <p:cBhvr>
                                        <p:cTn id="63" dur="500"/>
                                        <p:tgtEl>
                                          <p:spTgt spid="40"/>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22" presetClass="entr" presetSubtype="1" fill="hold" nodeType="click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wipe(up)">
                                      <p:cBhvr>
                                        <p:cTn id="68" dur="500"/>
                                        <p:tgtEl>
                                          <p:spTgt spid="10"/>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1" fill="hold" nodeType="clickEffect">
                                  <p:stCondLst>
                                    <p:cond delay="0"/>
                                  </p:stCondLst>
                                  <p:childTnLst>
                                    <p:set>
                                      <p:cBhvr>
                                        <p:cTn id="72" dur="1" fill="hold">
                                          <p:stCondLst>
                                            <p:cond delay="0"/>
                                          </p:stCondLst>
                                        </p:cTn>
                                        <p:tgtEl>
                                          <p:spTgt spid="9"/>
                                        </p:tgtEl>
                                        <p:attrNameLst>
                                          <p:attrName>style.visibility</p:attrName>
                                        </p:attrNameLst>
                                      </p:cBhvr>
                                      <p:to>
                                        <p:strVal val="visible"/>
                                      </p:to>
                                    </p:set>
                                    <p:animEffect transition="in" filter="wipe(up)">
                                      <p:cBhvr>
                                        <p:cTn id="7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4694" grpId="0" animBg="1"/>
      <p:bldP spid="1394713" grpId="0" animBg="1"/>
      <p:bldP spid="1394718" grpId="0" build="p" autoUpdateAnimBg="0"/>
      <p:bldP spid="1394727" grpId="0" animBg="1"/>
      <p:bldP spid="1394728" grpId="0" build="p" autoUpdateAnimBg="0"/>
      <p:bldP spid="40" grpId="0" animBg="1"/>
    </p:bld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5330" name="Picture 49" descr="Romans 188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6200" y="0"/>
            <a:ext cx="9372600" cy="7051675"/>
          </a:xfrm>
          <a:prstGeom prst="rect">
            <a:avLst/>
          </a:prstGeom>
          <a:noFill/>
          <a:ln w="9525">
            <a:noFill/>
            <a:miter lim="800000"/>
            <a:headEnd/>
            <a:tailEnd/>
          </a:ln>
        </p:spPr>
      </p:pic>
      <p:sp>
        <p:nvSpPr>
          <p:cNvPr id="1395714" name="Rectangle 2"/>
          <p:cNvSpPr>
            <a:spLocks noGrp="1" noChangeArrowheads="1"/>
          </p:cNvSpPr>
          <p:nvPr>
            <p:ph type="title"/>
          </p:nvPr>
        </p:nvSpPr>
        <p:spPr>
          <a:xfrm>
            <a:off x="6781800" y="762000"/>
            <a:ext cx="2362200" cy="3810000"/>
          </a:xfrm>
          <a:effectLst>
            <a:outerShdw blurRad="63500" dist="35921" dir="2700000" algn="ctr" rotWithShape="0">
              <a:srgbClr val="FFFFFF">
                <a:alpha val="74998"/>
              </a:srgbClr>
            </a:outerShdw>
          </a:effectLst>
        </p:spPr>
        <p:txBody>
          <a:bodyPr/>
          <a:lstStyle/>
          <a:p>
            <a:pPr eaLnBrk="1" hangingPunct="1">
              <a:defRPr/>
            </a:pPr>
            <a:r>
              <a:rPr lang="en-US" b="1">
                <a:ea typeface="ＭＳ Ｐゴシック" charset="-128"/>
                <a:cs typeface="ＭＳ Ｐゴシック" charset="-128"/>
              </a:rPr>
              <a:t>How to Handle Gray Areas in Yourself</a:t>
            </a:r>
            <a:endParaRPr lang="en-US">
              <a:ea typeface="ＭＳ Ｐゴシック" charset="-128"/>
              <a:cs typeface="ＭＳ Ｐゴシック" charset="-128"/>
            </a:endParaRPr>
          </a:p>
        </p:txBody>
      </p:sp>
      <p:sp>
        <p:nvSpPr>
          <p:cNvPr id="1395716" name="Text Box 4"/>
          <p:cNvSpPr txBox="1">
            <a:spLocks noChangeArrowheads="1"/>
          </p:cNvSpPr>
          <p:nvPr/>
        </p:nvSpPr>
        <p:spPr bwMode="auto">
          <a:xfrm>
            <a:off x="1143000" y="0"/>
            <a:ext cx="3200400" cy="701675"/>
          </a:xfrm>
          <a:prstGeom prst="rect">
            <a:avLst/>
          </a:prstGeom>
          <a:solidFill>
            <a:schemeClr val="tx1"/>
          </a:solidFill>
          <a:ln w="9525">
            <a:noFill/>
            <a:miter lim="800000"/>
            <a:headEnd/>
            <a:tailEnd/>
          </a:ln>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128"/>
              </a:rPr>
              <a:t>Is it forbidden </a:t>
            </a:r>
            <a:br>
              <a:rPr kumimoji="0" lang="en-US" sz="2000" b="1" i="0" u="none" strike="noStrike" kern="1200" cap="none" spc="0" normalizeH="0" baseline="0" noProof="0">
                <a:ln>
                  <a:noFill/>
                </a:ln>
                <a:solidFill>
                  <a:srgbClr val="FFFFFF"/>
                </a:solidFill>
                <a:effectLst/>
                <a:uLnTx/>
                <a:uFillTx/>
                <a:latin typeface="Arial" charset="0"/>
                <a:ea typeface="ＭＳ Ｐゴシック" charset="-128"/>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128"/>
              </a:rPr>
              <a:t>in Scripture?</a:t>
            </a:r>
          </a:p>
        </p:txBody>
      </p:sp>
      <p:grpSp>
        <p:nvGrpSpPr>
          <p:cNvPr id="2" name="Group 8"/>
          <p:cNvGrpSpPr>
            <a:grpSpLocks/>
          </p:cNvGrpSpPr>
          <p:nvPr/>
        </p:nvGrpSpPr>
        <p:grpSpPr bwMode="auto">
          <a:xfrm>
            <a:off x="1143000" y="609600"/>
            <a:ext cx="3200400" cy="1066800"/>
            <a:chOff x="1920" y="1536"/>
            <a:chExt cx="1872" cy="672"/>
          </a:xfrm>
        </p:grpSpPr>
        <p:sp>
          <p:nvSpPr>
            <p:cNvPr id="995376" name="AutoShape 9"/>
            <p:cNvSpPr>
              <a:spLocks noChangeArrowheads="1"/>
            </p:cNvSpPr>
            <p:nvPr/>
          </p:nvSpPr>
          <p:spPr bwMode="auto">
            <a:xfrm>
              <a:off x="2760" y="1536"/>
              <a:ext cx="192" cy="240"/>
            </a:xfrm>
            <a:prstGeom prst="downArrow">
              <a:avLst>
                <a:gd name="adj1" fmla="val 50000"/>
                <a:gd name="adj2" fmla="val 31250"/>
              </a:avLst>
            </a:prstGeom>
            <a:solidFill>
              <a:schemeClr val="tx1"/>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Times New Roman" charset="0"/>
                <a:ea typeface="ＭＳ Ｐゴシック" charset="-128"/>
              </a:endParaRPr>
            </a:p>
          </p:txBody>
        </p:sp>
        <p:sp>
          <p:nvSpPr>
            <p:cNvPr id="995377" name="Text Box 10"/>
            <p:cNvSpPr txBox="1">
              <a:spLocks noChangeArrowheads="1"/>
            </p:cNvSpPr>
            <p:nvPr/>
          </p:nvSpPr>
          <p:spPr bwMode="auto">
            <a:xfrm>
              <a:off x="1920" y="1766"/>
              <a:ext cx="1872" cy="442"/>
            </a:xfrm>
            <a:prstGeom prst="rect">
              <a:avLst/>
            </a:prstGeom>
            <a:solidFill>
              <a:schemeClr val="tx1"/>
            </a:solidFill>
            <a:ln w="9525">
              <a:noFill/>
              <a:miter lim="800000"/>
              <a:headEnd/>
              <a:tailEnd/>
            </a:ln>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128"/>
                </a:rPr>
                <a:t>Is it forbidden by authorities over you?</a:t>
              </a:r>
            </a:p>
          </p:txBody>
        </p:sp>
        <p:sp>
          <p:nvSpPr>
            <p:cNvPr id="995378" name="Text Box 11"/>
            <p:cNvSpPr txBox="1">
              <a:spLocks noChangeArrowheads="1"/>
            </p:cNvSpPr>
            <p:nvPr/>
          </p:nvSpPr>
          <p:spPr bwMode="auto">
            <a:xfrm>
              <a:off x="2935" y="1536"/>
              <a:ext cx="305" cy="250"/>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333333"/>
                  </a:solidFill>
                  <a:effectLst/>
                  <a:uLnTx/>
                  <a:uFillTx/>
                  <a:latin typeface="Arial" charset="0"/>
                  <a:ea typeface="ＭＳ Ｐゴシック" charset="-128"/>
                </a:rPr>
                <a:t>No</a:t>
              </a:r>
            </a:p>
          </p:txBody>
        </p:sp>
      </p:grpSp>
      <p:grpSp>
        <p:nvGrpSpPr>
          <p:cNvPr id="3" name="Group 77"/>
          <p:cNvGrpSpPr>
            <a:grpSpLocks/>
          </p:cNvGrpSpPr>
          <p:nvPr/>
        </p:nvGrpSpPr>
        <p:grpSpPr bwMode="auto">
          <a:xfrm>
            <a:off x="4953000" y="381000"/>
            <a:ext cx="2667000" cy="6477000"/>
            <a:chOff x="3120" y="240"/>
            <a:chExt cx="1680" cy="4080"/>
          </a:xfrm>
        </p:grpSpPr>
        <p:sp>
          <p:nvSpPr>
            <p:cNvPr id="995374" name="AutoShape 25"/>
            <p:cNvSpPr>
              <a:spLocks noChangeArrowheads="1"/>
            </p:cNvSpPr>
            <p:nvPr/>
          </p:nvSpPr>
          <p:spPr bwMode="auto">
            <a:xfrm>
              <a:off x="3840" y="240"/>
              <a:ext cx="213" cy="3648"/>
            </a:xfrm>
            <a:prstGeom prst="downArrow">
              <a:avLst>
                <a:gd name="adj1" fmla="val 58685"/>
                <a:gd name="adj2" fmla="val 75564"/>
              </a:avLst>
            </a:prstGeom>
            <a:solidFill>
              <a:schemeClr val="tx1"/>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Times New Roman" charset="0"/>
                <a:ea typeface="ＭＳ Ｐゴシック" charset="-128"/>
              </a:endParaRPr>
            </a:p>
          </p:txBody>
        </p:sp>
        <p:sp>
          <p:nvSpPr>
            <p:cNvPr id="995375" name="Text Box 26"/>
            <p:cNvSpPr txBox="1">
              <a:spLocks noChangeArrowheads="1"/>
            </p:cNvSpPr>
            <p:nvPr/>
          </p:nvSpPr>
          <p:spPr bwMode="auto">
            <a:xfrm>
              <a:off x="3120" y="3878"/>
              <a:ext cx="1680" cy="442"/>
            </a:xfrm>
            <a:prstGeom prst="rect">
              <a:avLst/>
            </a:prstGeom>
            <a:solidFill>
              <a:schemeClr val="tx1"/>
            </a:solidFill>
            <a:ln w="9525">
              <a:noFill/>
              <a:miter lim="800000"/>
              <a:headEnd/>
              <a:tailEnd/>
            </a:ln>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128"/>
                </a:rPr>
                <a:t>Avoid </a:t>
              </a:r>
              <a:br>
                <a:rPr kumimoji="0" lang="en-US" sz="2000" b="1" i="0" u="none" strike="noStrike" kern="1200" cap="none" spc="0" normalizeH="0" baseline="0" noProof="0">
                  <a:ln>
                    <a:noFill/>
                  </a:ln>
                  <a:solidFill>
                    <a:srgbClr val="FFFFFF"/>
                  </a:solidFill>
                  <a:effectLst/>
                  <a:uLnTx/>
                  <a:uFillTx/>
                  <a:latin typeface="Arial" charset="0"/>
                  <a:ea typeface="ＭＳ Ｐゴシック" charset="-128"/>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128"/>
                </a:rPr>
                <a:t>this practice </a:t>
              </a:r>
            </a:p>
          </p:txBody>
        </p:sp>
      </p:grpSp>
      <p:grpSp>
        <p:nvGrpSpPr>
          <p:cNvPr id="4" name="Group 41"/>
          <p:cNvGrpSpPr>
            <a:grpSpLocks/>
          </p:cNvGrpSpPr>
          <p:nvPr/>
        </p:nvGrpSpPr>
        <p:grpSpPr bwMode="auto">
          <a:xfrm>
            <a:off x="4343400" y="152400"/>
            <a:ext cx="1676400" cy="396875"/>
            <a:chOff x="2736" y="528"/>
            <a:chExt cx="1056" cy="250"/>
          </a:xfrm>
        </p:grpSpPr>
        <p:sp>
          <p:nvSpPr>
            <p:cNvPr id="995372" name="AutoShape 30"/>
            <p:cNvSpPr>
              <a:spLocks noChangeArrowheads="1"/>
            </p:cNvSpPr>
            <p:nvPr/>
          </p:nvSpPr>
          <p:spPr bwMode="auto">
            <a:xfrm rot="-5400000">
              <a:off x="3384" y="341"/>
              <a:ext cx="192" cy="624"/>
            </a:xfrm>
            <a:prstGeom prst="downArrow">
              <a:avLst>
                <a:gd name="adj1" fmla="val 59259"/>
                <a:gd name="adj2" fmla="val 30664"/>
              </a:avLst>
            </a:prstGeom>
            <a:solidFill>
              <a:schemeClr val="tx1"/>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Times New Roman" charset="0"/>
                <a:ea typeface="ＭＳ Ｐゴシック" charset="-128"/>
              </a:endParaRPr>
            </a:p>
          </p:txBody>
        </p:sp>
        <p:sp>
          <p:nvSpPr>
            <p:cNvPr id="995373" name="Text Box 31"/>
            <p:cNvSpPr txBox="1">
              <a:spLocks noChangeArrowheads="1"/>
            </p:cNvSpPr>
            <p:nvPr/>
          </p:nvSpPr>
          <p:spPr bwMode="auto">
            <a:xfrm>
              <a:off x="2736" y="528"/>
              <a:ext cx="401" cy="250"/>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333333"/>
                  </a:solidFill>
                  <a:effectLst/>
                  <a:uLnTx/>
                  <a:uFillTx/>
                  <a:latin typeface="Arial" charset="0"/>
                  <a:ea typeface="ＭＳ Ｐゴシック" charset="-128"/>
                </a:rPr>
                <a:t>Yes</a:t>
              </a:r>
            </a:p>
          </p:txBody>
        </p:sp>
      </p:grpSp>
      <p:grpSp>
        <p:nvGrpSpPr>
          <p:cNvPr id="5" name="Group 42"/>
          <p:cNvGrpSpPr>
            <a:grpSpLocks/>
          </p:cNvGrpSpPr>
          <p:nvPr/>
        </p:nvGrpSpPr>
        <p:grpSpPr bwMode="auto">
          <a:xfrm>
            <a:off x="4343400" y="1066800"/>
            <a:ext cx="1676400" cy="396875"/>
            <a:chOff x="2736" y="528"/>
            <a:chExt cx="1056" cy="250"/>
          </a:xfrm>
        </p:grpSpPr>
        <p:sp>
          <p:nvSpPr>
            <p:cNvPr id="995370" name="AutoShape 43"/>
            <p:cNvSpPr>
              <a:spLocks noChangeArrowheads="1"/>
            </p:cNvSpPr>
            <p:nvPr/>
          </p:nvSpPr>
          <p:spPr bwMode="auto">
            <a:xfrm rot="-5400000">
              <a:off x="3384" y="341"/>
              <a:ext cx="192" cy="624"/>
            </a:xfrm>
            <a:prstGeom prst="downArrow">
              <a:avLst>
                <a:gd name="adj1" fmla="val 59259"/>
                <a:gd name="adj2" fmla="val 30664"/>
              </a:avLst>
            </a:prstGeom>
            <a:solidFill>
              <a:schemeClr val="tx1"/>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Times New Roman" charset="0"/>
                <a:ea typeface="ＭＳ Ｐゴシック" charset="-128"/>
              </a:endParaRPr>
            </a:p>
          </p:txBody>
        </p:sp>
        <p:sp>
          <p:nvSpPr>
            <p:cNvPr id="995371" name="Text Box 44"/>
            <p:cNvSpPr txBox="1">
              <a:spLocks noChangeArrowheads="1"/>
            </p:cNvSpPr>
            <p:nvPr/>
          </p:nvSpPr>
          <p:spPr bwMode="auto">
            <a:xfrm>
              <a:off x="2736" y="528"/>
              <a:ext cx="401" cy="250"/>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333333"/>
                  </a:solidFill>
                  <a:effectLst/>
                  <a:uLnTx/>
                  <a:uFillTx/>
                  <a:latin typeface="Arial" charset="0"/>
                  <a:ea typeface="ＭＳ Ｐゴシック" charset="-128"/>
                </a:rPr>
                <a:t>Yes</a:t>
              </a:r>
            </a:p>
          </p:txBody>
        </p:sp>
      </p:grpSp>
      <p:grpSp>
        <p:nvGrpSpPr>
          <p:cNvPr id="6" name="Group 45"/>
          <p:cNvGrpSpPr>
            <a:grpSpLocks/>
          </p:cNvGrpSpPr>
          <p:nvPr/>
        </p:nvGrpSpPr>
        <p:grpSpPr bwMode="auto">
          <a:xfrm>
            <a:off x="1143000" y="1676400"/>
            <a:ext cx="3200400" cy="1066800"/>
            <a:chOff x="1920" y="1536"/>
            <a:chExt cx="1872" cy="672"/>
          </a:xfrm>
        </p:grpSpPr>
        <p:sp>
          <p:nvSpPr>
            <p:cNvPr id="995367" name="AutoShape 46"/>
            <p:cNvSpPr>
              <a:spLocks noChangeArrowheads="1"/>
            </p:cNvSpPr>
            <p:nvPr/>
          </p:nvSpPr>
          <p:spPr bwMode="auto">
            <a:xfrm>
              <a:off x="2760" y="1536"/>
              <a:ext cx="192" cy="240"/>
            </a:xfrm>
            <a:prstGeom prst="downArrow">
              <a:avLst>
                <a:gd name="adj1" fmla="val 50000"/>
                <a:gd name="adj2" fmla="val 31250"/>
              </a:avLst>
            </a:prstGeom>
            <a:solidFill>
              <a:schemeClr val="tx1"/>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Times New Roman" charset="0"/>
                <a:ea typeface="ＭＳ Ｐゴシック" charset="-128"/>
              </a:endParaRPr>
            </a:p>
          </p:txBody>
        </p:sp>
        <p:sp>
          <p:nvSpPr>
            <p:cNvPr id="995368" name="Text Box 47"/>
            <p:cNvSpPr txBox="1">
              <a:spLocks noChangeArrowheads="1"/>
            </p:cNvSpPr>
            <p:nvPr/>
          </p:nvSpPr>
          <p:spPr bwMode="auto">
            <a:xfrm>
              <a:off x="1920" y="1766"/>
              <a:ext cx="1872" cy="442"/>
            </a:xfrm>
            <a:prstGeom prst="rect">
              <a:avLst/>
            </a:prstGeom>
            <a:solidFill>
              <a:schemeClr val="tx1"/>
            </a:solidFill>
            <a:ln w="9525">
              <a:noFill/>
              <a:miter lim="800000"/>
              <a:headEnd/>
              <a:tailEnd/>
            </a:ln>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128"/>
                </a:rPr>
                <a:t>Will it lead you </a:t>
              </a:r>
              <a:br>
                <a:rPr kumimoji="0" lang="en-US" sz="2000" b="1" i="0" u="none" strike="noStrike" kern="1200" cap="none" spc="0" normalizeH="0" baseline="0" noProof="0">
                  <a:ln>
                    <a:noFill/>
                  </a:ln>
                  <a:solidFill>
                    <a:srgbClr val="FFFFFF"/>
                  </a:solidFill>
                  <a:effectLst/>
                  <a:uLnTx/>
                  <a:uFillTx/>
                  <a:latin typeface="Arial" charset="0"/>
                  <a:ea typeface="ＭＳ Ｐゴシック" charset="-128"/>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128"/>
                </a:rPr>
                <a:t>to sin?</a:t>
              </a:r>
            </a:p>
          </p:txBody>
        </p:sp>
        <p:sp>
          <p:nvSpPr>
            <p:cNvPr id="995369" name="Text Box 48"/>
            <p:cNvSpPr txBox="1">
              <a:spLocks noChangeArrowheads="1"/>
            </p:cNvSpPr>
            <p:nvPr/>
          </p:nvSpPr>
          <p:spPr bwMode="auto">
            <a:xfrm>
              <a:off x="2935" y="1536"/>
              <a:ext cx="305" cy="250"/>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333333"/>
                  </a:solidFill>
                  <a:effectLst/>
                  <a:uLnTx/>
                  <a:uFillTx/>
                  <a:latin typeface="Arial" charset="0"/>
                  <a:ea typeface="ＭＳ Ｐゴシック" charset="-128"/>
                </a:rPr>
                <a:t>No</a:t>
              </a:r>
            </a:p>
          </p:txBody>
        </p:sp>
      </p:grpSp>
      <p:grpSp>
        <p:nvGrpSpPr>
          <p:cNvPr id="7" name="Group 49"/>
          <p:cNvGrpSpPr>
            <a:grpSpLocks/>
          </p:cNvGrpSpPr>
          <p:nvPr/>
        </p:nvGrpSpPr>
        <p:grpSpPr bwMode="auto">
          <a:xfrm>
            <a:off x="4343400" y="2133600"/>
            <a:ext cx="1676400" cy="396875"/>
            <a:chOff x="2736" y="528"/>
            <a:chExt cx="1056" cy="250"/>
          </a:xfrm>
        </p:grpSpPr>
        <p:sp>
          <p:nvSpPr>
            <p:cNvPr id="995365" name="AutoShape 50"/>
            <p:cNvSpPr>
              <a:spLocks noChangeArrowheads="1"/>
            </p:cNvSpPr>
            <p:nvPr/>
          </p:nvSpPr>
          <p:spPr bwMode="auto">
            <a:xfrm rot="-5400000">
              <a:off x="3384" y="341"/>
              <a:ext cx="192" cy="624"/>
            </a:xfrm>
            <a:prstGeom prst="downArrow">
              <a:avLst>
                <a:gd name="adj1" fmla="val 59259"/>
                <a:gd name="adj2" fmla="val 30664"/>
              </a:avLst>
            </a:prstGeom>
            <a:solidFill>
              <a:schemeClr val="tx1"/>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Times New Roman" charset="0"/>
                <a:ea typeface="ＭＳ Ｐゴシック" charset="-128"/>
              </a:endParaRPr>
            </a:p>
          </p:txBody>
        </p:sp>
        <p:sp>
          <p:nvSpPr>
            <p:cNvPr id="995366" name="Text Box 51"/>
            <p:cNvSpPr txBox="1">
              <a:spLocks noChangeArrowheads="1"/>
            </p:cNvSpPr>
            <p:nvPr/>
          </p:nvSpPr>
          <p:spPr bwMode="auto">
            <a:xfrm>
              <a:off x="2736" y="528"/>
              <a:ext cx="401" cy="250"/>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333333"/>
                  </a:solidFill>
                  <a:effectLst/>
                  <a:uLnTx/>
                  <a:uFillTx/>
                  <a:latin typeface="Arial" charset="0"/>
                  <a:ea typeface="ＭＳ Ｐゴシック" charset="-128"/>
                </a:rPr>
                <a:t>Yes</a:t>
              </a:r>
            </a:p>
          </p:txBody>
        </p:sp>
      </p:grpSp>
      <p:grpSp>
        <p:nvGrpSpPr>
          <p:cNvPr id="8" name="Group 52"/>
          <p:cNvGrpSpPr>
            <a:grpSpLocks/>
          </p:cNvGrpSpPr>
          <p:nvPr/>
        </p:nvGrpSpPr>
        <p:grpSpPr bwMode="auto">
          <a:xfrm>
            <a:off x="1143000" y="2743200"/>
            <a:ext cx="3200400" cy="1066800"/>
            <a:chOff x="1920" y="1536"/>
            <a:chExt cx="1872" cy="672"/>
          </a:xfrm>
        </p:grpSpPr>
        <p:sp>
          <p:nvSpPr>
            <p:cNvPr id="995362" name="AutoShape 53"/>
            <p:cNvSpPr>
              <a:spLocks noChangeArrowheads="1"/>
            </p:cNvSpPr>
            <p:nvPr/>
          </p:nvSpPr>
          <p:spPr bwMode="auto">
            <a:xfrm>
              <a:off x="2760" y="1536"/>
              <a:ext cx="192" cy="240"/>
            </a:xfrm>
            <a:prstGeom prst="downArrow">
              <a:avLst>
                <a:gd name="adj1" fmla="val 50000"/>
                <a:gd name="adj2" fmla="val 31250"/>
              </a:avLst>
            </a:prstGeom>
            <a:solidFill>
              <a:schemeClr val="tx1"/>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Times New Roman" charset="0"/>
                <a:ea typeface="ＭＳ Ｐゴシック" charset="-128"/>
              </a:endParaRPr>
            </a:p>
          </p:txBody>
        </p:sp>
        <p:sp>
          <p:nvSpPr>
            <p:cNvPr id="995363" name="Text Box 54"/>
            <p:cNvSpPr txBox="1">
              <a:spLocks noChangeArrowheads="1"/>
            </p:cNvSpPr>
            <p:nvPr/>
          </p:nvSpPr>
          <p:spPr bwMode="auto">
            <a:xfrm>
              <a:off x="1920" y="1766"/>
              <a:ext cx="1872" cy="442"/>
            </a:xfrm>
            <a:prstGeom prst="rect">
              <a:avLst/>
            </a:prstGeom>
            <a:solidFill>
              <a:schemeClr val="tx1"/>
            </a:solidFill>
            <a:ln w="9525">
              <a:noFill/>
              <a:miter lim="800000"/>
              <a:headEnd/>
              <a:tailEnd/>
            </a:ln>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128"/>
                </a:rPr>
                <a:t>Will it divert your mind from good things?</a:t>
              </a:r>
            </a:p>
          </p:txBody>
        </p:sp>
        <p:sp>
          <p:nvSpPr>
            <p:cNvPr id="995364" name="Text Box 55"/>
            <p:cNvSpPr txBox="1">
              <a:spLocks noChangeArrowheads="1"/>
            </p:cNvSpPr>
            <p:nvPr/>
          </p:nvSpPr>
          <p:spPr bwMode="auto">
            <a:xfrm>
              <a:off x="2935" y="1536"/>
              <a:ext cx="305" cy="250"/>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333333"/>
                  </a:solidFill>
                  <a:effectLst/>
                  <a:uLnTx/>
                  <a:uFillTx/>
                  <a:latin typeface="Arial" charset="0"/>
                  <a:ea typeface="ＭＳ Ｐゴシック" charset="-128"/>
                </a:rPr>
                <a:t>No</a:t>
              </a:r>
            </a:p>
          </p:txBody>
        </p:sp>
      </p:grpSp>
      <p:grpSp>
        <p:nvGrpSpPr>
          <p:cNvPr id="9" name="Group 56"/>
          <p:cNvGrpSpPr>
            <a:grpSpLocks/>
          </p:cNvGrpSpPr>
          <p:nvPr/>
        </p:nvGrpSpPr>
        <p:grpSpPr bwMode="auto">
          <a:xfrm>
            <a:off x="4343400" y="3200400"/>
            <a:ext cx="1676400" cy="396875"/>
            <a:chOff x="2736" y="528"/>
            <a:chExt cx="1056" cy="250"/>
          </a:xfrm>
        </p:grpSpPr>
        <p:sp>
          <p:nvSpPr>
            <p:cNvPr id="995360" name="AutoShape 57"/>
            <p:cNvSpPr>
              <a:spLocks noChangeArrowheads="1"/>
            </p:cNvSpPr>
            <p:nvPr/>
          </p:nvSpPr>
          <p:spPr bwMode="auto">
            <a:xfrm rot="-5400000">
              <a:off x="3384" y="341"/>
              <a:ext cx="192" cy="624"/>
            </a:xfrm>
            <a:prstGeom prst="downArrow">
              <a:avLst>
                <a:gd name="adj1" fmla="val 59259"/>
                <a:gd name="adj2" fmla="val 30664"/>
              </a:avLst>
            </a:prstGeom>
            <a:solidFill>
              <a:schemeClr val="tx1"/>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Times New Roman" charset="0"/>
                <a:ea typeface="ＭＳ Ｐゴシック" charset="-128"/>
              </a:endParaRPr>
            </a:p>
          </p:txBody>
        </p:sp>
        <p:sp>
          <p:nvSpPr>
            <p:cNvPr id="995361" name="Text Box 58"/>
            <p:cNvSpPr txBox="1">
              <a:spLocks noChangeArrowheads="1"/>
            </p:cNvSpPr>
            <p:nvPr/>
          </p:nvSpPr>
          <p:spPr bwMode="auto">
            <a:xfrm>
              <a:off x="2736" y="528"/>
              <a:ext cx="401" cy="250"/>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333333"/>
                  </a:solidFill>
                  <a:effectLst/>
                  <a:uLnTx/>
                  <a:uFillTx/>
                  <a:latin typeface="Arial" charset="0"/>
                  <a:ea typeface="ＭＳ Ｐゴシック" charset="-128"/>
                </a:rPr>
                <a:t>Yes</a:t>
              </a:r>
            </a:p>
          </p:txBody>
        </p:sp>
      </p:grpSp>
      <p:grpSp>
        <p:nvGrpSpPr>
          <p:cNvPr id="10" name="Group 59"/>
          <p:cNvGrpSpPr>
            <a:grpSpLocks/>
          </p:cNvGrpSpPr>
          <p:nvPr/>
        </p:nvGrpSpPr>
        <p:grpSpPr bwMode="auto">
          <a:xfrm>
            <a:off x="1143000" y="3810000"/>
            <a:ext cx="3200400" cy="1066800"/>
            <a:chOff x="1920" y="1536"/>
            <a:chExt cx="1872" cy="672"/>
          </a:xfrm>
        </p:grpSpPr>
        <p:sp>
          <p:nvSpPr>
            <p:cNvPr id="995357" name="AutoShape 60"/>
            <p:cNvSpPr>
              <a:spLocks noChangeArrowheads="1"/>
            </p:cNvSpPr>
            <p:nvPr/>
          </p:nvSpPr>
          <p:spPr bwMode="auto">
            <a:xfrm>
              <a:off x="2760" y="1536"/>
              <a:ext cx="192" cy="240"/>
            </a:xfrm>
            <a:prstGeom prst="downArrow">
              <a:avLst>
                <a:gd name="adj1" fmla="val 50000"/>
                <a:gd name="adj2" fmla="val 31250"/>
              </a:avLst>
            </a:prstGeom>
            <a:solidFill>
              <a:schemeClr val="tx1"/>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Times New Roman" charset="0"/>
                <a:ea typeface="ＭＳ Ｐゴシック" charset="-128"/>
              </a:endParaRPr>
            </a:p>
          </p:txBody>
        </p:sp>
        <p:sp>
          <p:nvSpPr>
            <p:cNvPr id="995358" name="Text Box 61"/>
            <p:cNvSpPr txBox="1">
              <a:spLocks noChangeArrowheads="1"/>
            </p:cNvSpPr>
            <p:nvPr/>
          </p:nvSpPr>
          <p:spPr bwMode="auto">
            <a:xfrm>
              <a:off x="1920" y="1766"/>
              <a:ext cx="1872" cy="442"/>
            </a:xfrm>
            <a:prstGeom prst="rect">
              <a:avLst/>
            </a:prstGeom>
            <a:solidFill>
              <a:schemeClr val="tx1"/>
            </a:solidFill>
            <a:ln w="9525">
              <a:noFill/>
              <a:miter lim="800000"/>
              <a:headEnd/>
              <a:tailEnd/>
            </a:ln>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128"/>
                </a:rPr>
                <a:t>Will it lead others </a:t>
              </a:r>
              <a:br>
                <a:rPr kumimoji="0" lang="en-US" sz="2000" b="1" i="0" u="none" strike="noStrike" kern="1200" cap="none" spc="0" normalizeH="0" baseline="0" noProof="0">
                  <a:ln>
                    <a:noFill/>
                  </a:ln>
                  <a:solidFill>
                    <a:srgbClr val="FFFFFF"/>
                  </a:solidFill>
                  <a:effectLst/>
                  <a:uLnTx/>
                  <a:uFillTx/>
                  <a:latin typeface="Arial" charset="0"/>
                  <a:ea typeface="ＭＳ Ｐゴシック" charset="-128"/>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128"/>
                </a:rPr>
                <a:t>to sin?</a:t>
              </a:r>
            </a:p>
          </p:txBody>
        </p:sp>
        <p:sp>
          <p:nvSpPr>
            <p:cNvPr id="995359" name="Text Box 62"/>
            <p:cNvSpPr txBox="1">
              <a:spLocks noChangeArrowheads="1"/>
            </p:cNvSpPr>
            <p:nvPr/>
          </p:nvSpPr>
          <p:spPr bwMode="auto">
            <a:xfrm>
              <a:off x="2935" y="1536"/>
              <a:ext cx="305" cy="250"/>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333333"/>
                  </a:solidFill>
                  <a:effectLst/>
                  <a:uLnTx/>
                  <a:uFillTx/>
                  <a:latin typeface="Arial" charset="0"/>
                  <a:ea typeface="ＭＳ Ｐゴシック" charset="-128"/>
                </a:rPr>
                <a:t>No</a:t>
              </a:r>
            </a:p>
          </p:txBody>
        </p:sp>
      </p:grpSp>
      <p:grpSp>
        <p:nvGrpSpPr>
          <p:cNvPr id="11" name="Group 63"/>
          <p:cNvGrpSpPr>
            <a:grpSpLocks/>
          </p:cNvGrpSpPr>
          <p:nvPr/>
        </p:nvGrpSpPr>
        <p:grpSpPr bwMode="auto">
          <a:xfrm>
            <a:off x="4343400" y="4267200"/>
            <a:ext cx="1676400" cy="396875"/>
            <a:chOff x="2736" y="528"/>
            <a:chExt cx="1056" cy="250"/>
          </a:xfrm>
        </p:grpSpPr>
        <p:sp>
          <p:nvSpPr>
            <p:cNvPr id="995355" name="AutoShape 64"/>
            <p:cNvSpPr>
              <a:spLocks noChangeArrowheads="1"/>
            </p:cNvSpPr>
            <p:nvPr/>
          </p:nvSpPr>
          <p:spPr bwMode="auto">
            <a:xfrm rot="-5400000">
              <a:off x="3384" y="341"/>
              <a:ext cx="192" cy="624"/>
            </a:xfrm>
            <a:prstGeom prst="downArrow">
              <a:avLst>
                <a:gd name="adj1" fmla="val 59259"/>
                <a:gd name="adj2" fmla="val 30664"/>
              </a:avLst>
            </a:prstGeom>
            <a:solidFill>
              <a:schemeClr val="tx1"/>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Times New Roman" charset="0"/>
                <a:ea typeface="ＭＳ Ｐゴシック" charset="-128"/>
              </a:endParaRPr>
            </a:p>
          </p:txBody>
        </p:sp>
        <p:sp>
          <p:nvSpPr>
            <p:cNvPr id="995356" name="Text Box 65"/>
            <p:cNvSpPr txBox="1">
              <a:spLocks noChangeArrowheads="1"/>
            </p:cNvSpPr>
            <p:nvPr/>
          </p:nvSpPr>
          <p:spPr bwMode="auto">
            <a:xfrm>
              <a:off x="2736" y="528"/>
              <a:ext cx="401" cy="250"/>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333333"/>
                  </a:solidFill>
                  <a:effectLst/>
                  <a:uLnTx/>
                  <a:uFillTx/>
                  <a:latin typeface="Arial" charset="0"/>
                  <a:ea typeface="ＭＳ Ｐゴシック" charset="-128"/>
                </a:rPr>
                <a:t>Yes</a:t>
              </a:r>
            </a:p>
          </p:txBody>
        </p:sp>
      </p:grpSp>
      <p:grpSp>
        <p:nvGrpSpPr>
          <p:cNvPr id="12" name="Group 66"/>
          <p:cNvGrpSpPr>
            <a:grpSpLocks/>
          </p:cNvGrpSpPr>
          <p:nvPr/>
        </p:nvGrpSpPr>
        <p:grpSpPr bwMode="auto">
          <a:xfrm>
            <a:off x="1143000" y="4800600"/>
            <a:ext cx="3200400" cy="1066800"/>
            <a:chOff x="1920" y="1536"/>
            <a:chExt cx="1872" cy="672"/>
          </a:xfrm>
        </p:grpSpPr>
        <p:sp>
          <p:nvSpPr>
            <p:cNvPr id="995352" name="AutoShape 67"/>
            <p:cNvSpPr>
              <a:spLocks noChangeArrowheads="1"/>
            </p:cNvSpPr>
            <p:nvPr/>
          </p:nvSpPr>
          <p:spPr bwMode="auto">
            <a:xfrm>
              <a:off x="2760" y="1536"/>
              <a:ext cx="192" cy="240"/>
            </a:xfrm>
            <a:prstGeom prst="downArrow">
              <a:avLst>
                <a:gd name="adj1" fmla="val 50000"/>
                <a:gd name="adj2" fmla="val 31250"/>
              </a:avLst>
            </a:prstGeom>
            <a:solidFill>
              <a:schemeClr val="tx1"/>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Times New Roman" charset="0"/>
                <a:ea typeface="ＭＳ Ｐゴシック" charset="-128"/>
              </a:endParaRPr>
            </a:p>
          </p:txBody>
        </p:sp>
        <p:sp>
          <p:nvSpPr>
            <p:cNvPr id="995353" name="Text Box 68"/>
            <p:cNvSpPr txBox="1">
              <a:spLocks noChangeArrowheads="1"/>
            </p:cNvSpPr>
            <p:nvPr/>
          </p:nvSpPr>
          <p:spPr bwMode="auto">
            <a:xfrm>
              <a:off x="1920" y="1766"/>
              <a:ext cx="1872" cy="442"/>
            </a:xfrm>
            <a:prstGeom prst="rect">
              <a:avLst/>
            </a:prstGeom>
            <a:solidFill>
              <a:schemeClr val="tx1"/>
            </a:solidFill>
            <a:ln w="9525">
              <a:noFill/>
              <a:miter lim="800000"/>
              <a:headEnd/>
              <a:tailEnd/>
            </a:ln>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128"/>
                </a:rPr>
                <a:t>Will it hinder your ministry of the gospel?</a:t>
              </a:r>
            </a:p>
          </p:txBody>
        </p:sp>
        <p:sp>
          <p:nvSpPr>
            <p:cNvPr id="995354" name="Text Box 69"/>
            <p:cNvSpPr txBox="1">
              <a:spLocks noChangeArrowheads="1"/>
            </p:cNvSpPr>
            <p:nvPr/>
          </p:nvSpPr>
          <p:spPr bwMode="auto">
            <a:xfrm>
              <a:off x="2935" y="1536"/>
              <a:ext cx="305" cy="250"/>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333333"/>
                  </a:solidFill>
                  <a:effectLst/>
                  <a:uLnTx/>
                  <a:uFillTx/>
                  <a:latin typeface="Arial" charset="0"/>
                  <a:ea typeface="ＭＳ Ｐゴシック" charset="-128"/>
                </a:rPr>
                <a:t>No</a:t>
              </a:r>
            </a:p>
          </p:txBody>
        </p:sp>
      </p:grpSp>
      <p:grpSp>
        <p:nvGrpSpPr>
          <p:cNvPr id="13" name="Group 70"/>
          <p:cNvGrpSpPr>
            <a:grpSpLocks/>
          </p:cNvGrpSpPr>
          <p:nvPr/>
        </p:nvGrpSpPr>
        <p:grpSpPr bwMode="auto">
          <a:xfrm>
            <a:off x="4343400" y="5257800"/>
            <a:ext cx="1676400" cy="396875"/>
            <a:chOff x="2736" y="528"/>
            <a:chExt cx="1056" cy="250"/>
          </a:xfrm>
        </p:grpSpPr>
        <p:sp>
          <p:nvSpPr>
            <p:cNvPr id="995350" name="AutoShape 71"/>
            <p:cNvSpPr>
              <a:spLocks noChangeArrowheads="1"/>
            </p:cNvSpPr>
            <p:nvPr/>
          </p:nvSpPr>
          <p:spPr bwMode="auto">
            <a:xfrm rot="-5400000">
              <a:off x="3384" y="341"/>
              <a:ext cx="192" cy="624"/>
            </a:xfrm>
            <a:prstGeom prst="downArrow">
              <a:avLst>
                <a:gd name="adj1" fmla="val 59259"/>
                <a:gd name="adj2" fmla="val 30664"/>
              </a:avLst>
            </a:prstGeom>
            <a:solidFill>
              <a:schemeClr val="tx1"/>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Times New Roman" charset="0"/>
                <a:ea typeface="ＭＳ Ｐゴシック" charset="-128"/>
              </a:endParaRPr>
            </a:p>
          </p:txBody>
        </p:sp>
        <p:sp>
          <p:nvSpPr>
            <p:cNvPr id="995351" name="Text Box 72"/>
            <p:cNvSpPr txBox="1">
              <a:spLocks noChangeArrowheads="1"/>
            </p:cNvSpPr>
            <p:nvPr/>
          </p:nvSpPr>
          <p:spPr bwMode="auto">
            <a:xfrm>
              <a:off x="2736" y="528"/>
              <a:ext cx="401" cy="250"/>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333333"/>
                  </a:solidFill>
                  <a:effectLst/>
                  <a:uLnTx/>
                  <a:uFillTx/>
                  <a:latin typeface="Arial" charset="0"/>
                  <a:ea typeface="ＭＳ Ｐゴシック" charset="-128"/>
                </a:rPr>
                <a:t>Yes</a:t>
              </a:r>
            </a:p>
          </p:txBody>
        </p:sp>
      </p:grpSp>
      <p:grpSp>
        <p:nvGrpSpPr>
          <p:cNvPr id="14" name="Group 73"/>
          <p:cNvGrpSpPr>
            <a:grpSpLocks/>
          </p:cNvGrpSpPr>
          <p:nvPr/>
        </p:nvGrpSpPr>
        <p:grpSpPr bwMode="auto">
          <a:xfrm>
            <a:off x="1143000" y="5791200"/>
            <a:ext cx="3200400" cy="1066800"/>
            <a:chOff x="1920" y="1536"/>
            <a:chExt cx="1872" cy="672"/>
          </a:xfrm>
        </p:grpSpPr>
        <p:sp>
          <p:nvSpPr>
            <p:cNvPr id="995347" name="AutoShape 74"/>
            <p:cNvSpPr>
              <a:spLocks noChangeArrowheads="1"/>
            </p:cNvSpPr>
            <p:nvPr/>
          </p:nvSpPr>
          <p:spPr bwMode="auto">
            <a:xfrm>
              <a:off x="2760" y="1536"/>
              <a:ext cx="192" cy="240"/>
            </a:xfrm>
            <a:prstGeom prst="downArrow">
              <a:avLst>
                <a:gd name="adj1" fmla="val 50000"/>
                <a:gd name="adj2" fmla="val 31250"/>
              </a:avLst>
            </a:prstGeom>
            <a:solidFill>
              <a:schemeClr val="tx1"/>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Times New Roman" charset="0"/>
                <a:ea typeface="ＭＳ Ｐゴシック" charset="-128"/>
              </a:endParaRPr>
            </a:p>
          </p:txBody>
        </p:sp>
        <p:sp>
          <p:nvSpPr>
            <p:cNvPr id="995348" name="Text Box 75"/>
            <p:cNvSpPr txBox="1">
              <a:spLocks noChangeArrowheads="1"/>
            </p:cNvSpPr>
            <p:nvPr/>
          </p:nvSpPr>
          <p:spPr bwMode="auto">
            <a:xfrm>
              <a:off x="1920" y="1766"/>
              <a:ext cx="1872" cy="442"/>
            </a:xfrm>
            <a:prstGeom prst="rect">
              <a:avLst/>
            </a:prstGeom>
            <a:solidFill>
              <a:schemeClr val="tx1"/>
            </a:solidFill>
            <a:ln w="9525">
              <a:noFill/>
              <a:miter lim="800000"/>
              <a:headEnd/>
              <a:tailEnd/>
            </a:ln>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128"/>
                </a:rPr>
                <a:t>The practice need not </a:t>
              </a:r>
              <a:br>
                <a:rPr kumimoji="0" lang="en-US" sz="2000" b="1" i="0" u="none" strike="noStrike" kern="1200" cap="none" spc="0" normalizeH="0" baseline="0" noProof="0">
                  <a:ln>
                    <a:noFill/>
                  </a:ln>
                  <a:solidFill>
                    <a:srgbClr val="FFFFFF"/>
                  </a:solidFill>
                  <a:effectLst/>
                  <a:uLnTx/>
                  <a:uFillTx/>
                  <a:latin typeface="Arial" charset="0"/>
                  <a:ea typeface="ＭＳ Ｐゴシック" charset="-128"/>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128"/>
                </a:rPr>
                <a:t>be avoided</a:t>
              </a:r>
            </a:p>
          </p:txBody>
        </p:sp>
        <p:sp>
          <p:nvSpPr>
            <p:cNvPr id="995349" name="Text Box 76"/>
            <p:cNvSpPr txBox="1">
              <a:spLocks noChangeArrowheads="1"/>
            </p:cNvSpPr>
            <p:nvPr/>
          </p:nvSpPr>
          <p:spPr bwMode="auto">
            <a:xfrm>
              <a:off x="2935" y="1536"/>
              <a:ext cx="305" cy="250"/>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333333"/>
                  </a:solidFill>
                  <a:effectLst/>
                  <a:uLnTx/>
                  <a:uFillTx/>
                  <a:latin typeface="Arial" charset="0"/>
                  <a:ea typeface="ＭＳ Ｐゴシック" charset="-128"/>
                </a:rPr>
                <a:t>No</a:t>
              </a:r>
            </a:p>
          </p:txBody>
        </p:sp>
      </p:grpSp>
      <p:sp>
        <p:nvSpPr>
          <p:cNvPr id="51" name="Text Box 5">
            <a:extLst>
              <a:ext uri="{FF2B5EF4-FFF2-40B4-BE49-F238E27FC236}">
                <a16:creationId xmlns:a16="http://schemas.microsoft.com/office/drawing/2014/main" id="{6BA3A69F-B2CE-6148-8651-AB427F0D6F7A}"/>
              </a:ext>
            </a:extLst>
          </p:cNvPr>
          <p:cNvSpPr txBox="1">
            <a:spLocks noChangeArrowheads="1"/>
          </p:cNvSpPr>
          <p:nvPr/>
        </p:nvSpPr>
        <p:spPr bwMode="auto">
          <a:xfrm>
            <a:off x="8101727" y="251490"/>
            <a:ext cx="1074333"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rPr>
              <a:t>155bb</a:t>
            </a:r>
            <a:endParaRPr kumimoji="0" lang="en-US" sz="2400" b="1" i="0" u="none" strike="noStrike" kern="1200" cap="none" spc="0" normalizeH="0" baseline="0" noProof="0" dirty="0">
              <a:ln>
                <a:noFill/>
              </a:ln>
              <a:solidFill>
                <a:srgbClr val="FFFFFF"/>
              </a:solidFill>
              <a:effectLst/>
              <a:uLnTx/>
              <a:uFillTx/>
              <a:latin typeface="Arial" pitchFamily="-112" charset="0"/>
              <a:ea typeface="ＭＳ Ｐゴシック" pitchFamily="-112" charset="-128"/>
              <a:cs typeface="ＭＳ Ｐゴシック" pitchFamily="-112"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95716"/>
                                        </p:tgtEl>
                                        <p:attrNameLst>
                                          <p:attrName>style.visibility</p:attrName>
                                        </p:attrNameLst>
                                      </p:cBhvr>
                                      <p:to>
                                        <p:strVal val="visible"/>
                                      </p:to>
                                    </p:set>
                                    <p:animEffect transition="in" filter="wipe(left)">
                                      <p:cBhvr>
                                        <p:cTn id="7" dur="500"/>
                                        <p:tgtEl>
                                          <p:spTgt spid="13957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par>
                          <p:cTn id="13" fill="hold" nodeType="afterGroup">
                            <p:stCondLst>
                              <p:cond delay="500"/>
                            </p:stCondLst>
                            <p:childTnLst>
                              <p:par>
                                <p:cTn id="14" presetID="22" presetClass="entr" presetSubtype="1"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up)">
                                      <p:cBhvr>
                                        <p:cTn id="21" dur="500"/>
                                        <p:tgtEl>
                                          <p:spTgt spid="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up)">
                                      <p:cBhvr>
                                        <p:cTn id="31" dur="500"/>
                                        <p:tgtEl>
                                          <p:spTgt spid="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1"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up)">
                                      <p:cBhvr>
                                        <p:cTn id="41" dur="500"/>
                                        <p:tgtEl>
                                          <p:spTgt spid="8"/>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8" fill="hold"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left)">
                                      <p:cBhvr>
                                        <p:cTn id="46" dur="500"/>
                                        <p:tgtEl>
                                          <p:spTgt spid="9"/>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1" fill="hold"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wipe(up)">
                                      <p:cBhvr>
                                        <p:cTn id="51" dur="500"/>
                                        <p:tgtEl>
                                          <p:spTgt spid="10"/>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8" fill="hold"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wipe(left)">
                                      <p:cBhvr>
                                        <p:cTn id="56" dur="500"/>
                                        <p:tgtEl>
                                          <p:spTgt spid="11"/>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22" presetClass="entr" presetSubtype="1" fill="hold"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wipe(up)">
                                      <p:cBhvr>
                                        <p:cTn id="61" dur="500"/>
                                        <p:tgtEl>
                                          <p:spTgt spid="12"/>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22" presetClass="entr" presetSubtype="8" fill="hold" nodeType="click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wipe(left)">
                                      <p:cBhvr>
                                        <p:cTn id="66" dur="500"/>
                                        <p:tgtEl>
                                          <p:spTgt spid="13"/>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22" presetClass="entr" presetSubtype="1" fill="hold" nodeType="click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wipe(up)">
                                      <p:cBhvr>
                                        <p:cTn id="7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5716" grpId="0" animBg="1"/>
    </p:bld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6354" name="Picture 36" descr="Romans 188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6200" y="0"/>
            <a:ext cx="9372600" cy="7051675"/>
          </a:xfrm>
          <a:prstGeom prst="rect">
            <a:avLst/>
          </a:prstGeom>
          <a:noFill/>
          <a:ln w="9525">
            <a:noFill/>
            <a:miter lim="800000"/>
            <a:headEnd/>
            <a:tailEnd/>
          </a:ln>
        </p:spPr>
      </p:pic>
      <p:sp>
        <p:nvSpPr>
          <p:cNvPr id="1396738" name="Rectangle 2"/>
          <p:cNvSpPr>
            <a:spLocks noGrp="1" noChangeArrowheads="1"/>
          </p:cNvSpPr>
          <p:nvPr>
            <p:ph type="title"/>
          </p:nvPr>
        </p:nvSpPr>
        <p:spPr>
          <a:xfrm>
            <a:off x="4114800" y="609600"/>
            <a:ext cx="5029200" cy="1371600"/>
          </a:xfrm>
          <a:effectLst>
            <a:outerShdw blurRad="63500" dist="35921" dir="2700000" algn="ctr" rotWithShape="0">
              <a:srgbClr val="FFFFFF">
                <a:alpha val="74998"/>
              </a:srgbClr>
            </a:outerShdw>
          </a:effectLst>
        </p:spPr>
        <p:txBody>
          <a:bodyPr/>
          <a:lstStyle/>
          <a:p>
            <a:pPr eaLnBrk="1" hangingPunct="1">
              <a:defRPr/>
            </a:pPr>
            <a:r>
              <a:rPr lang="en-US" b="1">
                <a:ea typeface="ＭＳ Ｐゴシック" charset="-128"/>
                <a:cs typeface="ＭＳ Ｐゴシック" charset="-128"/>
              </a:rPr>
              <a:t>How to Handle Gray Areas in the Church</a:t>
            </a:r>
            <a:endParaRPr lang="en-US">
              <a:ea typeface="ＭＳ Ｐゴシック" charset="-128"/>
              <a:cs typeface="ＭＳ Ｐゴシック" charset="-128"/>
            </a:endParaRPr>
          </a:p>
        </p:txBody>
      </p:sp>
      <p:sp>
        <p:nvSpPr>
          <p:cNvPr id="1396743" name="Text Box 7"/>
          <p:cNvSpPr txBox="1">
            <a:spLocks noChangeArrowheads="1"/>
          </p:cNvSpPr>
          <p:nvPr/>
        </p:nvSpPr>
        <p:spPr bwMode="auto">
          <a:xfrm>
            <a:off x="152400" y="838200"/>
            <a:ext cx="3733800" cy="1006475"/>
          </a:xfrm>
          <a:prstGeom prst="rect">
            <a:avLst/>
          </a:prstGeom>
          <a:solidFill>
            <a:schemeClr val="tx1"/>
          </a:solidFill>
          <a:ln w="9525">
            <a:noFill/>
            <a:miter lim="800000"/>
            <a:headEnd/>
            <a:tailEnd/>
          </a:ln>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128"/>
              </a:rPr>
              <a:t>A member is accused of being a stumbling block by having a certain practice</a:t>
            </a:r>
          </a:p>
        </p:txBody>
      </p:sp>
      <p:grpSp>
        <p:nvGrpSpPr>
          <p:cNvPr id="2" name="Group 50"/>
          <p:cNvGrpSpPr>
            <a:grpSpLocks/>
          </p:cNvGrpSpPr>
          <p:nvPr/>
        </p:nvGrpSpPr>
        <p:grpSpPr bwMode="auto">
          <a:xfrm>
            <a:off x="152400" y="1822450"/>
            <a:ext cx="3733800" cy="1066800"/>
            <a:chOff x="720" y="1056"/>
            <a:chExt cx="2016" cy="672"/>
          </a:xfrm>
        </p:grpSpPr>
        <p:sp>
          <p:nvSpPr>
            <p:cNvPr id="996388" name="AutoShape 19"/>
            <p:cNvSpPr>
              <a:spLocks noChangeArrowheads="1"/>
            </p:cNvSpPr>
            <p:nvPr/>
          </p:nvSpPr>
          <p:spPr bwMode="auto">
            <a:xfrm>
              <a:off x="1625" y="1056"/>
              <a:ext cx="206" cy="240"/>
            </a:xfrm>
            <a:prstGeom prst="downArrow">
              <a:avLst>
                <a:gd name="adj1" fmla="val 50000"/>
                <a:gd name="adj2" fmla="val 29126"/>
              </a:avLst>
            </a:prstGeom>
            <a:solidFill>
              <a:schemeClr val="tx1"/>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Times New Roman" charset="0"/>
                <a:ea typeface="ＭＳ Ｐゴシック" charset="-128"/>
              </a:endParaRPr>
            </a:p>
          </p:txBody>
        </p:sp>
        <p:sp>
          <p:nvSpPr>
            <p:cNvPr id="996389" name="Text Box 20"/>
            <p:cNvSpPr txBox="1">
              <a:spLocks noChangeArrowheads="1"/>
            </p:cNvSpPr>
            <p:nvPr/>
          </p:nvSpPr>
          <p:spPr bwMode="auto">
            <a:xfrm>
              <a:off x="720" y="1286"/>
              <a:ext cx="2016" cy="442"/>
            </a:xfrm>
            <a:prstGeom prst="rect">
              <a:avLst/>
            </a:prstGeom>
            <a:solidFill>
              <a:schemeClr val="tx1"/>
            </a:solidFill>
            <a:ln w="9525">
              <a:noFill/>
              <a:miter lim="800000"/>
              <a:headEnd/>
              <a:tailEnd/>
            </a:ln>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128"/>
                </a:rPr>
                <a:t>Is this practice forbidden in the Scriptures?</a:t>
              </a:r>
            </a:p>
          </p:txBody>
        </p:sp>
      </p:grpSp>
      <p:grpSp>
        <p:nvGrpSpPr>
          <p:cNvPr id="3" name="Group 22"/>
          <p:cNvGrpSpPr>
            <a:grpSpLocks/>
          </p:cNvGrpSpPr>
          <p:nvPr/>
        </p:nvGrpSpPr>
        <p:grpSpPr bwMode="auto">
          <a:xfrm>
            <a:off x="3962400" y="2362200"/>
            <a:ext cx="1676400" cy="396875"/>
            <a:chOff x="2736" y="528"/>
            <a:chExt cx="1056" cy="250"/>
          </a:xfrm>
        </p:grpSpPr>
        <p:sp>
          <p:nvSpPr>
            <p:cNvPr id="996386" name="AutoShape 23"/>
            <p:cNvSpPr>
              <a:spLocks noChangeArrowheads="1"/>
            </p:cNvSpPr>
            <p:nvPr/>
          </p:nvSpPr>
          <p:spPr bwMode="auto">
            <a:xfrm rot="-5400000">
              <a:off x="3384" y="341"/>
              <a:ext cx="192" cy="624"/>
            </a:xfrm>
            <a:prstGeom prst="downArrow">
              <a:avLst>
                <a:gd name="adj1" fmla="val 59259"/>
                <a:gd name="adj2" fmla="val 30664"/>
              </a:avLst>
            </a:prstGeom>
            <a:solidFill>
              <a:schemeClr val="tx1"/>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Times New Roman" charset="0"/>
                <a:ea typeface="ＭＳ Ｐゴシック" charset="-128"/>
              </a:endParaRPr>
            </a:p>
          </p:txBody>
        </p:sp>
        <p:sp>
          <p:nvSpPr>
            <p:cNvPr id="996387" name="Text Box 24"/>
            <p:cNvSpPr txBox="1">
              <a:spLocks noChangeArrowheads="1"/>
            </p:cNvSpPr>
            <p:nvPr/>
          </p:nvSpPr>
          <p:spPr bwMode="auto">
            <a:xfrm>
              <a:off x="2736" y="528"/>
              <a:ext cx="401" cy="250"/>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333333"/>
                  </a:solidFill>
                  <a:effectLst/>
                  <a:uLnTx/>
                  <a:uFillTx/>
                  <a:latin typeface="Arial" charset="0"/>
                  <a:ea typeface="ＭＳ Ｐゴシック" charset="-128"/>
                </a:rPr>
                <a:t>Yes</a:t>
              </a:r>
            </a:p>
          </p:txBody>
        </p:sp>
      </p:grpSp>
      <p:grpSp>
        <p:nvGrpSpPr>
          <p:cNvPr id="4" name="Group 25"/>
          <p:cNvGrpSpPr>
            <a:grpSpLocks/>
          </p:cNvGrpSpPr>
          <p:nvPr/>
        </p:nvGrpSpPr>
        <p:grpSpPr bwMode="auto">
          <a:xfrm>
            <a:off x="152400" y="2865438"/>
            <a:ext cx="3733800" cy="1371600"/>
            <a:chOff x="1920" y="1536"/>
            <a:chExt cx="1872" cy="864"/>
          </a:xfrm>
        </p:grpSpPr>
        <p:sp>
          <p:nvSpPr>
            <p:cNvPr id="996383" name="AutoShape 26"/>
            <p:cNvSpPr>
              <a:spLocks noChangeArrowheads="1"/>
            </p:cNvSpPr>
            <p:nvPr/>
          </p:nvSpPr>
          <p:spPr bwMode="auto">
            <a:xfrm>
              <a:off x="2760" y="1536"/>
              <a:ext cx="192" cy="240"/>
            </a:xfrm>
            <a:prstGeom prst="downArrow">
              <a:avLst>
                <a:gd name="adj1" fmla="val 50000"/>
                <a:gd name="adj2" fmla="val 31250"/>
              </a:avLst>
            </a:prstGeom>
            <a:solidFill>
              <a:schemeClr val="tx1"/>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Times New Roman" charset="0"/>
                <a:ea typeface="ＭＳ Ｐゴシック" charset="-128"/>
              </a:endParaRPr>
            </a:p>
          </p:txBody>
        </p:sp>
        <p:sp>
          <p:nvSpPr>
            <p:cNvPr id="996384" name="Text Box 27"/>
            <p:cNvSpPr txBox="1">
              <a:spLocks noChangeArrowheads="1"/>
            </p:cNvSpPr>
            <p:nvPr/>
          </p:nvSpPr>
          <p:spPr bwMode="auto">
            <a:xfrm>
              <a:off x="1920" y="1766"/>
              <a:ext cx="1872" cy="634"/>
            </a:xfrm>
            <a:prstGeom prst="rect">
              <a:avLst/>
            </a:prstGeom>
            <a:solidFill>
              <a:schemeClr val="tx1"/>
            </a:solidFill>
            <a:ln w="9525">
              <a:noFill/>
              <a:miter lim="800000"/>
              <a:headEnd/>
              <a:tailEnd/>
            </a:ln>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128"/>
                </a:rPr>
                <a:t>Did the member agree to abstain from the practice when joining the church?</a:t>
              </a:r>
            </a:p>
          </p:txBody>
        </p:sp>
        <p:sp>
          <p:nvSpPr>
            <p:cNvPr id="996385" name="Text Box 28"/>
            <p:cNvSpPr txBox="1">
              <a:spLocks noChangeArrowheads="1"/>
            </p:cNvSpPr>
            <p:nvPr/>
          </p:nvSpPr>
          <p:spPr bwMode="auto">
            <a:xfrm>
              <a:off x="2935" y="1536"/>
              <a:ext cx="262" cy="250"/>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333333"/>
                  </a:solidFill>
                  <a:effectLst/>
                  <a:uLnTx/>
                  <a:uFillTx/>
                  <a:latin typeface="Arial" charset="0"/>
                  <a:ea typeface="ＭＳ Ｐゴシック" charset="-128"/>
                </a:rPr>
                <a:t>No</a:t>
              </a:r>
            </a:p>
          </p:txBody>
        </p:sp>
      </p:grpSp>
      <p:grpSp>
        <p:nvGrpSpPr>
          <p:cNvPr id="5" name="Group 59"/>
          <p:cNvGrpSpPr>
            <a:grpSpLocks/>
          </p:cNvGrpSpPr>
          <p:nvPr/>
        </p:nvGrpSpPr>
        <p:grpSpPr bwMode="auto">
          <a:xfrm>
            <a:off x="3962400" y="3641725"/>
            <a:ext cx="3352800" cy="396875"/>
            <a:chOff x="2496" y="2294"/>
            <a:chExt cx="2112" cy="250"/>
          </a:xfrm>
        </p:grpSpPr>
        <p:sp>
          <p:nvSpPr>
            <p:cNvPr id="996381" name="AutoShape 30"/>
            <p:cNvSpPr>
              <a:spLocks noChangeArrowheads="1"/>
            </p:cNvSpPr>
            <p:nvPr/>
          </p:nvSpPr>
          <p:spPr bwMode="auto">
            <a:xfrm rot="-5400000">
              <a:off x="3681" y="1570"/>
              <a:ext cx="173" cy="1680"/>
            </a:xfrm>
            <a:prstGeom prst="downArrow">
              <a:avLst>
                <a:gd name="adj1" fmla="val 59259"/>
                <a:gd name="adj2" fmla="val 91625"/>
              </a:avLst>
            </a:prstGeom>
            <a:solidFill>
              <a:schemeClr val="tx1"/>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Times New Roman" charset="0"/>
                <a:ea typeface="ＭＳ Ｐゴシック" charset="-128"/>
              </a:endParaRPr>
            </a:p>
          </p:txBody>
        </p:sp>
        <p:sp>
          <p:nvSpPr>
            <p:cNvPr id="996382" name="Text Box 31"/>
            <p:cNvSpPr txBox="1">
              <a:spLocks noChangeArrowheads="1"/>
            </p:cNvSpPr>
            <p:nvPr/>
          </p:nvSpPr>
          <p:spPr bwMode="auto">
            <a:xfrm>
              <a:off x="2496" y="2294"/>
              <a:ext cx="401" cy="250"/>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333333"/>
                  </a:solidFill>
                  <a:effectLst/>
                  <a:uLnTx/>
                  <a:uFillTx/>
                  <a:latin typeface="Arial" charset="0"/>
                  <a:ea typeface="ＭＳ Ｐゴシック" charset="-128"/>
                </a:rPr>
                <a:t>Yes</a:t>
              </a:r>
            </a:p>
          </p:txBody>
        </p:sp>
      </p:grpSp>
      <p:grpSp>
        <p:nvGrpSpPr>
          <p:cNvPr id="6" name="Group 32"/>
          <p:cNvGrpSpPr>
            <a:grpSpLocks/>
          </p:cNvGrpSpPr>
          <p:nvPr/>
        </p:nvGrpSpPr>
        <p:grpSpPr bwMode="auto">
          <a:xfrm>
            <a:off x="152400" y="4214813"/>
            <a:ext cx="3733800" cy="1371600"/>
            <a:chOff x="1920" y="1536"/>
            <a:chExt cx="1872" cy="864"/>
          </a:xfrm>
        </p:grpSpPr>
        <p:sp>
          <p:nvSpPr>
            <p:cNvPr id="996378" name="AutoShape 33"/>
            <p:cNvSpPr>
              <a:spLocks noChangeArrowheads="1"/>
            </p:cNvSpPr>
            <p:nvPr/>
          </p:nvSpPr>
          <p:spPr bwMode="auto">
            <a:xfrm>
              <a:off x="2760" y="1536"/>
              <a:ext cx="192" cy="240"/>
            </a:xfrm>
            <a:prstGeom prst="downArrow">
              <a:avLst>
                <a:gd name="adj1" fmla="val 50000"/>
                <a:gd name="adj2" fmla="val 31250"/>
              </a:avLst>
            </a:prstGeom>
            <a:solidFill>
              <a:schemeClr val="tx1"/>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Times New Roman" charset="0"/>
                <a:ea typeface="ＭＳ Ｐゴシック" charset="-128"/>
              </a:endParaRPr>
            </a:p>
          </p:txBody>
        </p:sp>
        <p:sp>
          <p:nvSpPr>
            <p:cNvPr id="996379" name="Text Box 34"/>
            <p:cNvSpPr txBox="1">
              <a:spLocks noChangeArrowheads="1"/>
            </p:cNvSpPr>
            <p:nvPr/>
          </p:nvSpPr>
          <p:spPr bwMode="auto">
            <a:xfrm>
              <a:off x="1920" y="1766"/>
              <a:ext cx="1872" cy="634"/>
            </a:xfrm>
            <a:prstGeom prst="rect">
              <a:avLst/>
            </a:prstGeom>
            <a:solidFill>
              <a:schemeClr val="tx1"/>
            </a:solidFill>
            <a:ln w="9525">
              <a:noFill/>
              <a:miter lim="800000"/>
              <a:headEnd/>
              <a:tailEnd/>
            </a:ln>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128"/>
                </a:rPr>
                <a:t>Does the practice hinder the growth of the offended party?</a:t>
              </a:r>
            </a:p>
          </p:txBody>
        </p:sp>
        <p:sp>
          <p:nvSpPr>
            <p:cNvPr id="996380" name="Text Box 35"/>
            <p:cNvSpPr txBox="1">
              <a:spLocks noChangeArrowheads="1"/>
            </p:cNvSpPr>
            <p:nvPr/>
          </p:nvSpPr>
          <p:spPr bwMode="auto">
            <a:xfrm>
              <a:off x="2935" y="1536"/>
              <a:ext cx="262" cy="250"/>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333333"/>
                  </a:solidFill>
                  <a:effectLst/>
                  <a:uLnTx/>
                  <a:uFillTx/>
                  <a:latin typeface="Arial" charset="0"/>
                  <a:ea typeface="ＭＳ Ｐゴシック" charset="-128"/>
                </a:rPr>
                <a:t>No</a:t>
              </a:r>
            </a:p>
          </p:txBody>
        </p:sp>
      </p:grpSp>
      <p:grpSp>
        <p:nvGrpSpPr>
          <p:cNvPr id="7" name="Group 36"/>
          <p:cNvGrpSpPr>
            <a:grpSpLocks/>
          </p:cNvGrpSpPr>
          <p:nvPr/>
        </p:nvGrpSpPr>
        <p:grpSpPr bwMode="auto">
          <a:xfrm>
            <a:off x="3962400" y="4876800"/>
            <a:ext cx="1676400" cy="396875"/>
            <a:chOff x="2736" y="528"/>
            <a:chExt cx="1056" cy="250"/>
          </a:xfrm>
        </p:grpSpPr>
        <p:sp>
          <p:nvSpPr>
            <p:cNvPr id="996376" name="AutoShape 37"/>
            <p:cNvSpPr>
              <a:spLocks noChangeArrowheads="1"/>
            </p:cNvSpPr>
            <p:nvPr/>
          </p:nvSpPr>
          <p:spPr bwMode="auto">
            <a:xfrm rot="-5400000">
              <a:off x="3384" y="341"/>
              <a:ext cx="192" cy="624"/>
            </a:xfrm>
            <a:prstGeom prst="downArrow">
              <a:avLst>
                <a:gd name="adj1" fmla="val 59259"/>
                <a:gd name="adj2" fmla="val 30664"/>
              </a:avLst>
            </a:prstGeom>
            <a:solidFill>
              <a:schemeClr val="tx1"/>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Times New Roman" charset="0"/>
                <a:ea typeface="ＭＳ Ｐゴシック" charset="-128"/>
              </a:endParaRPr>
            </a:p>
          </p:txBody>
        </p:sp>
        <p:sp>
          <p:nvSpPr>
            <p:cNvPr id="996377" name="Text Box 38"/>
            <p:cNvSpPr txBox="1">
              <a:spLocks noChangeArrowheads="1"/>
            </p:cNvSpPr>
            <p:nvPr/>
          </p:nvSpPr>
          <p:spPr bwMode="auto">
            <a:xfrm>
              <a:off x="2736" y="528"/>
              <a:ext cx="401" cy="250"/>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333333"/>
                  </a:solidFill>
                  <a:effectLst/>
                  <a:uLnTx/>
                  <a:uFillTx/>
                  <a:latin typeface="Arial" charset="0"/>
                  <a:ea typeface="ＭＳ Ｐゴシック" charset="-128"/>
                </a:rPr>
                <a:t>Yes</a:t>
              </a:r>
            </a:p>
          </p:txBody>
        </p:sp>
      </p:grpSp>
      <p:grpSp>
        <p:nvGrpSpPr>
          <p:cNvPr id="8" name="Group 39"/>
          <p:cNvGrpSpPr>
            <a:grpSpLocks/>
          </p:cNvGrpSpPr>
          <p:nvPr/>
        </p:nvGrpSpPr>
        <p:grpSpPr bwMode="auto">
          <a:xfrm>
            <a:off x="152400" y="5562600"/>
            <a:ext cx="3733800" cy="1066800"/>
            <a:chOff x="1920" y="1536"/>
            <a:chExt cx="1872" cy="672"/>
          </a:xfrm>
        </p:grpSpPr>
        <p:sp>
          <p:nvSpPr>
            <p:cNvPr id="996373" name="AutoShape 40"/>
            <p:cNvSpPr>
              <a:spLocks noChangeArrowheads="1"/>
            </p:cNvSpPr>
            <p:nvPr/>
          </p:nvSpPr>
          <p:spPr bwMode="auto">
            <a:xfrm>
              <a:off x="2760" y="1536"/>
              <a:ext cx="192" cy="240"/>
            </a:xfrm>
            <a:prstGeom prst="downArrow">
              <a:avLst>
                <a:gd name="adj1" fmla="val 50000"/>
                <a:gd name="adj2" fmla="val 31250"/>
              </a:avLst>
            </a:prstGeom>
            <a:solidFill>
              <a:schemeClr val="tx1"/>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Times New Roman" charset="0"/>
                <a:ea typeface="ＭＳ Ｐゴシック" charset="-128"/>
              </a:endParaRPr>
            </a:p>
          </p:txBody>
        </p:sp>
        <p:sp>
          <p:nvSpPr>
            <p:cNvPr id="996374" name="Text Box 41"/>
            <p:cNvSpPr txBox="1">
              <a:spLocks noChangeArrowheads="1"/>
            </p:cNvSpPr>
            <p:nvPr/>
          </p:nvSpPr>
          <p:spPr bwMode="auto">
            <a:xfrm>
              <a:off x="1920" y="1766"/>
              <a:ext cx="1872" cy="442"/>
            </a:xfrm>
            <a:prstGeom prst="rect">
              <a:avLst/>
            </a:prstGeom>
            <a:solidFill>
              <a:schemeClr val="tx1"/>
            </a:solidFill>
            <a:ln w="9525">
              <a:noFill/>
              <a:miter lim="800000"/>
              <a:headEnd/>
              <a:tailEnd/>
            </a:ln>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128"/>
                </a:rPr>
                <a:t>Does the practice hinder the spread of the gospel?</a:t>
              </a:r>
            </a:p>
          </p:txBody>
        </p:sp>
        <p:sp>
          <p:nvSpPr>
            <p:cNvPr id="996375" name="Text Box 42"/>
            <p:cNvSpPr txBox="1">
              <a:spLocks noChangeArrowheads="1"/>
            </p:cNvSpPr>
            <p:nvPr/>
          </p:nvSpPr>
          <p:spPr bwMode="auto">
            <a:xfrm>
              <a:off x="2935" y="1536"/>
              <a:ext cx="262" cy="250"/>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333333"/>
                  </a:solidFill>
                  <a:effectLst/>
                  <a:uLnTx/>
                  <a:uFillTx/>
                  <a:latin typeface="Arial" charset="0"/>
                  <a:ea typeface="ＭＳ Ｐゴシック" charset="-128"/>
                </a:rPr>
                <a:t>No</a:t>
              </a:r>
            </a:p>
          </p:txBody>
        </p:sp>
      </p:grpSp>
      <p:sp>
        <p:nvSpPr>
          <p:cNvPr id="1396780" name="AutoShape 44"/>
          <p:cNvSpPr>
            <a:spLocks noChangeArrowheads="1"/>
          </p:cNvSpPr>
          <p:nvPr/>
        </p:nvSpPr>
        <p:spPr bwMode="auto">
          <a:xfrm rot="-6325543">
            <a:off x="5011738" y="5180013"/>
            <a:ext cx="304800" cy="1219200"/>
          </a:xfrm>
          <a:prstGeom prst="downArrow">
            <a:avLst>
              <a:gd name="adj1" fmla="val 59259"/>
              <a:gd name="adj2" fmla="val 37741"/>
            </a:avLst>
          </a:prstGeom>
          <a:solidFill>
            <a:schemeClr val="tx1"/>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Times New Roman" charset="0"/>
              <a:ea typeface="ＭＳ Ｐゴシック" charset="-128"/>
            </a:endParaRPr>
          </a:p>
        </p:txBody>
      </p:sp>
      <p:sp>
        <p:nvSpPr>
          <p:cNvPr id="1396781" name="Text Box 45"/>
          <p:cNvSpPr txBox="1">
            <a:spLocks noChangeArrowheads="1"/>
          </p:cNvSpPr>
          <p:nvPr/>
        </p:nvSpPr>
        <p:spPr bwMode="auto">
          <a:xfrm>
            <a:off x="3962400" y="5867400"/>
            <a:ext cx="636588" cy="39687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333333"/>
                </a:solidFill>
                <a:effectLst/>
                <a:uLnTx/>
                <a:uFillTx/>
                <a:latin typeface="Arial" charset="0"/>
                <a:ea typeface="ＭＳ Ｐゴシック" charset="-128"/>
              </a:rPr>
              <a:t>Yes</a:t>
            </a:r>
          </a:p>
        </p:txBody>
      </p:sp>
      <p:sp>
        <p:nvSpPr>
          <p:cNvPr id="1396788" name="AutoShape 52"/>
          <p:cNvSpPr>
            <a:spLocks noChangeArrowheads="1"/>
          </p:cNvSpPr>
          <p:nvPr/>
        </p:nvSpPr>
        <p:spPr bwMode="auto">
          <a:xfrm rot="-5400000">
            <a:off x="5814219" y="5052219"/>
            <a:ext cx="258762" cy="2590800"/>
          </a:xfrm>
          <a:prstGeom prst="downArrow">
            <a:avLst>
              <a:gd name="adj1" fmla="val 59259"/>
              <a:gd name="adj2" fmla="val 94468"/>
            </a:avLst>
          </a:prstGeom>
          <a:solidFill>
            <a:schemeClr val="tx1"/>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Times New Roman" charset="0"/>
              <a:ea typeface="ＭＳ Ｐゴシック" charset="-128"/>
            </a:endParaRPr>
          </a:p>
        </p:txBody>
      </p:sp>
      <p:sp>
        <p:nvSpPr>
          <p:cNvPr id="1396789" name="Text Box 53"/>
          <p:cNvSpPr txBox="1">
            <a:spLocks noChangeArrowheads="1"/>
          </p:cNvSpPr>
          <p:nvPr/>
        </p:nvSpPr>
        <p:spPr bwMode="auto">
          <a:xfrm>
            <a:off x="3962400" y="6172200"/>
            <a:ext cx="522288" cy="39687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333333"/>
                </a:solidFill>
                <a:effectLst/>
                <a:uLnTx/>
                <a:uFillTx/>
                <a:latin typeface="Arial" charset="0"/>
                <a:ea typeface="ＭＳ Ｐゴシック" charset="-128"/>
              </a:rPr>
              <a:t>No</a:t>
            </a:r>
          </a:p>
        </p:txBody>
      </p:sp>
      <p:sp>
        <p:nvSpPr>
          <p:cNvPr id="1396790" name="Oval 54"/>
          <p:cNvSpPr>
            <a:spLocks noChangeAspect="1" noChangeArrowheads="1"/>
          </p:cNvSpPr>
          <p:nvPr/>
        </p:nvSpPr>
        <p:spPr bwMode="auto">
          <a:xfrm>
            <a:off x="5867400" y="1906588"/>
            <a:ext cx="1676400" cy="1598612"/>
          </a:xfrm>
          <a:prstGeom prst="ellipse">
            <a:avLst/>
          </a:prstGeom>
          <a:solidFill>
            <a:srgbClr val="005A58"/>
          </a:solidFill>
          <a:ln w="9525">
            <a:solidFill>
              <a:schemeClr val="tx1"/>
            </a:solidFill>
            <a:round/>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128"/>
              </a:rPr>
              <a:t>Follow </a:t>
            </a:r>
            <a:br>
              <a:rPr kumimoji="0" lang="en-US" sz="2000" b="1" i="0" u="none" strike="noStrike" kern="1200" cap="none" spc="0" normalizeH="0" baseline="0" noProof="0">
                <a:ln>
                  <a:noFill/>
                </a:ln>
                <a:solidFill>
                  <a:srgbClr val="FFFFFF"/>
                </a:solidFill>
                <a:effectLst/>
                <a:uLnTx/>
                <a:uFillTx/>
                <a:latin typeface="Arial" charset="0"/>
                <a:ea typeface="ＭＳ Ｐゴシック" charset="-128"/>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128"/>
              </a:rPr>
              <a:t>Matt 18 </a:t>
            </a:r>
            <a:br>
              <a:rPr kumimoji="0" lang="en-US" sz="2000" b="1" i="0" u="none" strike="noStrike" kern="1200" cap="none" spc="0" normalizeH="0" baseline="0" noProof="0">
                <a:ln>
                  <a:noFill/>
                </a:ln>
                <a:solidFill>
                  <a:srgbClr val="FFFFFF"/>
                </a:solidFill>
                <a:effectLst/>
                <a:uLnTx/>
                <a:uFillTx/>
                <a:latin typeface="Arial" charset="0"/>
                <a:ea typeface="ＭＳ Ｐゴシック" charset="-128"/>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128"/>
              </a:rPr>
              <a:t>to</a:t>
            </a:r>
            <a:br>
              <a:rPr kumimoji="0" lang="en-US" sz="2000" b="1" i="0" u="none" strike="noStrike" kern="1200" cap="none" spc="0" normalizeH="0" baseline="0" noProof="0">
                <a:ln>
                  <a:noFill/>
                </a:ln>
                <a:solidFill>
                  <a:srgbClr val="FFFFFF"/>
                </a:solidFill>
                <a:effectLst/>
                <a:uLnTx/>
                <a:uFillTx/>
                <a:latin typeface="Arial" charset="0"/>
                <a:ea typeface="ＭＳ Ｐゴシック" charset="-128"/>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128"/>
              </a:rPr>
              <a:t>restore</a:t>
            </a:r>
          </a:p>
        </p:txBody>
      </p:sp>
      <p:sp>
        <p:nvSpPr>
          <p:cNvPr id="1396792" name="Oval 56"/>
          <p:cNvSpPr>
            <a:spLocks noChangeAspect="1" noChangeArrowheads="1"/>
          </p:cNvSpPr>
          <p:nvPr/>
        </p:nvSpPr>
        <p:spPr bwMode="auto">
          <a:xfrm>
            <a:off x="7391400" y="2971800"/>
            <a:ext cx="1752600" cy="1598613"/>
          </a:xfrm>
          <a:prstGeom prst="ellipse">
            <a:avLst/>
          </a:prstGeom>
          <a:solidFill>
            <a:srgbClr val="005A58"/>
          </a:solidFill>
          <a:ln w="9525">
            <a:solidFill>
              <a:schemeClr val="tx1"/>
            </a:solidFill>
            <a:round/>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128"/>
              </a:rPr>
              <a:t>Plead with</a:t>
            </a:r>
            <a:br>
              <a:rPr kumimoji="0" lang="en-US" sz="2000" b="1" i="0" u="none" strike="noStrike" kern="1200" cap="none" spc="0" normalizeH="0" baseline="0" noProof="0">
                <a:ln>
                  <a:noFill/>
                </a:ln>
                <a:solidFill>
                  <a:srgbClr val="FFFFFF"/>
                </a:solidFill>
                <a:effectLst/>
                <a:uLnTx/>
                <a:uFillTx/>
                <a:latin typeface="Arial" charset="0"/>
                <a:ea typeface="ＭＳ Ｐゴシック" charset="-128"/>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128"/>
              </a:rPr>
              <a:t>member to</a:t>
            </a:r>
            <a:br>
              <a:rPr kumimoji="0" lang="en-US" sz="2000" b="1" i="0" u="none" strike="noStrike" kern="1200" cap="none" spc="0" normalizeH="0" baseline="0" noProof="0">
                <a:ln>
                  <a:noFill/>
                </a:ln>
                <a:solidFill>
                  <a:srgbClr val="FFFFFF"/>
                </a:solidFill>
                <a:effectLst/>
                <a:uLnTx/>
                <a:uFillTx/>
                <a:latin typeface="Arial" charset="0"/>
                <a:ea typeface="ＭＳ Ｐゴシック" charset="-128"/>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128"/>
              </a:rPr>
              <a:t>submit</a:t>
            </a:r>
          </a:p>
        </p:txBody>
      </p:sp>
      <p:sp>
        <p:nvSpPr>
          <p:cNvPr id="1396793" name="Oval 57"/>
          <p:cNvSpPr>
            <a:spLocks noChangeAspect="1" noChangeArrowheads="1"/>
          </p:cNvSpPr>
          <p:nvPr/>
        </p:nvSpPr>
        <p:spPr bwMode="auto">
          <a:xfrm>
            <a:off x="5791200" y="4191000"/>
            <a:ext cx="1676400" cy="1598613"/>
          </a:xfrm>
          <a:prstGeom prst="ellipse">
            <a:avLst/>
          </a:prstGeom>
          <a:solidFill>
            <a:srgbClr val="005A58"/>
          </a:solidFill>
          <a:ln w="9525">
            <a:solidFill>
              <a:schemeClr val="tx1"/>
            </a:solidFill>
            <a:round/>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128"/>
              </a:rPr>
              <a:t>Ask </a:t>
            </a:r>
            <a:br>
              <a:rPr kumimoji="0" lang="en-US" sz="2000" b="1" i="0" u="none" strike="noStrike" kern="1200" cap="none" spc="0" normalizeH="0" baseline="0" noProof="0">
                <a:ln>
                  <a:noFill/>
                </a:ln>
                <a:solidFill>
                  <a:srgbClr val="FFFFFF"/>
                </a:solidFill>
                <a:effectLst/>
                <a:uLnTx/>
                <a:uFillTx/>
                <a:latin typeface="Arial" charset="0"/>
                <a:ea typeface="ＭＳ Ｐゴシック" charset="-128"/>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128"/>
              </a:rPr>
              <a:t>member to </a:t>
            </a:r>
            <a:br>
              <a:rPr kumimoji="0" lang="en-US" sz="2000" b="1" i="0" u="none" strike="noStrike" kern="1200" cap="none" spc="0" normalizeH="0" baseline="0" noProof="0">
                <a:ln>
                  <a:noFill/>
                </a:ln>
                <a:solidFill>
                  <a:srgbClr val="FFFFFF"/>
                </a:solidFill>
                <a:effectLst/>
                <a:uLnTx/>
                <a:uFillTx/>
                <a:latin typeface="Arial" charset="0"/>
                <a:ea typeface="ＭＳ Ｐゴシック" charset="-128"/>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128"/>
              </a:rPr>
              <a:t>stop of out </a:t>
            </a:r>
            <a:br>
              <a:rPr kumimoji="0" lang="en-US" sz="2000" b="1" i="0" u="none" strike="noStrike" kern="1200" cap="none" spc="0" normalizeH="0" baseline="0" noProof="0">
                <a:ln>
                  <a:noFill/>
                </a:ln>
                <a:solidFill>
                  <a:srgbClr val="FFFFFF"/>
                </a:solidFill>
                <a:effectLst/>
                <a:uLnTx/>
                <a:uFillTx/>
                <a:latin typeface="Arial" charset="0"/>
                <a:ea typeface="ＭＳ Ｐゴシック" charset="-128"/>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128"/>
              </a:rPr>
              <a:t>love</a:t>
            </a:r>
          </a:p>
        </p:txBody>
      </p:sp>
      <p:sp>
        <p:nvSpPr>
          <p:cNvPr id="1396794" name="Oval 58"/>
          <p:cNvSpPr>
            <a:spLocks noChangeAspect="1" noChangeArrowheads="1"/>
          </p:cNvSpPr>
          <p:nvPr/>
        </p:nvSpPr>
        <p:spPr bwMode="auto">
          <a:xfrm>
            <a:off x="7391400" y="5259388"/>
            <a:ext cx="1752600" cy="1598612"/>
          </a:xfrm>
          <a:prstGeom prst="ellipse">
            <a:avLst/>
          </a:prstGeom>
          <a:solidFill>
            <a:srgbClr val="005A58"/>
          </a:solidFill>
          <a:ln w="9525">
            <a:solidFill>
              <a:schemeClr val="tx1"/>
            </a:solidFill>
            <a:round/>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128"/>
              </a:rPr>
              <a:t>Ask </a:t>
            </a:r>
            <a:br>
              <a:rPr kumimoji="0" lang="en-US" sz="2000" b="1" i="0" u="none" strike="noStrike" kern="1200" cap="none" spc="0" normalizeH="0" baseline="0" noProof="0">
                <a:ln>
                  <a:noFill/>
                </a:ln>
                <a:solidFill>
                  <a:srgbClr val="FFFFFF"/>
                </a:solidFill>
                <a:effectLst/>
                <a:uLnTx/>
                <a:uFillTx/>
                <a:latin typeface="Arial" charset="0"/>
                <a:ea typeface="ＭＳ Ｐゴシック" charset="-128"/>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128"/>
              </a:rPr>
              <a:t>offended </a:t>
            </a:r>
            <a:br>
              <a:rPr kumimoji="0" lang="en-US" sz="2000" b="1" i="0" u="none" strike="noStrike" kern="1200" cap="none" spc="0" normalizeH="0" baseline="0" noProof="0">
                <a:ln>
                  <a:noFill/>
                </a:ln>
                <a:solidFill>
                  <a:srgbClr val="FFFFFF"/>
                </a:solidFill>
                <a:effectLst/>
                <a:uLnTx/>
                <a:uFillTx/>
                <a:latin typeface="Arial" charset="0"/>
                <a:ea typeface="ＭＳ Ｐゴシック" charset="-128"/>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128"/>
              </a:rPr>
              <a:t>party to </a:t>
            </a:r>
            <a:br>
              <a:rPr kumimoji="0" lang="en-US" sz="2000" b="1" i="0" u="none" strike="noStrike" kern="1200" cap="none" spc="0" normalizeH="0" baseline="0" noProof="0">
                <a:ln>
                  <a:noFill/>
                </a:ln>
                <a:solidFill>
                  <a:srgbClr val="FFFFFF"/>
                </a:solidFill>
                <a:effectLst/>
                <a:uLnTx/>
                <a:uFillTx/>
                <a:latin typeface="Arial" charset="0"/>
                <a:ea typeface="ＭＳ Ｐゴシック" charset="-128"/>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128"/>
              </a:rPr>
              <a:t>tolerate </a:t>
            </a:r>
            <a:br>
              <a:rPr kumimoji="0" lang="en-US" sz="2000" b="1" i="0" u="none" strike="noStrike" kern="1200" cap="none" spc="0" normalizeH="0" baseline="0" noProof="0">
                <a:ln>
                  <a:noFill/>
                </a:ln>
                <a:solidFill>
                  <a:srgbClr val="FFFFFF"/>
                </a:solidFill>
                <a:effectLst/>
                <a:uLnTx/>
                <a:uFillTx/>
                <a:latin typeface="Arial" charset="0"/>
                <a:ea typeface="ＭＳ Ｐゴシック" charset="-128"/>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128"/>
              </a:rPr>
              <a:t>it</a:t>
            </a:r>
          </a:p>
        </p:txBody>
      </p:sp>
      <p:sp>
        <p:nvSpPr>
          <p:cNvPr id="38" name="Text Box 5">
            <a:extLst>
              <a:ext uri="{FF2B5EF4-FFF2-40B4-BE49-F238E27FC236}">
                <a16:creationId xmlns:a16="http://schemas.microsoft.com/office/drawing/2014/main" id="{3B1D198A-3E76-1C44-801F-CBCF486C8F8A}"/>
              </a:ext>
            </a:extLst>
          </p:cNvPr>
          <p:cNvSpPr txBox="1">
            <a:spLocks noChangeArrowheads="1"/>
          </p:cNvSpPr>
          <p:nvPr/>
        </p:nvSpPr>
        <p:spPr bwMode="auto">
          <a:xfrm>
            <a:off x="8101727" y="185092"/>
            <a:ext cx="1042273"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2" charset="0"/>
                <a:ea typeface="ＭＳ Ｐゴシック" pitchFamily="-112" charset="-128"/>
                <a:cs typeface="ＭＳ Ｐゴシック" pitchFamily="-112" charset="-128"/>
              </a:rPr>
              <a:t>155cc</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96743"/>
                                        </p:tgtEl>
                                        <p:attrNameLst>
                                          <p:attrName>style.visibility</p:attrName>
                                        </p:attrNameLst>
                                      </p:cBhvr>
                                      <p:to>
                                        <p:strVal val="visible"/>
                                      </p:to>
                                    </p:set>
                                    <p:animEffect transition="in" filter="wipe(up)">
                                      <p:cBhvr>
                                        <p:cTn id="7" dur="500"/>
                                        <p:tgtEl>
                                          <p:spTgt spid="139674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par>
                          <p:cTn id="18" fill="hold" nodeType="afterGroup">
                            <p:stCondLst>
                              <p:cond delay="500"/>
                            </p:stCondLst>
                            <p:childTnLst>
                              <p:par>
                                <p:cTn id="19" presetID="55" presetClass="entr" presetSubtype="0" fill="hold" grpId="0" nodeType="afterEffect">
                                  <p:stCondLst>
                                    <p:cond delay="0"/>
                                  </p:stCondLst>
                                  <p:childTnLst>
                                    <p:set>
                                      <p:cBhvr>
                                        <p:cTn id="20" dur="1" fill="hold">
                                          <p:stCondLst>
                                            <p:cond delay="0"/>
                                          </p:stCondLst>
                                        </p:cTn>
                                        <p:tgtEl>
                                          <p:spTgt spid="1396790"/>
                                        </p:tgtEl>
                                        <p:attrNameLst>
                                          <p:attrName>style.visibility</p:attrName>
                                        </p:attrNameLst>
                                      </p:cBhvr>
                                      <p:to>
                                        <p:strVal val="visible"/>
                                      </p:to>
                                    </p:set>
                                    <p:anim calcmode="lin" valueType="num">
                                      <p:cBhvr>
                                        <p:cTn id="21" dur="1000" fill="hold"/>
                                        <p:tgtEl>
                                          <p:spTgt spid="1396790"/>
                                        </p:tgtEl>
                                        <p:attrNameLst>
                                          <p:attrName>ppt_w</p:attrName>
                                        </p:attrNameLst>
                                      </p:cBhvr>
                                      <p:tavLst>
                                        <p:tav tm="0">
                                          <p:val>
                                            <p:strVal val="#ppt_w*0.70"/>
                                          </p:val>
                                        </p:tav>
                                        <p:tav tm="100000">
                                          <p:val>
                                            <p:strVal val="#ppt_w"/>
                                          </p:val>
                                        </p:tav>
                                      </p:tavLst>
                                    </p:anim>
                                    <p:anim calcmode="lin" valueType="num">
                                      <p:cBhvr>
                                        <p:cTn id="22" dur="1000" fill="hold"/>
                                        <p:tgtEl>
                                          <p:spTgt spid="1396790"/>
                                        </p:tgtEl>
                                        <p:attrNameLst>
                                          <p:attrName>ppt_h</p:attrName>
                                        </p:attrNameLst>
                                      </p:cBhvr>
                                      <p:tavLst>
                                        <p:tav tm="0">
                                          <p:val>
                                            <p:strVal val="#ppt_h"/>
                                          </p:val>
                                        </p:tav>
                                        <p:tav tm="100000">
                                          <p:val>
                                            <p:strVal val="#ppt_h"/>
                                          </p:val>
                                        </p:tav>
                                      </p:tavLst>
                                    </p:anim>
                                    <p:animEffect transition="in" filter="fade">
                                      <p:cBhvr>
                                        <p:cTn id="23" dur="1000"/>
                                        <p:tgtEl>
                                          <p:spTgt spid="1396790"/>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1"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up)">
                                      <p:cBhvr>
                                        <p:cTn id="28" dur="500"/>
                                        <p:tgtEl>
                                          <p:spTgt spid="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left)">
                                      <p:cBhvr>
                                        <p:cTn id="33" dur="500"/>
                                        <p:tgtEl>
                                          <p:spTgt spid="5"/>
                                        </p:tgtEl>
                                      </p:cBhvr>
                                    </p:animEffect>
                                  </p:childTnLst>
                                </p:cTn>
                              </p:par>
                            </p:childTnLst>
                          </p:cTn>
                        </p:par>
                        <p:par>
                          <p:cTn id="34" fill="hold" nodeType="afterGroup">
                            <p:stCondLst>
                              <p:cond delay="500"/>
                            </p:stCondLst>
                            <p:childTnLst>
                              <p:par>
                                <p:cTn id="35" presetID="55" presetClass="entr" presetSubtype="0" fill="hold" grpId="0" nodeType="afterEffect">
                                  <p:stCondLst>
                                    <p:cond delay="0"/>
                                  </p:stCondLst>
                                  <p:childTnLst>
                                    <p:set>
                                      <p:cBhvr>
                                        <p:cTn id="36" dur="1" fill="hold">
                                          <p:stCondLst>
                                            <p:cond delay="0"/>
                                          </p:stCondLst>
                                        </p:cTn>
                                        <p:tgtEl>
                                          <p:spTgt spid="1396792"/>
                                        </p:tgtEl>
                                        <p:attrNameLst>
                                          <p:attrName>style.visibility</p:attrName>
                                        </p:attrNameLst>
                                      </p:cBhvr>
                                      <p:to>
                                        <p:strVal val="visible"/>
                                      </p:to>
                                    </p:set>
                                    <p:anim calcmode="lin" valueType="num">
                                      <p:cBhvr>
                                        <p:cTn id="37" dur="1000" fill="hold"/>
                                        <p:tgtEl>
                                          <p:spTgt spid="1396792"/>
                                        </p:tgtEl>
                                        <p:attrNameLst>
                                          <p:attrName>ppt_w</p:attrName>
                                        </p:attrNameLst>
                                      </p:cBhvr>
                                      <p:tavLst>
                                        <p:tav tm="0">
                                          <p:val>
                                            <p:strVal val="#ppt_w*0.70"/>
                                          </p:val>
                                        </p:tav>
                                        <p:tav tm="100000">
                                          <p:val>
                                            <p:strVal val="#ppt_w"/>
                                          </p:val>
                                        </p:tav>
                                      </p:tavLst>
                                    </p:anim>
                                    <p:anim calcmode="lin" valueType="num">
                                      <p:cBhvr>
                                        <p:cTn id="38" dur="1000" fill="hold"/>
                                        <p:tgtEl>
                                          <p:spTgt spid="1396792"/>
                                        </p:tgtEl>
                                        <p:attrNameLst>
                                          <p:attrName>ppt_h</p:attrName>
                                        </p:attrNameLst>
                                      </p:cBhvr>
                                      <p:tavLst>
                                        <p:tav tm="0">
                                          <p:val>
                                            <p:strVal val="#ppt_h"/>
                                          </p:val>
                                        </p:tav>
                                        <p:tav tm="100000">
                                          <p:val>
                                            <p:strVal val="#ppt_h"/>
                                          </p:val>
                                        </p:tav>
                                      </p:tavLst>
                                    </p:anim>
                                    <p:animEffect transition="in" filter="fade">
                                      <p:cBhvr>
                                        <p:cTn id="39" dur="1000"/>
                                        <p:tgtEl>
                                          <p:spTgt spid="1396792"/>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1"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wipe(up)">
                                      <p:cBhvr>
                                        <p:cTn id="44" dur="500"/>
                                        <p:tgtEl>
                                          <p:spTgt spid="6"/>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8"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ipe(left)">
                                      <p:cBhvr>
                                        <p:cTn id="49" dur="500"/>
                                        <p:tgtEl>
                                          <p:spTgt spid="7"/>
                                        </p:tgtEl>
                                      </p:cBhvr>
                                    </p:animEffect>
                                  </p:childTnLst>
                                </p:cTn>
                              </p:par>
                            </p:childTnLst>
                          </p:cTn>
                        </p:par>
                        <p:par>
                          <p:cTn id="50" fill="hold" nodeType="afterGroup">
                            <p:stCondLst>
                              <p:cond delay="500"/>
                            </p:stCondLst>
                            <p:childTnLst>
                              <p:par>
                                <p:cTn id="51" presetID="55" presetClass="entr" presetSubtype="0" fill="hold" grpId="0" nodeType="afterEffect">
                                  <p:stCondLst>
                                    <p:cond delay="0"/>
                                  </p:stCondLst>
                                  <p:childTnLst>
                                    <p:set>
                                      <p:cBhvr>
                                        <p:cTn id="52" dur="1" fill="hold">
                                          <p:stCondLst>
                                            <p:cond delay="0"/>
                                          </p:stCondLst>
                                        </p:cTn>
                                        <p:tgtEl>
                                          <p:spTgt spid="1396793"/>
                                        </p:tgtEl>
                                        <p:attrNameLst>
                                          <p:attrName>style.visibility</p:attrName>
                                        </p:attrNameLst>
                                      </p:cBhvr>
                                      <p:to>
                                        <p:strVal val="visible"/>
                                      </p:to>
                                    </p:set>
                                    <p:anim calcmode="lin" valueType="num">
                                      <p:cBhvr>
                                        <p:cTn id="53" dur="1000" fill="hold"/>
                                        <p:tgtEl>
                                          <p:spTgt spid="1396793"/>
                                        </p:tgtEl>
                                        <p:attrNameLst>
                                          <p:attrName>ppt_w</p:attrName>
                                        </p:attrNameLst>
                                      </p:cBhvr>
                                      <p:tavLst>
                                        <p:tav tm="0">
                                          <p:val>
                                            <p:strVal val="#ppt_w*0.70"/>
                                          </p:val>
                                        </p:tav>
                                        <p:tav tm="100000">
                                          <p:val>
                                            <p:strVal val="#ppt_w"/>
                                          </p:val>
                                        </p:tav>
                                      </p:tavLst>
                                    </p:anim>
                                    <p:anim calcmode="lin" valueType="num">
                                      <p:cBhvr>
                                        <p:cTn id="54" dur="1000" fill="hold"/>
                                        <p:tgtEl>
                                          <p:spTgt spid="1396793"/>
                                        </p:tgtEl>
                                        <p:attrNameLst>
                                          <p:attrName>ppt_h</p:attrName>
                                        </p:attrNameLst>
                                      </p:cBhvr>
                                      <p:tavLst>
                                        <p:tav tm="0">
                                          <p:val>
                                            <p:strVal val="#ppt_h"/>
                                          </p:val>
                                        </p:tav>
                                        <p:tav tm="100000">
                                          <p:val>
                                            <p:strVal val="#ppt_h"/>
                                          </p:val>
                                        </p:tav>
                                      </p:tavLst>
                                    </p:anim>
                                    <p:animEffect transition="in" filter="fade">
                                      <p:cBhvr>
                                        <p:cTn id="55" dur="1000"/>
                                        <p:tgtEl>
                                          <p:spTgt spid="1396793"/>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1" fill="hold" nodeType="click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wipe(up)">
                                      <p:cBhvr>
                                        <p:cTn id="60" dur="500"/>
                                        <p:tgtEl>
                                          <p:spTgt spid="8"/>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396781"/>
                                        </p:tgtEl>
                                        <p:attrNameLst>
                                          <p:attrName>style.visibility</p:attrName>
                                        </p:attrNameLst>
                                      </p:cBhvr>
                                      <p:to>
                                        <p:strVal val="visible"/>
                                      </p:to>
                                    </p:set>
                                    <p:animEffect transition="in" filter="wipe(left)">
                                      <p:cBhvr>
                                        <p:cTn id="65" dur="500"/>
                                        <p:tgtEl>
                                          <p:spTgt spid="1396781"/>
                                        </p:tgtEl>
                                      </p:cBhvr>
                                    </p:animEffect>
                                  </p:childTnLst>
                                </p:cTn>
                              </p:par>
                            </p:childTnLst>
                          </p:cTn>
                        </p:par>
                        <p:par>
                          <p:cTn id="66" fill="hold" nodeType="afterGroup">
                            <p:stCondLst>
                              <p:cond delay="500"/>
                            </p:stCondLst>
                            <p:childTnLst>
                              <p:par>
                                <p:cTn id="67" presetID="22" presetClass="entr" presetSubtype="8" fill="hold" grpId="0" nodeType="afterEffect">
                                  <p:stCondLst>
                                    <p:cond delay="0"/>
                                  </p:stCondLst>
                                  <p:childTnLst>
                                    <p:set>
                                      <p:cBhvr>
                                        <p:cTn id="68" dur="1" fill="hold">
                                          <p:stCondLst>
                                            <p:cond delay="0"/>
                                          </p:stCondLst>
                                        </p:cTn>
                                        <p:tgtEl>
                                          <p:spTgt spid="1396780"/>
                                        </p:tgtEl>
                                        <p:attrNameLst>
                                          <p:attrName>style.visibility</p:attrName>
                                        </p:attrNameLst>
                                      </p:cBhvr>
                                      <p:to>
                                        <p:strVal val="visible"/>
                                      </p:to>
                                    </p:set>
                                    <p:animEffect transition="in" filter="wipe(left)">
                                      <p:cBhvr>
                                        <p:cTn id="69" dur="500"/>
                                        <p:tgtEl>
                                          <p:spTgt spid="1396780"/>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1396789"/>
                                        </p:tgtEl>
                                        <p:attrNameLst>
                                          <p:attrName>style.visibility</p:attrName>
                                        </p:attrNameLst>
                                      </p:cBhvr>
                                      <p:to>
                                        <p:strVal val="visible"/>
                                      </p:to>
                                    </p:set>
                                    <p:animEffect transition="in" filter="wipe(left)">
                                      <p:cBhvr>
                                        <p:cTn id="74" dur="500"/>
                                        <p:tgtEl>
                                          <p:spTgt spid="1396789"/>
                                        </p:tgtEl>
                                      </p:cBhvr>
                                    </p:animEffect>
                                  </p:childTnLst>
                                </p:cTn>
                              </p:par>
                            </p:childTnLst>
                          </p:cTn>
                        </p:par>
                        <p:par>
                          <p:cTn id="75" fill="hold" nodeType="afterGroup">
                            <p:stCondLst>
                              <p:cond delay="500"/>
                            </p:stCondLst>
                            <p:childTnLst>
                              <p:par>
                                <p:cTn id="76" presetID="22" presetClass="entr" presetSubtype="8" fill="hold" grpId="0" nodeType="afterEffect">
                                  <p:stCondLst>
                                    <p:cond delay="0"/>
                                  </p:stCondLst>
                                  <p:childTnLst>
                                    <p:set>
                                      <p:cBhvr>
                                        <p:cTn id="77" dur="1" fill="hold">
                                          <p:stCondLst>
                                            <p:cond delay="0"/>
                                          </p:stCondLst>
                                        </p:cTn>
                                        <p:tgtEl>
                                          <p:spTgt spid="1396788"/>
                                        </p:tgtEl>
                                        <p:attrNameLst>
                                          <p:attrName>style.visibility</p:attrName>
                                        </p:attrNameLst>
                                      </p:cBhvr>
                                      <p:to>
                                        <p:strVal val="visible"/>
                                      </p:to>
                                    </p:set>
                                    <p:animEffect transition="in" filter="wipe(left)">
                                      <p:cBhvr>
                                        <p:cTn id="78" dur="500"/>
                                        <p:tgtEl>
                                          <p:spTgt spid="1396788"/>
                                        </p:tgtEl>
                                      </p:cBhvr>
                                    </p:animEffect>
                                  </p:childTnLst>
                                </p:cTn>
                              </p:par>
                            </p:childTnLst>
                          </p:cTn>
                        </p:par>
                        <p:par>
                          <p:cTn id="79" fill="hold" nodeType="afterGroup">
                            <p:stCondLst>
                              <p:cond delay="1000"/>
                            </p:stCondLst>
                            <p:childTnLst>
                              <p:par>
                                <p:cTn id="80" presetID="55" presetClass="entr" presetSubtype="0" fill="hold" grpId="0" nodeType="afterEffect">
                                  <p:stCondLst>
                                    <p:cond delay="0"/>
                                  </p:stCondLst>
                                  <p:childTnLst>
                                    <p:set>
                                      <p:cBhvr>
                                        <p:cTn id="81" dur="1" fill="hold">
                                          <p:stCondLst>
                                            <p:cond delay="0"/>
                                          </p:stCondLst>
                                        </p:cTn>
                                        <p:tgtEl>
                                          <p:spTgt spid="1396794"/>
                                        </p:tgtEl>
                                        <p:attrNameLst>
                                          <p:attrName>style.visibility</p:attrName>
                                        </p:attrNameLst>
                                      </p:cBhvr>
                                      <p:to>
                                        <p:strVal val="visible"/>
                                      </p:to>
                                    </p:set>
                                    <p:anim calcmode="lin" valueType="num">
                                      <p:cBhvr>
                                        <p:cTn id="82" dur="1000" fill="hold"/>
                                        <p:tgtEl>
                                          <p:spTgt spid="1396794"/>
                                        </p:tgtEl>
                                        <p:attrNameLst>
                                          <p:attrName>ppt_w</p:attrName>
                                        </p:attrNameLst>
                                      </p:cBhvr>
                                      <p:tavLst>
                                        <p:tav tm="0">
                                          <p:val>
                                            <p:strVal val="#ppt_w*0.70"/>
                                          </p:val>
                                        </p:tav>
                                        <p:tav tm="100000">
                                          <p:val>
                                            <p:strVal val="#ppt_w"/>
                                          </p:val>
                                        </p:tav>
                                      </p:tavLst>
                                    </p:anim>
                                    <p:anim calcmode="lin" valueType="num">
                                      <p:cBhvr>
                                        <p:cTn id="83" dur="1000" fill="hold"/>
                                        <p:tgtEl>
                                          <p:spTgt spid="1396794"/>
                                        </p:tgtEl>
                                        <p:attrNameLst>
                                          <p:attrName>ppt_h</p:attrName>
                                        </p:attrNameLst>
                                      </p:cBhvr>
                                      <p:tavLst>
                                        <p:tav tm="0">
                                          <p:val>
                                            <p:strVal val="#ppt_h"/>
                                          </p:val>
                                        </p:tav>
                                        <p:tav tm="100000">
                                          <p:val>
                                            <p:strVal val="#ppt_h"/>
                                          </p:val>
                                        </p:tav>
                                      </p:tavLst>
                                    </p:anim>
                                    <p:animEffect transition="in" filter="fade">
                                      <p:cBhvr>
                                        <p:cTn id="84" dur="1000"/>
                                        <p:tgtEl>
                                          <p:spTgt spid="1396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6743" grpId="0" animBg="1"/>
      <p:bldP spid="1396780" grpId="0" animBg="1"/>
      <p:bldP spid="1396781" grpId="0"/>
      <p:bldP spid="1396788" grpId="0" animBg="1"/>
      <p:bldP spid="1396789" grpId="0"/>
      <p:bldP spid="1396790" grpId="0" animBg="1"/>
      <p:bldP spid="1396792" grpId="0" animBg="1"/>
      <p:bldP spid="1396793" grpId="0" animBg="1"/>
      <p:bldP spid="1396794" grpId="0" animBg="1"/>
    </p:bld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7378" name="Picture 7" descr="Romans 188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200" y="0"/>
            <a:ext cx="9372600" cy="7051675"/>
          </a:xfrm>
          <a:prstGeom prst="rect">
            <a:avLst/>
          </a:prstGeom>
          <a:noFill/>
          <a:ln w="9525">
            <a:noFill/>
            <a:miter lim="800000"/>
            <a:headEnd/>
            <a:tailEnd/>
          </a:ln>
        </p:spPr>
      </p:pic>
      <p:sp>
        <p:nvSpPr>
          <p:cNvPr id="997379" name="Title 1"/>
          <p:cNvSpPr>
            <a:spLocks noGrp="1"/>
          </p:cNvSpPr>
          <p:nvPr>
            <p:ph type="title"/>
          </p:nvPr>
        </p:nvSpPr>
        <p:spPr/>
        <p:txBody>
          <a:bodyPr/>
          <a:lstStyle/>
          <a:p>
            <a:pPr algn="ctr"/>
            <a:r>
              <a:rPr lang="en-US" sz="4800" b="1">
                <a:ea typeface="ＭＳ Ｐゴシック" charset="-128"/>
                <a:cs typeface="ＭＳ Ｐゴシック" charset="-128"/>
              </a:rPr>
              <a:t>Gray Area Case Study</a:t>
            </a:r>
          </a:p>
        </p:txBody>
      </p:sp>
      <p:pic>
        <p:nvPicPr>
          <p:cNvPr id="997380" name="Content Placeholder 5" descr="IMG_0965.jpg"/>
          <p:cNvPicPr>
            <a:picLocks noGrp="1" noChangeAspect="1"/>
          </p:cNvPicPr>
          <p:nvPr>
            <p:ph sz="half" idx="1"/>
          </p:nvPr>
        </p:nvPicPr>
        <p:blipFill>
          <a:blip r:embed="rId4" cstate="screen">
            <a:extLst>
              <a:ext uri="{28A0092B-C50C-407E-A947-70E740481C1C}">
                <a14:useLocalDpi xmlns:a14="http://schemas.microsoft.com/office/drawing/2010/main"/>
              </a:ext>
            </a:extLst>
          </a:blip>
          <a:srcRect/>
          <a:stretch>
            <a:fillRect/>
          </a:stretch>
        </p:blipFill>
        <p:spPr>
          <a:xfrm>
            <a:off x="457200" y="3962400"/>
            <a:ext cx="3810000" cy="2743200"/>
          </a:xfrm>
        </p:spPr>
      </p:pic>
      <p:pic>
        <p:nvPicPr>
          <p:cNvPr id="997381" name="Picture 4" descr="IMG_0963.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22800" y="3962400"/>
            <a:ext cx="4064000" cy="2743200"/>
          </a:xfrm>
          <a:prstGeom prst="rect">
            <a:avLst/>
          </a:prstGeom>
          <a:noFill/>
          <a:ln w="9525">
            <a:noFill/>
            <a:miter lim="800000"/>
            <a:headEnd/>
            <a:tailEnd/>
          </a:ln>
        </p:spPr>
      </p:pic>
      <p:sp>
        <p:nvSpPr>
          <p:cNvPr id="7" name="Content Placeholder 3"/>
          <p:cNvSpPr txBox="1">
            <a:spLocks/>
          </p:cNvSpPr>
          <p:nvPr/>
        </p:nvSpPr>
        <p:spPr bwMode="auto">
          <a:xfrm>
            <a:off x="36513" y="1676400"/>
            <a:ext cx="4724400" cy="2057400"/>
          </a:xfrm>
          <a:prstGeom prst="rect">
            <a:avLst/>
          </a:prstGeom>
          <a:noFill/>
          <a:ln w="9525">
            <a:noFill/>
            <a:miter lim="800000"/>
            <a:headEnd/>
            <a:tailEnd/>
          </a:ln>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0" cap="none" spc="0" normalizeH="0" baseline="0" noProof="0" dirty="0">
                <a:ln>
                  <a:noFill/>
                </a:ln>
                <a:solidFill>
                  <a:srgbClr val="333333"/>
                </a:solidFill>
                <a:effectLst/>
                <a:uLnTx/>
                <a:uFillTx/>
                <a:latin typeface="Arial Narrow"/>
                <a:ea typeface="ＭＳ Ｐゴシック" pitchFamily="-111" charset="-128"/>
                <a:cs typeface="ＭＳ Ｐゴシック" pitchFamily="-111" charset="-128"/>
              </a:rPr>
              <a:t>Two members at your church complained to you as the pastor that they don</a:t>
            </a:r>
            <a:r>
              <a:rPr kumimoji="0" lang="fr-FR" sz="2800" b="1" i="0" u="none" strike="noStrike" kern="0" cap="none" spc="0" normalizeH="0" baseline="0" noProof="0" dirty="0">
                <a:ln>
                  <a:noFill/>
                </a:ln>
                <a:solidFill>
                  <a:srgbClr val="333333"/>
                </a:solidFill>
                <a:effectLst/>
                <a:uLnTx/>
                <a:uFillTx/>
                <a:latin typeface="Arial Narrow"/>
                <a:ea typeface="ＭＳ Ｐゴシック" pitchFamily="-111" charset="-128"/>
                <a:cs typeface="ＭＳ Ｐゴシック" pitchFamily="-111" charset="-128"/>
              </a:rPr>
              <a:t>'</a:t>
            </a:r>
            <a:r>
              <a:rPr kumimoji="0" lang="en-US" sz="2800" b="1" i="0" u="none" strike="noStrike" kern="0" cap="none" spc="0" normalizeH="0" baseline="0" noProof="0" dirty="0">
                <a:ln>
                  <a:noFill/>
                </a:ln>
                <a:solidFill>
                  <a:srgbClr val="333333"/>
                </a:solidFill>
                <a:effectLst/>
                <a:uLnTx/>
                <a:uFillTx/>
                <a:latin typeface="Arial Narrow"/>
                <a:ea typeface="ＭＳ Ｐゴシック" pitchFamily="-111" charset="-128"/>
                <a:cs typeface="ＭＳ Ｐゴシック" pitchFamily="-111" charset="-128"/>
              </a:rPr>
              <a:t>t like the newly adopted style of music.  What would you do about this?</a:t>
            </a:r>
          </a:p>
        </p:txBody>
      </p:sp>
      <p:sp>
        <p:nvSpPr>
          <p:cNvPr id="9" name="Content Placeholder 3"/>
          <p:cNvSpPr txBox="1">
            <a:spLocks/>
          </p:cNvSpPr>
          <p:nvPr/>
        </p:nvSpPr>
        <p:spPr bwMode="auto">
          <a:xfrm>
            <a:off x="4743450" y="1676400"/>
            <a:ext cx="4724400" cy="2057400"/>
          </a:xfrm>
          <a:prstGeom prst="rect">
            <a:avLst/>
          </a:prstGeom>
          <a:noFill/>
          <a:ln w="9525">
            <a:noFill/>
            <a:miter lim="800000"/>
            <a:headEnd/>
            <a:tailEnd/>
          </a:ln>
        </p:spPr>
        <p:txBody>
          <a:bodyPr>
            <a:prstTxWarp prst="textNoShape">
              <a:avLst/>
            </a:prstTxWarp>
          </a:bodyPr>
          <a:lstStyle/>
          <a:p>
            <a:pPr marL="514350" marR="0" lvl="0" indent="-514350" algn="l" defTabSz="914400" rtl="0" eaLnBrk="0" fontAlgn="base" latinLnBrk="0" hangingPunct="0">
              <a:lnSpc>
                <a:spcPct val="100000"/>
              </a:lnSpc>
              <a:spcBef>
                <a:spcPct val="20000"/>
              </a:spcBef>
              <a:spcAft>
                <a:spcPct val="0"/>
              </a:spcAft>
              <a:buClrTx/>
              <a:buSzTx/>
              <a:buFont typeface="Arial Narrow" charset="0"/>
              <a:buAutoNum type="arabicPeriod"/>
              <a:tabLst/>
              <a:defRPr/>
            </a:pPr>
            <a:r>
              <a:rPr kumimoji="0" lang="en-US" sz="2800" b="1" i="0" u="none" strike="noStrike" kern="1200" cap="none" spc="0" normalizeH="0" baseline="0" noProof="0">
                <a:ln>
                  <a:noFill/>
                </a:ln>
                <a:solidFill>
                  <a:srgbClr val="333333"/>
                </a:solidFill>
                <a:effectLst/>
                <a:uLnTx/>
                <a:uFillTx/>
                <a:latin typeface="Arial Narrow" charset="0"/>
                <a:ea typeface="ＭＳ Ｐゴシック" charset="-128"/>
              </a:rPr>
              <a:t>Kick them out</a:t>
            </a:r>
          </a:p>
          <a:p>
            <a:pPr marL="514350" marR="0" lvl="0" indent="-514350" algn="l" defTabSz="914400" rtl="0" eaLnBrk="0" fontAlgn="base" latinLnBrk="0" hangingPunct="0">
              <a:lnSpc>
                <a:spcPct val="100000"/>
              </a:lnSpc>
              <a:spcBef>
                <a:spcPct val="20000"/>
              </a:spcBef>
              <a:spcAft>
                <a:spcPct val="0"/>
              </a:spcAft>
              <a:buClrTx/>
              <a:buSzTx/>
              <a:buFont typeface="Arial Narrow" charset="0"/>
              <a:buAutoNum type="arabicPeriod"/>
              <a:tabLst/>
              <a:defRPr/>
            </a:pPr>
            <a:r>
              <a:rPr kumimoji="0" lang="en-US" sz="2800" b="1" i="0" u="none" strike="noStrike" kern="1200" cap="none" spc="0" normalizeH="0" baseline="0" noProof="0">
                <a:ln>
                  <a:noFill/>
                </a:ln>
                <a:solidFill>
                  <a:srgbClr val="333333"/>
                </a:solidFill>
                <a:effectLst/>
                <a:uLnTx/>
                <a:uFillTx/>
                <a:latin typeface="Arial Narrow" charset="0"/>
                <a:ea typeface="ＭＳ Ｐゴシック" charset="-128"/>
              </a:rPr>
              <a:t>Call a meeting to vote</a:t>
            </a:r>
          </a:p>
          <a:p>
            <a:pPr marL="514350" marR="0" lvl="0" indent="-514350" algn="l" defTabSz="914400" rtl="0" eaLnBrk="0" fontAlgn="base" latinLnBrk="0" hangingPunct="0">
              <a:lnSpc>
                <a:spcPct val="100000"/>
              </a:lnSpc>
              <a:spcBef>
                <a:spcPct val="20000"/>
              </a:spcBef>
              <a:spcAft>
                <a:spcPct val="0"/>
              </a:spcAft>
              <a:buClrTx/>
              <a:buSzTx/>
              <a:buFont typeface="Arial Narrow" charset="0"/>
              <a:buAutoNum type="arabicPeriod"/>
              <a:tabLst/>
              <a:defRPr/>
            </a:pPr>
            <a:r>
              <a:rPr kumimoji="0" lang="en-US" sz="2800" b="1" i="0" u="none" strike="noStrike" kern="1200" cap="none" spc="0" normalizeH="0" baseline="0" noProof="0">
                <a:ln>
                  <a:noFill/>
                </a:ln>
                <a:solidFill>
                  <a:srgbClr val="333333"/>
                </a:solidFill>
                <a:effectLst/>
                <a:uLnTx/>
                <a:uFillTx/>
                <a:latin typeface="Arial Narrow" charset="0"/>
                <a:ea typeface="ＭＳ Ｐゴシック" charset="-128"/>
              </a:rPr>
              <a:t>Go back to the old music</a:t>
            </a:r>
          </a:p>
          <a:p>
            <a:pPr marL="514350" marR="0" lvl="0" indent="-514350" algn="l" defTabSz="914400" rtl="0" eaLnBrk="0" fontAlgn="base" latinLnBrk="0" hangingPunct="0">
              <a:lnSpc>
                <a:spcPct val="100000"/>
              </a:lnSpc>
              <a:spcBef>
                <a:spcPct val="20000"/>
              </a:spcBef>
              <a:spcAft>
                <a:spcPct val="0"/>
              </a:spcAft>
              <a:buClrTx/>
              <a:buSzTx/>
              <a:buFont typeface="Arial Narrow" charset="0"/>
              <a:buAutoNum type="arabicPeriod"/>
              <a:tabLst/>
              <a:defRPr/>
            </a:pPr>
            <a:r>
              <a:rPr kumimoji="0" lang="en-US" sz="2800" b="1" i="0" u="none" strike="noStrike" kern="1200" cap="none" spc="0" normalizeH="0" baseline="0" noProof="0">
                <a:ln>
                  <a:noFill/>
                </a:ln>
                <a:solidFill>
                  <a:srgbClr val="333333"/>
                </a:solidFill>
                <a:effectLst/>
                <a:uLnTx/>
                <a:uFillTx/>
                <a:latin typeface="Arial Narrow" charset="0"/>
                <a:ea typeface="ＭＳ Ｐゴシック" charset="-128"/>
              </a:rPr>
              <a:t>Something else, which is…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6738" name="Text Box 2" descr="Brown marble"/>
          <p:cNvSpPr txBox="1">
            <a:spLocks noChangeArrowheads="1"/>
          </p:cNvSpPr>
          <p:nvPr/>
        </p:nvSpPr>
        <p:spPr bwMode="auto">
          <a:xfrm>
            <a:off x="3203848" y="2362200"/>
            <a:ext cx="2606780" cy="1323439"/>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5921" dir="2700000" algn="ctr" rotWithShape="0">
              <a:schemeClr val="bg2">
                <a:alpha val="74998"/>
              </a:schemeClr>
            </a:outerShdw>
          </a:effectLst>
        </p:spPr>
        <p:txBody>
          <a:bodyPr wrap="square">
            <a:spAutoFit/>
          </a:bodyPr>
          <a:lstStyle/>
          <a:p>
            <a:r>
              <a:rPr lang="en-US" altLang="zh-CN" sz="4000" dirty="0">
                <a:solidFill>
                  <a:srgbClr val="FFFFFF"/>
                </a:solidFill>
                <a:effectLst>
                  <a:outerShdw blurRad="38100" dist="38100" dir="2700000" algn="tl">
                    <a:srgbClr val="000000"/>
                  </a:outerShdw>
                </a:effectLst>
                <a:latin typeface="Arial"/>
                <a:ea typeface="SimSun" charset="0"/>
                <a:cs typeface="Arial"/>
              </a:rPr>
              <a:t>9</a:t>
            </a:r>
            <a:br>
              <a:rPr lang="en-US" altLang="zh-CN" sz="4000" dirty="0">
                <a:solidFill>
                  <a:srgbClr val="FFFFFF"/>
                </a:solidFill>
                <a:effectLst>
                  <a:outerShdw blurRad="38100" dist="38100" dir="2700000" algn="tl">
                    <a:srgbClr val="000000"/>
                  </a:outerShdw>
                </a:effectLst>
                <a:latin typeface="Arial"/>
                <a:ea typeface="SimSun" charset="0"/>
                <a:cs typeface="Arial"/>
              </a:rPr>
            </a:br>
            <a:r>
              <a:rPr lang="en-US" altLang="zh-CN" sz="4000" dirty="0">
                <a:solidFill>
                  <a:srgbClr val="FFFFFF"/>
                </a:solidFill>
                <a:effectLst>
                  <a:outerShdw blurRad="38100" dist="38100" dir="2700000" algn="tl">
                    <a:srgbClr val="000000"/>
                  </a:outerShdw>
                </a:effectLst>
                <a:latin typeface="Arial"/>
                <a:ea typeface="SimSun" charset="0"/>
                <a:cs typeface="Arial"/>
              </a:rPr>
              <a:t>Apostles</a:t>
            </a:r>
          </a:p>
        </p:txBody>
      </p:sp>
      <p:sp>
        <p:nvSpPr>
          <p:cNvPr id="116739" name="Text Box 3" descr="Brown marble"/>
          <p:cNvSpPr txBox="1">
            <a:spLocks noChangeArrowheads="1"/>
          </p:cNvSpPr>
          <p:nvPr/>
        </p:nvSpPr>
        <p:spPr bwMode="auto">
          <a:xfrm>
            <a:off x="323528" y="2362200"/>
            <a:ext cx="2720118" cy="1323439"/>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5921" dir="2700000" algn="ctr" rotWithShape="0">
              <a:schemeClr val="bg2">
                <a:alpha val="74998"/>
              </a:schemeClr>
            </a:outerShdw>
          </a:effectLst>
        </p:spPr>
        <p:txBody>
          <a:bodyPr wrap="square">
            <a:spAutoFit/>
          </a:bodyPr>
          <a:lstStyle/>
          <a:p>
            <a:r>
              <a:rPr lang="en-US" altLang="zh-CN" sz="4000">
                <a:solidFill>
                  <a:srgbClr val="FFFFFF"/>
                </a:solidFill>
                <a:effectLst>
                  <a:outerShdw blurRad="38100" dist="38100" dir="2700000" algn="tl">
                    <a:srgbClr val="000000"/>
                  </a:outerShdw>
                </a:effectLst>
                <a:latin typeface="Arial"/>
                <a:ea typeface="SimSun" charset="0"/>
                <a:cs typeface="Arial"/>
              </a:rPr>
              <a:t>8</a:t>
            </a:r>
            <a:br>
              <a:rPr lang="en-US" altLang="zh-CN" sz="4000">
                <a:solidFill>
                  <a:srgbClr val="FFFFFF"/>
                </a:solidFill>
                <a:effectLst>
                  <a:outerShdw blurRad="38100" dist="38100" dir="2700000" algn="tl">
                    <a:srgbClr val="000000"/>
                  </a:outerShdw>
                </a:effectLst>
                <a:latin typeface="Arial"/>
                <a:ea typeface="SimSun" charset="0"/>
                <a:cs typeface="Arial"/>
              </a:rPr>
            </a:br>
            <a:r>
              <a:rPr lang="en-US" altLang="zh-CN" sz="4000">
                <a:solidFill>
                  <a:srgbClr val="FFFFFF"/>
                </a:solidFill>
                <a:effectLst>
                  <a:outerShdw blurRad="38100" dist="38100" dir="2700000" algn="tl">
                    <a:srgbClr val="000000"/>
                  </a:outerShdw>
                </a:effectLst>
                <a:latin typeface="Arial"/>
                <a:ea typeface="SimSun" charset="0"/>
                <a:cs typeface="Arial"/>
              </a:rPr>
              <a:t>Meat</a:t>
            </a:r>
          </a:p>
        </p:txBody>
      </p:sp>
      <p:sp>
        <p:nvSpPr>
          <p:cNvPr id="116740" name="Text Box 4" descr="Brown marble"/>
          <p:cNvSpPr txBox="1">
            <a:spLocks noChangeArrowheads="1"/>
          </p:cNvSpPr>
          <p:nvPr/>
        </p:nvSpPr>
        <p:spPr bwMode="auto">
          <a:xfrm>
            <a:off x="6096000" y="2362200"/>
            <a:ext cx="2868488" cy="1323439"/>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5921" dir="2700000" algn="ctr" rotWithShape="0">
              <a:schemeClr val="bg2">
                <a:alpha val="74998"/>
              </a:schemeClr>
            </a:outerShdw>
          </a:effectLst>
        </p:spPr>
        <p:txBody>
          <a:bodyPr wrap="square">
            <a:spAutoFit/>
          </a:bodyPr>
          <a:lstStyle/>
          <a:p>
            <a:r>
              <a:rPr lang="en-US" altLang="zh-CN" sz="4000">
                <a:solidFill>
                  <a:srgbClr val="FFFFFF"/>
                </a:solidFill>
                <a:effectLst>
                  <a:outerShdw blurRad="38100" dist="38100" dir="2700000" algn="tl">
                    <a:srgbClr val="000000"/>
                  </a:outerShdw>
                </a:effectLst>
                <a:latin typeface="Arial"/>
                <a:ea typeface="SimSun" charset="0"/>
                <a:cs typeface="Arial"/>
              </a:rPr>
              <a:t>10</a:t>
            </a:r>
            <a:br>
              <a:rPr lang="en-US" altLang="zh-CN" sz="4000">
                <a:solidFill>
                  <a:srgbClr val="FFFFFF"/>
                </a:solidFill>
                <a:effectLst>
                  <a:outerShdw blurRad="38100" dist="38100" dir="2700000" algn="tl">
                    <a:srgbClr val="000000"/>
                  </a:outerShdw>
                </a:effectLst>
                <a:latin typeface="Arial"/>
                <a:ea typeface="SimSun" charset="0"/>
                <a:cs typeface="Arial"/>
              </a:rPr>
            </a:br>
            <a:r>
              <a:rPr lang="en-US" altLang="zh-CN" sz="4000">
                <a:solidFill>
                  <a:srgbClr val="FFFFFF"/>
                </a:solidFill>
                <a:effectLst>
                  <a:outerShdw blurRad="38100" dist="38100" dir="2700000" algn="tl">
                    <a:srgbClr val="000000"/>
                  </a:outerShdw>
                </a:effectLst>
                <a:latin typeface="Arial"/>
                <a:ea typeface="SimSun" charset="0"/>
                <a:cs typeface="Arial"/>
              </a:rPr>
              <a:t>Temples</a:t>
            </a:r>
          </a:p>
        </p:txBody>
      </p:sp>
      <p:sp>
        <p:nvSpPr>
          <p:cNvPr id="116741" name="Rectangle 5"/>
          <p:cNvSpPr>
            <a:spLocks noGrp="1" noChangeArrowheads="1"/>
          </p:cNvSpPr>
          <p:nvPr>
            <p:ph type="title" idx="4294967295"/>
          </p:nvPr>
        </p:nvSpPr>
        <p:spPr>
          <a:xfrm>
            <a:off x="1371600" y="838200"/>
            <a:ext cx="6705600" cy="762000"/>
          </a:xfrm>
          <a:solidFill>
            <a:srgbClr val="0000FF"/>
          </a:solidFill>
          <a:effectLst>
            <a:outerShdw blurRad="63500" dist="35921" dir="2700000" algn="ctr" rotWithShape="0">
              <a:schemeClr val="tx2">
                <a:alpha val="74998"/>
              </a:schemeClr>
            </a:outerShdw>
          </a:effectLst>
        </p:spPr>
        <p:txBody>
          <a:bodyPr/>
          <a:lstStyle/>
          <a:p>
            <a:pPr algn="ctr"/>
            <a:r>
              <a:rPr lang="en-US" sz="4800" b="1">
                <a:solidFill>
                  <a:schemeClr val="bg1"/>
                </a:solidFill>
                <a:effectLst>
                  <a:outerShdw blurRad="38100" dist="38100" dir="2700000" algn="tl">
                    <a:srgbClr val="000000"/>
                  </a:outerShdw>
                </a:effectLst>
                <a:latin typeface="Arial"/>
                <a:cs typeface="Arial"/>
              </a:rPr>
              <a:t>1 Corinthians 8–10</a:t>
            </a:r>
            <a:endParaRPr lang="en-US" sz="4800" b="1">
              <a:solidFill>
                <a:schemeClr val="bg1"/>
              </a:solidFill>
              <a:latin typeface="Arial"/>
              <a:cs typeface="Arial"/>
            </a:endParaRPr>
          </a:p>
        </p:txBody>
      </p:sp>
      <p:sp>
        <p:nvSpPr>
          <p:cNvPr id="116743" name="Text Box 7" descr="Brown marble"/>
          <p:cNvSpPr txBox="1">
            <a:spLocks noChangeArrowheads="1"/>
          </p:cNvSpPr>
          <p:nvPr/>
        </p:nvSpPr>
        <p:spPr bwMode="auto">
          <a:xfrm>
            <a:off x="323528" y="4149080"/>
            <a:ext cx="2720118" cy="1938992"/>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5921" dir="2700000" algn="ctr" rotWithShape="0">
              <a:schemeClr val="bg2">
                <a:alpha val="74998"/>
              </a:schemeClr>
            </a:outerShdw>
          </a:effectLst>
        </p:spPr>
        <p:txBody>
          <a:bodyPr wrap="square">
            <a:spAutoFit/>
          </a:bodyPr>
          <a:lstStyle/>
          <a:p>
            <a:r>
              <a:rPr lang="en-US" altLang="zh-CN" sz="4000" dirty="0">
                <a:solidFill>
                  <a:srgbClr val="FFFFFF"/>
                </a:solidFill>
                <a:effectLst>
                  <a:outerShdw blurRad="38100" dist="38100" dir="2700000" algn="tl">
                    <a:srgbClr val="000000"/>
                  </a:outerShdw>
                </a:effectLst>
                <a:latin typeface="Arial"/>
                <a:ea typeface="SimSun" charset="0"/>
                <a:cs typeface="Arial"/>
              </a:rPr>
              <a:t>8</a:t>
            </a:r>
            <a:br>
              <a:rPr lang="en-US" altLang="zh-CN" sz="4000" dirty="0">
                <a:solidFill>
                  <a:srgbClr val="FFFFFF"/>
                </a:solidFill>
                <a:effectLst>
                  <a:outerShdw blurRad="38100" dist="38100" dir="2700000" algn="tl">
                    <a:srgbClr val="000000"/>
                  </a:outerShdw>
                </a:effectLst>
                <a:latin typeface="Arial"/>
                <a:ea typeface="SimSun" charset="0"/>
                <a:cs typeface="Arial"/>
              </a:rPr>
            </a:br>
            <a:r>
              <a:rPr lang="en-US" altLang="zh-CN" sz="4000" dirty="0">
                <a:solidFill>
                  <a:srgbClr val="FFFFFF"/>
                </a:solidFill>
                <a:effectLst>
                  <a:outerShdw blurRad="38100" dist="38100" dir="2700000" algn="tl">
                    <a:srgbClr val="000000"/>
                  </a:outerShdw>
                </a:effectLst>
                <a:latin typeface="Arial"/>
                <a:ea typeface="SimSun" charset="0"/>
                <a:cs typeface="Arial"/>
              </a:rPr>
              <a:t>Gray Areas</a:t>
            </a:r>
          </a:p>
        </p:txBody>
      </p:sp>
    </p:spTree>
    <p:extLst>
      <p:ext uri="{BB962C8B-B14F-4D97-AF65-F5344CB8AC3E}">
        <p14:creationId xmlns:p14="http://schemas.microsoft.com/office/powerpoint/2010/main" val="15857674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6739"/>
                                        </p:tgtEl>
                                        <p:attrNameLst>
                                          <p:attrName>style.visibility</p:attrName>
                                        </p:attrNameLst>
                                      </p:cBhvr>
                                      <p:to>
                                        <p:strVal val="visible"/>
                                      </p:to>
                                    </p:set>
                                    <p:anim calcmode="lin" valueType="num">
                                      <p:cBhvr additive="base">
                                        <p:cTn id="7" dur="500" fill="hold"/>
                                        <p:tgtEl>
                                          <p:spTgt spid="116739"/>
                                        </p:tgtEl>
                                        <p:attrNameLst>
                                          <p:attrName>ppt_x</p:attrName>
                                        </p:attrNameLst>
                                      </p:cBhvr>
                                      <p:tavLst>
                                        <p:tav tm="0">
                                          <p:val>
                                            <p:strVal val="0-#ppt_w/2"/>
                                          </p:val>
                                        </p:tav>
                                        <p:tav tm="100000">
                                          <p:val>
                                            <p:strVal val="#ppt_x"/>
                                          </p:val>
                                        </p:tav>
                                      </p:tavLst>
                                    </p:anim>
                                    <p:anim calcmode="lin" valueType="num">
                                      <p:cBhvr additive="base">
                                        <p:cTn id="8" dur="500" fill="hold"/>
                                        <p:tgtEl>
                                          <p:spTgt spid="11673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6738"/>
                                        </p:tgtEl>
                                        <p:attrNameLst>
                                          <p:attrName>style.visibility</p:attrName>
                                        </p:attrNameLst>
                                      </p:cBhvr>
                                      <p:to>
                                        <p:strVal val="visible"/>
                                      </p:to>
                                    </p:set>
                                    <p:anim calcmode="lin" valueType="num">
                                      <p:cBhvr additive="base">
                                        <p:cTn id="13" dur="500" fill="hold"/>
                                        <p:tgtEl>
                                          <p:spTgt spid="116738"/>
                                        </p:tgtEl>
                                        <p:attrNameLst>
                                          <p:attrName>ppt_x</p:attrName>
                                        </p:attrNameLst>
                                      </p:cBhvr>
                                      <p:tavLst>
                                        <p:tav tm="0">
                                          <p:val>
                                            <p:strVal val="0-#ppt_w/2"/>
                                          </p:val>
                                        </p:tav>
                                        <p:tav tm="100000">
                                          <p:val>
                                            <p:strVal val="#ppt_x"/>
                                          </p:val>
                                        </p:tav>
                                      </p:tavLst>
                                    </p:anim>
                                    <p:anim calcmode="lin" valueType="num">
                                      <p:cBhvr additive="base">
                                        <p:cTn id="14" dur="500" fill="hold"/>
                                        <p:tgtEl>
                                          <p:spTgt spid="116738"/>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6740"/>
                                        </p:tgtEl>
                                        <p:attrNameLst>
                                          <p:attrName>style.visibility</p:attrName>
                                        </p:attrNameLst>
                                      </p:cBhvr>
                                      <p:to>
                                        <p:strVal val="visible"/>
                                      </p:to>
                                    </p:set>
                                    <p:anim calcmode="lin" valueType="num">
                                      <p:cBhvr additive="base">
                                        <p:cTn id="19" dur="500" fill="hold"/>
                                        <p:tgtEl>
                                          <p:spTgt spid="116740"/>
                                        </p:tgtEl>
                                        <p:attrNameLst>
                                          <p:attrName>ppt_x</p:attrName>
                                        </p:attrNameLst>
                                      </p:cBhvr>
                                      <p:tavLst>
                                        <p:tav tm="0">
                                          <p:val>
                                            <p:strVal val="0-#ppt_w/2"/>
                                          </p:val>
                                        </p:tav>
                                        <p:tav tm="100000">
                                          <p:val>
                                            <p:strVal val="#ppt_x"/>
                                          </p:val>
                                        </p:tav>
                                      </p:tavLst>
                                    </p:anim>
                                    <p:anim calcmode="lin" valueType="num">
                                      <p:cBhvr additive="base">
                                        <p:cTn id="20" dur="500" fill="hold"/>
                                        <p:tgtEl>
                                          <p:spTgt spid="116740"/>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6743"/>
                                        </p:tgtEl>
                                        <p:attrNameLst>
                                          <p:attrName>style.visibility</p:attrName>
                                        </p:attrNameLst>
                                      </p:cBhvr>
                                      <p:to>
                                        <p:strVal val="visible"/>
                                      </p:to>
                                    </p:set>
                                    <p:anim calcmode="lin" valueType="num">
                                      <p:cBhvr additive="base">
                                        <p:cTn id="25" dur="500" fill="hold"/>
                                        <p:tgtEl>
                                          <p:spTgt spid="116743"/>
                                        </p:tgtEl>
                                        <p:attrNameLst>
                                          <p:attrName>ppt_x</p:attrName>
                                        </p:attrNameLst>
                                      </p:cBhvr>
                                      <p:tavLst>
                                        <p:tav tm="0">
                                          <p:val>
                                            <p:strVal val="0-#ppt_w/2"/>
                                          </p:val>
                                        </p:tav>
                                        <p:tav tm="100000">
                                          <p:val>
                                            <p:strVal val="#ppt_x"/>
                                          </p:val>
                                        </p:tav>
                                      </p:tavLst>
                                    </p:anim>
                                    <p:anim calcmode="lin" valueType="num">
                                      <p:cBhvr additive="base">
                                        <p:cTn id="26" dur="500" fill="hold"/>
                                        <p:tgtEl>
                                          <p:spTgt spid="1167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8" grpId="0" animBg="1" autoUpdateAnimBg="0"/>
      <p:bldP spid="116739" grpId="0" animBg="1" autoUpdateAnimBg="0"/>
      <p:bldP spid="116740" grpId="0" animBg="1" autoUpdateAnimBg="0"/>
      <p:bldP spid="116743" grpId="0" animBg="1" autoUpdateAnimBg="0"/>
    </p:bldLst>
  </p:timing>
</p:sld>
</file>

<file path=ppt/slides/slide2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ctrTitle"/>
          </p:nvPr>
        </p:nvSpPr>
        <p:spPr>
          <a:xfrm>
            <a:off x="0" y="0"/>
            <a:ext cx="9144000" cy="6705600"/>
          </a:xfrm>
          <a:noFill/>
        </p:spPr>
        <p:txBody>
          <a:bodyPr/>
          <a:lstStyle/>
          <a:p>
            <a:r>
              <a:rPr lang="en-US" sz="7200" dirty="0">
                <a:solidFill>
                  <a:schemeClr val="bg1"/>
                </a:solidFill>
              </a:rPr>
              <a:t>Should we follow </a:t>
            </a:r>
            <a:r>
              <a:rPr lang="en-US" sz="7200" i="1" dirty="0">
                <a:solidFill>
                  <a:srgbClr val="FFCC00"/>
                </a:solidFill>
              </a:rPr>
              <a:t>someone else</a:t>
            </a:r>
            <a:r>
              <a:rPr lang="fr-FR" altLang="ja-JP" sz="7200" i="1" dirty="0">
                <a:solidFill>
                  <a:srgbClr val="FFCC00"/>
                </a:solidFill>
              </a:rPr>
              <a:t>'</a:t>
            </a:r>
            <a:r>
              <a:rPr lang="en-US" sz="7200" i="1" dirty="0">
                <a:solidFill>
                  <a:srgbClr val="FFCC00"/>
                </a:solidFill>
              </a:rPr>
              <a:t>s</a:t>
            </a:r>
            <a:r>
              <a:rPr lang="en-US" sz="7200" dirty="0">
                <a:solidFill>
                  <a:schemeClr val="bg1"/>
                </a:solidFill>
              </a:rPr>
              <a:t> conscience?</a:t>
            </a:r>
          </a:p>
        </p:txBody>
      </p:sp>
      <p:sp>
        <p:nvSpPr>
          <p:cNvPr id="25603" name="Rectangle 3"/>
          <p:cNvSpPr>
            <a:spLocks noChangeArrowheads="1"/>
          </p:cNvSpPr>
          <p:nvPr/>
        </p:nvSpPr>
        <p:spPr bwMode="auto">
          <a:xfrm>
            <a:off x="9224963" y="4024313"/>
            <a:ext cx="1841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spAutoFit/>
          </a:bodyPr>
          <a:lstStyle/>
          <a:p>
            <a:endParaRPr lang="en-US">
              <a:solidFill>
                <a:srgbClr val="000000"/>
              </a:solidFill>
            </a:endParaRPr>
          </a:p>
        </p:txBody>
      </p:sp>
    </p:spTree>
    <p:extLst>
      <p:ext uri="{BB962C8B-B14F-4D97-AF65-F5344CB8AC3E}">
        <p14:creationId xmlns:p14="http://schemas.microsoft.com/office/powerpoint/2010/main" val="2453343813"/>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840C01-6DEA-5C9E-9441-978A90D75E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9144000" cy="6857999"/>
          </a:xfrm>
          <a:prstGeom prst="rect">
            <a:avLst/>
          </a:prstGeom>
        </p:spPr>
      </p:pic>
      <p:sp>
        <p:nvSpPr>
          <p:cNvPr id="33796" name="Rectangle 4"/>
          <p:cNvSpPr>
            <a:spLocks noGrp="1" noChangeArrowheads="1"/>
          </p:cNvSpPr>
          <p:nvPr>
            <p:ph type="title" idx="4294967295"/>
          </p:nvPr>
        </p:nvSpPr>
        <p:spPr>
          <a:xfrm>
            <a:off x="2667000" y="762000"/>
            <a:ext cx="3810000" cy="5486400"/>
          </a:xfrm>
          <a:noFill/>
          <a:effectLst>
            <a:outerShdw blurRad="63500" dist="35921" dir="2700000" algn="ctr" rotWithShape="0">
              <a:schemeClr val="tx1">
                <a:alpha val="74998"/>
              </a:schemeClr>
            </a:outerShdw>
          </a:effectLst>
        </p:spPr>
        <p:txBody>
          <a:bodyPr/>
          <a:lstStyle/>
          <a:p>
            <a:r>
              <a:rPr lang="en-US" sz="6000">
                <a:solidFill>
                  <a:schemeClr val="bg1"/>
                </a:solidFill>
                <a:latin typeface="Arial" charset="0"/>
              </a:rPr>
              <a:t>Why should we give up our </a:t>
            </a:r>
            <a:r>
              <a:rPr lang="en-US" sz="6000">
                <a:solidFill>
                  <a:srgbClr val="FFCC00"/>
                </a:solidFill>
                <a:latin typeface="Arial" charset="0"/>
              </a:rPr>
              <a:t>rights</a:t>
            </a:r>
            <a:r>
              <a:rPr lang="en-US" sz="6000">
                <a:solidFill>
                  <a:schemeClr val="bg1"/>
                </a:solidFill>
                <a:latin typeface="Arial" charset="0"/>
              </a:rPr>
              <a:t> in gray matters?</a:t>
            </a:r>
            <a:endParaRPr lang="en-US" sz="8800">
              <a:latin typeface="Arial" charset="0"/>
            </a:endParaRPr>
          </a:p>
        </p:txBody>
      </p:sp>
    </p:spTree>
    <p:extLst>
      <p:ext uri="{BB962C8B-B14F-4D97-AF65-F5344CB8AC3E}">
        <p14:creationId xmlns:p14="http://schemas.microsoft.com/office/powerpoint/2010/main" val="25190724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500" name="Picture 4" descr="Vegeta-bul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71600" y="304800"/>
            <a:ext cx="6858000" cy="5226050"/>
          </a:xfrm>
          <a:prstGeom prst="rect">
            <a:avLst/>
          </a:prstGeom>
          <a:noFill/>
          <a:extLst>
            <a:ext uri="{909E8E84-426E-40dd-AFC4-6F175D3DCCD1}">
              <a14:hiddenFill xmlns="" xmlns:a14="http://schemas.microsoft.com/office/drawing/2010/main">
                <a:solidFill>
                  <a:srgbClr val="FFFFFF"/>
                </a:solidFill>
              </a14:hiddenFill>
            </a:ext>
          </a:extLst>
        </p:spPr>
      </p:pic>
      <p:sp>
        <p:nvSpPr>
          <p:cNvPr id="106498" name="Rectangle 2"/>
          <p:cNvSpPr>
            <a:spLocks noGrp="1" noChangeArrowheads="1"/>
          </p:cNvSpPr>
          <p:nvPr>
            <p:ph type="ctrTitle"/>
          </p:nvPr>
        </p:nvSpPr>
        <p:spPr>
          <a:xfrm>
            <a:off x="0" y="5715000"/>
            <a:ext cx="9144000" cy="1143000"/>
          </a:xfrm>
        </p:spPr>
        <p:txBody>
          <a:bodyPr/>
          <a:lstStyle/>
          <a:p>
            <a:r>
              <a:rPr lang="en-US">
                <a:solidFill>
                  <a:schemeClr val="bg1"/>
                </a:solidFill>
              </a:rPr>
              <a:t>Vegeta-bull</a:t>
            </a:r>
            <a:endParaRPr lang="en-US"/>
          </a:p>
        </p:txBody>
      </p:sp>
    </p:spTree>
    <p:extLst>
      <p:ext uri="{BB962C8B-B14F-4D97-AF65-F5344CB8AC3E}">
        <p14:creationId xmlns:p14="http://schemas.microsoft.com/office/powerpoint/2010/main" val="7560547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5"/>
          <p:cNvSpPr>
            <a:spLocks noGrp="1" noChangeArrowheads="1"/>
          </p:cNvSpPr>
          <p:nvPr>
            <p:ph type="title" idx="4294967295"/>
          </p:nvPr>
        </p:nvSpPr>
        <p:spPr/>
        <p:txBody>
          <a:bodyPr/>
          <a:lstStyle/>
          <a:p>
            <a:pPr eaLnBrk="1" hangingPunct="1"/>
            <a:r>
              <a:rPr lang="en-US" sz="4000">
                <a:latin typeface="Arial"/>
                <a:ea typeface="ＭＳ Ｐゴシック" charset="0"/>
                <a:cs typeface="Arial"/>
              </a:rPr>
              <a:t>Epistolary Form</a:t>
            </a:r>
          </a:p>
        </p:txBody>
      </p:sp>
      <p:sp>
        <p:nvSpPr>
          <p:cNvPr id="92162" name="Rectangle 2"/>
          <p:cNvSpPr>
            <a:spLocks noChangeArrowheads="1"/>
          </p:cNvSpPr>
          <p:nvPr/>
        </p:nvSpPr>
        <p:spPr bwMode="auto">
          <a:xfrm>
            <a:off x="0" y="0"/>
            <a:ext cx="9144000" cy="6858000"/>
          </a:xfrm>
          <a:prstGeom prst="rect">
            <a:avLst/>
          </a:prstGeom>
          <a:gradFill rotWithShape="1">
            <a:gsLst>
              <a:gs pos="0">
                <a:srgbClr val="292929"/>
              </a:gs>
              <a:gs pos="50000">
                <a:schemeClr val="tx1"/>
              </a:gs>
              <a:gs pos="100000">
                <a:srgbClr val="292929"/>
              </a:gs>
            </a:gsLst>
            <a:lin ang="2700000" scaled="1"/>
          </a:gradFill>
          <a:ln w="9525">
            <a:no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pic>
        <p:nvPicPr>
          <p:cNvPr id="188420" name="Picture 3" descr="NRVLT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60825" y="0"/>
            <a:ext cx="50831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164" name="Text Box 4"/>
          <p:cNvSpPr txBox="1">
            <a:spLocks noChangeArrowheads="1"/>
          </p:cNvSpPr>
          <p:nvPr/>
        </p:nvSpPr>
        <p:spPr bwMode="auto">
          <a:xfrm>
            <a:off x="228600" y="116632"/>
            <a:ext cx="6935688" cy="2991588"/>
          </a:xfrm>
          <a:prstGeom prst="rect">
            <a:avLst/>
          </a:prstGeom>
          <a:noFill/>
          <a:ln w="9525">
            <a:noFill/>
            <a:miter lim="800000"/>
            <a:headEnd/>
            <a:tailEnd/>
          </a:ln>
          <a:effectLst/>
        </p:spPr>
        <p:txBody>
          <a:bodyPr wrap="square">
            <a:spAutoFit/>
          </a:bodyPr>
          <a:lstStyle>
            <a:lvl1pPr marL="228600" indent="-228600"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228600" marR="0" lvl="0" indent="-22860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rPr>
              <a:t>Epistolary Form</a:t>
            </a:r>
          </a:p>
          <a:p>
            <a:pPr marL="228600" marR="0" lvl="0" indent="-228600" algn="l" defTabSz="914400" rtl="0" eaLnBrk="1" fontAlgn="base" latinLnBrk="0" hangingPunct="1">
              <a:lnSpc>
                <a:spcPct val="100000"/>
              </a:lnSpc>
              <a:spcBef>
                <a:spcPct val="50000"/>
              </a:spcBef>
              <a:spcAft>
                <a:spcPct val="0"/>
              </a:spcAft>
              <a:buClrTx/>
              <a:buSzTx/>
              <a:buFontTx/>
              <a:buNone/>
              <a:tabLst/>
              <a:defRPr/>
            </a:pPr>
            <a:endParaRPr kumimoji="0" lang="en-US" sz="1200" b="1" i="0"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endParaRPr>
          </a:p>
          <a:p>
            <a:pPr marL="228600" marR="0" lvl="0" indent="-228600" algn="l" defTabSz="914400" rtl="0" eaLnBrk="1" fontAlgn="base" latinLnBrk="0" hangingPunct="1">
              <a:lnSpc>
                <a:spcPct val="100000"/>
              </a:lnSpc>
              <a:spcBef>
                <a:spcPct val="20000"/>
              </a:spcBef>
              <a:spcAft>
                <a:spcPct val="0"/>
              </a:spcAft>
              <a:buClrTx/>
              <a:buSzTx/>
              <a:buFontTx/>
              <a:buChar char="•"/>
              <a:tabLst/>
              <a:defRPr/>
            </a:pPr>
            <a:r>
              <a:rPr kumimoji="0" lang="en-US" sz="3200" b="1" i="1" u="none" strike="noStrike" kern="1200" cap="none" spc="0" normalizeH="0" baseline="0" noProof="0" dirty="0">
                <a:ln>
                  <a:noFill/>
                </a:ln>
                <a:solidFill>
                  <a:srgbClr val="FFFF00"/>
                </a:solidFill>
                <a:effectLst>
                  <a:glow rad="127000">
                    <a:srgbClr val="000000">
                      <a:alpha val="96000"/>
                    </a:srgbClr>
                  </a:glow>
                </a:effectLst>
                <a:uLnTx/>
                <a:uFillTx/>
                <a:latin typeface="Arial"/>
                <a:ea typeface="ＭＳ Ｐゴシック" charset="0"/>
                <a:cs typeface="Arial"/>
              </a:rPr>
              <a:t>Opening</a:t>
            </a:r>
            <a:r>
              <a:rPr kumimoji="0" lang="en-US" sz="3200" b="1" i="1"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rPr>
              <a:t> - </a:t>
            </a:r>
            <a:r>
              <a:rPr kumimoji="0" lang="en-US" sz="3200" b="1" i="0"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rPr>
              <a:t>primarily concerned with establishing or enhancing personal contact with the letter recipient </a:t>
            </a:r>
            <a:endParaRPr kumimoji="0" lang="en-US" sz="3200" b="1" i="1"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endParaRPr>
          </a:p>
        </p:txBody>
      </p:sp>
      <p:sp>
        <p:nvSpPr>
          <p:cNvPr id="2" name="Text Box 4">
            <a:extLst>
              <a:ext uri="{FF2B5EF4-FFF2-40B4-BE49-F238E27FC236}">
                <a16:creationId xmlns:a16="http://schemas.microsoft.com/office/drawing/2014/main" id="{CD6170AD-294A-4780-5C41-986850977D45}"/>
              </a:ext>
            </a:extLst>
          </p:cNvPr>
          <p:cNvSpPr txBox="1">
            <a:spLocks noChangeArrowheads="1"/>
          </p:cNvSpPr>
          <p:nvPr/>
        </p:nvSpPr>
        <p:spPr bwMode="auto">
          <a:xfrm>
            <a:off x="874059" y="3370820"/>
            <a:ext cx="6935688" cy="3139321"/>
          </a:xfrm>
          <a:prstGeom prst="rect">
            <a:avLst/>
          </a:prstGeom>
          <a:noFill/>
          <a:ln w="9525">
            <a:noFill/>
            <a:miter lim="800000"/>
            <a:headEnd/>
            <a:tailEnd/>
          </a:ln>
          <a:effectLst/>
        </p:spPr>
        <p:txBody>
          <a:bodyPr wrap="square">
            <a:spAutoFit/>
          </a:bodyPr>
          <a:lstStyle>
            <a:lvl1pPr marL="228600" indent="-228600"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293688" marR="0" lvl="0" indent="-293688"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rPr>
              <a:t>Author</a:t>
            </a:r>
          </a:p>
          <a:p>
            <a:pPr marL="293688" marR="0" lvl="0" indent="-293688"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rPr>
              <a:t>Readers</a:t>
            </a:r>
          </a:p>
          <a:p>
            <a:pPr marL="293688" marR="0" lvl="0" indent="-293688"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rPr>
              <a:t>Greetings</a:t>
            </a:r>
          </a:p>
          <a:p>
            <a:pPr marL="293688" marR="0" lvl="0" indent="-293688"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rPr>
              <a:t>Thanksgiving</a:t>
            </a:r>
            <a:endParaRPr kumimoji="0" lang="en-US" sz="3200" b="1" i="1"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6738" name="Text Box 2" descr="Brown marble"/>
          <p:cNvSpPr txBox="1">
            <a:spLocks noChangeArrowheads="1"/>
          </p:cNvSpPr>
          <p:nvPr/>
        </p:nvSpPr>
        <p:spPr bwMode="auto">
          <a:xfrm>
            <a:off x="3203848" y="2362200"/>
            <a:ext cx="2606780" cy="1323439"/>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5921" dir="2700000" algn="ctr" rotWithShape="0">
              <a:schemeClr val="bg2">
                <a:alpha val="74998"/>
              </a:schemeClr>
            </a:outerShdw>
          </a:effectLst>
        </p:spPr>
        <p:txBody>
          <a:bodyPr wrap="square">
            <a:spAutoFit/>
          </a:bodyPr>
          <a:lstStyle/>
          <a:p>
            <a:r>
              <a:rPr lang="en-US" altLang="zh-CN" sz="4000" dirty="0">
                <a:solidFill>
                  <a:srgbClr val="FFFFFF"/>
                </a:solidFill>
                <a:effectLst>
                  <a:outerShdw blurRad="38100" dist="38100" dir="2700000" algn="tl">
                    <a:srgbClr val="000000"/>
                  </a:outerShdw>
                </a:effectLst>
                <a:latin typeface="Arial"/>
                <a:ea typeface="SimSun" charset="0"/>
                <a:cs typeface="Arial"/>
              </a:rPr>
              <a:t>9</a:t>
            </a:r>
            <a:br>
              <a:rPr lang="en-US" altLang="zh-CN" sz="4000" dirty="0">
                <a:solidFill>
                  <a:srgbClr val="FFFFFF"/>
                </a:solidFill>
                <a:effectLst>
                  <a:outerShdw blurRad="38100" dist="38100" dir="2700000" algn="tl">
                    <a:srgbClr val="000000"/>
                  </a:outerShdw>
                </a:effectLst>
                <a:latin typeface="Arial"/>
                <a:ea typeface="SimSun" charset="0"/>
                <a:cs typeface="Arial"/>
              </a:rPr>
            </a:br>
            <a:r>
              <a:rPr lang="en-US" altLang="zh-CN" sz="4000" dirty="0">
                <a:solidFill>
                  <a:srgbClr val="FFFFFF"/>
                </a:solidFill>
                <a:effectLst>
                  <a:outerShdw blurRad="38100" dist="38100" dir="2700000" algn="tl">
                    <a:srgbClr val="000000"/>
                  </a:outerShdw>
                </a:effectLst>
                <a:latin typeface="Arial"/>
                <a:ea typeface="SimSun" charset="0"/>
                <a:cs typeface="Arial"/>
              </a:rPr>
              <a:t>Apostles</a:t>
            </a:r>
          </a:p>
        </p:txBody>
      </p:sp>
      <p:sp>
        <p:nvSpPr>
          <p:cNvPr id="116739" name="Text Box 3" descr="Brown marble"/>
          <p:cNvSpPr txBox="1">
            <a:spLocks noChangeArrowheads="1"/>
          </p:cNvSpPr>
          <p:nvPr/>
        </p:nvSpPr>
        <p:spPr bwMode="auto">
          <a:xfrm>
            <a:off x="323528" y="2362200"/>
            <a:ext cx="2720118" cy="1323439"/>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5921" dir="2700000" algn="ctr" rotWithShape="0">
              <a:schemeClr val="bg2">
                <a:alpha val="74998"/>
              </a:schemeClr>
            </a:outerShdw>
          </a:effectLst>
        </p:spPr>
        <p:txBody>
          <a:bodyPr wrap="square">
            <a:spAutoFit/>
          </a:bodyPr>
          <a:lstStyle/>
          <a:p>
            <a:r>
              <a:rPr lang="en-US" altLang="zh-CN" sz="4000">
                <a:solidFill>
                  <a:srgbClr val="FFFFFF"/>
                </a:solidFill>
                <a:effectLst>
                  <a:outerShdw blurRad="38100" dist="38100" dir="2700000" algn="tl">
                    <a:srgbClr val="000000"/>
                  </a:outerShdw>
                </a:effectLst>
                <a:latin typeface="Arial"/>
                <a:ea typeface="SimSun" charset="0"/>
                <a:cs typeface="Arial"/>
              </a:rPr>
              <a:t>8</a:t>
            </a:r>
            <a:br>
              <a:rPr lang="en-US" altLang="zh-CN" sz="4000">
                <a:solidFill>
                  <a:srgbClr val="FFFFFF"/>
                </a:solidFill>
                <a:effectLst>
                  <a:outerShdw blurRad="38100" dist="38100" dir="2700000" algn="tl">
                    <a:srgbClr val="000000"/>
                  </a:outerShdw>
                </a:effectLst>
                <a:latin typeface="Arial"/>
                <a:ea typeface="SimSun" charset="0"/>
                <a:cs typeface="Arial"/>
              </a:rPr>
            </a:br>
            <a:r>
              <a:rPr lang="en-US" altLang="zh-CN" sz="4000">
                <a:solidFill>
                  <a:srgbClr val="FFFFFF"/>
                </a:solidFill>
                <a:effectLst>
                  <a:outerShdw blurRad="38100" dist="38100" dir="2700000" algn="tl">
                    <a:srgbClr val="000000"/>
                  </a:outerShdw>
                </a:effectLst>
                <a:latin typeface="Arial"/>
                <a:ea typeface="SimSun" charset="0"/>
                <a:cs typeface="Arial"/>
              </a:rPr>
              <a:t>Meat</a:t>
            </a:r>
          </a:p>
        </p:txBody>
      </p:sp>
      <p:sp>
        <p:nvSpPr>
          <p:cNvPr id="116740" name="Text Box 4" descr="Brown marble"/>
          <p:cNvSpPr txBox="1">
            <a:spLocks noChangeArrowheads="1"/>
          </p:cNvSpPr>
          <p:nvPr/>
        </p:nvSpPr>
        <p:spPr bwMode="auto">
          <a:xfrm>
            <a:off x="6096000" y="2362200"/>
            <a:ext cx="2868488" cy="1323439"/>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5921" dir="2700000" algn="ctr" rotWithShape="0">
              <a:schemeClr val="bg2">
                <a:alpha val="74998"/>
              </a:schemeClr>
            </a:outerShdw>
          </a:effectLst>
        </p:spPr>
        <p:txBody>
          <a:bodyPr wrap="square">
            <a:spAutoFit/>
          </a:bodyPr>
          <a:lstStyle/>
          <a:p>
            <a:r>
              <a:rPr lang="en-US" altLang="zh-CN" sz="4000">
                <a:solidFill>
                  <a:srgbClr val="FFFFFF"/>
                </a:solidFill>
                <a:effectLst>
                  <a:outerShdw blurRad="38100" dist="38100" dir="2700000" algn="tl">
                    <a:srgbClr val="000000"/>
                  </a:outerShdw>
                </a:effectLst>
                <a:latin typeface="Arial"/>
                <a:ea typeface="SimSun" charset="0"/>
                <a:cs typeface="Arial"/>
              </a:rPr>
              <a:t>10</a:t>
            </a:r>
            <a:br>
              <a:rPr lang="en-US" altLang="zh-CN" sz="4000">
                <a:solidFill>
                  <a:srgbClr val="FFFFFF"/>
                </a:solidFill>
                <a:effectLst>
                  <a:outerShdw blurRad="38100" dist="38100" dir="2700000" algn="tl">
                    <a:srgbClr val="000000"/>
                  </a:outerShdw>
                </a:effectLst>
                <a:latin typeface="Arial"/>
                <a:ea typeface="SimSun" charset="0"/>
                <a:cs typeface="Arial"/>
              </a:rPr>
            </a:br>
            <a:r>
              <a:rPr lang="en-US" altLang="zh-CN" sz="4000">
                <a:solidFill>
                  <a:srgbClr val="FFFFFF"/>
                </a:solidFill>
                <a:effectLst>
                  <a:outerShdw blurRad="38100" dist="38100" dir="2700000" algn="tl">
                    <a:srgbClr val="000000"/>
                  </a:outerShdw>
                </a:effectLst>
                <a:latin typeface="Arial"/>
                <a:ea typeface="SimSun" charset="0"/>
                <a:cs typeface="Arial"/>
              </a:rPr>
              <a:t>Temples</a:t>
            </a:r>
          </a:p>
        </p:txBody>
      </p:sp>
      <p:sp>
        <p:nvSpPr>
          <p:cNvPr id="116741" name="Rectangle 5"/>
          <p:cNvSpPr>
            <a:spLocks noGrp="1" noChangeArrowheads="1"/>
          </p:cNvSpPr>
          <p:nvPr>
            <p:ph type="title" idx="4294967295"/>
          </p:nvPr>
        </p:nvSpPr>
        <p:spPr>
          <a:xfrm>
            <a:off x="1371600" y="838200"/>
            <a:ext cx="6705600" cy="762000"/>
          </a:xfrm>
          <a:solidFill>
            <a:srgbClr val="0000FF"/>
          </a:solidFill>
          <a:effectLst>
            <a:outerShdw blurRad="63500" dist="35921" dir="2700000" algn="ctr" rotWithShape="0">
              <a:schemeClr val="tx2">
                <a:alpha val="74998"/>
              </a:schemeClr>
            </a:outerShdw>
          </a:effectLst>
        </p:spPr>
        <p:txBody>
          <a:bodyPr/>
          <a:lstStyle/>
          <a:p>
            <a:pPr algn="ctr"/>
            <a:r>
              <a:rPr lang="en-US" sz="4800" b="1">
                <a:solidFill>
                  <a:schemeClr val="bg1"/>
                </a:solidFill>
                <a:effectLst>
                  <a:outerShdw blurRad="38100" dist="38100" dir="2700000" algn="tl">
                    <a:srgbClr val="000000"/>
                  </a:outerShdw>
                </a:effectLst>
                <a:latin typeface="Arial"/>
                <a:cs typeface="Arial"/>
              </a:rPr>
              <a:t>1 Corinthians 8–10</a:t>
            </a:r>
            <a:endParaRPr lang="en-US" sz="4800" b="1">
              <a:solidFill>
                <a:schemeClr val="bg1"/>
              </a:solidFill>
              <a:latin typeface="Arial"/>
              <a:cs typeface="Arial"/>
            </a:endParaRPr>
          </a:p>
        </p:txBody>
      </p:sp>
      <p:sp>
        <p:nvSpPr>
          <p:cNvPr id="116743" name="Text Box 7" descr="Brown marble"/>
          <p:cNvSpPr txBox="1">
            <a:spLocks noChangeArrowheads="1"/>
          </p:cNvSpPr>
          <p:nvPr/>
        </p:nvSpPr>
        <p:spPr bwMode="auto">
          <a:xfrm>
            <a:off x="323528" y="4149080"/>
            <a:ext cx="2720118" cy="1938992"/>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5921" dir="2700000" algn="ctr" rotWithShape="0">
              <a:schemeClr val="bg2">
                <a:alpha val="74998"/>
              </a:schemeClr>
            </a:outerShdw>
          </a:effectLst>
        </p:spPr>
        <p:txBody>
          <a:bodyPr wrap="square">
            <a:spAutoFit/>
          </a:bodyPr>
          <a:lstStyle/>
          <a:p>
            <a:r>
              <a:rPr lang="en-US" altLang="zh-CN" sz="4000" dirty="0">
                <a:solidFill>
                  <a:srgbClr val="FFFFFF"/>
                </a:solidFill>
                <a:effectLst>
                  <a:outerShdw blurRad="38100" dist="38100" dir="2700000" algn="tl">
                    <a:srgbClr val="000000"/>
                  </a:outerShdw>
                </a:effectLst>
                <a:latin typeface="Arial"/>
                <a:ea typeface="SimSun" charset="0"/>
                <a:cs typeface="Arial"/>
              </a:rPr>
              <a:t>8</a:t>
            </a:r>
            <a:br>
              <a:rPr lang="en-US" altLang="zh-CN" sz="4000" dirty="0">
                <a:solidFill>
                  <a:srgbClr val="FFFFFF"/>
                </a:solidFill>
                <a:effectLst>
                  <a:outerShdw blurRad="38100" dist="38100" dir="2700000" algn="tl">
                    <a:srgbClr val="000000"/>
                  </a:outerShdw>
                </a:effectLst>
                <a:latin typeface="Arial"/>
                <a:ea typeface="SimSun" charset="0"/>
                <a:cs typeface="Arial"/>
              </a:rPr>
            </a:br>
            <a:r>
              <a:rPr lang="en-US" altLang="zh-CN" sz="4000" dirty="0">
                <a:solidFill>
                  <a:srgbClr val="FFFFFF"/>
                </a:solidFill>
                <a:effectLst>
                  <a:outerShdw blurRad="38100" dist="38100" dir="2700000" algn="tl">
                    <a:srgbClr val="000000"/>
                  </a:outerShdw>
                </a:effectLst>
                <a:latin typeface="Arial"/>
                <a:ea typeface="SimSun" charset="0"/>
                <a:cs typeface="Arial"/>
              </a:rPr>
              <a:t>Gray Areas</a:t>
            </a:r>
          </a:p>
        </p:txBody>
      </p:sp>
      <p:sp>
        <p:nvSpPr>
          <p:cNvPr id="7" name="Text Box 6" descr="Brown marble"/>
          <p:cNvSpPr txBox="1">
            <a:spLocks noChangeArrowheads="1"/>
          </p:cNvSpPr>
          <p:nvPr/>
        </p:nvSpPr>
        <p:spPr bwMode="auto">
          <a:xfrm>
            <a:off x="3247098" y="4267201"/>
            <a:ext cx="2520280" cy="1323439"/>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5921" dir="2700000" algn="ctr" rotWithShape="0">
              <a:schemeClr val="bg2">
                <a:alpha val="74998"/>
              </a:schemeClr>
            </a:outerShdw>
          </a:effectLst>
        </p:spPr>
        <p:txBody>
          <a:bodyPr wrap="square">
            <a:spAutoFit/>
          </a:bodyPr>
          <a:lstStyle/>
          <a:p>
            <a:r>
              <a:rPr lang="en-US" altLang="zh-CN" sz="4000" dirty="0">
                <a:solidFill>
                  <a:srgbClr val="FFFFFF"/>
                </a:solidFill>
                <a:effectLst>
                  <a:outerShdw blurRad="38100" dist="38100" dir="2700000" algn="tl">
                    <a:srgbClr val="000000"/>
                  </a:outerShdw>
                </a:effectLst>
                <a:latin typeface="Arial"/>
                <a:ea typeface="SimSun" charset="0"/>
                <a:cs typeface="Arial"/>
              </a:rPr>
              <a:t>9</a:t>
            </a:r>
            <a:br>
              <a:rPr lang="en-US" altLang="zh-CN" sz="4000" dirty="0">
                <a:solidFill>
                  <a:srgbClr val="FFFFFF"/>
                </a:solidFill>
                <a:effectLst>
                  <a:outerShdw blurRad="38100" dist="38100" dir="2700000" algn="tl">
                    <a:srgbClr val="000000"/>
                  </a:outerShdw>
                </a:effectLst>
                <a:latin typeface="Arial"/>
                <a:ea typeface="SimSun" charset="0"/>
                <a:cs typeface="Arial"/>
              </a:rPr>
            </a:br>
            <a:r>
              <a:rPr lang="en-US" altLang="zh-CN" sz="4000" dirty="0">
                <a:solidFill>
                  <a:srgbClr val="FFFFFF"/>
                </a:solidFill>
                <a:effectLst>
                  <a:outerShdw blurRad="38100" dist="38100" dir="2700000" algn="tl">
                    <a:srgbClr val="000000"/>
                  </a:outerShdw>
                </a:effectLst>
                <a:latin typeface="Arial"/>
                <a:ea typeface="SimSun" charset="0"/>
                <a:cs typeface="Arial"/>
              </a:rPr>
              <a:t>Rights</a:t>
            </a:r>
          </a:p>
        </p:txBody>
      </p:sp>
    </p:spTree>
    <p:extLst>
      <p:ext uri="{BB962C8B-B14F-4D97-AF65-F5344CB8AC3E}">
        <p14:creationId xmlns:p14="http://schemas.microsoft.com/office/powerpoint/2010/main" val="3378253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utoUpdateAnimBg="0"/>
    </p:bldLst>
  </p:timing>
</p:sld>
</file>

<file path=ppt/slides/slide2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a:xfrm>
            <a:off x="1219200" y="4876800"/>
            <a:ext cx="6858000" cy="838200"/>
          </a:xfrm>
          <a:noFill/>
        </p:spPr>
        <p:txBody>
          <a:bodyPr/>
          <a:lstStyle/>
          <a:p>
            <a:r>
              <a:rPr lang="en-US" sz="5400">
                <a:solidFill>
                  <a:schemeClr val="bg1"/>
                </a:solidFill>
              </a:rPr>
              <a:t>Do those serving Christ have </a:t>
            </a:r>
            <a:r>
              <a:rPr lang="en-US" sz="5400">
                <a:solidFill>
                  <a:srgbClr val="FFFF00"/>
                </a:solidFill>
              </a:rPr>
              <a:t>rights</a:t>
            </a:r>
            <a:r>
              <a:rPr lang="en-US" sz="5400">
                <a:solidFill>
                  <a:schemeClr val="bg1"/>
                </a:solidFill>
              </a:rPr>
              <a:t>?</a:t>
            </a:r>
            <a:endParaRPr lang="en-US">
              <a:solidFill>
                <a:schemeClr val="bg1"/>
              </a:solidFill>
            </a:endParaRPr>
          </a:p>
        </p:txBody>
      </p:sp>
      <p:sp>
        <p:nvSpPr>
          <p:cNvPr id="78852" name="WordArt 4"/>
          <p:cNvSpPr>
            <a:spLocks noChangeArrowheads="1" noChangeShapeType="1" noTextEdit="1"/>
          </p:cNvSpPr>
          <p:nvPr/>
        </p:nvSpPr>
        <p:spPr bwMode="auto">
          <a:xfrm>
            <a:off x="3733800" y="914400"/>
            <a:ext cx="1112838" cy="2262188"/>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eaLnBrk="0" hangingPunct="0"/>
            <a:r>
              <a:rPr lang="en-US" sz="3600" b="0" kern="10">
                <a:gradFill rotWithShape="0">
                  <a:gsLst>
                    <a:gs pos="0">
                      <a:srgbClr val="FFFF00"/>
                    </a:gs>
                    <a:gs pos="100000">
                      <a:srgbClr val="FF9933"/>
                    </a:gs>
                  </a:gsLst>
                  <a:path path="rect">
                    <a:fillToRect l="50000" t="50000" r="50000" b="50000"/>
                  </a:path>
                </a:gradFill>
                <a:effectLst>
                  <a:outerShdw blurRad="63500" dist="35921" dir="2700000" algn="ctr" rotWithShape="0">
                    <a:srgbClr val="C0C0C0"/>
                  </a:outerShdw>
                </a:effectLst>
                <a:latin typeface="Impact"/>
                <a:ea typeface="Impact"/>
                <a:cs typeface="Impact"/>
              </a:rPr>
              <a:t>?</a:t>
            </a:r>
          </a:p>
        </p:txBody>
      </p:sp>
      <p:sp>
        <p:nvSpPr>
          <p:cNvPr id="78853" name="WordArt 5"/>
          <p:cNvSpPr>
            <a:spLocks noChangeArrowheads="1" noChangeShapeType="1" noTextEdit="1"/>
          </p:cNvSpPr>
          <p:nvPr/>
        </p:nvSpPr>
        <p:spPr bwMode="auto">
          <a:xfrm>
            <a:off x="4724400" y="1981200"/>
            <a:ext cx="1795463" cy="2227263"/>
          </a:xfrm>
          <a:prstGeom prst="rect">
            <a:avLst/>
          </a:prstGeom>
        </p:spPr>
        <p:txBody>
          <a:bodyPr wrap="none" fromWordArt="1">
            <a:prstTxWarp prst="textSlantUp">
              <a:avLst>
                <a:gd name="adj" fmla="val 32056"/>
              </a:avLst>
            </a:prstTxWarp>
          </a:bodyPr>
          <a:lstStyle/>
          <a:p>
            <a:pPr eaLnBrk="0" hangingPunct="0"/>
            <a:r>
              <a:rPr lang="en-US" sz="3600" b="0" kern="10">
                <a:ln w="9525">
                  <a:solidFill>
                    <a:srgbClr val="CC99FF"/>
                  </a:solidFill>
                  <a:round/>
                  <a:headEnd/>
                  <a:tailEnd/>
                </a:ln>
                <a:gradFill rotWithShape="0">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rPr>
              <a:t>?</a:t>
            </a:r>
          </a:p>
        </p:txBody>
      </p:sp>
      <p:sp>
        <p:nvSpPr>
          <p:cNvPr id="78854" name="WordArt 6"/>
          <p:cNvSpPr>
            <a:spLocks noChangeArrowheads="1" noChangeShapeType="1" noTextEdit="1"/>
          </p:cNvSpPr>
          <p:nvPr/>
        </p:nvSpPr>
        <p:spPr bwMode="auto">
          <a:xfrm>
            <a:off x="1828800" y="1752600"/>
            <a:ext cx="2360613" cy="2074863"/>
          </a:xfrm>
          <a:prstGeom prst="rect">
            <a:avLst/>
          </a:prstGeom>
        </p:spPr>
        <p:txBody>
          <a:bodyPr wrap="none" fromWordArt="1">
            <a:prstTxWarp prst="textPlain">
              <a:avLst>
                <a:gd name="adj" fmla="val 50000"/>
              </a:avLst>
            </a:prstTxWarp>
          </a:bodyPr>
          <a:lstStyle/>
          <a:p>
            <a:pPr eaLnBrk="0" hangingPunct="0"/>
            <a:r>
              <a:rPr lang="en-US" sz="3600" b="0" kern="1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a:t>
            </a:r>
          </a:p>
        </p:txBody>
      </p:sp>
    </p:spTree>
    <p:extLst>
      <p:ext uri="{BB962C8B-B14F-4D97-AF65-F5344CB8AC3E}">
        <p14:creationId xmlns:p14="http://schemas.microsoft.com/office/powerpoint/2010/main" val="3860512067"/>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270891-A349-581D-877C-6D73219B4C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9144000" cy="6857999"/>
          </a:xfrm>
          <a:prstGeom prst="rect">
            <a:avLst/>
          </a:prstGeom>
        </p:spPr>
      </p:pic>
      <p:sp>
        <p:nvSpPr>
          <p:cNvPr id="80900" name="Rectangle 4"/>
          <p:cNvSpPr>
            <a:spLocks noGrp="1" noChangeArrowheads="1"/>
          </p:cNvSpPr>
          <p:nvPr>
            <p:ph type="title" idx="4294967295"/>
          </p:nvPr>
        </p:nvSpPr>
        <p:spPr>
          <a:xfrm>
            <a:off x="0" y="762000"/>
            <a:ext cx="9144000" cy="5486400"/>
          </a:xfrm>
          <a:noFill/>
          <a:effectLst>
            <a:outerShdw blurRad="63500" dist="35921" dir="2700000" algn="ctr" rotWithShape="0">
              <a:schemeClr val="tx1">
                <a:alpha val="74998"/>
              </a:schemeClr>
            </a:outerShdw>
          </a:effectLst>
        </p:spPr>
        <p:txBody>
          <a:bodyPr/>
          <a:lstStyle/>
          <a:p>
            <a:r>
              <a:rPr lang="en-US" sz="6000" dirty="0">
                <a:solidFill>
                  <a:schemeClr val="bg1"/>
                </a:solidFill>
                <a:latin typeface="Arial" charset="0"/>
              </a:rPr>
              <a:t>I. Servants of Christ have </a:t>
            </a:r>
            <a:r>
              <a:rPr lang="en-US" sz="6000" dirty="0">
                <a:solidFill>
                  <a:srgbClr val="FFCC00"/>
                </a:solidFill>
                <a:latin typeface="Arial" charset="0"/>
              </a:rPr>
              <a:t>rights</a:t>
            </a:r>
            <a:r>
              <a:rPr lang="en-US" sz="6000" dirty="0">
                <a:solidFill>
                  <a:schemeClr val="bg1"/>
                </a:solidFill>
                <a:latin typeface="Arial" charset="0"/>
              </a:rPr>
              <a:t> (</a:t>
            </a:r>
            <a:r>
              <a:rPr lang="en-US" sz="6000" dirty="0">
                <a:solidFill>
                  <a:schemeClr val="bg1"/>
                </a:solidFill>
                <a:latin typeface="Arial" charset="0"/>
                <a:cs typeface="ＭＳ Ｐゴシック" charset="-128"/>
              </a:rPr>
              <a:t>1 Cor </a:t>
            </a:r>
            <a:r>
              <a:rPr lang="en-US" sz="6000" dirty="0">
                <a:solidFill>
                  <a:schemeClr val="bg1"/>
                </a:solidFill>
                <a:latin typeface="Arial" charset="0"/>
              </a:rPr>
              <a:t>9:1-14).</a:t>
            </a:r>
            <a:endParaRPr lang="en-US" sz="8800" dirty="0">
              <a:latin typeface="Arial" charset="0"/>
            </a:endParaRPr>
          </a:p>
        </p:txBody>
      </p:sp>
    </p:spTree>
    <p:extLst>
      <p:ext uri="{BB962C8B-B14F-4D97-AF65-F5344CB8AC3E}">
        <p14:creationId xmlns:p14="http://schemas.microsoft.com/office/powerpoint/2010/main" val="14523700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8786" name="Rectangle 2"/>
          <p:cNvSpPr>
            <a:spLocks noGrp="1" noChangeArrowheads="1"/>
          </p:cNvSpPr>
          <p:nvPr>
            <p:ph type="ctrTitle"/>
          </p:nvPr>
        </p:nvSpPr>
        <p:spPr>
          <a:xfrm>
            <a:off x="0" y="381000"/>
            <a:ext cx="9144000" cy="1981200"/>
          </a:xfrm>
          <a:gradFill rotWithShape="0">
            <a:gsLst>
              <a:gs pos="0">
                <a:srgbClr val="800080">
                  <a:gamma/>
                  <a:shade val="46275"/>
                  <a:invGamma/>
                </a:srgbClr>
              </a:gs>
              <a:gs pos="100000">
                <a:srgbClr val="800080"/>
              </a:gs>
            </a:gsLst>
            <a:lin ang="5400000" scaled="1"/>
          </a:gradFill>
        </p:spPr>
        <p:txBody>
          <a:bodyPr/>
          <a:lstStyle/>
          <a:p>
            <a:r>
              <a:rPr lang="en-US" sz="4000" dirty="0">
                <a:solidFill>
                  <a:schemeClr val="bg1"/>
                </a:solidFill>
                <a:effectLst>
                  <a:outerShdw blurRad="38100" dist="38100" dir="2700000" algn="tl">
                    <a:srgbClr val="000000"/>
                  </a:outerShdw>
                </a:effectLst>
              </a:rPr>
              <a:t>How Greek and Roman Philosophers and Religious Teachers Were Paid in Paul</a:t>
            </a:r>
            <a:r>
              <a:rPr lang="fr-FR" altLang="ja-JP" sz="4000" dirty="0">
                <a:solidFill>
                  <a:schemeClr val="bg1"/>
                </a:solidFill>
                <a:effectLst>
                  <a:outerShdw blurRad="38100" dist="38100" dir="2700000" algn="tl">
                    <a:srgbClr val="000000"/>
                  </a:outerShdw>
                </a:effectLst>
              </a:rPr>
              <a:t>'</a:t>
            </a:r>
            <a:r>
              <a:rPr lang="en-US" sz="4000" dirty="0">
                <a:solidFill>
                  <a:schemeClr val="bg1"/>
                </a:solidFill>
                <a:effectLst>
                  <a:outerShdw blurRad="38100" dist="38100" dir="2700000" algn="tl">
                    <a:srgbClr val="000000"/>
                  </a:outerShdw>
                </a:effectLst>
              </a:rPr>
              <a:t>s Day </a:t>
            </a:r>
            <a:endParaRPr lang="en-US" dirty="0">
              <a:solidFill>
                <a:schemeClr val="bg1"/>
              </a:solidFill>
            </a:endParaRPr>
          </a:p>
        </p:txBody>
      </p:sp>
      <p:sp>
        <p:nvSpPr>
          <p:cNvPr id="118787" name="Rectangle 3"/>
          <p:cNvSpPr>
            <a:spLocks noChangeArrowheads="1"/>
          </p:cNvSpPr>
          <p:nvPr/>
        </p:nvSpPr>
        <p:spPr bwMode="auto">
          <a:xfrm>
            <a:off x="990600" y="2590800"/>
            <a:ext cx="7315200" cy="3429000"/>
          </a:xfrm>
          <a:prstGeom prst="rect">
            <a:avLst/>
          </a:prstGeom>
          <a:noFill/>
          <a:ln>
            <a:noFill/>
          </a:ln>
          <a:extLst>
            <a:ext uri="{909E8E84-426E-40dd-AFC4-6F175D3DCCD1}">
              <a14:hiddenFill xmlns="" xmlns:a14="http://schemas.microsoft.com/office/drawing/2010/main">
                <a:gradFill rotWithShape="0">
                  <a:gsLst>
                    <a:gs pos="0">
                      <a:schemeClr val="accent2"/>
                    </a:gs>
                    <a:gs pos="100000">
                      <a:schemeClr val="accent2">
                        <a:gamma/>
                        <a:shade val="46275"/>
                        <a:invGamma/>
                      </a:schemeClr>
                    </a:gs>
                  </a:gsLst>
                  <a:path path="shape">
                    <a:fillToRect l="50000" t="50000" r="50000" b="50000"/>
                  </a:path>
                </a:gra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algn="l"/>
            <a:r>
              <a:rPr lang="en-US" sz="4000" b="0">
                <a:solidFill>
                  <a:srgbClr val="FFFFFF"/>
                </a:solidFill>
              </a:rPr>
              <a:t>• Charged fees</a:t>
            </a:r>
            <a:br>
              <a:rPr lang="en-US" sz="4000" b="0">
                <a:solidFill>
                  <a:srgbClr val="FFFFFF"/>
                </a:solidFill>
              </a:rPr>
            </a:br>
            <a:r>
              <a:rPr lang="en-US" sz="4000" b="0">
                <a:solidFill>
                  <a:srgbClr val="FFFFFF"/>
                </a:solidFill>
              </a:rPr>
              <a:t>• Stayed with rich people</a:t>
            </a:r>
            <a:br>
              <a:rPr lang="en-US" sz="4000" b="0">
                <a:solidFill>
                  <a:srgbClr val="FFFFFF"/>
                </a:solidFill>
              </a:rPr>
            </a:br>
            <a:r>
              <a:rPr lang="en-US" sz="4000" b="0">
                <a:solidFill>
                  <a:srgbClr val="FFFFFF"/>
                </a:solidFill>
              </a:rPr>
              <a:t>• Begged</a:t>
            </a:r>
            <a:br>
              <a:rPr lang="en-US" sz="4000" b="0">
                <a:solidFill>
                  <a:srgbClr val="FFFFFF"/>
                </a:solidFill>
              </a:rPr>
            </a:br>
            <a:r>
              <a:rPr lang="en-US" sz="4000" b="0">
                <a:solidFill>
                  <a:srgbClr val="FFFFFF"/>
                </a:solidFill>
              </a:rPr>
              <a:t>• Worked at a trade</a:t>
            </a:r>
          </a:p>
        </p:txBody>
      </p:sp>
    </p:spTree>
    <p:extLst>
      <p:ext uri="{BB962C8B-B14F-4D97-AF65-F5344CB8AC3E}">
        <p14:creationId xmlns:p14="http://schemas.microsoft.com/office/powerpoint/2010/main" val="27750954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878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7" grpId="0" build="p" autoUpdateAnimBg="0"/>
    </p:bld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idx="4294967295"/>
          </p:nvPr>
        </p:nvSpPr>
        <p:spPr/>
        <p:txBody>
          <a:bodyPr/>
          <a:lstStyle/>
          <a:p>
            <a:r>
              <a:rPr lang="en-US" sz="4000" b="1">
                <a:solidFill>
                  <a:schemeClr val="bg1"/>
                </a:solidFill>
                <a:latin typeface="Arial"/>
                <a:cs typeface="Arial"/>
              </a:rPr>
              <a:t>How did Paul support himself?</a:t>
            </a:r>
            <a:endParaRPr lang="en-US">
              <a:latin typeface="Arial"/>
              <a:cs typeface="Arial"/>
            </a:endParaRPr>
          </a:p>
        </p:txBody>
      </p:sp>
      <p:pic>
        <p:nvPicPr>
          <p:cNvPr id="13517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457200"/>
            <a:ext cx="9753600" cy="7315200"/>
          </a:xfrm>
          <a:prstGeom prst="rect">
            <a:avLst/>
          </a:prstGeom>
          <a:noFill/>
          <a:ln>
            <a:noFill/>
          </a:ln>
          <a:effectLst/>
          <a:extLst>
            <a:ext uri="{909E8E84-426E-40dd-AFC4-6F175D3DCCD1}">
              <a14:hiddenFill xmlns="" xmlns:a14="http://schemas.microsoft.com/office/drawing/2010/main">
                <a:gradFill rotWithShape="1">
                  <a:gsLst>
                    <a:gs pos="0">
                      <a:srgbClr val="000066"/>
                    </a:gs>
                    <a:gs pos="50000">
                      <a:schemeClr val="tx1"/>
                    </a:gs>
                    <a:gs pos="100000">
                      <a:srgbClr val="000066"/>
                    </a:gs>
                  </a:gsLst>
                  <a:lin ang="2700000" scaled="1"/>
                </a:gra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29783" dir="1514402" algn="ctr" rotWithShape="0">
                    <a:schemeClr val="bg2">
                      <a:alpha val="74998"/>
                    </a:schemeClr>
                  </a:outerShdw>
                </a:effectLst>
              </a14:hiddenEffects>
            </a:ext>
          </a:extLst>
        </p:spPr>
      </p:pic>
      <p:sp>
        <p:nvSpPr>
          <p:cNvPr id="135172" name="Text Box 4"/>
          <p:cNvSpPr txBox="1">
            <a:spLocks noChangeArrowheads="1"/>
          </p:cNvSpPr>
          <p:nvPr/>
        </p:nvSpPr>
        <p:spPr bwMode="auto">
          <a:xfrm>
            <a:off x="457200" y="2819400"/>
            <a:ext cx="2895600" cy="701675"/>
          </a:xfrm>
          <a:prstGeom prst="rect">
            <a:avLst/>
          </a:prstGeom>
          <a:noFill/>
          <a:ln>
            <a:noFill/>
          </a:ln>
          <a:effectLst>
            <a:outerShdw blurRad="63500" dist="29783" dir="1514402" algn="ctr" rotWithShape="0">
              <a:schemeClr val="tx1">
                <a:alpha val="74998"/>
              </a:schemeClr>
            </a:outerShdw>
          </a:effectLst>
          <a:extLst>
            <a:ext uri="{909E8E84-426E-40dd-AFC4-6F175D3DCCD1}">
              <a14:hiddenFill xmlns="" xmlns:a14="http://schemas.microsoft.com/office/drawing/2010/main">
                <a:gradFill rotWithShape="1">
                  <a:gsLst>
                    <a:gs pos="0">
                      <a:srgbClr val="000066"/>
                    </a:gs>
                    <a:gs pos="50000">
                      <a:schemeClr val="tx1"/>
                    </a:gs>
                    <a:gs pos="100000">
                      <a:srgbClr val="000066"/>
                    </a:gs>
                  </a:gsLst>
                  <a:lin ang="2700000" scaled="1"/>
                </a:gra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pPr>
            <a:r>
              <a:rPr lang="en-US" sz="4000">
                <a:solidFill>
                  <a:srgbClr val="FFFFFF"/>
                </a:solidFill>
                <a:effectLst>
                  <a:glow rad="139700">
                    <a:schemeClr val="tx1">
                      <a:alpha val="75000"/>
                    </a:schemeClr>
                  </a:glow>
                </a:effectLst>
                <a:latin typeface="Arial"/>
                <a:cs typeface="Arial"/>
              </a:rPr>
              <a:t>Corinth</a:t>
            </a:r>
          </a:p>
        </p:txBody>
      </p:sp>
      <p:sp>
        <p:nvSpPr>
          <p:cNvPr id="135173" name="Oval 5"/>
          <p:cNvSpPr>
            <a:spLocks noChangeArrowheads="1"/>
          </p:cNvSpPr>
          <p:nvPr/>
        </p:nvSpPr>
        <p:spPr bwMode="auto">
          <a:xfrm>
            <a:off x="1728788" y="2686050"/>
            <a:ext cx="152400" cy="152400"/>
          </a:xfrm>
          <a:prstGeom prst="ellipse">
            <a:avLst/>
          </a:prstGeom>
          <a:solidFill>
            <a:schemeClr val="bg1"/>
          </a:solidFill>
          <a:ln>
            <a:noFill/>
          </a:ln>
          <a:effectLst>
            <a:outerShdw blurRad="63500" dist="29783" dir="1514402" algn="ctr" rotWithShape="0">
              <a:schemeClr val="tx1">
                <a:alpha val="74998"/>
              </a:schemeClr>
            </a:outerShdw>
          </a:effectLst>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algn="l" eaLnBrk="0" hangingPunct="0"/>
            <a:endParaRPr lang="en-US" b="0">
              <a:solidFill>
                <a:srgbClr val="000000"/>
              </a:solidFill>
              <a:effectLst>
                <a:glow rad="139700">
                  <a:schemeClr val="tx1">
                    <a:alpha val="75000"/>
                  </a:schemeClr>
                </a:glow>
              </a:effectLst>
              <a:latin typeface="Arial"/>
              <a:cs typeface="Arial"/>
            </a:endParaRPr>
          </a:p>
        </p:txBody>
      </p:sp>
      <p:sp>
        <p:nvSpPr>
          <p:cNvPr id="135174" name="Text Box 6"/>
          <p:cNvSpPr txBox="1">
            <a:spLocks noChangeArrowheads="1"/>
          </p:cNvSpPr>
          <p:nvPr/>
        </p:nvSpPr>
        <p:spPr bwMode="auto">
          <a:xfrm>
            <a:off x="381000" y="5546725"/>
            <a:ext cx="8458200" cy="701675"/>
          </a:xfrm>
          <a:prstGeom prst="rect">
            <a:avLst/>
          </a:prstGeom>
          <a:noFill/>
          <a:ln>
            <a:noFill/>
          </a:ln>
          <a:effectLst>
            <a:outerShdw blurRad="63500" dist="29783" dir="1514402" algn="ctr" rotWithShape="0">
              <a:schemeClr val="tx1">
                <a:alpha val="74998"/>
              </a:schemeClr>
            </a:outerShdw>
          </a:effectLst>
          <a:extLst>
            <a:ext uri="{909E8E84-426E-40dd-AFC4-6F175D3DCCD1}">
              <a14:hiddenFill xmlns="" xmlns:a14="http://schemas.microsoft.com/office/drawing/2010/main">
                <a:gradFill rotWithShape="1">
                  <a:gsLst>
                    <a:gs pos="0">
                      <a:srgbClr val="000066"/>
                    </a:gs>
                    <a:gs pos="50000">
                      <a:schemeClr val="tx1"/>
                    </a:gs>
                    <a:gs pos="100000">
                      <a:srgbClr val="000066"/>
                    </a:gs>
                  </a:gsLst>
                  <a:lin ang="2700000" scaled="1"/>
                </a:gra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pPr>
            <a:r>
              <a:rPr lang="en-US" sz="4000" dirty="0">
                <a:solidFill>
                  <a:srgbClr val="FFFFFF"/>
                </a:solidFill>
                <a:effectLst>
                  <a:glow rad="139700">
                    <a:schemeClr val="tx1">
                      <a:alpha val="75000"/>
                    </a:schemeClr>
                  </a:glow>
                </a:effectLst>
                <a:latin typeface="Arial"/>
                <a:cs typeface="Arial"/>
              </a:rPr>
              <a:t>How did Paul support himself?</a:t>
            </a:r>
          </a:p>
        </p:txBody>
      </p:sp>
      <p:sp>
        <p:nvSpPr>
          <p:cNvPr id="135175" name="Oval 7"/>
          <p:cNvSpPr>
            <a:spLocks noChangeArrowheads="1"/>
          </p:cNvSpPr>
          <p:nvPr/>
        </p:nvSpPr>
        <p:spPr bwMode="auto">
          <a:xfrm>
            <a:off x="3962400" y="2743200"/>
            <a:ext cx="152400" cy="152400"/>
          </a:xfrm>
          <a:prstGeom prst="ellipse">
            <a:avLst/>
          </a:prstGeom>
          <a:solidFill>
            <a:schemeClr val="bg1"/>
          </a:solidFill>
          <a:ln>
            <a:noFill/>
          </a:ln>
          <a:effectLst>
            <a:outerShdw blurRad="63500" dist="29783" dir="1514402" algn="ctr" rotWithShape="0">
              <a:schemeClr val="tx1">
                <a:alpha val="74998"/>
              </a:schemeClr>
            </a:outerShdw>
          </a:effectLst>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algn="l" eaLnBrk="0" hangingPunct="0"/>
            <a:endParaRPr lang="en-US" b="0">
              <a:solidFill>
                <a:srgbClr val="000000"/>
              </a:solidFill>
              <a:effectLst>
                <a:glow rad="139700">
                  <a:schemeClr val="tx1">
                    <a:alpha val="75000"/>
                  </a:schemeClr>
                </a:glow>
              </a:effectLst>
              <a:latin typeface="Arial"/>
              <a:cs typeface="Arial"/>
            </a:endParaRPr>
          </a:p>
        </p:txBody>
      </p:sp>
      <p:sp>
        <p:nvSpPr>
          <p:cNvPr id="135176" name="Text Box 8"/>
          <p:cNvSpPr txBox="1">
            <a:spLocks noChangeArrowheads="1"/>
          </p:cNvSpPr>
          <p:nvPr/>
        </p:nvSpPr>
        <p:spPr bwMode="auto">
          <a:xfrm>
            <a:off x="457200" y="0"/>
            <a:ext cx="2895600" cy="701675"/>
          </a:xfrm>
          <a:prstGeom prst="rect">
            <a:avLst/>
          </a:prstGeom>
          <a:noFill/>
          <a:ln>
            <a:noFill/>
          </a:ln>
          <a:effectLst>
            <a:outerShdw blurRad="63500" dist="29783" dir="1514402" algn="ctr" rotWithShape="0">
              <a:schemeClr val="tx1">
                <a:alpha val="74998"/>
              </a:schemeClr>
            </a:outerShdw>
          </a:effectLst>
          <a:extLst>
            <a:ext uri="{909E8E84-426E-40dd-AFC4-6F175D3DCCD1}">
              <a14:hiddenFill xmlns="" xmlns:a14="http://schemas.microsoft.com/office/drawing/2010/main">
                <a:gradFill rotWithShape="1">
                  <a:gsLst>
                    <a:gs pos="0">
                      <a:srgbClr val="000066"/>
                    </a:gs>
                    <a:gs pos="50000">
                      <a:schemeClr val="tx1"/>
                    </a:gs>
                    <a:gs pos="100000">
                      <a:srgbClr val="000066"/>
                    </a:gs>
                  </a:gsLst>
                  <a:lin ang="2700000" scaled="1"/>
                </a:gra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l">
              <a:spcBef>
                <a:spcPct val="50000"/>
              </a:spcBef>
            </a:pPr>
            <a:r>
              <a:rPr lang="en-US" sz="4000">
                <a:solidFill>
                  <a:srgbClr val="FFFFFF"/>
                </a:solidFill>
                <a:effectLst>
                  <a:glow rad="139700">
                    <a:schemeClr val="tx1">
                      <a:alpha val="75000"/>
                    </a:schemeClr>
                  </a:glow>
                </a:effectLst>
                <a:latin typeface="Arial"/>
                <a:cs typeface="Arial"/>
              </a:rPr>
              <a:t>Macedonia</a:t>
            </a:r>
          </a:p>
        </p:txBody>
      </p:sp>
      <p:grpSp>
        <p:nvGrpSpPr>
          <p:cNvPr id="135180" name="Group 12"/>
          <p:cNvGrpSpPr>
            <a:grpSpLocks/>
          </p:cNvGrpSpPr>
          <p:nvPr/>
        </p:nvGrpSpPr>
        <p:grpSpPr bwMode="auto">
          <a:xfrm>
            <a:off x="1447800" y="762000"/>
            <a:ext cx="762000" cy="1752600"/>
            <a:chOff x="912" y="480"/>
            <a:chExt cx="480" cy="1104"/>
          </a:xfrm>
        </p:grpSpPr>
        <p:sp>
          <p:nvSpPr>
            <p:cNvPr id="135178" name="AutoShape 10"/>
            <p:cNvSpPr>
              <a:spLocks noChangeArrowheads="1"/>
            </p:cNvSpPr>
            <p:nvPr/>
          </p:nvSpPr>
          <p:spPr bwMode="auto">
            <a:xfrm>
              <a:off x="912" y="480"/>
              <a:ext cx="480" cy="1104"/>
            </a:xfrm>
            <a:prstGeom prst="downArrow">
              <a:avLst>
                <a:gd name="adj1" fmla="val 50000"/>
                <a:gd name="adj2" fmla="val 57500"/>
              </a:avLst>
            </a:prstGeom>
            <a:solidFill>
              <a:schemeClr val="accent1"/>
            </a:solidFill>
            <a:ln w="9525">
              <a:solidFill>
                <a:schemeClr val="tx1"/>
              </a:solidFill>
              <a:miter lim="800000"/>
              <a:headEnd/>
              <a:tailEnd/>
            </a:ln>
          </p:spPr>
          <p:txBody>
            <a:bodyPr wrap="none" anchor="ctr"/>
            <a:lstStyle/>
            <a:p>
              <a:pPr algn="l" eaLnBrk="0" hangingPunct="0"/>
              <a:endParaRPr lang="en-US" b="0">
                <a:solidFill>
                  <a:srgbClr val="000000"/>
                </a:solidFill>
                <a:effectLst>
                  <a:glow rad="139700">
                    <a:schemeClr val="tx1">
                      <a:alpha val="75000"/>
                    </a:schemeClr>
                  </a:glow>
                </a:effectLst>
                <a:latin typeface="Arial"/>
                <a:cs typeface="Arial"/>
              </a:endParaRPr>
            </a:p>
          </p:txBody>
        </p:sp>
        <p:sp>
          <p:nvSpPr>
            <p:cNvPr id="135179" name="WordArt 11"/>
            <p:cNvSpPr>
              <a:spLocks noChangeArrowheads="1" noChangeShapeType="1" noTextEdit="1"/>
            </p:cNvSpPr>
            <p:nvPr/>
          </p:nvSpPr>
          <p:spPr bwMode="auto">
            <a:xfrm>
              <a:off x="1056" y="816"/>
              <a:ext cx="192" cy="408"/>
            </a:xfrm>
            <a:prstGeom prst="rect">
              <a:avLst/>
            </a:prstGeom>
            <a:extLst>
              <a:ext uri="{AF507438-7753-43e0-B8FC-AC1667EBCBE1}">
                <a14:hiddenEffects xmlns="" xmlns:a14="http://schemas.microsoft.com/office/drawing/2010/main">
                  <a:effectLst/>
                </a14:hiddenEffects>
              </a:ext>
            </a:extLst>
          </p:spPr>
          <p:txBody>
            <a:bodyPr wrap="none" fromWordArt="1">
              <a:prstTxWarp prst="textPlain">
                <a:avLst>
                  <a:gd name="adj" fmla="val 50000"/>
                </a:avLst>
              </a:prstTxWarp>
            </a:bodyPr>
            <a:lstStyle/>
            <a:p>
              <a:pPr eaLnBrk="0" hangingPunct="0"/>
              <a:r>
                <a:rPr lang="en-US" sz="3600" b="0" kern="10">
                  <a:ln w="9525">
                    <a:solidFill>
                      <a:srgbClr val="000000"/>
                    </a:solidFill>
                    <a:round/>
                    <a:headEnd/>
                    <a:tailEnd/>
                  </a:ln>
                  <a:solidFill>
                    <a:srgbClr val="FFFFFF"/>
                  </a:solidFill>
                  <a:effectLst>
                    <a:glow rad="139700">
                      <a:schemeClr val="tx1">
                        <a:alpha val="75000"/>
                      </a:schemeClr>
                    </a:glow>
                  </a:effectLst>
                  <a:latin typeface="Arial"/>
                  <a:ea typeface="Arial Black"/>
                  <a:cs typeface="Arial"/>
                </a:rPr>
                <a:t>$</a:t>
              </a:r>
            </a:p>
          </p:txBody>
        </p:sp>
      </p:grpSp>
    </p:spTree>
    <p:extLst>
      <p:ext uri="{BB962C8B-B14F-4D97-AF65-F5344CB8AC3E}">
        <p14:creationId xmlns:p14="http://schemas.microsoft.com/office/powerpoint/2010/main" val="270060206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5176"/>
                                        </p:tgtEl>
                                        <p:attrNameLst>
                                          <p:attrName>style.visibility</p:attrName>
                                        </p:attrNameLst>
                                      </p:cBhvr>
                                      <p:to>
                                        <p:strVal val="visible"/>
                                      </p:to>
                                    </p:set>
                                    <p:animEffect transition="in" filter="fade">
                                      <p:cBhvr>
                                        <p:cTn id="7" dur="2000"/>
                                        <p:tgtEl>
                                          <p:spTgt spid="135176"/>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35172"/>
                                        </p:tgtEl>
                                        <p:attrNameLst>
                                          <p:attrName>style.visibility</p:attrName>
                                        </p:attrNameLst>
                                      </p:cBhvr>
                                      <p:to>
                                        <p:strVal val="visible"/>
                                      </p:to>
                                    </p:set>
                                    <p:animEffect transition="in" filter="fade">
                                      <p:cBhvr>
                                        <p:cTn id="11" dur="2000"/>
                                        <p:tgtEl>
                                          <p:spTgt spid="135172"/>
                                        </p:tgtEl>
                                      </p:cBhvr>
                                    </p:animEffect>
                                  </p:childTnLst>
                                </p:cTn>
                              </p:par>
                            </p:childTnLst>
                          </p:cTn>
                        </p:par>
                        <p:par>
                          <p:cTn id="12" fill="hold" nodeType="afterGroup">
                            <p:stCondLst>
                              <p:cond delay="4000"/>
                            </p:stCondLst>
                            <p:childTnLst>
                              <p:par>
                                <p:cTn id="13" presetID="22" presetClass="entr" presetSubtype="1" fill="hold" nodeType="afterEffect">
                                  <p:stCondLst>
                                    <p:cond delay="0"/>
                                  </p:stCondLst>
                                  <p:childTnLst>
                                    <p:set>
                                      <p:cBhvr>
                                        <p:cTn id="14" dur="1" fill="hold">
                                          <p:stCondLst>
                                            <p:cond delay="0"/>
                                          </p:stCondLst>
                                        </p:cTn>
                                        <p:tgtEl>
                                          <p:spTgt spid="135180"/>
                                        </p:tgtEl>
                                        <p:attrNameLst>
                                          <p:attrName>style.visibility</p:attrName>
                                        </p:attrNameLst>
                                      </p:cBhvr>
                                      <p:to>
                                        <p:strVal val="visible"/>
                                      </p:to>
                                    </p:set>
                                    <p:animEffect transition="in" filter="wipe(up)">
                                      <p:cBhvr>
                                        <p:cTn id="15" dur="500"/>
                                        <p:tgtEl>
                                          <p:spTgt spid="135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2" grpId="0"/>
      <p:bldP spid="135176" grpId="0"/>
    </p:bldLst>
  </p:timing>
</p:sld>
</file>

<file path=ppt/slides/slide2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0834" name="Rectangle 2"/>
          <p:cNvSpPr>
            <a:spLocks noGrp="1" noChangeArrowheads="1"/>
          </p:cNvSpPr>
          <p:nvPr>
            <p:ph type="ctrTitle"/>
          </p:nvPr>
        </p:nvSpPr>
        <p:spPr>
          <a:xfrm>
            <a:off x="0" y="5029200"/>
            <a:ext cx="9144000" cy="990600"/>
          </a:xfrm>
          <a:noFill/>
        </p:spPr>
        <p:txBody>
          <a:bodyPr/>
          <a:lstStyle/>
          <a:p>
            <a:r>
              <a:rPr lang="en-US" dirty="0">
                <a:solidFill>
                  <a:schemeClr val="bg1"/>
                </a:solidFill>
              </a:rPr>
              <a:t>2 Corinthians 11:7-8 </a:t>
            </a:r>
            <a:r>
              <a:rPr lang="en-US" sz="3600" dirty="0">
                <a:solidFill>
                  <a:schemeClr val="bg1"/>
                </a:solidFill>
              </a:rPr>
              <a:t>NLT</a:t>
            </a:r>
            <a:endParaRPr lang="en-US" dirty="0">
              <a:solidFill>
                <a:schemeClr val="bg1"/>
              </a:solidFill>
            </a:endParaRPr>
          </a:p>
        </p:txBody>
      </p:sp>
      <p:sp>
        <p:nvSpPr>
          <p:cNvPr id="120835" name="Rectangle 3"/>
          <p:cNvSpPr>
            <a:spLocks noChangeArrowheads="1"/>
          </p:cNvSpPr>
          <p:nvPr/>
        </p:nvSpPr>
        <p:spPr bwMode="auto">
          <a:xfrm>
            <a:off x="457200" y="685800"/>
            <a:ext cx="8153400" cy="4191000"/>
          </a:xfrm>
          <a:prstGeom prst="rect">
            <a:avLst/>
          </a:prstGeom>
          <a:gradFill rotWithShape="0">
            <a:gsLst>
              <a:gs pos="0">
                <a:schemeClr val="accent2"/>
              </a:gs>
              <a:gs pos="100000">
                <a:schemeClr val="accent2">
                  <a:gamma/>
                  <a:shade val="46275"/>
                  <a:invGamma/>
                </a:schemeClr>
              </a:gs>
            </a:gsLst>
            <a:path path="shape">
              <a:fillToRect l="50000" t="50000" r="50000" b="50000"/>
            </a:path>
          </a:gradFill>
          <a:ln>
            <a:noFill/>
          </a:ln>
          <a:extLst>
            <a:ext uri="{91240B29-F687-4f45-9708-019B960494DF}">
              <a14:hiddenLine xmlns="" xmlns:a14="http://schemas.microsoft.com/office/drawing/2010/main" w="9525">
                <a:solidFill>
                  <a:schemeClr val="tx1"/>
                </a:solidFill>
                <a:miter lim="800000"/>
                <a:headEnd/>
                <a:tailEnd/>
              </a14:hiddenLine>
            </a:ext>
          </a:extLst>
        </p:spPr>
        <p:txBody>
          <a:bodyPr anchor="ctr"/>
          <a:lstStyle/>
          <a:p>
            <a:r>
              <a:rPr lang="en-US" altLang="ja-JP" sz="4000" b="0" dirty="0">
                <a:solidFill>
                  <a:srgbClr val="FFFFFF"/>
                </a:solidFill>
                <a:effectLst>
                  <a:outerShdw blurRad="38100" dist="38100" dir="2700000" algn="tl">
                    <a:srgbClr val="000000"/>
                  </a:outerShdw>
                </a:effectLst>
              </a:rPr>
              <a:t>"</a:t>
            </a:r>
            <a:r>
              <a:rPr lang="en-US" sz="4000" b="0" dirty="0">
                <a:solidFill>
                  <a:srgbClr val="FFFFFF"/>
                </a:solidFill>
                <a:effectLst>
                  <a:outerShdw blurRad="38100" dist="38100" dir="2700000" algn="tl">
                    <a:srgbClr val="000000"/>
                  </a:outerShdw>
                </a:effectLst>
              </a:rPr>
              <a:t>Was it a sin for me to lower myself in order to elevate you by preaching the gospel of God to you free of charge?  I robbed other churches by receiving support from them so as to serve you!</a:t>
            </a:r>
            <a:r>
              <a:rPr lang="en-US" altLang="ja-JP" sz="4000" b="0" dirty="0">
                <a:solidFill>
                  <a:srgbClr val="FFFFFF"/>
                </a:solidFill>
                <a:effectLst>
                  <a:outerShdw blurRad="38100" dist="38100" dir="2700000" algn="tl">
                    <a:srgbClr val="000000"/>
                  </a:outerShdw>
                </a:effectLst>
              </a:rPr>
              <a:t>"</a:t>
            </a:r>
            <a:endParaRPr lang="en-US" sz="4000" b="0" dirty="0">
              <a:solidFill>
                <a:srgbClr val="FFFFFF"/>
              </a:solidFill>
              <a:effectLst>
                <a:outerShdw blurRad="38100" dist="38100" dir="2700000" algn="tl">
                  <a:srgbClr val="000000"/>
                </a:outerShdw>
              </a:effectLst>
            </a:endParaRPr>
          </a:p>
        </p:txBody>
      </p:sp>
    </p:spTree>
    <p:extLst>
      <p:ext uri="{BB962C8B-B14F-4D97-AF65-F5344CB8AC3E}">
        <p14:creationId xmlns:p14="http://schemas.microsoft.com/office/powerpoint/2010/main" val="2507919189"/>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4914" name="Rectangle 2"/>
          <p:cNvSpPr>
            <a:spLocks noGrp="1" noChangeArrowheads="1"/>
          </p:cNvSpPr>
          <p:nvPr>
            <p:ph type="ctrTitle"/>
          </p:nvPr>
        </p:nvSpPr>
        <p:spPr>
          <a:xfrm>
            <a:off x="0" y="5715000"/>
            <a:ext cx="9144000" cy="990600"/>
          </a:xfrm>
          <a:noFill/>
        </p:spPr>
        <p:txBody>
          <a:bodyPr/>
          <a:lstStyle/>
          <a:p>
            <a:r>
              <a:rPr lang="en-US">
                <a:solidFill>
                  <a:schemeClr val="tx1"/>
                </a:solidFill>
              </a:rPr>
              <a:t>Shepherd</a:t>
            </a:r>
            <a:endParaRPr lang="en-US">
              <a:solidFill>
                <a:schemeClr val="bg1"/>
              </a:solidFill>
            </a:endParaRPr>
          </a:p>
        </p:txBody>
      </p:sp>
      <p:pic>
        <p:nvPicPr>
          <p:cNvPr id="294915" name="Picture 3" descr="Shepher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30400" y="-361950"/>
            <a:ext cx="13004800" cy="75819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786722647"/>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6962" name="Rectangle 2"/>
          <p:cNvSpPr>
            <a:spLocks noGrp="1" noChangeArrowheads="1"/>
          </p:cNvSpPr>
          <p:nvPr>
            <p:ph type="ctrTitle"/>
          </p:nvPr>
        </p:nvSpPr>
        <p:spPr>
          <a:xfrm>
            <a:off x="0" y="5715000"/>
            <a:ext cx="9144000" cy="990600"/>
          </a:xfrm>
          <a:noFill/>
        </p:spPr>
        <p:txBody>
          <a:bodyPr/>
          <a:lstStyle/>
          <a:p>
            <a:r>
              <a:rPr lang="en-US" dirty="0">
                <a:solidFill>
                  <a:schemeClr val="tx1"/>
                </a:solidFill>
              </a:rPr>
              <a:t>Don</a:t>
            </a:r>
            <a:r>
              <a:rPr lang="fr-FR" altLang="ja-JP" dirty="0">
                <a:solidFill>
                  <a:schemeClr val="tx1"/>
                </a:solidFill>
              </a:rPr>
              <a:t>'</a:t>
            </a:r>
            <a:r>
              <a:rPr lang="en-US" dirty="0">
                <a:solidFill>
                  <a:schemeClr val="tx1"/>
                </a:solidFill>
              </a:rPr>
              <a:t>t muzzle the ox</a:t>
            </a:r>
            <a:endParaRPr lang="en-US" dirty="0">
              <a:solidFill>
                <a:schemeClr val="bg1"/>
              </a:solidFill>
            </a:endParaRPr>
          </a:p>
        </p:txBody>
      </p:sp>
      <p:pic>
        <p:nvPicPr>
          <p:cNvPr id="296964" name="Picture 4" descr="Do_not_muzzle_the_ox"/>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525000" cy="697706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567480721"/>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01058" name="Picture 2" descr="Temple Alta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73025"/>
            <a:ext cx="9144000" cy="6931025"/>
          </a:xfrm>
          <a:prstGeom prst="rect">
            <a:avLst/>
          </a:prstGeom>
          <a:noFill/>
          <a:extLst>
            <a:ext uri="{909E8E84-426E-40dd-AFC4-6F175D3DCCD1}">
              <a14:hiddenFill xmlns="" xmlns:a14="http://schemas.microsoft.com/office/drawing/2010/main">
                <a:solidFill>
                  <a:srgbClr val="FFFFFF"/>
                </a:solidFill>
              </a14:hiddenFill>
            </a:ext>
          </a:extLst>
        </p:spPr>
      </p:pic>
      <p:sp>
        <p:nvSpPr>
          <p:cNvPr id="301059" name="Rectangle 3"/>
          <p:cNvSpPr>
            <a:spLocks noGrp="1" noChangeArrowheads="1"/>
          </p:cNvSpPr>
          <p:nvPr>
            <p:ph type="title"/>
          </p:nvPr>
        </p:nvSpPr>
        <p:spPr>
          <a:xfrm>
            <a:off x="0" y="13767"/>
            <a:ext cx="9144000" cy="1143001"/>
          </a:xfrm>
          <a:effectLst>
            <a:outerShdw blurRad="63500" dist="38099" dir="2700000" algn="ctr" rotWithShape="0">
              <a:schemeClr val="accent2">
                <a:alpha val="74998"/>
              </a:schemeClr>
            </a:outerShdw>
          </a:effectLst>
        </p:spPr>
        <p:txBody>
          <a:bodyPr/>
          <a:lstStyle/>
          <a:p>
            <a:r>
              <a:rPr kumimoji="0" lang="en-US" b="1" dirty="0">
                <a:solidFill>
                  <a:schemeClr val="bg2"/>
                </a:solidFill>
                <a:latin typeface="Arial" panose="020B0604020202020204" pitchFamily="34" charset="0"/>
                <a:cs typeface="Arial" panose="020B0604020202020204" pitchFamily="34" charset="0"/>
              </a:rPr>
              <a:t>Food for Priests</a:t>
            </a:r>
          </a:p>
        </p:txBody>
      </p:sp>
    </p:spTree>
    <p:extLst>
      <p:ext uri="{BB962C8B-B14F-4D97-AF65-F5344CB8AC3E}">
        <p14:creationId xmlns:p14="http://schemas.microsoft.com/office/powerpoint/2010/main" val="3691500694"/>
      </p:ext>
    </p:extLst>
  </p:cSld>
  <p:clrMapOvr>
    <a:overrideClrMapping bg1="dk2" tx1="lt1" bg2="dk1" tx2="lt2" accent1="accent1" accent2="accent2" accent3="accent3" accent4="accent4" accent5="accent5" accent6="accent6" hlink="hlink" folHlink="folHlink"/>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C2A960-DDA6-0112-F921-43959C39B4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9144000" cy="6857999"/>
          </a:xfrm>
          <a:prstGeom prst="rect">
            <a:avLst/>
          </a:prstGeom>
        </p:spPr>
      </p:pic>
      <p:sp>
        <p:nvSpPr>
          <p:cNvPr id="82948" name="Rectangle 4"/>
          <p:cNvSpPr>
            <a:spLocks noGrp="1" noChangeArrowheads="1"/>
          </p:cNvSpPr>
          <p:nvPr>
            <p:ph type="title" idx="4294967295"/>
          </p:nvPr>
        </p:nvSpPr>
        <p:spPr>
          <a:xfrm>
            <a:off x="251520" y="762000"/>
            <a:ext cx="8206680" cy="5486400"/>
          </a:xfrm>
          <a:noFill/>
          <a:effectLst>
            <a:outerShdw blurRad="63500" dist="35921" dir="2700000" algn="ctr" rotWithShape="0">
              <a:schemeClr val="tx1">
                <a:alpha val="74998"/>
              </a:schemeClr>
            </a:outerShdw>
          </a:effectLst>
        </p:spPr>
        <p:txBody>
          <a:bodyPr/>
          <a:lstStyle/>
          <a:p>
            <a:r>
              <a:rPr lang="en-US" sz="6000" dirty="0">
                <a:solidFill>
                  <a:schemeClr val="bg1"/>
                </a:solidFill>
                <a:latin typeface="Arial" charset="0"/>
              </a:rPr>
              <a:t>II. Give up any right that </a:t>
            </a:r>
            <a:r>
              <a:rPr lang="en-US" sz="6000" dirty="0">
                <a:solidFill>
                  <a:srgbClr val="FFCC00"/>
                </a:solidFill>
                <a:latin typeface="Arial" charset="0"/>
              </a:rPr>
              <a:t>hinders</a:t>
            </a:r>
            <a:r>
              <a:rPr lang="en-US" sz="6000" dirty="0">
                <a:solidFill>
                  <a:schemeClr val="bg1"/>
                </a:solidFill>
                <a:latin typeface="Arial" charset="0"/>
              </a:rPr>
              <a:t> the gospel (</a:t>
            </a:r>
            <a:r>
              <a:rPr lang="en-US" sz="6000" dirty="0">
                <a:solidFill>
                  <a:schemeClr val="bg1"/>
                </a:solidFill>
                <a:latin typeface="Arial" charset="0"/>
                <a:cs typeface="ＭＳ Ｐゴシック" charset="-128"/>
              </a:rPr>
              <a:t>1 Cor </a:t>
            </a:r>
            <a:r>
              <a:rPr lang="en-US" sz="6000" dirty="0">
                <a:solidFill>
                  <a:schemeClr val="bg1"/>
                </a:solidFill>
                <a:latin typeface="Arial" charset="0"/>
              </a:rPr>
              <a:t>9:15-27).</a:t>
            </a:r>
            <a:endParaRPr lang="en-US" sz="8800" dirty="0">
              <a:latin typeface="Arial" charset="0"/>
            </a:endParaRPr>
          </a:p>
        </p:txBody>
      </p:sp>
    </p:spTree>
    <p:extLst>
      <p:ext uri="{BB962C8B-B14F-4D97-AF65-F5344CB8AC3E}">
        <p14:creationId xmlns:p14="http://schemas.microsoft.com/office/powerpoint/2010/main" val="155003981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SG" sz="4800" dirty="0">
                <a:solidFill>
                  <a:srgbClr val="FFFFFF"/>
                </a:solidFill>
                <a:effectLst>
                  <a:glow rad="127000">
                    <a:srgbClr val="000000"/>
                  </a:glow>
                </a:effectLst>
                <a:latin typeface="Arial" charset="0"/>
                <a:ea typeface="ＭＳ Ｐゴシック" charset="0"/>
                <a:cs typeface="ＭＳ Ｐゴシック" charset="0"/>
              </a:rPr>
              <a:t>Proper Functioning </a:t>
            </a:r>
            <a:br>
              <a:rPr lang="en-SG" sz="4800" dirty="0">
                <a:solidFill>
                  <a:srgbClr val="FFFFFF"/>
                </a:solidFill>
                <a:effectLst>
                  <a:glow rad="127000">
                    <a:srgbClr val="000000"/>
                  </a:glow>
                </a:effectLst>
                <a:latin typeface="Arial" charset="0"/>
                <a:ea typeface="ＭＳ Ｐゴシック" charset="0"/>
                <a:cs typeface="ＭＳ Ｐゴシック" charset="0"/>
              </a:rPr>
            </a:br>
            <a:r>
              <a:rPr lang="en-SG" sz="4800" dirty="0">
                <a:solidFill>
                  <a:srgbClr val="FFFFFF"/>
                </a:solidFill>
                <a:effectLst>
                  <a:glow rad="127000">
                    <a:srgbClr val="000000"/>
                  </a:glow>
                </a:effectLst>
                <a:latin typeface="Arial" charset="0"/>
                <a:ea typeface="ＭＳ Ｐゴシック" charset="0"/>
                <a:cs typeface="ＭＳ Ｐゴシック" charset="0"/>
              </a:rPr>
              <a:t>of the Church</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dirty="0">
                <a:solidFill>
                  <a:srgbClr val="FFFFFF"/>
                </a:solidFill>
                <a:effectLst>
                  <a:glow rad="127000">
                    <a:srgbClr val="000000"/>
                  </a:glow>
                </a:effectLst>
                <a:latin typeface="Arial" charset="0"/>
                <a:ea typeface="ＭＳ Ｐゴシック" charset="0"/>
                <a:cs typeface="ＭＳ Ｐゴシック" charset="0"/>
              </a:rPr>
              <a:t>1 Corinthians</a:t>
            </a:r>
          </a:p>
        </p:txBody>
      </p:sp>
    </p:spTree>
    <p:extLst>
      <p:ext uri="{BB962C8B-B14F-4D97-AF65-F5344CB8AC3E}">
        <p14:creationId xmlns:p14="http://schemas.microsoft.com/office/powerpoint/2010/main" val="17535964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82" name="Text Box 1026"/>
          <p:cNvSpPr txBox="1">
            <a:spLocks noChangeArrowheads="1"/>
          </p:cNvSpPr>
          <p:nvPr/>
        </p:nvSpPr>
        <p:spPr bwMode="auto">
          <a:xfrm>
            <a:off x="2193925" y="3163888"/>
            <a:ext cx="2895600" cy="528637"/>
          </a:xfrm>
          <a:prstGeom prst="rect">
            <a:avLst/>
          </a:prstGeom>
          <a:solidFill>
            <a:srgbClr val="000090"/>
          </a:solidFill>
          <a:ln w="9525">
            <a:solidFill>
              <a:schemeClr val="tx1"/>
            </a:solidFill>
            <a:miter lim="800000"/>
            <a:headEnd/>
            <a:tailEnd/>
          </a:ln>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just" eaLnBrk="1" hangingPunct="1"/>
            <a:r>
              <a:rPr lang="en-US" altLang="zh-CN" sz="2800">
                <a:solidFill>
                  <a:schemeClr val="bg1"/>
                </a:solidFill>
                <a:latin typeface="Arial"/>
                <a:ea typeface="SimSun" charset="0"/>
                <a:cs typeface="Arial"/>
              </a:rPr>
              <a:t>5–6	Disorders</a:t>
            </a:r>
          </a:p>
        </p:txBody>
      </p:sp>
      <p:sp>
        <p:nvSpPr>
          <p:cNvPr id="71683" name="Text Box 1027"/>
          <p:cNvSpPr txBox="1">
            <a:spLocks noChangeArrowheads="1"/>
          </p:cNvSpPr>
          <p:nvPr/>
        </p:nvSpPr>
        <p:spPr bwMode="auto">
          <a:xfrm>
            <a:off x="228600" y="1909763"/>
            <a:ext cx="2743200" cy="528637"/>
          </a:xfrm>
          <a:prstGeom prst="rect">
            <a:avLst/>
          </a:prstGeom>
          <a:solidFill>
            <a:srgbClr val="000090"/>
          </a:solidFill>
          <a:ln w="9525">
            <a:solidFill>
              <a:schemeClr val="tx1"/>
            </a:solidFill>
            <a:miter lim="800000"/>
            <a:headEnd/>
            <a:tailEnd/>
          </a:ln>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just" eaLnBrk="1" hangingPunct="1"/>
            <a:r>
              <a:rPr lang="en-US" altLang="zh-CN" sz="2800" dirty="0">
                <a:solidFill>
                  <a:schemeClr val="bg1"/>
                </a:solidFill>
                <a:latin typeface="Arial"/>
                <a:ea typeface="SimSun" charset="0"/>
                <a:cs typeface="Arial"/>
              </a:rPr>
              <a:t>1–4	Divisions</a:t>
            </a:r>
          </a:p>
        </p:txBody>
      </p:sp>
      <p:sp>
        <p:nvSpPr>
          <p:cNvPr id="71684" name="Text Box 1028"/>
          <p:cNvSpPr txBox="1">
            <a:spLocks noChangeArrowheads="1"/>
          </p:cNvSpPr>
          <p:nvPr/>
        </p:nvSpPr>
        <p:spPr bwMode="auto">
          <a:xfrm>
            <a:off x="4343400" y="4572000"/>
            <a:ext cx="4605338" cy="528638"/>
          </a:xfrm>
          <a:prstGeom prst="rect">
            <a:avLst/>
          </a:prstGeom>
          <a:solidFill>
            <a:srgbClr val="000090"/>
          </a:solidFill>
          <a:ln w="9525">
            <a:solidFill>
              <a:schemeClr val="tx1"/>
            </a:solidFill>
            <a:miter lim="800000"/>
            <a:headEnd/>
            <a:tailEnd/>
          </a:ln>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just" eaLnBrk="1" hangingPunct="1"/>
            <a:r>
              <a:rPr lang="en-US" altLang="zh-CN" sz="2800">
                <a:solidFill>
                  <a:schemeClr val="bg1"/>
                </a:solidFill>
                <a:latin typeface="Arial"/>
                <a:ea typeface="SimSun" charset="0"/>
                <a:cs typeface="Arial"/>
              </a:rPr>
              <a:t>7–16	Doctrinal Difficulties</a:t>
            </a:r>
          </a:p>
        </p:txBody>
      </p:sp>
      <p:sp>
        <p:nvSpPr>
          <p:cNvPr id="71685" name="Rectangle 1029"/>
          <p:cNvSpPr>
            <a:spLocks noGrp="1" noChangeArrowheads="1"/>
          </p:cNvSpPr>
          <p:nvPr>
            <p:ph type="title" idx="4294967295"/>
          </p:nvPr>
        </p:nvSpPr>
        <p:spPr>
          <a:xfrm>
            <a:off x="467544" y="228600"/>
            <a:ext cx="7920880" cy="762000"/>
          </a:xfrm>
          <a:solidFill>
            <a:srgbClr val="000090"/>
          </a:solidFill>
          <a:effectLst>
            <a:outerShdw blurRad="63500" dist="35921" dir="2700000" algn="ctr" rotWithShape="0">
              <a:schemeClr val="tx2">
                <a:alpha val="74998"/>
              </a:schemeClr>
            </a:outerShdw>
          </a:effectLst>
        </p:spPr>
        <p:txBody>
          <a:bodyPr anchor="ctr"/>
          <a:lstStyle/>
          <a:p>
            <a:pPr algn="ctr" eaLnBrk="1" hangingPunct="1"/>
            <a:r>
              <a:rPr lang="en-US" sz="4000" b="1">
                <a:solidFill>
                  <a:schemeClr val="bg1"/>
                </a:solidFill>
                <a:effectLst>
                  <a:outerShdw blurRad="38100" dist="38100" dir="2700000" algn="tl">
                    <a:srgbClr val="000000"/>
                  </a:outerShdw>
                </a:effectLst>
                <a:latin typeface="Arial"/>
                <a:ea typeface="ＭＳ Ｐゴシック" charset="0"/>
                <a:cs typeface="Arial"/>
              </a:rPr>
              <a:t>Overview of the Chapters</a:t>
            </a:r>
            <a:endParaRPr lang="en-US" sz="4000" b="1">
              <a:solidFill>
                <a:schemeClr val="bg1"/>
              </a:solidFill>
              <a:latin typeface="Arial"/>
              <a:ea typeface="ＭＳ Ｐゴシック" charset="0"/>
              <a:cs typeface="Arial"/>
            </a:endParaRPr>
          </a:p>
        </p:txBody>
      </p:sp>
      <p:sp>
        <p:nvSpPr>
          <p:cNvPr id="190470" name="Text Box 1030"/>
          <p:cNvSpPr txBox="1">
            <a:spLocks noChangeArrowheads="1"/>
          </p:cNvSpPr>
          <p:nvPr/>
        </p:nvSpPr>
        <p:spPr bwMode="auto">
          <a:xfrm>
            <a:off x="838200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atin typeface="Arial"/>
                <a:cs typeface="Arial"/>
              </a:rPr>
              <a:t>158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1683"/>
                                        </p:tgtEl>
                                        <p:attrNameLst>
                                          <p:attrName>style.visibility</p:attrName>
                                        </p:attrNameLst>
                                      </p:cBhvr>
                                      <p:to>
                                        <p:strVal val="visible"/>
                                      </p:to>
                                    </p:set>
                                    <p:anim calcmode="lin" valueType="num">
                                      <p:cBhvr additive="base">
                                        <p:cTn id="7" dur="500" fill="hold"/>
                                        <p:tgtEl>
                                          <p:spTgt spid="71683"/>
                                        </p:tgtEl>
                                        <p:attrNameLst>
                                          <p:attrName>ppt_x</p:attrName>
                                        </p:attrNameLst>
                                      </p:cBhvr>
                                      <p:tavLst>
                                        <p:tav tm="0">
                                          <p:val>
                                            <p:strVal val="0-#ppt_w/2"/>
                                          </p:val>
                                        </p:tav>
                                        <p:tav tm="100000">
                                          <p:val>
                                            <p:strVal val="#ppt_x"/>
                                          </p:val>
                                        </p:tav>
                                      </p:tavLst>
                                    </p:anim>
                                    <p:anim calcmode="lin" valueType="num">
                                      <p:cBhvr additive="base">
                                        <p:cTn id="8" dur="500" fill="hold"/>
                                        <p:tgtEl>
                                          <p:spTgt spid="7168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1682"/>
                                        </p:tgtEl>
                                        <p:attrNameLst>
                                          <p:attrName>style.visibility</p:attrName>
                                        </p:attrNameLst>
                                      </p:cBhvr>
                                      <p:to>
                                        <p:strVal val="visible"/>
                                      </p:to>
                                    </p:set>
                                    <p:anim calcmode="lin" valueType="num">
                                      <p:cBhvr additive="base">
                                        <p:cTn id="13" dur="500" fill="hold"/>
                                        <p:tgtEl>
                                          <p:spTgt spid="71682"/>
                                        </p:tgtEl>
                                        <p:attrNameLst>
                                          <p:attrName>ppt_x</p:attrName>
                                        </p:attrNameLst>
                                      </p:cBhvr>
                                      <p:tavLst>
                                        <p:tav tm="0">
                                          <p:val>
                                            <p:strVal val="0-#ppt_w/2"/>
                                          </p:val>
                                        </p:tav>
                                        <p:tav tm="100000">
                                          <p:val>
                                            <p:strVal val="#ppt_x"/>
                                          </p:val>
                                        </p:tav>
                                      </p:tavLst>
                                    </p:anim>
                                    <p:anim calcmode="lin" valueType="num">
                                      <p:cBhvr additive="base">
                                        <p:cTn id="14" dur="500" fill="hold"/>
                                        <p:tgtEl>
                                          <p:spTgt spid="7168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1684"/>
                                        </p:tgtEl>
                                        <p:attrNameLst>
                                          <p:attrName>style.visibility</p:attrName>
                                        </p:attrNameLst>
                                      </p:cBhvr>
                                      <p:to>
                                        <p:strVal val="visible"/>
                                      </p:to>
                                    </p:set>
                                    <p:anim calcmode="lin" valueType="num">
                                      <p:cBhvr additive="base">
                                        <p:cTn id="19" dur="500" fill="hold"/>
                                        <p:tgtEl>
                                          <p:spTgt spid="71684"/>
                                        </p:tgtEl>
                                        <p:attrNameLst>
                                          <p:attrName>ppt_x</p:attrName>
                                        </p:attrNameLst>
                                      </p:cBhvr>
                                      <p:tavLst>
                                        <p:tav tm="0">
                                          <p:val>
                                            <p:strVal val="0-#ppt_w/2"/>
                                          </p:val>
                                        </p:tav>
                                        <p:tav tm="100000">
                                          <p:val>
                                            <p:strVal val="#ppt_x"/>
                                          </p:val>
                                        </p:tav>
                                      </p:tavLst>
                                    </p:anim>
                                    <p:anim calcmode="lin" valueType="num">
                                      <p:cBhvr additive="base">
                                        <p:cTn id="20" dur="500" fill="hold"/>
                                        <p:tgtEl>
                                          <p:spTgt spid="7168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2" grpId="0" animBg="1" autoUpdateAnimBg="0"/>
      <p:bldP spid="71683" grpId="0" animBg="1" autoUpdateAnimBg="0"/>
      <p:bldP spid="71684" grpId="0" animBg="1" autoUpdateAnimBg="0"/>
    </p:bld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0F0F3E-BA5E-3509-5A1F-E73AF4E5ED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9144000" cy="6857999"/>
          </a:xfrm>
          <a:prstGeom prst="rect">
            <a:avLst/>
          </a:prstGeom>
        </p:spPr>
      </p:pic>
      <p:sp>
        <p:nvSpPr>
          <p:cNvPr id="84996" name="Rectangle 4"/>
          <p:cNvSpPr>
            <a:spLocks noGrp="1" noChangeArrowheads="1"/>
          </p:cNvSpPr>
          <p:nvPr>
            <p:ph type="title" idx="4294967295"/>
          </p:nvPr>
        </p:nvSpPr>
        <p:spPr>
          <a:xfrm>
            <a:off x="0" y="762000"/>
            <a:ext cx="9144000" cy="5486400"/>
          </a:xfrm>
          <a:noFill/>
          <a:effectLst>
            <a:outerShdw blurRad="63500" dist="35921" dir="2700000" algn="ctr" rotWithShape="0">
              <a:schemeClr val="tx1">
                <a:alpha val="74998"/>
              </a:schemeClr>
            </a:outerShdw>
          </a:effectLst>
        </p:spPr>
        <p:txBody>
          <a:bodyPr/>
          <a:lstStyle/>
          <a:p>
            <a:r>
              <a:rPr lang="en-US" sz="6000" dirty="0">
                <a:solidFill>
                  <a:srgbClr val="FFCC00"/>
                </a:solidFill>
                <a:latin typeface="Arial" charset="0"/>
              </a:rPr>
              <a:t>Give up</a:t>
            </a:r>
            <a:r>
              <a:rPr lang="en-US" sz="6000" dirty="0">
                <a:solidFill>
                  <a:schemeClr val="bg1"/>
                </a:solidFill>
                <a:latin typeface="Arial" charset="0"/>
              </a:rPr>
              <a:t> your rights </a:t>
            </a:r>
            <a:br>
              <a:rPr lang="en-US" sz="6000" dirty="0">
                <a:solidFill>
                  <a:schemeClr val="bg1"/>
                </a:solidFill>
                <a:latin typeface="Arial" charset="0"/>
              </a:rPr>
            </a:br>
            <a:r>
              <a:rPr lang="en-US" sz="6000" dirty="0">
                <a:solidFill>
                  <a:schemeClr val="bg1"/>
                </a:solidFill>
                <a:latin typeface="Arial" charset="0"/>
              </a:rPr>
              <a:t>to help others </a:t>
            </a:r>
            <a:br>
              <a:rPr lang="en-US" sz="6000" dirty="0">
                <a:solidFill>
                  <a:schemeClr val="bg1"/>
                </a:solidFill>
                <a:latin typeface="Arial" charset="0"/>
              </a:rPr>
            </a:br>
            <a:r>
              <a:rPr lang="en-US" sz="6000" dirty="0">
                <a:solidFill>
                  <a:schemeClr val="bg1"/>
                </a:solidFill>
                <a:latin typeface="Arial" charset="0"/>
              </a:rPr>
              <a:t>mature in Christ </a:t>
            </a:r>
            <a:br>
              <a:rPr lang="en-US" sz="6000" dirty="0">
                <a:solidFill>
                  <a:schemeClr val="bg1"/>
                </a:solidFill>
                <a:latin typeface="Arial" charset="0"/>
              </a:rPr>
            </a:br>
            <a:br>
              <a:rPr lang="en-US" sz="6000" dirty="0">
                <a:solidFill>
                  <a:schemeClr val="bg1"/>
                </a:solidFill>
                <a:latin typeface="Arial" charset="0"/>
              </a:rPr>
            </a:br>
            <a:r>
              <a:rPr lang="en-US" sz="6000" dirty="0">
                <a:solidFill>
                  <a:schemeClr val="bg1"/>
                </a:solidFill>
                <a:latin typeface="Arial" charset="0"/>
              </a:rPr>
              <a:t>(Main Idea of </a:t>
            </a:r>
            <a:br>
              <a:rPr lang="en-US" sz="6000" dirty="0">
                <a:solidFill>
                  <a:schemeClr val="bg1"/>
                </a:solidFill>
                <a:latin typeface="Arial" charset="0"/>
              </a:rPr>
            </a:br>
            <a:r>
              <a:rPr lang="en-US" sz="6000" dirty="0">
                <a:solidFill>
                  <a:schemeClr val="bg1"/>
                </a:solidFill>
                <a:latin typeface="Arial" charset="0"/>
              </a:rPr>
              <a:t>1 Corinthians 9)</a:t>
            </a:r>
            <a:endParaRPr lang="en-US" sz="8800" dirty="0">
              <a:latin typeface="Arial" charset="0"/>
            </a:endParaRPr>
          </a:p>
        </p:txBody>
      </p:sp>
    </p:spTree>
    <p:extLst>
      <p:ext uri="{BB962C8B-B14F-4D97-AF65-F5344CB8AC3E}">
        <p14:creationId xmlns:p14="http://schemas.microsoft.com/office/powerpoint/2010/main" val="191488317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Picture 2" descr="http://argentcapital.com/wp-content/uploads/2017/08/herd-mentality_resized4web.jpg">
            <a:extLst>
              <a:ext uri="{FF2B5EF4-FFF2-40B4-BE49-F238E27FC236}">
                <a16:creationId xmlns:a16="http://schemas.microsoft.com/office/drawing/2014/main" id="{C0DF05CE-E6C0-1A45-8970-3DFF8A1846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9413"/>
            <a:ext cx="9144000" cy="6099175"/>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Herd Mentality</a:t>
            </a:r>
          </a:p>
        </p:txBody>
      </p:sp>
    </p:spTree>
    <p:extLst>
      <p:ext uri="{BB962C8B-B14F-4D97-AF65-F5344CB8AC3E}">
        <p14:creationId xmlns:p14="http://schemas.microsoft.com/office/powerpoint/2010/main" val="2500942390"/>
      </p:ext>
    </p:extLst>
  </p:cSld>
  <p:clrMapOvr>
    <a:masterClrMapping/>
  </p:clrMapOvr>
  <p:transition/>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images.martechadvisor.com/images/uploads/content_images/be_different_57f7c1ee70eab.jpg">
            <a:extLst>
              <a:ext uri="{FF2B5EF4-FFF2-40B4-BE49-F238E27FC236}">
                <a16:creationId xmlns:a16="http://schemas.microsoft.com/office/drawing/2014/main" id="{D7A1F30B-7D44-DF47-B9ED-67EB0F4AA4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4" y="13360"/>
            <a:ext cx="9144000" cy="608806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347864" y="2688407"/>
            <a:ext cx="5796136" cy="3413016"/>
          </a:xfrm>
          <a:effectLst>
            <a:outerShdw blurRad="63500" dist="35921" dir="2700000" algn="ctr" rotWithShape="0">
              <a:schemeClr val="tx2">
                <a:alpha val="74998"/>
              </a:schemeClr>
            </a:outerShdw>
          </a:effectLst>
        </p:spPr>
        <p:txBody>
          <a:bodyPr anchor="t"/>
          <a:lstStyle/>
          <a:p>
            <a:pPr>
              <a:defRPr/>
            </a:pPr>
            <a:r>
              <a:rPr lang="en-SG" sz="5400" b="1" dirty="0">
                <a:effectLst>
                  <a:glow rad="127000">
                    <a:schemeClr val="tx1"/>
                  </a:glow>
                </a:effectLst>
                <a:latin typeface="Arial" charset="0"/>
                <a:ea typeface="ＭＳ Ｐゴシック" charset="0"/>
                <a:cs typeface="ＭＳ Ｐゴシック" charset="0"/>
              </a:rPr>
              <a:t>How should we be </a:t>
            </a:r>
            <a:r>
              <a:rPr lang="en-SG" sz="6600" b="1" dirty="0">
                <a:solidFill>
                  <a:srgbClr val="FFFF00"/>
                </a:solidFill>
                <a:effectLst>
                  <a:glow rad="127000">
                    <a:schemeClr val="tx1"/>
                  </a:glow>
                </a:effectLst>
                <a:latin typeface="Arial" charset="0"/>
                <a:ea typeface="ＭＳ Ｐゴシック" charset="0"/>
                <a:cs typeface="ＭＳ Ｐゴシック" charset="0"/>
              </a:rPr>
              <a:t>different</a:t>
            </a:r>
            <a:r>
              <a:rPr lang="en-SG" sz="5400" b="1" dirty="0">
                <a:effectLst>
                  <a:glow rad="127000">
                    <a:schemeClr val="tx1"/>
                  </a:glow>
                </a:effectLst>
                <a:latin typeface="Arial" charset="0"/>
                <a:ea typeface="ＭＳ Ｐゴシック" charset="0"/>
                <a:cs typeface="ＭＳ Ｐゴシック" charset="0"/>
              </a:rPr>
              <a:t> </a:t>
            </a:r>
            <a:r>
              <a:rPr lang="en-SG" sz="4800" b="1" dirty="0">
                <a:effectLst>
                  <a:glow rad="127000">
                    <a:schemeClr val="tx1"/>
                  </a:glow>
                </a:effectLst>
                <a:latin typeface="Arial" charset="0"/>
                <a:ea typeface="ＭＳ Ｐゴシック" charset="0"/>
                <a:cs typeface="ＭＳ Ｐゴシック" charset="0"/>
              </a:rPr>
              <a:t>from unbelievers</a:t>
            </a:r>
            <a:r>
              <a:rPr lang="en-US" sz="4800" b="1" dirty="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313411670"/>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notedcareers.com.au/wp-content/uploads/standing-out.jpg">
            <a:extLst>
              <a:ext uri="{FF2B5EF4-FFF2-40B4-BE49-F238E27FC236}">
                <a16:creationId xmlns:a16="http://schemas.microsoft.com/office/drawing/2014/main" id="{7E44B806-101F-6E4E-8D46-8449732B04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689"/>
          <a:stretch/>
        </p:blipFill>
        <p:spPr bwMode="auto">
          <a:xfrm>
            <a:off x="0" y="507140"/>
            <a:ext cx="9144000" cy="587418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5"/>
            <a:ext cx="5220072" cy="426887"/>
          </a:xfrm>
          <a:effectLst>
            <a:outerShdw blurRad="63500" dist="35921" dir="2700000" algn="ctr" rotWithShape="0">
              <a:schemeClr val="tx2">
                <a:alpha val="74998"/>
              </a:schemeClr>
            </a:outerShdw>
          </a:effectLst>
        </p:spPr>
        <p:txBody>
          <a:bodyPr anchor="ctr"/>
          <a:lstStyle/>
          <a:p>
            <a:pPr algn="l">
              <a:defRPr/>
            </a:pPr>
            <a:r>
              <a:rPr lang="en-US" sz="3200" b="1" i="1" dirty="0">
                <a:effectLst>
                  <a:glow rad="127000">
                    <a:schemeClr val="tx1"/>
                  </a:glow>
                </a:effectLst>
                <a:latin typeface="Arial" charset="0"/>
                <a:ea typeface="ＭＳ Ｐゴシック" charset="0"/>
                <a:cs typeface="ＭＳ Ｐゴシック" charset="0"/>
              </a:rPr>
              <a:t>How should we…</a:t>
            </a: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152268"/>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a:t>
            </a:r>
            <a:b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8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DIFFERENT</a:t>
            </a: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843808" y="6296857"/>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…from unbelievers?</a:t>
            </a:r>
          </a:p>
        </p:txBody>
      </p:sp>
      <p:sp>
        <p:nvSpPr>
          <p:cNvPr id="7" name="Rectangle 2">
            <a:extLst>
              <a:ext uri="{FF2B5EF4-FFF2-40B4-BE49-F238E27FC236}">
                <a16:creationId xmlns:a16="http://schemas.microsoft.com/office/drawing/2014/main" id="{B44D5CD2-B388-0D46-8D40-7AEA3E0220F4}"/>
              </a:ext>
            </a:extLst>
          </p:cNvPr>
          <p:cNvSpPr txBox="1">
            <a:spLocks noChangeArrowheads="1"/>
          </p:cNvSpPr>
          <p:nvPr/>
        </p:nvSpPr>
        <p:spPr bwMode="auto">
          <a:xfrm>
            <a:off x="-1" y="786130"/>
            <a:ext cx="3008337"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UNITED</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(1–4)</a:t>
            </a:r>
          </a:p>
        </p:txBody>
      </p:sp>
      <p:sp>
        <p:nvSpPr>
          <p:cNvPr id="2" name="Down Arrow 1">
            <a:extLst>
              <a:ext uri="{FF2B5EF4-FFF2-40B4-BE49-F238E27FC236}">
                <a16:creationId xmlns:a16="http://schemas.microsoft.com/office/drawing/2014/main" id="{497D00CE-964C-EE41-A53C-3F427AFBA0FE}"/>
              </a:ext>
            </a:extLst>
          </p:cNvPr>
          <p:cNvSpPr/>
          <p:nvPr/>
        </p:nvSpPr>
        <p:spPr bwMode="auto">
          <a:xfrm rot="7630003">
            <a:off x="2414894" y="196587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9" name="Rectangle 2">
            <a:extLst>
              <a:ext uri="{FF2B5EF4-FFF2-40B4-BE49-F238E27FC236}">
                <a16:creationId xmlns:a16="http://schemas.microsoft.com/office/drawing/2014/main" id="{026EBFA3-B6F4-5E44-A44A-A8DB2F598772}"/>
              </a:ext>
            </a:extLst>
          </p:cNvPr>
          <p:cNvSpPr txBox="1">
            <a:spLocks noChangeArrowheads="1"/>
          </p:cNvSpPr>
          <p:nvPr/>
        </p:nvSpPr>
        <p:spPr bwMode="auto">
          <a:xfrm>
            <a:off x="5724130" y="786130"/>
            <a:ext cx="3419870"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MORAL</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(5–6)</a:t>
            </a:r>
          </a:p>
        </p:txBody>
      </p:sp>
      <p:sp>
        <p:nvSpPr>
          <p:cNvPr id="10" name="Down Arrow 9">
            <a:extLst>
              <a:ext uri="{FF2B5EF4-FFF2-40B4-BE49-F238E27FC236}">
                <a16:creationId xmlns:a16="http://schemas.microsoft.com/office/drawing/2014/main" id="{05B85287-23FD-A347-9DB6-80B1D4015076}"/>
              </a:ext>
            </a:extLst>
          </p:cNvPr>
          <p:cNvSpPr/>
          <p:nvPr/>
        </p:nvSpPr>
        <p:spPr bwMode="auto">
          <a:xfrm rot="13648222">
            <a:off x="5656430" y="196072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1" name="Rectangle 2">
            <a:extLst>
              <a:ext uri="{FF2B5EF4-FFF2-40B4-BE49-F238E27FC236}">
                <a16:creationId xmlns:a16="http://schemas.microsoft.com/office/drawing/2014/main" id="{68414B0D-090C-0040-A9D2-47D26B6FA86E}"/>
              </a:ext>
            </a:extLst>
          </p:cNvPr>
          <p:cNvSpPr txBox="1">
            <a:spLocks noChangeArrowheads="1"/>
          </p:cNvSpPr>
          <p:nvPr/>
        </p:nvSpPr>
        <p:spPr bwMode="auto">
          <a:xfrm>
            <a:off x="1979712" y="4587488"/>
            <a:ext cx="489654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SELFLESS</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(7–16)</a:t>
            </a:r>
          </a:p>
        </p:txBody>
      </p:sp>
      <p:sp>
        <p:nvSpPr>
          <p:cNvPr id="12" name="Down Arrow 11">
            <a:extLst>
              <a:ext uri="{FF2B5EF4-FFF2-40B4-BE49-F238E27FC236}">
                <a16:creationId xmlns:a16="http://schemas.microsoft.com/office/drawing/2014/main" id="{ADCA541C-A88C-6145-B6FB-D4D668ADCDBB}"/>
              </a:ext>
            </a:extLst>
          </p:cNvPr>
          <p:cNvSpPr/>
          <p:nvPr/>
        </p:nvSpPr>
        <p:spPr bwMode="auto">
          <a:xfrm>
            <a:off x="3962189" y="3960653"/>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5573055" y="5448404"/>
            <a:ext cx="344313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Corinthians</a:t>
            </a:r>
          </a:p>
        </p:txBody>
      </p:sp>
    </p:spTree>
    <p:extLst>
      <p:ext uri="{BB962C8B-B14F-4D97-AF65-F5344CB8AC3E}">
        <p14:creationId xmlns:p14="http://schemas.microsoft.com/office/powerpoint/2010/main" val="21922358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up)">
                                      <p:cBhvr>
                                        <p:cTn id="27" dur="500"/>
                                        <p:tgtEl>
                                          <p:spTgt spid="12"/>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2" grpId="0" animBg="1"/>
      <p:bldP spid="9" grpId="0"/>
      <p:bldP spid="10" grpId="0" animBg="1"/>
      <p:bldP spid="11" grpId="0"/>
      <p:bldP spid="12" grpId="0" animBg="1"/>
      <p:bldP spid="13" grpId="0"/>
    </p:bld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billmuehlenberg.com/wp-content/uploads/2017/07/different.jpg">
            <a:extLst>
              <a:ext uri="{FF2B5EF4-FFF2-40B4-BE49-F238E27FC236}">
                <a16:creationId xmlns:a16="http://schemas.microsoft.com/office/drawing/2014/main" id="{3023D63E-655E-2444-8504-BAD24810B5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66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0" y="2100290"/>
            <a:ext cx="9144000" cy="233682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a:t>
            </a:r>
            <a:r>
              <a:rPr kumimoji="0" lang="en-SG"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different</a:t>
            </a:r>
            <a:r>
              <a:rPr kumimoji="0" lang="en-SG"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by being united, moral and selfless</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B4BB4007-CDCF-5444-B408-8882AA0745A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Corinthians</a:t>
            </a:r>
          </a:p>
        </p:txBody>
      </p:sp>
    </p:spTree>
    <p:extLst>
      <p:ext uri="{BB962C8B-B14F-4D97-AF65-F5344CB8AC3E}">
        <p14:creationId xmlns:p14="http://schemas.microsoft.com/office/powerpoint/2010/main" val="120815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www.topdesignmag.com/wp-content/uploads/2014/08/17.jpg">
            <a:extLst>
              <a:ext uri="{FF2B5EF4-FFF2-40B4-BE49-F238E27FC236}">
                <a16:creationId xmlns:a16="http://schemas.microsoft.com/office/drawing/2014/main" id="{D53E8996-41A6-EB4D-9ABA-75F44E1A0B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16024" y="116632"/>
            <a:ext cx="8820472" cy="1728192"/>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Sanctified = “Set </a:t>
            </a:r>
            <a:r>
              <a:rPr lang="en-SG" b="1" dirty="0">
                <a:solidFill>
                  <a:schemeClr val="tx2"/>
                </a:solidFill>
                <a:effectLst>
                  <a:glow rad="127000">
                    <a:schemeClr val="bg1"/>
                  </a:glow>
                </a:effectLst>
                <a:latin typeface="Arial" charset="0"/>
                <a:ea typeface="ＭＳ Ｐゴシック" charset="0"/>
                <a:cs typeface="ＭＳ Ｐゴシック" charset="0"/>
              </a:rPr>
              <a:t>apart by God as His possession” </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EF984B90-3F85-4440-AE8F-11FEF41671D7}"/>
              </a:ext>
            </a:extLst>
          </p:cNvPr>
          <p:cNvSpPr txBox="1">
            <a:spLocks noChangeArrowheads="1"/>
          </p:cNvSpPr>
          <p:nvPr/>
        </p:nvSpPr>
        <p:spPr bwMode="auto">
          <a:xfrm>
            <a:off x="267395" y="4020812"/>
            <a:ext cx="8820472" cy="1728192"/>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i="1" kern="0" dirty="0">
                <a:solidFill>
                  <a:schemeClr val="tx2"/>
                </a:solidFill>
                <a:effectLst>
                  <a:glow rad="127000">
                    <a:schemeClr val="bg1"/>
                  </a:glow>
                </a:effectLst>
                <a:latin typeface="Arial" charset="0"/>
                <a:ea typeface="ＭＳ Ｐゴシック" charset="0"/>
                <a:cs typeface="ＭＳ Ｐゴシック" charset="0"/>
              </a:rPr>
              <a:t>Do you live like this?</a:t>
            </a:r>
          </a:p>
        </p:txBody>
      </p:sp>
    </p:spTree>
    <p:extLst>
      <p:ext uri="{BB962C8B-B14F-4D97-AF65-F5344CB8AC3E}">
        <p14:creationId xmlns:p14="http://schemas.microsoft.com/office/powerpoint/2010/main" val="2351249576"/>
      </p:ext>
    </p:extLst>
  </p:cSld>
  <p:clrMapOvr>
    <a:masterClrMapping/>
  </p:clrMapOvr>
  <p:transition/>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727386723"/>
      </p:ext>
    </p:extLst>
  </p:cSld>
  <p:clrMapOvr>
    <a:masterClrMapping/>
  </p:clrMapOvr>
  <p:transition/>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631446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4" name="Rectangle 2"/>
          <p:cNvSpPr>
            <a:spLocks noGrp="1" noChangeArrowheads="1"/>
          </p:cNvSpPr>
          <p:nvPr>
            <p:ph type="ctrTitle"/>
          </p:nvPr>
        </p:nvSpPr>
        <p:spPr>
          <a:xfrm>
            <a:off x="685800" y="2286000"/>
            <a:ext cx="7772400" cy="1143000"/>
          </a:xfrm>
        </p:spPr>
        <p:txBody>
          <a:bodyPr/>
          <a:lstStyle/>
          <a:p>
            <a:pPr eaLnBrk="1" hangingPunct="1"/>
            <a:r>
              <a:rPr lang="en-US">
                <a:latin typeface="Arial" charset="0"/>
                <a:ea typeface="ＭＳ Ｐゴシック" charset="0"/>
                <a:cs typeface="ＭＳ Ｐゴシック" charset="0"/>
              </a:rPr>
              <a:t>Black</a:t>
            </a:r>
          </a:p>
        </p:txBody>
      </p:sp>
      <p:sp>
        <p:nvSpPr>
          <p:cNvPr id="648195" name="Rectangle 3"/>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lIns="91416" tIns="45709" rIns="91416" bIns="45709" anchor="ctr"/>
          <a:lstStyle/>
          <a:p>
            <a:pPr algn="l" eaLnBrk="0" hangingPunct="0"/>
            <a:endParaRPr lang="en-US" b="0">
              <a:solidFill>
                <a:srgbClr val="000000"/>
              </a:solidFill>
            </a:endParaRPr>
          </a:p>
        </p:txBody>
      </p:sp>
    </p:spTree>
    <p:extLst>
      <p:ext uri="{BB962C8B-B14F-4D97-AF65-F5344CB8AC3E}">
        <p14:creationId xmlns:p14="http://schemas.microsoft.com/office/powerpoint/2010/main" val="4230247300"/>
      </p:ext>
    </p:extLst>
  </p:cSld>
  <p:clrMapOvr>
    <a:masterClrMapping/>
  </p:clrMapOvr>
  <p:transition spd="med">
    <p:randomBar dir="vert"/>
  </p:transition>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NT Survey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66671364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5869" name="Rectangle 93"/>
          <p:cNvSpPr>
            <a:spLocks noGrp="1" noChangeArrowheads="1"/>
          </p:cNvSpPr>
          <p:nvPr>
            <p:ph type="title" idx="4294967295"/>
          </p:nvPr>
        </p:nvSpPr>
        <p:spPr>
          <a:xfrm>
            <a:off x="0" y="0"/>
            <a:ext cx="9144000" cy="838200"/>
          </a:xfrm>
          <a:solidFill>
            <a:srgbClr val="0000FF"/>
          </a:solidFill>
        </p:spPr>
        <p:txBody>
          <a:bodyPr anchor="ctr"/>
          <a:lstStyle/>
          <a:p>
            <a:pPr algn="ctr" eaLnBrk="1" hangingPunct="1"/>
            <a:r>
              <a:rPr lang="en-US" sz="3600">
                <a:solidFill>
                  <a:schemeClr val="bg1"/>
                </a:solidFill>
                <a:effectLst>
                  <a:outerShdw blurRad="38100" dist="38100" dir="2700000" algn="tl">
                    <a:srgbClr val="000000"/>
                  </a:outerShdw>
                </a:effectLst>
                <a:latin typeface="Arial" charset="0"/>
                <a:ea typeface="ＭＳ Ｐゴシック" charset="0"/>
                <a:cs typeface="Arial" charset="0"/>
              </a:rPr>
              <a:t>1 Corinthians</a:t>
            </a:r>
          </a:p>
        </p:txBody>
      </p:sp>
      <p:sp>
        <p:nvSpPr>
          <p:cNvPr id="50212" name="Text Box 94"/>
          <p:cNvSpPr txBox="1">
            <a:spLocks noChangeArrowheads="1"/>
          </p:cNvSpPr>
          <p:nvPr/>
        </p:nvSpPr>
        <p:spPr bwMode="auto">
          <a:xfrm>
            <a:off x="8305800" y="76200"/>
            <a:ext cx="692150" cy="457200"/>
          </a:xfrm>
          <a:prstGeom prst="rect">
            <a:avLst/>
          </a:prstGeom>
          <a:noFill/>
          <a:ln w="9525">
            <a:noFill/>
            <a:miter lim="800000"/>
            <a:headEnd/>
            <a:tailEnd/>
          </a:ln>
          <a:effectLst>
            <a:outerShdw blurRad="50800" dist="38100" dir="2700000">
              <a:srgbClr val="000000">
                <a:alpha val="43000"/>
              </a:srgbClr>
            </a:outerShdw>
          </a:effectLst>
        </p:spPr>
        <p:txBody>
          <a:bodyPr wrap="none">
            <a:spAutoFit/>
          </a:bodyPr>
          <a:lstStyle/>
          <a:p>
            <a:pPr>
              <a:defRPr/>
            </a:pPr>
            <a:r>
              <a:rPr lang="en-US" dirty="0">
                <a:solidFill>
                  <a:srgbClr val="FFFFFF"/>
                </a:solidFill>
                <a:ea typeface="ＭＳ Ｐゴシック" charset="-128"/>
                <a:cs typeface="ＭＳ Ｐゴシック" charset="-128"/>
              </a:rPr>
              <a:t>156</a:t>
            </a:r>
          </a:p>
        </p:txBody>
      </p:sp>
      <p:graphicFrame>
        <p:nvGraphicFramePr>
          <p:cNvPr id="95" name="Table 94"/>
          <p:cNvGraphicFramePr>
            <a:graphicFrameLocks noGrp="1"/>
          </p:cNvGraphicFramePr>
          <p:nvPr>
            <p:extLst>
              <p:ext uri="{D42A27DB-BD31-4B8C-83A1-F6EECF244321}">
                <p14:modId xmlns:p14="http://schemas.microsoft.com/office/powerpoint/2010/main" val="642389443"/>
              </p:ext>
            </p:extLst>
          </p:nvPr>
        </p:nvGraphicFramePr>
        <p:xfrm>
          <a:off x="0" y="838200"/>
          <a:ext cx="9144000" cy="6019800"/>
        </p:xfrm>
        <a:graphic>
          <a:graphicData uri="http://schemas.openxmlformats.org/drawingml/2006/table">
            <a:tbl>
              <a:tblPr/>
              <a:tblGrid>
                <a:gridCol w="838200">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762000">
                  <a:extLst>
                    <a:ext uri="{9D8B030D-6E8A-4147-A177-3AD203B41FA5}">
                      <a16:colId xmlns:a16="http://schemas.microsoft.com/office/drawing/2014/main" val="20003"/>
                    </a:ext>
                  </a:extLst>
                </a:gridCol>
                <a:gridCol w="685800">
                  <a:extLst>
                    <a:ext uri="{9D8B030D-6E8A-4147-A177-3AD203B41FA5}">
                      <a16:colId xmlns:a16="http://schemas.microsoft.com/office/drawing/2014/main" val="20004"/>
                    </a:ext>
                  </a:extLst>
                </a:gridCol>
                <a:gridCol w="685800">
                  <a:extLst>
                    <a:ext uri="{9D8B030D-6E8A-4147-A177-3AD203B41FA5}">
                      <a16:colId xmlns:a16="http://schemas.microsoft.com/office/drawing/2014/main" val="20005"/>
                    </a:ext>
                  </a:extLst>
                </a:gridCol>
                <a:gridCol w="762000">
                  <a:extLst>
                    <a:ext uri="{9D8B030D-6E8A-4147-A177-3AD203B41FA5}">
                      <a16:colId xmlns:a16="http://schemas.microsoft.com/office/drawing/2014/main" val="20006"/>
                    </a:ext>
                  </a:extLst>
                </a:gridCol>
                <a:gridCol w="838200">
                  <a:extLst>
                    <a:ext uri="{9D8B030D-6E8A-4147-A177-3AD203B41FA5}">
                      <a16:colId xmlns:a16="http://schemas.microsoft.com/office/drawing/2014/main" val="20007"/>
                    </a:ext>
                  </a:extLst>
                </a:gridCol>
                <a:gridCol w="762000">
                  <a:extLst>
                    <a:ext uri="{9D8B030D-6E8A-4147-A177-3AD203B41FA5}">
                      <a16:colId xmlns:a16="http://schemas.microsoft.com/office/drawing/2014/main" val="20008"/>
                    </a:ext>
                  </a:extLst>
                </a:gridCol>
                <a:gridCol w="609600">
                  <a:extLst>
                    <a:ext uri="{9D8B030D-6E8A-4147-A177-3AD203B41FA5}">
                      <a16:colId xmlns:a16="http://schemas.microsoft.com/office/drawing/2014/main" val="20009"/>
                    </a:ext>
                  </a:extLst>
                </a:gridCol>
                <a:gridCol w="762000">
                  <a:extLst>
                    <a:ext uri="{9D8B030D-6E8A-4147-A177-3AD203B41FA5}">
                      <a16:colId xmlns:a16="http://schemas.microsoft.com/office/drawing/2014/main" val="20010"/>
                    </a:ext>
                  </a:extLst>
                </a:gridCol>
                <a:gridCol w="762000">
                  <a:extLst>
                    <a:ext uri="{9D8B030D-6E8A-4147-A177-3AD203B41FA5}">
                      <a16:colId xmlns:a16="http://schemas.microsoft.com/office/drawing/2014/main" val="20011"/>
                    </a:ext>
                  </a:extLst>
                </a:gridCol>
              </a:tblGrid>
              <a:tr h="758825">
                <a:tc gridSpan="1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3200" b="1" i="0" u="none" strike="noStrike" cap="none" normalizeH="0" baseline="0" dirty="0">
                          <a:ln>
                            <a:noFill/>
                          </a:ln>
                          <a:solidFill>
                            <a:srgbClr val="FFFFFF"/>
                          </a:solidFill>
                          <a:effectLst/>
                          <a:latin typeface="Arial Narrow Bold" charset="0"/>
                          <a:ea typeface="ＭＳ Ｐゴシック" charset="0"/>
                          <a:cs typeface="Arial Narrow Bold" charset="0"/>
                        </a:rPr>
                        <a:t>Proper Functioning of the Church</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785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000000"/>
                          </a:solidFill>
                          <a:effectLst/>
                          <a:latin typeface="Arial Narrow Bold" charset="0"/>
                          <a:ea typeface="ＭＳ Ｐゴシック" charset="0"/>
                          <a:cs typeface="Arial Narrow Bold" charset="0"/>
                        </a:rPr>
                        <a:t>Divisions</a:t>
                      </a:r>
                      <a:endParaRPr kumimoji="0" lang="en-US" sz="2400" b="1" i="0" u="none" strike="noStrike" cap="none" normalizeH="0" baseline="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000000"/>
                          </a:solidFill>
                          <a:effectLst/>
                          <a:latin typeface="Arial Narrow Bold" charset="0"/>
                          <a:ea typeface="ＭＳ Ｐゴシック" charset="0"/>
                          <a:cs typeface="Arial Narrow Bold" charset="0"/>
                        </a:rPr>
                        <a:t>Disorders</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000000"/>
                          </a:solidFill>
                          <a:effectLst/>
                          <a:latin typeface="Arial Narrow Bold" charset="0"/>
                          <a:ea typeface="ＭＳ Ｐゴシック" charset="0"/>
                          <a:cs typeface="Arial Narrow Bold" charset="0"/>
                        </a:rPr>
                        <a:t>Doctrine</a:t>
                      </a:r>
                      <a:endParaRPr kumimoji="0" lang="en-US" sz="2400" b="1" i="0" u="none" strike="noStrike" cap="none" normalizeH="0" baseline="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85407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000000"/>
                          </a:solidFill>
                          <a:effectLst/>
                          <a:latin typeface="Arial Narrow Bold" charset="0"/>
                          <a:ea typeface="ＭＳ Ｐゴシック" charset="0"/>
                          <a:cs typeface="Arial Narrow Bold" charset="0"/>
                        </a:rPr>
                        <a:t>Answers Report from Chloe (1:11)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000000"/>
                          </a:solidFill>
                          <a:effectLst/>
                          <a:latin typeface="Arial Narrow Bold" charset="0"/>
                          <a:ea typeface="ＭＳ Ｐゴシック" charset="0"/>
                          <a:cs typeface="Arial Narrow Bold" charset="0"/>
                        </a:rPr>
                        <a:t>Answers Report from Chloe (1:11; 5:1)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000000"/>
                          </a:solidFill>
                          <a:effectLst/>
                          <a:latin typeface="Arial Narrow Bold" charset="0"/>
                          <a:ea typeface="ＭＳ Ｐゴシック" charset="0"/>
                          <a:cs typeface="Arial Narrow Bold" charset="0"/>
                        </a:rPr>
                        <a:t> Answers Letter from the Church</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000000"/>
                          </a:solidFill>
                          <a:effectLst/>
                          <a:latin typeface="Arial Narrow Bold" charset="0"/>
                          <a:ea typeface="ＭＳ Ｐゴシック" charset="0"/>
                          <a:cs typeface="Arial Narrow Bold" charset="0"/>
                        </a:rPr>
                        <a:t>(7:1; 8:1; 12:1; 15:1; 16:1)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7785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Narrow Bold" charset="0"/>
                          <a:ea typeface="ＭＳ Ｐゴシック" charset="0"/>
                          <a:cs typeface="Arial Narrow Bold" charset="0"/>
                        </a:rPr>
                        <a:t>Leadership</a:t>
                      </a:r>
                      <a:endParaRPr kumimoji="0" lang="en-US" sz="2000" b="1" i="0" u="none" strike="noStrike" cap="none" normalizeH="0" baseline="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Narrow Bold" charset="0"/>
                          <a:ea typeface="ＭＳ Ｐゴシック" charset="0"/>
                          <a:cs typeface="Arial Narrow Bold" charset="0"/>
                        </a:rPr>
                        <a:t>Relationships</a:t>
                      </a:r>
                      <a:endParaRPr kumimoji="0" lang="en-US" sz="2000" b="1" i="0" u="none" strike="noStrike" cap="none" normalizeH="0" baseline="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Narrow Bold" charset="0"/>
                          <a:ea typeface="ＭＳ Ｐゴシック" charset="0"/>
                          <a:cs typeface="Arial Narrow Bold" charset="0"/>
                        </a:rPr>
                        <a:t>Theology</a:t>
                      </a:r>
                      <a:endParaRPr kumimoji="0" lang="en-US" sz="2000" b="1" i="0" u="none" strike="noStrike" cap="none" normalizeH="0" baseline="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57785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Narrow Bold" charset="0"/>
                          <a:ea typeface="ＭＳ Ｐゴシック" charset="0"/>
                          <a:cs typeface="Arial Narrow Bold" charset="0"/>
                        </a:rPr>
                        <a:t>Pride</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Arial Narrow Bold" charset="0"/>
                          <a:ea typeface="ＭＳ Ｐゴシック" charset="0"/>
                          <a:cs typeface="Arial Narrow Bold" charset="0"/>
                        </a:rPr>
                        <a:t>Immorality</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Narrow Bold" charset="0"/>
                          <a:ea typeface="ＭＳ Ｐゴシック" charset="0"/>
                          <a:cs typeface="Arial Narrow Bold" charset="0"/>
                        </a:rPr>
                        <a:t>Selfishness</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7588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Greeting &amp; Problem</a:t>
                      </a:r>
                      <a:endPar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rgbClr val="000000"/>
                          </a:solidFill>
                          <a:effectLst/>
                          <a:latin typeface="Arial Narrow Bold" charset="0"/>
                          <a:ea typeface="ＭＳ Ｐゴシック" charset="0"/>
                          <a:cs typeface="Arial Narrow Bold" charset="0"/>
                        </a:rPr>
                        <a:t>Misunder-standings</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Incest</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Lawsuits</a:t>
                      </a:r>
                      <a:endPar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Prosti-tution</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 Marri-age</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Liberty</a:t>
                      </a:r>
                      <a:endPar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Head</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Coverings</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rgbClr val="000000"/>
                          </a:solidFill>
                          <a:effectLst/>
                          <a:latin typeface="Arial Narrow Bold" charset="0"/>
                          <a:ea typeface="ＭＳ Ｐゴシック" charset="0"/>
                          <a:cs typeface="Arial Narrow Bold" charset="0"/>
                        </a:rPr>
                        <a:t>Lord</a:t>
                      </a:r>
                      <a:r>
                        <a:rPr kumimoji="0" lang="fr-FR" altLang="zh-CN" sz="1600" b="1" i="0" u="none" strike="noStrike" cap="none" normalizeH="0" baseline="0" dirty="0">
                          <a:ln>
                            <a:noFill/>
                          </a:ln>
                          <a:solidFill>
                            <a:srgbClr val="000000"/>
                          </a:solidFill>
                          <a:effectLst/>
                          <a:latin typeface="Arial Narrow Bold" charset="0"/>
                          <a:ea typeface="ＭＳ Ｐゴシック" charset="0"/>
                          <a:cs typeface="Arial Narrow Bold" charset="0"/>
                        </a:rPr>
                        <a:t>'</a:t>
                      </a:r>
                      <a:r>
                        <a:rPr kumimoji="0" lang="en-US" altLang="zh-CN" sz="1600" b="1" i="0" u="none" strike="noStrike" cap="none" normalizeH="0" baseline="0" dirty="0">
                          <a:ln>
                            <a:noFill/>
                          </a:ln>
                          <a:solidFill>
                            <a:srgbClr val="000000"/>
                          </a:solidFill>
                          <a:effectLst/>
                          <a:latin typeface="Arial Narrow Bold" charset="0"/>
                          <a:ea typeface="ＭＳ Ｐゴシック" charset="0"/>
                          <a:cs typeface="Arial Narrow Bold" charset="0"/>
                        </a:rPr>
                        <a:t>s Supper</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Gifts</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Resur-rection</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Gospel Advance</a:t>
                      </a:r>
                      <a:endPar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588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rPr>
                        <a:t>1:1-17</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1:18–4:21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rPr>
                        <a:t>6:1-11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6:12-20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7</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rPr>
                        <a:t>8:1–11:1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11:2-16</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11:17-34</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12–14</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15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rPr>
                        <a:t>16</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77850">
                <a:tc gridSpan="1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Narrow Bold" charset="0"/>
                          <a:ea typeface="ＭＳ Ｐゴシック" charset="0"/>
                          <a:cs typeface="Arial Narrow Bold" charset="0"/>
                        </a:rPr>
                        <a:t>Ephesus</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577850">
                <a:tc gridSpan="1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rPr>
                        <a:t> May AD 56 (third missionary journey)</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ChangeArrowheads="1"/>
          </p:cNvSpPr>
          <p:nvPr>
            <p:ph type="title" idx="4294967295"/>
          </p:nvPr>
        </p:nvSpPr>
        <p:spPr/>
        <p:txBody>
          <a:bodyPr/>
          <a:lstStyle/>
          <a:p>
            <a:pPr eaLnBrk="1" hangingPunct="1"/>
            <a:r>
              <a:rPr lang="en-US" sz="4000">
                <a:latin typeface="Arial" charset="0"/>
                <a:cs typeface="Arial" charset="0"/>
              </a:rPr>
              <a:t>The Wayward Local Church</a:t>
            </a:r>
          </a:p>
        </p:txBody>
      </p:sp>
      <p:sp>
        <p:nvSpPr>
          <p:cNvPr id="415747" name="Rectangle 3"/>
          <p:cNvSpPr>
            <a:spLocks noChangeArrowheads="1"/>
          </p:cNvSpPr>
          <p:nvPr/>
        </p:nvSpPr>
        <p:spPr bwMode="auto">
          <a:xfrm>
            <a:off x="0" y="0"/>
            <a:ext cx="9144000" cy="6858000"/>
          </a:xfrm>
          <a:prstGeom prst="rect">
            <a:avLst/>
          </a:prstGeom>
          <a:gradFill rotWithShape="1">
            <a:gsLst>
              <a:gs pos="0">
                <a:srgbClr val="000066"/>
              </a:gs>
              <a:gs pos="50000">
                <a:schemeClr val="tx1"/>
              </a:gs>
              <a:gs pos="100000">
                <a:srgbClr val="000066"/>
              </a:gs>
            </a:gsLst>
            <a:lin ang="2700000" scaled="1"/>
          </a:gradFill>
          <a:ln w="9525">
            <a:noFill/>
            <a:miter lim="800000"/>
            <a:headEnd/>
            <a:tailEnd/>
          </a:ln>
          <a:effectLst/>
        </p:spPr>
        <p:txBody>
          <a:bodyPr wrap="none" anchor="ctr"/>
          <a:lstStyle/>
          <a:p>
            <a:pPr algn="l" eaLnBrk="0" hangingPunct="0">
              <a:defRPr/>
            </a:pPr>
            <a:endParaRPr lang="en-US" sz="2000" b="0">
              <a:solidFill>
                <a:srgbClr val="000000"/>
              </a:solidFill>
              <a:latin typeface="Arial"/>
              <a:cs typeface="Arial"/>
            </a:endParaRPr>
          </a:p>
        </p:txBody>
      </p:sp>
      <p:sp>
        <p:nvSpPr>
          <p:cNvPr id="415748" name="Text Box 4"/>
          <p:cNvSpPr txBox="1">
            <a:spLocks noChangeArrowheads="1"/>
          </p:cNvSpPr>
          <p:nvPr/>
        </p:nvSpPr>
        <p:spPr bwMode="auto">
          <a:xfrm>
            <a:off x="0" y="5581650"/>
            <a:ext cx="8748713" cy="5445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en-US" sz="3200">
                <a:solidFill>
                  <a:srgbClr val="FFFFFF"/>
                </a:solidFill>
                <a:latin typeface="Arial"/>
                <a:cs typeface="Arial"/>
              </a:rPr>
              <a:t>Solving church problems theologically</a:t>
            </a:r>
          </a:p>
        </p:txBody>
      </p:sp>
      <p:sp>
        <p:nvSpPr>
          <p:cNvPr id="415749" name="Text Box 5"/>
          <p:cNvSpPr txBox="1">
            <a:spLocks noChangeArrowheads="1"/>
          </p:cNvSpPr>
          <p:nvPr/>
        </p:nvSpPr>
        <p:spPr bwMode="auto">
          <a:xfrm>
            <a:off x="683568" y="367353"/>
            <a:ext cx="7982272" cy="46935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en-US" sz="2800" dirty="0">
                <a:solidFill>
                  <a:srgbClr val="FFFFFF"/>
                </a:solidFill>
                <a:latin typeface="Arial"/>
                <a:cs typeface="Arial"/>
              </a:rPr>
              <a:t>1 Corinthians: The Wayward Local Church</a:t>
            </a:r>
          </a:p>
        </p:txBody>
      </p:sp>
      <p:sp>
        <p:nvSpPr>
          <p:cNvPr id="415750" name="Line 6"/>
          <p:cNvSpPr>
            <a:spLocks noChangeShapeType="1"/>
          </p:cNvSpPr>
          <p:nvPr/>
        </p:nvSpPr>
        <p:spPr bwMode="auto">
          <a:xfrm>
            <a:off x="781050" y="914400"/>
            <a:ext cx="7981950" cy="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anchor="ct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51" name="Line 7"/>
          <p:cNvSpPr>
            <a:spLocks noChangeShapeType="1"/>
          </p:cNvSpPr>
          <p:nvPr/>
        </p:nvSpPr>
        <p:spPr bwMode="auto">
          <a:xfrm flipH="1">
            <a:off x="304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52" name="Line 8"/>
          <p:cNvSpPr>
            <a:spLocks noChangeShapeType="1"/>
          </p:cNvSpPr>
          <p:nvPr/>
        </p:nvSpPr>
        <p:spPr bwMode="auto">
          <a:xfrm>
            <a:off x="4343400" y="914400"/>
            <a:ext cx="25400" cy="2133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53" name="Text Box 9"/>
          <p:cNvSpPr txBox="1">
            <a:spLocks noChangeArrowheads="1"/>
          </p:cNvSpPr>
          <p:nvPr/>
        </p:nvSpPr>
        <p:spPr bwMode="auto">
          <a:xfrm>
            <a:off x="1600200" y="914400"/>
            <a:ext cx="1752600" cy="46935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en-US" sz="2800" dirty="0">
                <a:solidFill>
                  <a:srgbClr val="FFFFFF"/>
                </a:solidFill>
                <a:latin typeface="Arial"/>
                <a:cs typeface="Arial"/>
              </a:rPr>
              <a:t>Reports</a:t>
            </a:r>
          </a:p>
        </p:txBody>
      </p:sp>
      <p:sp>
        <p:nvSpPr>
          <p:cNvPr id="415754" name="Text Box 10"/>
          <p:cNvSpPr txBox="1">
            <a:spLocks noChangeArrowheads="1"/>
          </p:cNvSpPr>
          <p:nvPr/>
        </p:nvSpPr>
        <p:spPr bwMode="auto">
          <a:xfrm>
            <a:off x="4686300" y="914400"/>
            <a:ext cx="3886200" cy="46935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en-US" sz="2800">
                <a:solidFill>
                  <a:srgbClr val="FFFFFF"/>
                </a:solidFill>
                <a:latin typeface="Arial"/>
                <a:cs typeface="Arial"/>
              </a:rPr>
              <a:t>Questions</a:t>
            </a:r>
          </a:p>
        </p:txBody>
      </p:sp>
      <p:sp>
        <p:nvSpPr>
          <p:cNvPr id="415755" name="Text Box 11"/>
          <p:cNvSpPr txBox="1">
            <a:spLocks noChangeArrowheads="1"/>
          </p:cNvSpPr>
          <p:nvPr/>
        </p:nvSpPr>
        <p:spPr bwMode="auto">
          <a:xfrm rot="16815688">
            <a:off x="5062538" y="3813175"/>
            <a:ext cx="2470150" cy="8763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en-US" sz="2800" dirty="0">
                <a:solidFill>
                  <a:srgbClr val="FFFFFF"/>
                </a:solidFill>
                <a:latin typeface="Arial"/>
                <a:cs typeface="Arial"/>
              </a:rPr>
              <a:t>Worship </a:t>
            </a:r>
          </a:p>
          <a:p>
            <a:pPr>
              <a:lnSpc>
                <a:spcPct val="90000"/>
              </a:lnSpc>
              <a:defRPr/>
            </a:pPr>
            <a:r>
              <a:rPr lang="en-US" sz="2800" dirty="0">
                <a:solidFill>
                  <a:srgbClr val="FFFFFF"/>
                </a:solidFill>
                <a:latin typeface="Arial"/>
                <a:cs typeface="Arial"/>
              </a:rPr>
              <a:t>11–14</a:t>
            </a:r>
          </a:p>
        </p:txBody>
      </p:sp>
      <p:sp>
        <p:nvSpPr>
          <p:cNvPr id="415756" name="Text Box 12"/>
          <p:cNvSpPr txBox="1">
            <a:spLocks noChangeArrowheads="1"/>
          </p:cNvSpPr>
          <p:nvPr/>
        </p:nvSpPr>
        <p:spPr bwMode="auto">
          <a:xfrm>
            <a:off x="5335588" y="2133600"/>
            <a:ext cx="2589212" cy="8747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en-US" sz="2800" dirty="0">
                <a:solidFill>
                  <a:srgbClr val="FFFFFF"/>
                </a:solidFill>
                <a:latin typeface="Arial"/>
                <a:cs typeface="Arial"/>
              </a:rPr>
              <a:t>Instruction</a:t>
            </a:r>
          </a:p>
          <a:p>
            <a:pPr>
              <a:lnSpc>
                <a:spcPct val="90000"/>
              </a:lnSpc>
              <a:defRPr/>
            </a:pPr>
            <a:r>
              <a:rPr lang="en-US" sz="2800" dirty="0">
                <a:solidFill>
                  <a:srgbClr val="FFFFFF"/>
                </a:solidFill>
                <a:latin typeface="Arial"/>
                <a:cs typeface="Arial"/>
              </a:rPr>
              <a:t>7–16 </a:t>
            </a:r>
          </a:p>
        </p:txBody>
      </p:sp>
      <p:sp>
        <p:nvSpPr>
          <p:cNvPr id="415757" name="Line 13"/>
          <p:cNvSpPr>
            <a:spLocks noChangeShapeType="1"/>
          </p:cNvSpPr>
          <p:nvPr/>
        </p:nvSpPr>
        <p:spPr bwMode="auto">
          <a:xfrm>
            <a:off x="2514600" y="1524000"/>
            <a:ext cx="0" cy="152400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anchor="ct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58" name="Text Box 14"/>
          <p:cNvSpPr txBox="1">
            <a:spLocks noChangeArrowheads="1"/>
          </p:cNvSpPr>
          <p:nvPr/>
        </p:nvSpPr>
        <p:spPr bwMode="auto">
          <a:xfrm>
            <a:off x="533400" y="2133600"/>
            <a:ext cx="2286000" cy="835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en-US" sz="2800" dirty="0">
                <a:solidFill>
                  <a:srgbClr val="FFFFFF"/>
                </a:solidFill>
                <a:latin typeface="Arial"/>
                <a:cs typeface="Arial"/>
              </a:rPr>
              <a:t>Concern </a:t>
            </a:r>
          </a:p>
          <a:p>
            <a:pPr>
              <a:lnSpc>
                <a:spcPct val="85000"/>
              </a:lnSpc>
              <a:defRPr/>
            </a:pPr>
            <a:r>
              <a:rPr lang="en-US" sz="2800" dirty="0">
                <a:solidFill>
                  <a:srgbClr val="FFFFFF"/>
                </a:solidFill>
                <a:latin typeface="Arial"/>
                <a:cs typeface="Arial"/>
              </a:rPr>
              <a:t>1–4</a:t>
            </a:r>
          </a:p>
        </p:txBody>
      </p:sp>
      <p:sp>
        <p:nvSpPr>
          <p:cNvPr id="415759" name="Text Box 15"/>
          <p:cNvSpPr txBox="1">
            <a:spLocks noChangeArrowheads="1"/>
          </p:cNvSpPr>
          <p:nvPr/>
        </p:nvSpPr>
        <p:spPr bwMode="auto">
          <a:xfrm rot="16798945">
            <a:off x="5854700" y="3919538"/>
            <a:ext cx="2867025" cy="8763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en-US" sz="2800" dirty="0">
                <a:solidFill>
                  <a:srgbClr val="FFFFFF"/>
                </a:solidFill>
                <a:latin typeface="Arial"/>
                <a:cs typeface="Arial"/>
              </a:rPr>
              <a:t>Resurrection </a:t>
            </a:r>
            <a:br>
              <a:rPr lang="en-US" sz="2800" dirty="0">
                <a:solidFill>
                  <a:srgbClr val="FFFFFF"/>
                </a:solidFill>
                <a:latin typeface="Arial"/>
                <a:cs typeface="Arial"/>
              </a:rPr>
            </a:br>
            <a:r>
              <a:rPr lang="en-US" sz="2800" dirty="0">
                <a:solidFill>
                  <a:srgbClr val="FFFFFF"/>
                </a:solidFill>
                <a:latin typeface="Arial"/>
                <a:cs typeface="Arial"/>
              </a:rPr>
              <a:t>15</a:t>
            </a:r>
          </a:p>
        </p:txBody>
      </p:sp>
      <p:sp>
        <p:nvSpPr>
          <p:cNvPr id="415760" name="Text Box 16"/>
          <p:cNvSpPr txBox="1">
            <a:spLocks noChangeArrowheads="1"/>
          </p:cNvSpPr>
          <p:nvPr/>
        </p:nvSpPr>
        <p:spPr bwMode="auto">
          <a:xfrm rot="16830879">
            <a:off x="6742907" y="4010818"/>
            <a:ext cx="2717800" cy="4873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en-US" sz="2800" dirty="0">
                <a:solidFill>
                  <a:srgbClr val="FFFFFF"/>
                </a:solidFill>
                <a:latin typeface="Arial"/>
                <a:cs typeface="Arial"/>
              </a:rPr>
              <a:t>Collection 16</a:t>
            </a:r>
          </a:p>
        </p:txBody>
      </p:sp>
      <p:sp>
        <p:nvSpPr>
          <p:cNvPr id="415761" name="Line 17"/>
          <p:cNvSpPr>
            <a:spLocks noChangeShapeType="1"/>
          </p:cNvSpPr>
          <p:nvPr/>
        </p:nvSpPr>
        <p:spPr bwMode="auto">
          <a:xfrm>
            <a:off x="762000" y="1524000"/>
            <a:ext cx="8001000" cy="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anchor="ct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62" name="Rectangle 18"/>
          <p:cNvSpPr>
            <a:spLocks noChangeArrowheads="1"/>
          </p:cNvSpPr>
          <p:nvPr/>
        </p:nvSpPr>
        <p:spPr bwMode="auto">
          <a:xfrm>
            <a:off x="762000" y="276225"/>
            <a:ext cx="8001000" cy="27717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spcBef>
                <a:spcPct val="20000"/>
              </a:spcBef>
              <a:buFontTx/>
              <a:buChar char="•"/>
              <a:defRPr/>
            </a:pPr>
            <a:endParaRPr lang="en-US" sz="2000" b="0">
              <a:solidFill>
                <a:srgbClr val="FFFFFF"/>
              </a:solidFill>
              <a:latin typeface="Arial"/>
              <a:cs typeface="Arial"/>
            </a:endParaRPr>
          </a:p>
        </p:txBody>
      </p:sp>
      <p:sp>
        <p:nvSpPr>
          <p:cNvPr id="415763" name="Text Box 19"/>
          <p:cNvSpPr txBox="1">
            <a:spLocks noChangeArrowheads="1"/>
          </p:cNvSpPr>
          <p:nvPr/>
        </p:nvSpPr>
        <p:spPr bwMode="auto">
          <a:xfrm>
            <a:off x="762000" y="1600200"/>
            <a:ext cx="1752600" cy="469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en-US" sz="2800">
                <a:solidFill>
                  <a:srgbClr val="FFFFFF"/>
                </a:solidFill>
                <a:latin typeface="Arial"/>
                <a:cs typeface="Arial"/>
              </a:rPr>
              <a:t>Division</a:t>
            </a:r>
          </a:p>
        </p:txBody>
      </p:sp>
      <p:sp>
        <p:nvSpPr>
          <p:cNvPr id="415764" name="Text Box 20"/>
          <p:cNvSpPr txBox="1">
            <a:spLocks noChangeArrowheads="1"/>
          </p:cNvSpPr>
          <p:nvPr/>
        </p:nvSpPr>
        <p:spPr bwMode="auto">
          <a:xfrm>
            <a:off x="2171700" y="1600200"/>
            <a:ext cx="2552700" cy="469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en-US" sz="2800">
                <a:solidFill>
                  <a:srgbClr val="FFFFFF"/>
                </a:solidFill>
                <a:latin typeface="Arial"/>
                <a:cs typeface="Arial"/>
              </a:rPr>
              <a:t>Disorder</a:t>
            </a:r>
          </a:p>
        </p:txBody>
      </p:sp>
      <p:sp>
        <p:nvSpPr>
          <p:cNvPr id="415765" name="Text Box 21"/>
          <p:cNvSpPr txBox="1">
            <a:spLocks noChangeArrowheads="1"/>
          </p:cNvSpPr>
          <p:nvPr/>
        </p:nvSpPr>
        <p:spPr bwMode="auto">
          <a:xfrm>
            <a:off x="4648200" y="1600200"/>
            <a:ext cx="3962400" cy="469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en-US" sz="2800">
                <a:solidFill>
                  <a:srgbClr val="FFFFFF"/>
                </a:solidFill>
                <a:latin typeface="Arial"/>
                <a:cs typeface="Arial"/>
              </a:rPr>
              <a:t>Difficulties</a:t>
            </a:r>
          </a:p>
        </p:txBody>
      </p:sp>
      <p:sp>
        <p:nvSpPr>
          <p:cNvPr id="415766" name="Text Box 22"/>
          <p:cNvSpPr txBox="1">
            <a:spLocks noChangeArrowheads="1"/>
          </p:cNvSpPr>
          <p:nvPr/>
        </p:nvSpPr>
        <p:spPr bwMode="auto">
          <a:xfrm>
            <a:off x="2286000" y="2133600"/>
            <a:ext cx="2286000" cy="835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en-US" sz="2800" dirty="0">
                <a:solidFill>
                  <a:srgbClr val="FFFFFF"/>
                </a:solidFill>
                <a:latin typeface="Arial"/>
                <a:cs typeface="Arial"/>
              </a:rPr>
              <a:t>Discipline</a:t>
            </a:r>
          </a:p>
          <a:p>
            <a:pPr>
              <a:lnSpc>
                <a:spcPct val="85000"/>
              </a:lnSpc>
              <a:defRPr/>
            </a:pPr>
            <a:r>
              <a:rPr lang="en-US" sz="2800" dirty="0">
                <a:solidFill>
                  <a:srgbClr val="FFFFFF"/>
                </a:solidFill>
                <a:latin typeface="Arial"/>
                <a:cs typeface="Arial"/>
              </a:rPr>
              <a:t>5–6</a:t>
            </a:r>
          </a:p>
        </p:txBody>
      </p:sp>
      <p:sp>
        <p:nvSpPr>
          <p:cNvPr id="415767" name="Text Box 23"/>
          <p:cNvSpPr txBox="1">
            <a:spLocks noChangeArrowheads="1"/>
          </p:cNvSpPr>
          <p:nvPr/>
        </p:nvSpPr>
        <p:spPr bwMode="auto">
          <a:xfrm rot="16810664">
            <a:off x="3983038" y="4008437"/>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en-US" sz="2800" dirty="0">
                <a:solidFill>
                  <a:srgbClr val="FFFFFF"/>
                </a:solidFill>
                <a:latin typeface="Arial"/>
                <a:cs typeface="Arial"/>
              </a:rPr>
              <a:t>Idols 8–10</a:t>
            </a:r>
          </a:p>
        </p:txBody>
      </p:sp>
      <p:sp>
        <p:nvSpPr>
          <p:cNvPr id="415768" name="Text Box 24"/>
          <p:cNvSpPr txBox="1">
            <a:spLocks noChangeArrowheads="1"/>
          </p:cNvSpPr>
          <p:nvPr/>
        </p:nvSpPr>
        <p:spPr bwMode="auto">
          <a:xfrm rot="16791372">
            <a:off x="3221038" y="3832225"/>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en-US" sz="2800">
                <a:solidFill>
                  <a:srgbClr val="FFFFFF"/>
                </a:solidFill>
                <a:latin typeface="Arial"/>
                <a:cs typeface="Arial"/>
              </a:rPr>
              <a:t>Marriage 7</a:t>
            </a:r>
          </a:p>
        </p:txBody>
      </p:sp>
      <p:sp>
        <p:nvSpPr>
          <p:cNvPr id="415769" name="Line 25"/>
          <p:cNvSpPr>
            <a:spLocks noChangeShapeType="1"/>
          </p:cNvSpPr>
          <p:nvPr/>
        </p:nvSpPr>
        <p:spPr bwMode="auto">
          <a:xfrm flipH="1">
            <a:off x="12192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0" name="Line 26"/>
          <p:cNvSpPr>
            <a:spLocks noChangeShapeType="1"/>
          </p:cNvSpPr>
          <p:nvPr/>
        </p:nvSpPr>
        <p:spPr bwMode="auto">
          <a:xfrm flipH="1">
            <a:off x="20574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1" name="Line 27"/>
          <p:cNvSpPr>
            <a:spLocks noChangeShapeType="1"/>
          </p:cNvSpPr>
          <p:nvPr/>
        </p:nvSpPr>
        <p:spPr bwMode="auto">
          <a:xfrm flipH="1">
            <a:off x="26670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2" name="Line 28"/>
          <p:cNvSpPr>
            <a:spLocks noChangeShapeType="1"/>
          </p:cNvSpPr>
          <p:nvPr/>
        </p:nvSpPr>
        <p:spPr bwMode="auto">
          <a:xfrm flipH="1">
            <a:off x="390525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3" name="Line 29"/>
          <p:cNvSpPr>
            <a:spLocks noChangeShapeType="1"/>
          </p:cNvSpPr>
          <p:nvPr/>
        </p:nvSpPr>
        <p:spPr bwMode="auto">
          <a:xfrm flipH="1">
            <a:off x="4495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4" name="Line 30"/>
          <p:cNvSpPr>
            <a:spLocks noChangeShapeType="1"/>
          </p:cNvSpPr>
          <p:nvPr/>
        </p:nvSpPr>
        <p:spPr bwMode="auto">
          <a:xfrm flipH="1">
            <a:off x="54864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5" name="Line 31"/>
          <p:cNvSpPr>
            <a:spLocks noChangeShapeType="1"/>
          </p:cNvSpPr>
          <p:nvPr/>
        </p:nvSpPr>
        <p:spPr bwMode="auto">
          <a:xfrm flipH="1">
            <a:off x="66294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6" name="Line 32"/>
          <p:cNvSpPr>
            <a:spLocks noChangeShapeType="1"/>
          </p:cNvSpPr>
          <p:nvPr/>
        </p:nvSpPr>
        <p:spPr bwMode="auto">
          <a:xfrm flipH="1">
            <a:off x="7543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7" name="Line 33"/>
          <p:cNvSpPr>
            <a:spLocks noChangeShapeType="1"/>
          </p:cNvSpPr>
          <p:nvPr/>
        </p:nvSpPr>
        <p:spPr bwMode="auto">
          <a:xfrm flipH="1">
            <a:off x="8305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8" name="Rectangle 34"/>
          <p:cNvSpPr>
            <a:spLocks noChangeArrowheads="1"/>
          </p:cNvSpPr>
          <p:nvPr/>
        </p:nvSpPr>
        <p:spPr bwMode="auto">
          <a:xfrm>
            <a:off x="304800" y="5562600"/>
            <a:ext cx="8001000" cy="69215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lgn="l" eaLnBrk="0" hangingPunct="0">
              <a:defRPr/>
            </a:pPr>
            <a:endParaRPr lang="en-US" sz="2000" b="0">
              <a:solidFill>
                <a:srgbClr val="000000"/>
              </a:solidFill>
              <a:latin typeface="Arial"/>
              <a:cs typeface="Arial"/>
            </a:endParaRPr>
          </a:p>
        </p:txBody>
      </p:sp>
      <p:sp>
        <p:nvSpPr>
          <p:cNvPr id="415779" name="Line 35"/>
          <p:cNvSpPr>
            <a:spLocks noChangeShapeType="1"/>
          </p:cNvSpPr>
          <p:nvPr/>
        </p:nvSpPr>
        <p:spPr bwMode="auto">
          <a:xfrm>
            <a:off x="762000" y="2133600"/>
            <a:ext cx="8001000" cy="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anchor="ct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80" name="Text Box 36"/>
          <p:cNvSpPr txBox="1">
            <a:spLocks noChangeArrowheads="1"/>
          </p:cNvSpPr>
          <p:nvPr/>
        </p:nvSpPr>
        <p:spPr bwMode="auto">
          <a:xfrm rot="16791372">
            <a:off x="1392238" y="3963987"/>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en-US" sz="2800">
                <a:solidFill>
                  <a:srgbClr val="FFFFFF"/>
                </a:solidFill>
                <a:latin typeface="Arial"/>
                <a:cs typeface="Arial"/>
              </a:rPr>
              <a:t>Incest 5</a:t>
            </a:r>
          </a:p>
        </p:txBody>
      </p:sp>
      <p:sp>
        <p:nvSpPr>
          <p:cNvPr id="415781" name="Text Box 37"/>
          <p:cNvSpPr txBox="1">
            <a:spLocks noChangeArrowheads="1"/>
          </p:cNvSpPr>
          <p:nvPr/>
        </p:nvSpPr>
        <p:spPr bwMode="auto">
          <a:xfrm rot="16791372">
            <a:off x="2001838" y="4040187"/>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en-US" sz="2800">
                <a:solidFill>
                  <a:srgbClr val="FFFFFF"/>
                </a:solidFill>
                <a:latin typeface="Arial"/>
                <a:cs typeface="Arial"/>
              </a:rPr>
              <a:t>Lawsuits 6</a:t>
            </a:r>
          </a:p>
        </p:txBody>
      </p:sp>
      <p:sp>
        <p:nvSpPr>
          <p:cNvPr id="415782" name="Text Box 38"/>
          <p:cNvSpPr txBox="1">
            <a:spLocks noChangeArrowheads="1"/>
          </p:cNvSpPr>
          <p:nvPr/>
        </p:nvSpPr>
        <p:spPr bwMode="auto">
          <a:xfrm rot="16791372">
            <a:off x="2611438" y="4038600"/>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en-US" sz="2800">
                <a:solidFill>
                  <a:srgbClr val="FFFFFF"/>
                </a:solidFill>
                <a:latin typeface="Arial"/>
                <a:cs typeface="Arial"/>
              </a:rPr>
              <a:t>Immorality </a:t>
            </a:r>
          </a:p>
        </p:txBody>
      </p:sp>
      <p:sp>
        <p:nvSpPr>
          <p:cNvPr id="415783" name="Line 39"/>
          <p:cNvSpPr>
            <a:spLocks noChangeShapeType="1"/>
          </p:cNvSpPr>
          <p:nvPr/>
        </p:nvSpPr>
        <p:spPr bwMode="auto">
          <a:xfrm flipH="1">
            <a:off x="3352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84" name="Text Box 40"/>
          <p:cNvSpPr txBox="1">
            <a:spLocks noChangeArrowheads="1"/>
          </p:cNvSpPr>
          <p:nvPr/>
        </p:nvSpPr>
        <p:spPr bwMode="auto">
          <a:xfrm rot="16791372">
            <a:off x="-228600" y="3995738"/>
            <a:ext cx="2511425"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en-US" sz="2800" dirty="0">
                <a:solidFill>
                  <a:srgbClr val="FFFFFF"/>
                </a:solidFill>
                <a:latin typeface="Arial"/>
                <a:cs typeface="Arial"/>
              </a:rPr>
              <a:t>Factions 1–2</a:t>
            </a:r>
          </a:p>
        </p:txBody>
      </p:sp>
      <p:sp>
        <p:nvSpPr>
          <p:cNvPr id="415785" name="Text Box 41"/>
          <p:cNvSpPr txBox="1">
            <a:spLocks noChangeArrowheads="1"/>
          </p:cNvSpPr>
          <p:nvPr/>
        </p:nvSpPr>
        <p:spPr bwMode="auto">
          <a:xfrm rot="16791372">
            <a:off x="696913" y="3806825"/>
            <a:ext cx="2470150" cy="8763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en-US" sz="2800" dirty="0">
                <a:solidFill>
                  <a:srgbClr val="FFFFFF"/>
                </a:solidFill>
                <a:latin typeface="Arial"/>
                <a:cs typeface="Arial"/>
              </a:rPr>
              <a:t>Carnality </a:t>
            </a:r>
          </a:p>
          <a:p>
            <a:pPr>
              <a:lnSpc>
                <a:spcPct val="90000"/>
              </a:lnSpc>
              <a:defRPr/>
            </a:pPr>
            <a:r>
              <a:rPr lang="en-US" sz="2800" dirty="0">
                <a:solidFill>
                  <a:srgbClr val="FFFFFF"/>
                </a:solidFill>
                <a:latin typeface="Arial"/>
                <a:cs typeface="Arial"/>
              </a:rPr>
              <a:t>3–4</a:t>
            </a:r>
          </a:p>
        </p:txBody>
      </p:sp>
      <p:sp>
        <p:nvSpPr>
          <p:cNvPr id="2" name="Oval 1"/>
          <p:cNvSpPr>
            <a:spLocks noChangeArrowheads="1"/>
          </p:cNvSpPr>
          <p:nvPr/>
        </p:nvSpPr>
        <p:spPr bwMode="auto">
          <a:xfrm rot="689131">
            <a:off x="4076700" y="2595563"/>
            <a:ext cx="781050" cy="3095625"/>
          </a:xfrm>
          <a:prstGeom prst="ellipse">
            <a:avLst/>
          </a:prstGeom>
          <a:noFill/>
          <a:ln w="76200">
            <a:solidFill>
              <a:srgbClr val="FFFF00"/>
            </a:solidFill>
            <a:round/>
            <a:headEnd/>
            <a:tailEnd/>
          </a:ln>
          <a:extLst>
            <a:ext uri="{909E8E84-426E-40dd-AFC4-6F175D3DCCD1}">
              <a14:hiddenFill xmlns="" xmlns:a14="http://schemas.microsoft.com/office/drawing/2010/main">
                <a:solidFill>
                  <a:srgbClr val="FFFFFF"/>
                </a:solidFill>
              </a14:hiddenFill>
            </a:ext>
          </a:extLst>
        </p:spPr>
        <p:txBody>
          <a:bodyPr/>
          <a:lstStyle/>
          <a:p>
            <a:pPr algn="l" eaLnBrk="0" hangingPunct="0"/>
            <a:endParaRPr lang="en-US" b="0">
              <a:solidFill>
                <a:srgbClr val="000000"/>
              </a:solidFill>
            </a:endParaRPr>
          </a:p>
        </p:txBody>
      </p:sp>
    </p:spTree>
    <p:extLst>
      <p:ext uri="{BB962C8B-B14F-4D97-AF65-F5344CB8AC3E}">
        <p14:creationId xmlns:p14="http://schemas.microsoft.com/office/powerpoint/2010/main" val="151755233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6610" name="Rectangle 98"/>
          <p:cNvSpPr>
            <a:spLocks noGrp="1" noChangeArrowheads="1"/>
          </p:cNvSpPr>
          <p:nvPr>
            <p:ph type="title" idx="4294967295"/>
          </p:nvPr>
        </p:nvSpPr>
        <p:spPr>
          <a:xfrm>
            <a:off x="3200400" y="228600"/>
            <a:ext cx="2590800" cy="457200"/>
          </a:xfrm>
        </p:spPr>
        <p:txBody>
          <a:bodyPr/>
          <a:lstStyle/>
          <a:p>
            <a:pPr eaLnBrk="1" hangingPunct="1"/>
            <a:r>
              <a:rPr lang="en-US" sz="2400">
                <a:latin typeface="Times New Roman" charset="0"/>
                <a:ea typeface="ＭＳ Ｐゴシック" charset="0"/>
                <a:cs typeface="ＭＳ Ｐゴシック" charset="0"/>
              </a:rPr>
              <a:t>Key Word &amp; Verse</a:t>
            </a:r>
            <a:endParaRPr lang="en-US" sz="3600">
              <a:latin typeface="Times New Roman" charset="0"/>
              <a:ea typeface="ＭＳ Ｐゴシック" charset="0"/>
              <a:cs typeface="ＭＳ Ｐゴシック" charset="0"/>
            </a:endParaRPr>
          </a:p>
        </p:txBody>
      </p:sp>
      <p:sp>
        <p:nvSpPr>
          <p:cNvPr id="196611" name="Text Box 93"/>
          <p:cNvSpPr txBox="1">
            <a:spLocks noChangeArrowheads="1"/>
          </p:cNvSpPr>
          <p:nvPr/>
        </p:nvSpPr>
        <p:spPr bwMode="auto">
          <a:xfrm>
            <a:off x="8396288" y="227013"/>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b="0"/>
              <a:t>156</a:t>
            </a:r>
          </a:p>
        </p:txBody>
      </p:sp>
      <p:sp>
        <p:nvSpPr>
          <p:cNvPr id="196612" name="Text Box 94"/>
          <p:cNvSpPr txBox="1">
            <a:spLocks noChangeArrowheads="1"/>
          </p:cNvSpPr>
          <p:nvPr/>
        </p:nvSpPr>
        <p:spPr bwMode="auto">
          <a:xfrm>
            <a:off x="3217863" y="176213"/>
            <a:ext cx="2555875" cy="51911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sz="2800">
                <a:solidFill>
                  <a:srgbClr val="FFFFFF"/>
                </a:solidFill>
                <a:ea typeface="SimSun" charset="0"/>
                <a:cs typeface="SimSun" charset="0"/>
              </a:rPr>
              <a:t>1 Corinthians </a:t>
            </a:r>
            <a:endParaRPr lang="en-US" sz="2800">
              <a:solidFill>
                <a:srgbClr val="FFFFFF"/>
              </a:solidFill>
              <a:ea typeface="SimSun" charset="0"/>
              <a:cs typeface="SimSun" charset="0"/>
            </a:endParaRPr>
          </a:p>
        </p:txBody>
      </p:sp>
      <p:sp>
        <p:nvSpPr>
          <p:cNvPr id="11360" name="Text Box 96"/>
          <p:cNvSpPr txBox="1">
            <a:spLocks noChangeArrowheads="1"/>
          </p:cNvSpPr>
          <p:nvPr/>
        </p:nvSpPr>
        <p:spPr bwMode="auto">
          <a:xfrm>
            <a:off x="3237707" y="1229047"/>
            <a:ext cx="2516187" cy="94615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sz="2800" u="sng">
                <a:solidFill>
                  <a:schemeClr val="bg1"/>
                </a:solidFill>
                <a:ea typeface="SimSun" charset="0"/>
                <a:cs typeface="SimSun" charset="0"/>
              </a:rPr>
              <a:t>Key Word</a:t>
            </a:r>
            <a:endParaRPr lang="en-US" altLang="zh-CN" sz="2800">
              <a:solidFill>
                <a:schemeClr val="bg1"/>
              </a:solidFill>
              <a:ea typeface="SimSun" charset="0"/>
              <a:cs typeface="SimSun" charset="0"/>
            </a:endParaRPr>
          </a:p>
          <a:p>
            <a:pPr eaLnBrk="1" hangingPunct="1"/>
            <a:r>
              <a:rPr lang="en-US" altLang="zh-CN" sz="2800">
                <a:solidFill>
                  <a:schemeClr val="bg1"/>
                </a:solidFill>
                <a:ea typeface="SimSun" charset="0"/>
                <a:cs typeface="SimSun" charset="0"/>
              </a:rPr>
              <a:t>Sanctification</a:t>
            </a:r>
          </a:p>
        </p:txBody>
      </p:sp>
      <p:sp>
        <p:nvSpPr>
          <p:cNvPr id="11361" name="Text Box 97"/>
          <p:cNvSpPr txBox="1">
            <a:spLocks noChangeArrowheads="1"/>
          </p:cNvSpPr>
          <p:nvPr/>
        </p:nvSpPr>
        <p:spPr bwMode="auto">
          <a:xfrm>
            <a:off x="952500" y="2708920"/>
            <a:ext cx="7086600" cy="3517900"/>
          </a:xfrm>
          <a:prstGeom prst="rect">
            <a:avLst/>
          </a:prstGeom>
          <a:solidFill>
            <a:schemeClr val="accent1"/>
          </a:solidFill>
          <a:ln w="9525">
            <a:solidFill>
              <a:schemeClr val="tx1"/>
            </a:solidFill>
            <a:miter lim="800000"/>
            <a:headEnd/>
            <a:tailEnd/>
          </a:ln>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sz="2800" u="sng" dirty="0">
                <a:solidFill>
                  <a:srgbClr val="000000"/>
                </a:solidFill>
                <a:ea typeface="SimSun" charset="0"/>
                <a:cs typeface="SimSun" charset="0"/>
              </a:rPr>
              <a:t>Key Verse</a:t>
            </a:r>
            <a:endParaRPr lang="en-US" altLang="zh-CN" sz="2800" dirty="0">
              <a:solidFill>
                <a:srgbClr val="000000"/>
              </a:solidFill>
              <a:ea typeface="SimSun" charset="0"/>
              <a:cs typeface="SimSun" charset="0"/>
            </a:endParaRPr>
          </a:p>
          <a:p>
            <a:pPr eaLnBrk="1" hangingPunct="1"/>
            <a:r>
              <a:rPr lang="en-US" altLang="zh-CN" sz="2800" dirty="0">
                <a:solidFill>
                  <a:srgbClr val="000000"/>
                </a:solidFill>
                <a:ea typeface="SimSun" charset="0"/>
                <a:cs typeface="SimSun" charset="0"/>
              </a:rPr>
              <a:t>"Do you not know that your body is a temple of the Holy Spirit, who is in you, whom you have received from God?  You are not your own; you have been bought with a price.  Therefore honor God with your body" </a:t>
            </a:r>
          </a:p>
          <a:p>
            <a:pPr eaLnBrk="1" hangingPunct="1"/>
            <a:r>
              <a:rPr lang="en-US" altLang="zh-CN" sz="2800" dirty="0">
                <a:solidFill>
                  <a:srgbClr val="000000"/>
                </a:solidFill>
                <a:ea typeface="SimSun" charset="0"/>
                <a:cs typeface="SimSun" charset="0"/>
              </a:rPr>
              <a:t>(1 Cor. 6:19-20).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360"/>
                                        </p:tgtEl>
                                        <p:attrNameLst>
                                          <p:attrName>style.visibility</p:attrName>
                                        </p:attrNameLst>
                                      </p:cBhvr>
                                      <p:to>
                                        <p:strVal val="visible"/>
                                      </p:to>
                                    </p:set>
                                    <p:anim calcmode="lin" valueType="num">
                                      <p:cBhvr additive="base">
                                        <p:cTn id="7" dur="500" fill="hold"/>
                                        <p:tgtEl>
                                          <p:spTgt spid="11360"/>
                                        </p:tgtEl>
                                        <p:attrNameLst>
                                          <p:attrName>ppt_x</p:attrName>
                                        </p:attrNameLst>
                                      </p:cBhvr>
                                      <p:tavLst>
                                        <p:tav tm="0">
                                          <p:val>
                                            <p:strVal val="#ppt_x"/>
                                          </p:val>
                                        </p:tav>
                                        <p:tav tm="100000">
                                          <p:val>
                                            <p:strVal val="#ppt_x"/>
                                          </p:val>
                                        </p:tav>
                                      </p:tavLst>
                                    </p:anim>
                                    <p:anim calcmode="lin" valueType="num">
                                      <p:cBhvr additive="base">
                                        <p:cTn id="8" dur="500" fill="hold"/>
                                        <p:tgtEl>
                                          <p:spTgt spid="1136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361"/>
                                        </p:tgtEl>
                                        <p:attrNameLst>
                                          <p:attrName>style.visibility</p:attrName>
                                        </p:attrNameLst>
                                      </p:cBhvr>
                                      <p:to>
                                        <p:strVal val="visible"/>
                                      </p:to>
                                    </p:set>
                                    <p:anim calcmode="lin" valueType="num">
                                      <p:cBhvr additive="base">
                                        <p:cTn id="13" dur="500" fill="hold"/>
                                        <p:tgtEl>
                                          <p:spTgt spid="11361"/>
                                        </p:tgtEl>
                                        <p:attrNameLst>
                                          <p:attrName>ppt_x</p:attrName>
                                        </p:attrNameLst>
                                      </p:cBhvr>
                                      <p:tavLst>
                                        <p:tav tm="0">
                                          <p:val>
                                            <p:strVal val="#ppt_x"/>
                                          </p:val>
                                        </p:tav>
                                        <p:tav tm="100000">
                                          <p:val>
                                            <p:strVal val="#ppt_x"/>
                                          </p:val>
                                        </p:tav>
                                      </p:tavLst>
                                    </p:anim>
                                    <p:anim calcmode="lin" valueType="num">
                                      <p:cBhvr additive="base">
                                        <p:cTn id="14" dur="500" fill="hold"/>
                                        <p:tgtEl>
                                          <p:spTgt spid="113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0" grpId="0" animBg="1" autoUpdateAnimBg="0"/>
      <p:bldP spid="11361" grpId="0" animBg="1"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8658" name="Text Box 1026"/>
          <p:cNvSpPr txBox="1">
            <a:spLocks noChangeArrowheads="1"/>
          </p:cNvSpPr>
          <p:nvPr/>
        </p:nvSpPr>
        <p:spPr bwMode="auto">
          <a:xfrm>
            <a:off x="8396288" y="227013"/>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b="0"/>
              <a:t>156</a:t>
            </a:r>
          </a:p>
        </p:txBody>
      </p:sp>
      <p:sp>
        <p:nvSpPr>
          <p:cNvPr id="198659" name="Text Box 1027"/>
          <p:cNvSpPr txBox="1">
            <a:spLocks noChangeArrowheads="1"/>
          </p:cNvSpPr>
          <p:nvPr/>
        </p:nvSpPr>
        <p:spPr bwMode="auto">
          <a:xfrm>
            <a:off x="3259138" y="176213"/>
            <a:ext cx="2555875" cy="51911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sz="2800">
                <a:solidFill>
                  <a:srgbClr val="FFFFFF"/>
                </a:solidFill>
                <a:ea typeface="SimSun" charset="0"/>
                <a:cs typeface="SimSun" charset="0"/>
              </a:rPr>
              <a:t>1 Corinthians </a:t>
            </a:r>
            <a:endParaRPr lang="en-US" sz="2800">
              <a:solidFill>
                <a:srgbClr val="FFFFFF"/>
              </a:solidFill>
              <a:ea typeface="SimSun" charset="0"/>
              <a:cs typeface="SimSun" charset="0"/>
            </a:endParaRPr>
          </a:p>
        </p:txBody>
      </p:sp>
      <p:sp>
        <p:nvSpPr>
          <p:cNvPr id="12294" name="Text Box 1030"/>
          <p:cNvSpPr txBox="1">
            <a:spLocks noChangeArrowheads="1"/>
          </p:cNvSpPr>
          <p:nvPr/>
        </p:nvSpPr>
        <p:spPr bwMode="auto">
          <a:xfrm>
            <a:off x="381000" y="987425"/>
            <a:ext cx="8458200" cy="2663825"/>
          </a:xfrm>
          <a:prstGeom prst="rect">
            <a:avLst/>
          </a:prstGeom>
          <a:solidFill>
            <a:schemeClr val="bg1"/>
          </a:solidFill>
          <a:ln w="9525">
            <a:solidFill>
              <a:schemeClr val="tx1"/>
            </a:solidFill>
            <a:miter lim="800000"/>
            <a:headEnd/>
            <a:tailEnd/>
          </a:ln>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sz="2800" u="sng" dirty="0">
                <a:ea typeface="SimSun" charset="0"/>
                <a:cs typeface="SimSun" charset="0"/>
              </a:rPr>
              <a:t>Summary Statement</a:t>
            </a:r>
            <a:endParaRPr lang="en-US" altLang="zh-CN" sz="2800" dirty="0">
              <a:ea typeface="SimSun" charset="0"/>
              <a:cs typeface="SimSun" charset="0"/>
            </a:endParaRPr>
          </a:p>
          <a:p>
            <a:pPr eaLnBrk="1" hangingPunct="1"/>
            <a:r>
              <a:rPr lang="en-US" altLang="zh-CN" sz="2800" dirty="0">
                <a:ea typeface="SimSun" charset="0"/>
                <a:cs typeface="SimSun" charset="0"/>
              </a:rPr>
              <a:t>Paul explains the </a:t>
            </a:r>
            <a:r>
              <a:rPr lang="en-US" altLang="zh-CN" sz="2800" i="1" dirty="0">
                <a:solidFill>
                  <a:srgbClr val="800000"/>
                </a:solidFill>
                <a:ea typeface="SimSun" charset="0"/>
                <a:cs typeface="SimSun" charset="0"/>
              </a:rPr>
              <a:t>proper functioning of the church</a:t>
            </a:r>
            <a:r>
              <a:rPr lang="en-US" altLang="zh-CN" sz="2800" dirty="0">
                <a:ea typeface="SimSun" charset="0"/>
                <a:cs typeface="SimSun" charset="0"/>
              </a:rPr>
              <a:t> in response to reports about the Corinthians</a:t>
            </a:r>
            <a:r>
              <a:rPr lang="fr-FR" altLang="zh-CN" sz="2800" dirty="0">
                <a:ea typeface="SimSun" charset="0"/>
                <a:cs typeface="SimSun" charset="0"/>
              </a:rPr>
              <a:t>'</a:t>
            </a:r>
            <a:r>
              <a:rPr lang="en-US" altLang="zh-CN" sz="2800" dirty="0">
                <a:ea typeface="SimSun" charset="0"/>
                <a:cs typeface="SimSun" charset="0"/>
              </a:rPr>
              <a:t> divisions, disorders, and doctrinal difficulties to assure that the church makes its </a:t>
            </a:r>
            <a:r>
              <a:rPr lang="en-US" altLang="zh-CN" sz="2800" i="1" dirty="0">
                <a:solidFill>
                  <a:srgbClr val="800000"/>
                </a:solidFill>
                <a:ea typeface="SimSun" charset="0"/>
                <a:cs typeface="SimSun" charset="0"/>
              </a:rPr>
              <a:t>positional sanctification practical</a:t>
            </a:r>
            <a:r>
              <a:rPr lang="en-US" altLang="zh-CN" sz="2800" i="1" dirty="0">
                <a:ea typeface="SimSun" charset="0"/>
                <a:cs typeface="SimSun" charset="0"/>
              </a:rPr>
              <a:t>.</a:t>
            </a:r>
          </a:p>
        </p:txBody>
      </p:sp>
      <p:sp>
        <p:nvSpPr>
          <p:cNvPr id="12295" name="Text Box 1031"/>
          <p:cNvSpPr txBox="1">
            <a:spLocks noChangeArrowheads="1"/>
          </p:cNvSpPr>
          <p:nvPr/>
        </p:nvSpPr>
        <p:spPr bwMode="auto">
          <a:xfrm>
            <a:off x="609600" y="3965575"/>
            <a:ext cx="7696200" cy="2246313"/>
          </a:xfrm>
          <a:prstGeom prst="rect">
            <a:avLst/>
          </a:prstGeom>
          <a:solidFill>
            <a:schemeClr val="accent1">
              <a:lumMod val="25000"/>
            </a:schemeClr>
          </a:solidFill>
          <a:ln w="9525">
            <a:solidFill>
              <a:schemeClr val="tx1"/>
            </a:solidFill>
            <a:miter lim="800000"/>
            <a:headEnd/>
            <a:tailEnd/>
          </a:ln>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sz="2800" u="sng" dirty="0">
                <a:solidFill>
                  <a:srgbClr val="FFFFFF"/>
                </a:solidFill>
                <a:effectLst>
                  <a:outerShdw blurRad="38100" dist="38100" dir="2700000" algn="tl">
                    <a:srgbClr val="000000"/>
                  </a:outerShdw>
                </a:effectLst>
                <a:ea typeface="SimSun" charset="0"/>
                <a:cs typeface="SimSun" charset="0"/>
              </a:rPr>
              <a:t>Application</a:t>
            </a:r>
            <a:endParaRPr lang="en-US" altLang="zh-CN" sz="2800" dirty="0">
              <a:solidFill>
                <a:srgbClr val="FFFFFF"/>
              </a:solidFill>
              <a:effectLst>
                <a:outerShdw blurRad="38100" dist="38100" dir="2700000" algn="tl">
                  <a:srgbClr val="000000"/>
                </a:outerShdw>
              </a:effectLst>
              <a:ea typeface="SimSun" charset="0"/>
              <a:cs typeface="SimSun" charset="0"/>
            </a:endParaRPr>
          </a:p>
          <a:p>
            <a:pPr eaLnBrk="1" hangingPunct="1"/>
            <a:r>
              <a:rPr lang="en-US" altLang="zh-CN" sz="2800" dirty="0">
                <a:solidFill>
                  <a:srgbClr val="FFFFFF"/>
                </a:solidFill>
                <a:effectLst>
                  <a:outerShdw blurRad="38100" dist="38100" dir="2700000" algn="tl">
                    <a:srgbClr val="000000"/>
                  </a:outerShdw>
                </a:effectLst>
                <a:ea typeface="SimSun" charset="0"/>
                <a:cs typeface="SimSun" charset="0"/>
              </a:rPr>
              <a:t>Does your church look "set apart" for God?  Or is it plagued with divisions, disorders, and doctrinal difficulties which make it look the same as non-Christian groups?</a:t>
            </a:r>
          </a:p>
        </p:txBody>
      </p:sp>
      <p:sp>
        <p:nvSpPr>
          <p:cNvPr id="198662" name="Rectangle 1032"/>
          <p:cNvSpPr>
            <a:spLocks noGrp="1" noChangeArrowheads="1"/>
          </p:cNvSpPr>
          <p:nvPr>
            <p:ph type="title" idx="4294967295"/>
          </p:nvPr>
        </p:nvSpPr>
        <p:spPr>
          <a:xfrm>
            <a:off x="0" y="0"/>
            <a:ext cx="2971800" cy="381000"/>
          </a:xfrm>
        </p:spPr>
        <p:txBody>
          <a:bodyPr/>
          <a:lstStyle/>
          <a:p>
            <a:pPr eaLnBrk="1" hangingPunct="1"/>
            <a:r>
              <a:rPr lang="en-US" sz="2000">
                <a:latin typeface="Times New Roman" charset="0"/>
                <a:ea typeface="ＭＳ Ｐゴシック" charset="0"/>
                <a:cs typeface="ＭＳ Ｐゴシック" charset="0"/>
              </a:rPr>
              <a:t>Summary &amp; Application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2294"/>
                                        </p:tgtEl>
                                        <p:attrNameLst>
                                          <p:attrName>style.visibility</p:attrName>
                                        </p:attrNameLst>
                                      </p:cBhvr>
                                      <p:to>
                                        <p:strVal val="visible"/>
                                      </p:to>
                                    </p:set>
                                    <p:anim calcmode="lin" valueType="num">
                                      <p:cBhvr>
                                        <p:cTn id="7" dur="500" fill="hold"/>
                                        <p:tgtEl>
                                          <p:spTgt spid="12294"/>
                                        </p:tgtEl>
                                        <p:attrNameLst>
                                          <p:attrName>ppt_w</p:attrName>
                                        </p:attrNameLst>
                                      </p:cBhvr>
                                      <p:tavLst>
                                        <p:tav tm="0">
                                          <p:val>
                                            <p:fltVal val="0"/>
                                          </p:val>
                                        </p:tav>
                                        <p:tav tm="100000">
                                          <p:val>
                                            <p:strVal val="#ppt_w"/>
                                          </p:val>
                                        </p:tav>
                                      </p:tavLst>
                                    </p:anim>
                                    <p:anim calcmode="lin" valueType="num">
                                      <p:cBhvr>
                                        <p:cTn id="8" dur="500" fill="hold"/>
                                        <p:tgtEl>
                                          <p:spTgt spid="1229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295"/>
                                        </p:tgtEl>
                                        <p:attrNameLst>
                                          <p:attrName>style.visibility</p:attrName>
                                        </p:attrNameLst>
                                      </p:cBhvr>
                                      <p:to>
                                        <p:strVal val="visible"/>
                                      </p:to>
                                    </p:set>
                                    <p:anim calcmode="lin" valueType="num">
                                      <p:cBhvr additive="base">
                                        <p:cTn id="13" dur="500" fill="hold"/>
                                        <p:tgtEl>
                                          <p:spTgt spid="12295"/>
                                        </p:tgtEl>
                                        <p:attrNameLst>
                                          <p:attrName>ppt_x</p:attrName>
                                        </p:attrNameLst>
                                      </p:cBhvr>
                                      <p:tavLst>
                                        <p:tav tm="0">
                                          <p:val>
                                            <p:strVal val="#ppt_x"/>
                                          </p:val>
                                        </p:tav>
                                        <p:tav tm="100000">
                                          <p:val>
                                            <p:strVal val="#ppt_x"/>
                                          </p:val>
                                        </p:tav>
                                      </p:tavLst>
                                    </p:anim>
                                    <p:anim calcmode="lin" valueType="num">
                                      <p:cBhvr additive="base">
                                        <p:cTn id="14" dur="500" fill="hold"/>
                                        <p:tgtEl>
                                          <p:spTgt spid="122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4" grpId="0" animBg="1" autoUpdateAnimBg="0"/>
      <p:bldP spid="12295" grpId="0" animBg="1"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 name="Table 70"/>
          <p:cNvGraphicFramePr>
            <a:graphicFrameLocks noGrp="1"/>
          </p:cNvGraphicFramePr>
          <p:nvPr>
            <p:extLst>
              <p:ext uri="{D42A27DB-BD31-4B8C-83A1-F6EECF244321}">
                <p14:modId xmlns:p14="http://schemas.microsoft.com/office/powerpoint/2010/main" val="365881711"/>
              </p:ext>
            </p:extLst>
          </p:nvPr>
        </p:nvGraphicFramePr>
        <p:xfrm>
          <a:off x="0" y="1450975"/>
          <a:ext cx="8077200" cy="5254627"/>
        </p:xfrm>
        <a:graphic>
          <a:graphicData uri="http://schemas.openxmlformats.org/drawingml/2006/table">
            <a:tbl>
              <a:tblPr/>
              <a:tblGrid>
                <a:gridCol w="13716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798638">
                  <a:extLst>
                    <a:ext uri="{9D8B030D-6E8A-4147-A177-3AD203B41FA5}">
                      <a16:colId xmlns:a16="http://schemas.microsoft.com/office/drawing/2014/main" val="20002"/>
                    </a:ext>
                  </a:extLst>
                </a:gridCol>
                <a:gridCol w="1401762">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7318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128"/>
                          <a:cs typeface="ＭＳ Ｐゴシック" charset="-128"/>
                        </a:rPr>
                        <a:t>TENSE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128"/>
                          <a:cs typeface="ＭＳ Ｐゴシック" charset="-128"/>
                        </a:rPr>
                        <a:t>MY STATUS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128"/>
                          <a:cs typeface="ＭＳ Ｐゴシック" charset="-128"/>
                        </a:rPr>
                        <a:t>FREE FROM SIN</a:t>
                      </a:r>
                      <a:r>
                        <a:rPr kumimoji="0" lang="fr-FR" altLang="ja-JP" sz="1800" b="1" i="0" u="none" strike="noStrike" cap="none" normalizeH="0" baseline="0" dirty="0">
                          <a:ln>
                            <a:noFill/>
                          </a:ln>
                          <a:solidFill>
                            <a:srgbClr val="FFFFFF"/>
                          </a:solidFill>
                          <a:effectLst/>
                          <a:latin typeface="Arial" charset="0"/>
                          <a:ea typeface="ＭＳ Ｐゴシック" charset="-128"/>
                          <a:cs typeface="ＭＳ Ｐゴシック" charset="-128"/>
                        </a:rPr>
                        <a:t>'</a:t>
                      </a:r>
                      <a:r>
                        <a:rPr kumimoji="0" lang="en-US" sz="1800" b="1" i="0" u="none" strike="noStrike" cap="none" normalizeH="0" baseline="0" dirty="0">
                          <a:ln>
                            <a:noFill/>
                          </a:ln>
                          <a:solidFill>
                            <a:srgbClr val="FFFFFF"/>
                          </a:solidFill>
                          <a:effectLst/>
                          <a:latin typeface="Arial" charset="0"/>
                          <a:ea typeface="ＭＳ Ｐゴシック" charset="-128"/>
                          <a:cs typeface="ＭＳ Ｐゴシック" charset="-128"/>
                        </a:rPr>
                        <a:t>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128"/>
                          <a:cs typeface="ＭＳ Ｐゴシック" charset="-128"/>
                        </a:rPr>
                        <a:t>TIME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128"/>
                          <a:cs typeface="ＭＳ Ｐゴシック" charset="-128"/>
                        </a:rPr>
                        <a:t>DOCTRINE OF...</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19097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128"/>
                          <a:cs typeface="ＭＳ Ｐゴシック" charset="-128"/>
                        </a:rPr>
                        <a:t>Past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128"/>
                          <a:cs typeface="ＭＳ Ｐゴシック" charset="-128"/>
                        </a:rPr>
                        <a:t>I have been saved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Penalty—by His death (Rom 3:21-24)</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Rule—by my death</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(6:3-7)</a:t>
                      </a:r>
                      <a:endParaRPr kumimoji="0" lang="en-US" sz="1800" b="1" i="0" u="none" strike="noStrike" cap="none" normalizeH="0" baseline="0" dirty="0">
                        <a:ln>
                          <a:noFill/>
                        </a:ln>
                        <a:solidFill>
                          <a:srgbClr val="FFFFFF"/>
                        </a:solidFill>
                        <a:effectLst/>
                        <a:latin typeface="Arial" charset="0"/>
                        <a:ea typeface="Arial"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  When I received</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 Christ</a:t>
                      </a:r>
                      <a:endParaRPr kumimoji="0" lang="en-US" sz="1800" b="1" i="0" u="none" strike="noStrike" cap="none" normalizeH="0" baseline="0" dirty="0">
                        <a:ln>
                          <a:noFill/>
                        </a:ln>
                        <a:solidFill>
                          <a:srgbClr val="FFFFFF"/>
                        </a:solidFill>
                        <a:effectLst/>
                        <a:latin typeface="Arial" charset="0"/>
                        <a:ea typeface="Arial"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Justification</a:t>
                      </a:r>
                      <a:br>
                        <a:rPr kumimoji="0" lang="en-US" sz="1800" b="1" i="0" u="none" strike="noStrike" cap="none" normalizeH="0" baseline="0" dirty="0">
                          <a:ln>
                            <a:noFill/>
                          </a:ln>
                          <a:solidFill>
                            <a:srgbClr val="FFFFFF"/>
                          </a:solidFill>
                          <a:effectLst/>
                          <a:latin typeface="Arial" charset="0"/>
                          <a:ea typeface="Times New Roman" charset="0"/>
                          <a:cs typeface="Times New Roman" charset="0"/>
                        </a:rPr>
                      </a:br>
                      <a:r>
                        <a:rPr kumimoji="0" lang="en-US" sz="1800" b="1" i="0" u="none" strike="noStrike" cap="none" normalizeH="0" baseline="0" dirty="0">
                          <a:ln>
                            <a:noFill/>
                          </a:ln>
                          <a:solidFill>
                            <a:srgbClr val="FFFFFF"/>
                          </a:solidFill>
                          <a:effectLst/>
                          <a:latin typeface="Arial" charset="0"/>
                          <a:ea typeface="Times New Roman" charset="0"/>
                          <a:cs typeface="Times New Roman" charset="0"/>
                        </a:rPr>
                        <a:t>(Positional Sanctification)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val="10001"/>
                  </a:ext>
                </a:extLst>
              </a:tr>
              <a:tr h="13065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128"/>
                          <a:cs typeface="ＭＳ Ｐゴシック" charset="-128"/>
                        </a:rPr>
                        <a:t>Present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128"/>
                          <a:cs typeface="ＭＳ Ｐゴシック" charset="-128"/>
                        </a:rPr>
                        <a:t>I am being saved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Power—by indwelling Spirit</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(8:2-14)</a:t>
                      </a:r>
                      <a:endParaRPr kumimoji="0" lang="en-US" sz="1800" b="1" i="0" u="none" strike="noStrike" cap="none" normalizeH="0" baseline="0" dirty="0">
                        <a:ln>
                          <a:noFill/>
                        </a:ln>
                        <a:solidFill>
                          <a:srgbClr val="FFFFFF"/>
                        </a:solidFill>
                        <a:effectLst/>
                        <a:latin typeface="Arial" charset="0"/>
                        <a:ea typeface="Arial"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 As I walk in the Spirit</a:t>
                      </a:r>
                      <a:endParaRPr kumimoji="0" lang="en-US" sz="1800" b="1" i="0" u="none" strike="noStrike" cap="none" normalizeH="0" baseline="0" dirty="0">
                        <a:ln>
                          <a:noFill/>
                        </a:ln>
                        <a:solidFill>
                          <a:srgbClr val="FFFFFF"/>
                        </a:solidFill>
                        <a:effectLst/>
                        <a:latin typeface="Arial" charset="0"/>
                        <a:ea typeface="Arial"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(Progressive)</a:t>
                      </a:r>
                      <a:br>
                        <a:rPr kumimoji="0" lang="en-US" sz="1800" b="1" i="0" u="none" strike="noStrike" cap="none" normalizeH="0" baseline="0" dirty="0">
                          <a:ln>
                            <a:noFill/>
                          </a:ln>
                          <a:solidFill>
                            <a:srgbClr val="FFFFFF"/>
                          </a:solidFill>
                          <a:effectLst/>
                          <a:latin typeface="Arial" charset="0"/>
                          <a:ea typeface="Times New Roman" charset="0"/>
                          <a:cs typeface="Times New Roman" charset="0"/>
                        </a:rPr>
                      </a:br>
                      <a:r>
                        <a:rPr kumimoji="0" lang="en-US" sz="1800" b="1" i="0" u="none" strike="noStrike" cap="none" normalizeH="0" baseline="0" dirty="0">
                          <a:ln>
                            <a:noFill/>
                          </a:ln>
                          <a:solidFill>
                            <a:srgbClr val="FFFFFF"/>
                          </a:solidFill>
                          <a:effectLst/>
                          <a:latin typeface="Arial" charset="0"/>
                          <a:ea typeface="Times New Roman" charset="0"/>
                          <a:cs typeface="Times New Roman" charset="0"/>
                        </a:rPr>
                        <a:t>Sanctification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val="10002"/>
                  </a:ext>
                </a:extLst>
              </a:tr>
              <a:tr h="13065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New Roman" charset="0"/>
                          <a:cs typeface="Times New Roman" charset="0"/>
                        </a:rPr>
                        <a:t>Future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New Roman" charset="0"/>
                          <a:cs typeface="Times New Roman" charset="0"/>
                        </a:rPr>
                        <a:t> </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New Roman" charset="0"/>
                          <a:cs typeface="Times New Roman" charset="0"/>
                        </a:rPr>
                        <a:t>I shall be saved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Presence—by redemption</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of my body</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(8:22-25)</a:t>
                      </a:r>
                      <a:endParaRPr kumimoji="0" lang="en-US" sz="1800" b="1" i="0" u="none" strike="noStrike" cap="none" normalizeH="0" baseline="0" dirty="0">
                        <a:ln>
                          <a:noFill/>
                        </a:ln>
                        <a:solidFill>
                          <a:srgbClr val="FFFFFF"/>
                        </a:solidFill>
                        <a:effectLst/>
                        <a:latin typeface="Arial" charset="0"/>
                        <a:ea typeface="Arial"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New Roman" charset="0"/>
                          <a:cs typeface="Times New Roman" charset="0"/>
                        </a:rPr>
                        <a:t> When I get my new body</a:t>
                      </a:r>
                      <a:endParaRPr kumimoji="0" lang="en-US" sz="1800" b="1" i="0" u="none" strike="noStrike" cap="none" normalizeH="0" baseline="0">
                        <a:ln>
                          <a:noFill/>
                        </a:ln>
                        <a:solidFill>
                          <a:srgbClr val="FFFFFF"/>
                        </a:solidFill>
                        <a:effectLst/>
                        <a:latin typeface="Arial" charset="0"/>
                        <a:ea typeface="Arial"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Glorification</a:t>
                      </a:r>
                      <a:br>
                        <a:rPr kumimoji="0" lang="en-US" sz="1800" b="1" i="0" u="none" strike="noStrike" cap="none" normalizeH="0" baseline="0" dirty="0">
                          <a:ln>
                            <a:noFill/>
                          </a:ln>
                          <a:solidFill>
                            <a:srgbClr val="FFFFFF"/>
                          </a:solidFill>
                          <a:effectLst/>
                          <a:latin typeface="Arial" charset="0"/>
                          <a:ea typeface="Times New Roman" charset="0"/>
                          <a:cs typeface="Times New Roman" charset="0"/>
                        </a:rPr>
                      </a:br>
                      <a:r>
                        <a:rPr kumimoji="0" lang="en-US" sz="1800" b="1" i="0" u="none" strike="noStrike" cap="none" normalizeH="0" baseline="0" dirty="0">
                          <a:ln>
                            <a:noFill/>
                          </a:ln>
                          <a:solidFill>
                            <a:srgbClr val="FFFFFF"/>
                          </a:solidFill>
                          <a:effectLst/>
                          <a:latin typeface="Arial" charset="0"/>
                          <a:ea typeface="Times New Roman" charset="0"/>
                          <a:cs typeface="Times New Roman" charset="0"/>
                        </a:rPr>
                        <a:t>(Final Sanctification)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val="10003"/>
                  </a:ext>
                </a:extLst>
              </a:tr>
            </a:tbl>
          </a:graphicData>
        </a:graphic>
      </p:graphicFrame>
      <p:sp>
        <p:nvSpPr>
          <p:cNvPr id="855074" name="Rectangle 2"/>
          <p:cNvSpPr>
            <a:spLocks noGrp="1" noChangeArrowheads="1"/>
          </p:cNvSpPr>
          <p:nvPr>
            <p:ph type="title"/>
          </p:nvPr>
        </p:nvSpPr>
        <p:spPr>
          <a:xfrm>
            <a:off x="1524000" y="685800"/>
            <a:ext cx="7010400" cy="762000"/>
          </a:xfrm>
          <a:solidFill>
            <a:schemeClr val="tx2"/>
          </a:solidFill>
        </p:spPr>
        <p:txBody>
          <a:bodyPr/>
          <a:lstStyle/>
          <a:p>
            <a:pPr eaLnBrk="1" hangingPunct="1"/>
            <a:r>
              <a:rPr lang="en-US" sz="3600" b="1">
                <a:solidFill>
                  <a:schemeClr val="bg1"/>
                </a:solidFill>
                <a:ea typeface="Times New Roman" charset="0"/>
                <a:cs typeface="Times New Roman" charset="0"/>
              </a:rPr>
              <a:t>The Three Tenses of Salvation </a:t>
            </a:r>
          </a:p>
        </p:txBody>
      </p:sp>
      <p:pic>
        <p:nvPicPr>
          <p:cNvPr id="855075" name="Picture 67" descr="BD09137_"/>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93025" y="3429000"/>
            <a:ext cx="1450975" cy="1266825"/>
          </a:xfrm>
          <a:prstGeom prst="rect">
            <a:avLst/>
          </a:prstGeom>
          <a:noFill/>
          <a:ln w="9525">
            <a:noFill/>
            <a:miter lim="800000"/>
            <a:headEnd/>
            <a:tailEnd/>
          </a:ln>
        </p:spPr>
      </p:pic>
      <p:pic>
        <p:nvPicPr>
          <p:cNvPr id="855076" name="Picture 70" descr="PE07653_"/>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96200" y="1600200"/>
            <a:ext cx="1185863" cy="1689100"/>
          </a:xfrm>
          <a:prstGeom prst="rect">
            <a:avLst/>
          </a:prstGeom>
          <a:noFill/>
          <a:ln w="9525">
            <a:noFill/>
            <a:miter lim="800000"/>
            <a:headEnd/>
            <a:tailEnd/>
          </a:ln>
        </p:spPr>
      </p:pic>
      <p:sp>
        <p:nvSpPr>
          <p:cNvPr id="855077" name="Text Box 71"/>
          <p:cNvSpPr txBox="1">
            <a:spLocks noChangeArrowheads="1"/>
          </p:cNvSpPr>
          <p:nvPr/>
        </p:nvSpPr>
        <p:spPr bwMode="auto">
          <a:xfrm>
            <a:off x="8274050" y="71438"/>
            <a:ext cx="869950" cy="461962"/>
          </a:xfrm>
          <a:prstGeom prst="rect">
            <a:avLst/>
          </a:prstGeom>
          <a:solidFill>
            <a:schemeClr val="bg1"/>
          </a:solidFill>
          <a:ln w="9525">
            <a:noFill/>
            <a:miter lim="800000"/>
            <a:headEnd/>
            <a:tailEnd/>
          </a:ln>
        </p:spPr>
        <p:txBody>
          <a:bodyPr wrap="none">
            <a:prstTxWarp prst="textNoShape">
              <a:avLst/>
            </a:prstTxWarp>
            <a:spAutoFit/>
          </a:bodyPr>
          <a:lstStyle/>
          <a:p>
            <a:pPr algn="l"/>
            <a:r>
              <a:rPr lang="en-US" dirty="0">
                <a:solidFill>
                  <a:srgbClr val="FFFFFF"/>
                </a:solidFill>
                <a:ea typeface="Arial" charset="0"/>
                <a:cs typeface="Arial" charset="0"/>
              </a:rPr>
              <a:t>155a</a:t>
            </a:r>
          </a:p>
        </p:txBody>
      </p:sp>
      <p:pic>
        <p:nvPicPr>
          <p:cNvPr id="855078" name="Picture 68" descr="DD00661_"/>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924800" y="5378450"/>
            <a:ext cx="939800" cy="1027113"/>
          </a:xfrm>
          <a:prstGeom prst="rect">
            <a:avLst/>
          </a:prstGeom>
          <a:noFill/>
          <a:ln w="9525">
            <a:noFill/>
            <a:miter lim="800000"/>
            <a:headEnd/>
            <a:tailEnd/>
          </a:ln>
        </p:spPr>
      </p:pic>
      <p:sp>
        <p:nvSpPr>
          <p:cNvPr id="9" name="Text Box 71">
            <a:extLst>
              <a:ext uri="{FF2B5EF4-FFF2-40B4-BE49-F238E27FC236}">
                <a16:creationId xmlns:a16="http://schemas.microsoft.com/office/drawing/2014/main" id="{BA376442-55F7-AC4E-AEA4-D3EE3986A5B7}"/>
              </a:ext>
            </a:extLst>
          </p:cNvPr>
          <p:cNvSpPr txBox="1">
            <a:spLocks noChangeArrowheads="1"/>
          </p:cNvSpPr>
          <p:nvPr/>
        </p:nvSpPr>
        <p:spPr bwMode="auto">
          <a:xfrm>
            <a:off x="2483768" y="116632"/>
            <a:ext cx="4569328" cy="461665"/>
          </a:xfrm>
          <a:prstGeom prst="rect">
            <a:avLst/>
          </a:prstGeom>
          <a:solidFill>
            <a:schemeClr val="bg1"/>
          </a:solidFill>
          <a:ln w="9525">
            <a:noFill/>
            <a:miter lim="800000"/>
            <a:headEnd/>
            <a:tailEnd/>
          </a:ln>
        </p:spPr>
        <p:txBody>
          <a:bodyPr wrap="none">
            <a:prstTxWarp prst="textNoShape">
              <a:avLst/>
            </a:prstTxWarp>
            <a:spAutoFit/>
          </a:bodyPr>
          <a:lstStyle/>
          <a:p>
            <a:pPr algn="l"/>
            <a:r>
              <a:rPr lang="en-US" dirty="0">
                <a:solidFill>
                  <a:srgbClr val="FFFFFF"/>
                </a:solidFill>
                <a:ea typeface="Arial" charset="0"/>
                <a:cs typeface="Arial" charset="0"/>
              </a:rPr>
              <a:t>Kay Arthur, Precept Ministries</a:t>
            </a:r>
          </a:p>
        </p:txBody>
      </p:sp>
    </p:spTree>
    <p:extLst>
      <p:ext uri="{BB962C8B-B14F-4D97-AF65-F5344CB8AC3E}">
        <p14:creationId xmlns:p14="http://schemas.microsoft.com/office/powerpoint/2010/main" val="23870961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0706" name="Text Box 2"/>
          <p:cNvSpPr txBox="1">
            <a:spLocks noChangeArrowheads="1"/>
          </p:cNvSpPr>
          <p:nvPr/>
        </p:nvSpPr>
        <p:spPr bwMode="auto">
          <a:xfrm>
            <a:off x="8396288" y="44624"/>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atin typeface="Arial"/>
                <a:cs typeface="Arial"/>
              </a:rPr>
              <a:t>157</a:t>
            </a:r>
          </a:p>
        </p:txBody>
      </p:sp>
      <p:sp>
        <p:nvSpPr>
          <p:cNvPr id="13318" name="Text Box 6"/>
          <p:cNvSpPr txBox="1">
            <a:spLocks noChangeArrowheads="1"/>
          </p:cNvSpPr>
          <p:nvPr/>
        </p:nvSpPr>
        <p:spPr bwMode="auto">
          <a:xfrm>
            <a:off x="306388" y="914400"/>
            <a:ext cx="4113212" cy="5943600"/>
          </a:xfrm>
          <a:prstGeom prst="rect">
            <a:avLst/>
          </a:prstGeom>
          <a:solidFill>
            <a:schemeClr val="accent1"/>
          </a:solidFill>
          <a:ln w="9525">
            <a:solidFill>
              <a:srgbClr val="000000"/>
            </a:solidFill>
            <a:miter lim="800000"/>
            <a:headEnd/>
            <a:tailEnd/>
          </a:ln>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sz="2000" u="sng" dirty="0">
                <a:latin typeface="Arial"/>
                <a:ea typeface="SimSun" charset="0"/>
                <a:cs typeface="Arial"/>
              </a:rPr>
              <a:t>External Evidence</a:t>
            </a:r>
          </a:p>
          <a:p>
            <a:pPr eaLnBrk="1" hangingPunct="1"/>
            <a:endParaRPr lang="en-US" altLang="zh-CN" sz="2000" u="sng" dirty="0">
              <a:latin typeface="Arial"/>
              <a:ea typeface="SimSun" charset="0"/>
              <a:cs typeface="Arial"/>
            </a:endParaRPr>
          </a:p>
          <a:p>
            <a:pPr algn="l" eaLnBrk="1" hangingPunct="1"/>
            <a:r>
              <a:rPr lang="en-US" altLang="zh-CN" sz="2000" dirty="0">
                <a:latin typeface="Arial"/>
                <a:ea typeface="SimSun" charset="0"/>
                <a:cs typeface="Arial"/>
              </a:rPr>
              <a:t>Support for Pauline authorship is upheld by even the most imaginative critics since the patristic evidence is so early.</a:t>
            </a:r>
          </a:p>
          <a:p>
            <a:pPr algn="just" eaLnBrk="1" hangingPunct="1"/>
            <a:r>
              <a:rPr lang="en-US" altLang="zh-CN" sz="2000" dirty="0">
                <a:latin typeface="Arial"/>
                <a:ea typeface="SimSun" charset="0"/>
                <a:cs typeface="Arial"/>
              </a:rPr>
              <a:t> 	</a:t>
            </a:r>
          </a:p>
          <a:p>
            <a:pPr algn="just" eaLnBrk="1" hangingPunct="1"/>
            <a:r>
              <a:rPr lang="en-US" altLang="zh-CN" sz="2000" dirty="0">
                <a:latin typeface="Arial"/>
                <a:ea typeface="SimSun" charset="0"/>
                <a:cs typeface="Arial"/>
              </a:rPr>
              <a:t>1. The early church writers who advocated Paul as author include: Clement of Rome, Polycarp, and others, including the second century </a:t>
            </a:r>
            <a:r>
              <a:rPr lang="en-US" altLang="zh-CN" sz="2000" dirty="0" err="1">
                <a:latin typeface="Arial"/>
                <a:ea typeface="SimSun" charset="0"/>
                <a:cs typeface="Arial"/>
              </a:rPr>
              <a:t>Muratonian</a:t>
            </a:r>
            <a:r>
              <a:rPr lang="en-US" altLang="zh-CN" sz="2000" dirty="0">
                <a:latin typeface="Arial"/>
                <a:ea typeface="SimSun" charset="0"/>
                <a:cs typeface="Arial"/>
              </a:rPr>
              <a:t> Fragment.</a:t>
            </a:r>
          </a:p>
          <a:p>
            <a:pPr algn="l" eaLnBrk="1" hangingPunct="1"/>
            <a:r>
              <a:rPr lang="en-US" altLang="zh-CN" sz="2000" dirty="0">
                <a:latin typeface="Arial"/>
                <a:ea typeface="SimSun" charset="0"/>
                <a:cs typeface="Arial"/>
              </a:rPr>
              <a:t> </a:t>
            </a:r>
          </a:p>
          <a:p>
            <a:pPr algn="l" eaLnBrk="1" hangingPunct="1"/>
            <a:r>
              <a:rPr lang="en-US" altLang="zh-CN" sz="2000" dirty="0">
                <a:latin typeface="Arial"/>
                <a:ea typeface="SimSun" charset="0"/>
                <a:cs typeface="Arial"/>
              </a:rPr>
              <a:t>2. Even the radical German critic F. C. </a:t>
            </a:r>
            <a:r>
              <a:rPr lang="en-US" altLang="zh-CN" sz="2000" dirty="0" err="1">
                <a:latin typeface="Arial"/>
                <a:ea typeface="SimSun" charset="0"/>
                <a:cs typeface="Arial"/>
              </a:rPr>
              <a:t>Baur</a:t>
            </a:r>
            <a:r>
              <a:rPr lang="en-US" altLang="zh-CN" sz="2000" dirty="0">
                <a:latin typeface="Arial"/>
                <a:ea typeface="SimSun" charset="0"/>
                <a:cs typeface="Arial"/>
              </a:rPr>
              <a:t> and his Tübingen School considered 1 Corinthians as one of the "four undisputed Epistles."</a:t>
            </a:r>
            <a:endParaRPr lang="en-US" sz="2000" dirty="0">
              <a:latin typeface="Arial"/>
              <a:ea typeface="SimSun" charset="0"/>
              <a:cs typeface="Arial"/>
            </a:endParaRPr>
          </a:p>
        </p:txBody>
      </p:sp>
      <p:sp>
        <p:nvSpPr>
          <p:cNvPr id="13320" name="Text Box 8"/>
          <p:cNvSpPr txBox="1">
            <a:spLocks noChangeArrowheads="1"/>
          </p:cNvSpPr>
          <p:nvPr/>
        </p:nvSpPr>
        <p:spPr bwMode="auto">
          <a:xfrm>
            <a:off x="4802188" y="1981200"/>
            <a:ext cx="4113212" cy="2822575"/>
          </a:xfrm>
          <a:prstGeom prst="rect">
            <a:avLst/>
          </a:prstGeom>
          <a:solidFill>
            <a:schemeClr val="accent1"/>
          </a:solidFill>
          <a:ln w="9525">
            <a:solidFill>
              <a:schemeClr val="tx1"/>
            </a:solidFill>
            <a:miter lim="800000"/>
            <a:headEnd/>
            <a:tailEnd/>
          </a:ln>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sz="2800" u="sng" dirty="0">
                <a:latin typeface="Arial"/>
                <a:ea typeface="SimSun" charset="0"/>
                <a:cs typeface="Arial"/>
              </a:rPr>
              <a:t>Internal Evidence</a:t>
            </a:r>
            <a:endParaRPr lang="en-US" altLang="zh-CN" sz="2800" dirty="0">
              <a:latin typeface="Arial"/>
              <a:ea typeface="SimSun" charset="0"/>
              <a:cs typeface="Arial"/>
            </a:endParaRPr>
          </a:p>
          <a:p>
            <a:pPr eaLnBrk="1" hangingPunct="1"/>
            <a:r>
              <a:rPr lang="en-US" altLang="zh-CN" sz="2800" dirty="0">
                <a:latin typeface="Arial"/>
                <a:ea typeface="SimSun" charset="0"/>
                <a:cs typeface="Arial"/>
              </a:rPr>
              <a:t>The book itself argues even more strongly for Paul</a:t>
            </a:r>
            <a:r>
              <a:rPr lang="fr-FR" altLang="zh-CN" sz="2800" dirty="0">
                <a:latin typeface="Arial"/>
                <a:ea typeface="SimSun" charset="0"/>
                <a:cs typeface="Arial"/>
              </a:rPr>
              <a:t>'</a:t>
            </a:r>
            <a:r>
              <a:rPr lang="en-US" altLang="zh-CN" sz="2800" dirty="0">
                <a:latin typeface="Arial"/>
                <a:ea typeface="SimSun" charset="0"/>
                <a:cs typeface="Arial"/>
              </a:rPr>
              <a:t>s authorship as it claims to be written by Paul (1:1).</a:t>
            </a:r>
            <a:endParaRPr lang="en-US" sz="2800" dirty="0">
              <a:latin typeface="Arial"/>
              <a:ea typeface="SimSun" charset="0"/>
              <a:cs typeface="Arial"/>
            </a:endParaRPr>
          </a:p>
        </p:txBody>
      </p:sp>
      <p:sp>
        <p:nvSpPr>
          <p:cNvPr id="200709" name="Rectangle 10" descr="Walnut"/>
          <p:cNvSpPr>
            <a:spLocks noGrp="1" noChangeArrowheads="1"/>
          </p:cNvSpPr>
          <p:nvPr>
            <p:ph type="title" idx="4294967295"/>
          </p:nvPr>
        </p:nvSpPr>
        <p:spPr>
          <a:xfrm>
            <a:off x="2743200" y="76200"/>
            <a:ext cx="3581400" cy="762000"/>
          </a:xfrm>
          <a:blipFill dpi="0" rotWithShape="0">
            <a:blip r:embed="rId3"/>
            <a:srcRect/>
            <a:tile tx="0" ty="0" sx="100000" sy="100000" flip="none" algn="tl"/>
          </a:blipFill>
        </p:spPr>
        <p:txBody>
          <a:bodyPr/>
          <a:lstStyle/>
          <a:p>
            <a:pPr algn="ctr" eaLnBrk="1" hangingPunct="1"/>
            <a:r>
              <a:rPr lang="en-US" b="1">
                <a:solidFill>
                  <a:schemeClr val="bg1"/>
                </a:solidFill>
                <a:latin typeface="Arial"/>
                <a:ea typeface="ＭＳ Ｐゴシック" charset="0"/>
                <a:cs typeface="Arial"/>
              </a:rPr>
              <a:t>Authorship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318"/>
                                        </p:tgtEl>
                                        <p:attrNameLst>
                                          <p:attrName>style.visibility</p:attrName>
                                        </p:attrNameLst>
                                      </p:cBhvr>
                                      <p:to>
                                        <p:strVal val="visible"/>
                                      </p:to>
                                    </p:set>
                                    <p:anim calcmode="lin" valueType="num">
                                      <p:cBhvr additive="base">
                                        <p:cTn id="7" dur="500" fill="hold"/>
                                        <p:tgtEl>
                                          <p:spTgt spid="13318"/>
                                        </p:tgtEl>
                                        <p:attrNameLst>
                                          <p:attrName>ppt_x</p:attrName>
                                        </p:attrNameLst>
                                      </p:cBhvr>
                                      <p:tavLst>
                                        <p:tav tm="0">
                                          <p:val>
                                            <p:strVal val="0-#ppt_w/2"/>
                                          </p:val>
                                        </p:tav>
                                        <p:tav tm="100000">
                                          <p:val>
                                            <p:strVal val="#ppt_x"/>
                                          </p:val>
                                        </p:tav>
                                      </p:tavLst>
                                    </p:anim>
                                    <p:anim calcmode="lin" valueType="num">
                                      <p:cBhvr additive="base">
                                        <p:cTn id="8" dur="500" fill="hold"/>
                                        <p:tgtEl>
                                          <p:spTgt spid="1331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3320"/>
                                        </p:tgtEl>
                                        <p:attrNameLst>
                                          <p:attrName>style.visibility</p:attrName>
                                        </p:attrNameLst>
                                      </p:cBhvr>
                                      <p:to>
                                        <p:strVal val="visible"/>
                                      </p:to>
                                    </p:set>
                                    <p:anim calcmode="lin" valueType="num">
                                      <p:cBhvr additive="base">
                                        <p:cTn id="13" dur="500" fill="hold"/>
                                        <p:tgtEl>
                                          <p:spTgt spid="13320"/>
                                        </p:tgtEl>
                                        <p:attrNameLst>
                                          <p:attrName>ppt_x</p:attrName>
                                        </p:attrNameLst>
                                      </p:cBhvr>
                                      <p:tavLst>
                                        <p:tav tm="0">
                                          <p:val>
                                            <p:strVal val="1+#ppt_w/2"/>
                                          </p:val>
                                        </p:tav>
                                        <p:tav tm="100000">
                                          <p:val>
                                            <p:strVal val="#ppt_x"/>
                                          </p:val>
                                        </p:tav>
                                      </p:tavLst>
                                    </p:anim>
                                    <p:anim calcmode="lin" valueType="num">
                                      <p:cBhvr additive="base">
                                        <p:cTn id="14" dur="500" fill="hold"/>
                                        <p:tgtEl>
                                          <p:spTgt spid="133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8" grpId="0" animBg="1" autoUpdateAnimBg="0"/>
      <p:bldP spid="13320" grpId="0" animBg="1"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2754" name="Picture 7" descr="38 3rd MJ"/>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539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2755" name="Text Box 2"/>
          <p:cNvSpPr txBox="1">
            <a:spLocks noChangeArrowheads="1"/>
          </p:cNvSpPr>
          <p:nvPr/>
        </p:nvSpPr>
        <p:spPr bwMode="auto">
          <a:xfrm>
            <a:off x="8396288" y="227013"/>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b="0"/>
              <a:t>157</a:t>
            </a:r>
          </a:p>
        </p:txBody>
      </p:sp>
      <p:sp>
        <p:nvSpPr>
          <p:cNvPr id="15363" name="Text Box 3"/>
          <p:cNvSpPr txBox="1">
            <a:spLocks noChangeArrowheads="1"/>
          </p:cNvSpPr>
          <p:nvPr/>
        </p:nvSpPr>
        <p:spPr bwMode="auto">
          <a:xfrm rot="-1200000">
            <a:off x="3810000" y="762000"/>
            <a:ext cx="5121275" cy="3084513"/>
          </a:xfrm>
          <a:prstGeom prst="rect">
            <a:avLst/>
          </a:prstGeom>
          <a:solidFill>
            <a:schemeClr val="bg1"/>
          </a:solidFill>
          <a:ln w="9525">
            <a:solidFill>
              <a:schemeClr val="tx1"/>
            </a:solidFill>
            <a:miter lim="800000"/>
            <a:headEnd/>
            <a:tailEnd/>
          </a:ln>
        </p:spPr>
        <p:txBody>
          <a:bodyPr>
            <a:spAutoFit/>
          </a:bodyPr>
          <a:lstStyle>
            <a:lvl1pPr marL="285750" indent="-285750"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sz="2800" u="sng" dirty="0">
                <a:ea typeface="SimSun" charset="0"/>
                <a:cs typeface="SimSun" charset="0"/>
              </a:rPr>
              <a:t>Date</a:t>
            </a:r>
            <a:endParaRPr lang="en-US" altLang="zh-CN" sz="2800" dirty="0">
              <a:ea typeface="SimSun" charset="0"/>
              <a:cs typeface="SimSun" charset="0"/>
            </a:endParaRPr>
          </a:p>
          <a:p>
            <a:pPr algn="l" eaLnBrk="1" hangingPunct="1">
              <a:buFont typeface="Wingdings" charset="0"/>
              <a:buChar char="Ø"/>
            </a:pPr>
            <a:r>
              <a:rPr lang="en-US" altLang="zh-CN" dirty="0">
                <a:ea typeface="SimSun" charset="0"/>
                <a:cs typeface="SimSun" charset="0"/>
              </a:rPr>
              <a:t>1 Corinthians was written in May AD 56 (1 Cor. 16:5-8).</a:t>
            </a:r>
          </a:p>
          <a:p>
            <a:pPr algn="l" eaLnBrk="1" hangingPunct="1">
              <a:buFont typeface="Wingdings" charset="0"/>
              <a:buChar char="Ø"/>
            </a:pPr>
            <a:r>
              <a:rPr lang="en-US" altLang="zh-CN" dirty="0">
                <a:ea typeface="SimSun" charset="0"/>
                <a:cs typeface="SimSun" charset="0"/>
              </a:rPr>
              <a:t>2 Corinthians was written less than a year after 1 Corinthians (2 Cor. 8:10; 9:2).</a:t>
            </a:r>
          </a:p>
          <a:p>
            <a:pPr algn="l" eaLnBrk="1" hangingPunct="1">
              <a:buFont typeface="Wingdings" charset="0"/>
              <a:buChar char="Ø"/>
            </a:pPr>
            <a:r>
              <a:rPr lang="en-US" altLang="zh-CN" dirty="0">
                <a:ea typeface="SimSun" charset="0"/>
                <a:cs typeface="SimSun" charset="0"/>
              </a:rPr>
              <a:t>2 Corinthians followed later that year in fall AD 56.</a:t>
            </a:r>
          </a:p>
        </p:txBody>
      </p:sp>
      <p:sp>
        <p:nvSpPr>
          <p:cNvPr id="15365" name="Text Box 5"/>
          <p:cNvSpPr txBox="1">
            <a:spLocks noChangeArrowheads="1"/>
          </p:cNvSpPr>
          <p:nvPr/>
        </p:nvSpPr>
        <p:spPr bwMode="auto">
          <a:xfrm>
            <a:off x="342900" y="5143500"/>
            <a:ext cx="4914900" cy="1562100"/>
          </a:xfrm>
          <a:prstGeom prst="rect">
            <a:avLst/>
          </a:prstGeom>
          <a:solidFill>
            <a:srgbClr val="000090"/>
          </a:solidFill>
          <a:ln w="9525">
            <a:solidFill>
              <a:schemeClr val="tx1"/>
            </a:solidFill>
            <a:miter lim="800000"/>
            <a:headEnd/>
            <a:tailEnd/>
          </a:ln>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u="sng" dirty="0">
                <a:solidFill>
                  <a:schemeClr val="bg1"/>
                </a:solidFill>
                <a:ea typeface="SimSun" charset="0"/>
                <a:cs typeface="SimSun" charset="0"/>
              </a:rPr>
              <a:t>Origin/Recipients</a:t>
            </a:r>
            <a:endParaRPr lang="en-US" altLang="zh-CN" dirty="0">
              <a:solidFill>
                <a:schemeClr val="bg1"/>
              </a:solidFill>
              <a:ea typeface="SimSun" charset="0"/>
              <a:cs typeface="SimSun" charset="0"/>
            </a:endParaRPr>
          </a:p>
          <a:p>
            <a:pPr eaLnBrk="1" hangingPunct="1"/>
            <a:r>
              <a:rPr lang="en-US" altLang="zh-CN" dirty="0">
                <a:solidFill>
                  <a:schemeClr val="bg1"/>
                </a:solidFill>
                <a:ea typeface="SimSun" charset="0"/>
                <a:cs typeface="SimSun" charset="0"/>
              </a:rPr>
              <a:t>Paul addressed the church at Corinth from the city of Ephesus across the Aegean Sea </a:t>
            </a:r>
            <a:endParaRPr lang="en-US" dirty="0">
              <a:solidFill>
                <a:schemeClr val="bg1"/>
              </a:solidFill>
              <a:ea typeface="SimSun" charset="0"/>
              <a:cs typeface="SimSun" charset="0"/>
            </a:endParaRPr>
          </a:p>
        </p:txBody>
      </p:sp>
      <p:sp>
        <p:nvSpPr>
          <p:cNvPr id="15368" name="Text Box 8"/>
          <p:cNvSpPr txBox="1">
            <a:spLocks noChangeArrowheads="1"/>
          </p:cNvSpPr>
          <p:nvPr/>
        </p:nvSpPr>
        <p:spPr bwMode="auto">
          <a:xfrm>
            <a:off x="2590800" y="3048000"/>
            <a:ext cx="1454150" cy="822325"/>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solidFill>
                  <a:schemeClr val="bg1"/>
                </a:solidFill>
              </a:rPr>
              <a:t>Origin:</a:t>
            </a:r>
          </a:p>
          <a:p>
            <a:pPr eaLnBrk="1" hangingPunct="1"/>
            <a:r>
              <a:rPr lang="en-US">
                <a:solidFill>
                  <a:schemeClr val="bg1"/>
                </a:solidFill>
              </a:rPr>
              <a:t>Ephesus</a:t>
            </a:r>
          </a:p>
        </p:txBody>
      </p:sp>
      <p:sp>
        <p:nvSpPr>
          <p:cNvPr id="15369" name="Text Box 9"/>
          <p:cNvSpPr txBox="1">
            <a:spLocks noChangeArrowheads="1"/>
          </p:cNvSpPr>
          <p:nvPr/>
        </p:nvSpPr>
        <p:spPr bwMode="auto">
          <a:xfrm>
            <a:off x="36513" y="3048000"/>
            <a:ext cx="1944687" cy="822325"/>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solidFill>
                  <a:schemeClr val="bg1"/>
                </a:solidFill>
              </a:rPr>
              <a:t>Destination:</a:t>
            </a:r>
          </a:p>
          <a:p>
            <a:pPr eaLnBrk="1" hangingPunct="1"/>
            <a:r>
              <a:rPr lang="en-US">
                <a:solidFill>
                  <a:schemeClr val="bg1"/>
                </a:solidFill>
              </a:rPr>
              <a:t>Corinth</a:t>
            </a:r>
          </a:p>
        </p:txBody>
      </p:sp>
      <p:sp>
        <p:nvSpPr>
          <p:cNvPr id="15370" name="AutoShape 10"/>
          <p:cNvSpPr>
            <a:spLocks noChangeArrowheads="1"/>
          </p:cNvSpPr>
          <p:nvPr/>
        </p:nvSpPr>
        <p:spPr bwMode="auto">
          <a:xfrm>
            <a:off x="2743200" y="2667000"/>
            <a:ext cx="457200" cy="228600"/>
          </a:xfrm>
          <a:prstGeom prst="irregularSeal2">
            <a:avLst/>
          </a:prstGeom>
          <a:solidFill>
            <a:srgbClr val="FFFF00"/>
          </a:solidFill>
          <a:ln w="9525">
            <a:solidFill>
              <a:schemeClr val="tx1"/>
            </a:solidFill>
            <a:miter lim="800000"/>
            <a:headEnd/>
            <a:tailEnd/>
          </a:ln>
        </p:spPr>
        <p:txBody>
          <a:bodyPr wrap="none" anchor="ctr"/>
          <a:lstStyle/>
          <a:p>
            <a:endParaRPr lang="en-US"/>
          </a:p>
        </p:txBody>
      </p:sp>
      <p:sp>
        <p:nvSpPr>
          <p:cNvPr id="15371" name="AutoShape 11"/>
          <p:cNvSpPr>
            <a:spLocks noChangeArrowheads="1"/>
          </p:cNvSpPr>
          <p:nvPr/>
        </p:nvSpPr>
        <p:spPr bwMode="auto">
          <a:xfrm>
            <a:off x="228600" y="2438400"/>
            <a:ext cx="457200" cy="228600"/>
          </a:xfrm>
          <a:prstGeom prst="irregularSeal2">
            <a:avLst/>
          </a:prstGeom>
          <a:solidFill>
            <a:srgbClr val="FFFF00"/>
          </a:solidFill>
          <a:ln w="9525">
            <a:solidFill>
              <a:schemeClr val="tx1"/>
            </a:solidFill>
            <a:miter lim="800000"/>
            <a:headEnd/>
            <a:tailEnd/>
          </a:ln>
        </p:spPr>
        <p:txBody>
          <a:bodyPr wrap="none" anchor="ctr"/>
          <a:lstStyle/>
          <a:p>
            <a:endParaRPr lang="en-US"/>
          </a:p>
        </p:txBody>
      </p:sp>
      <p:sp>
        <p:nvSpPr>
          <p:cNvPr id="15372" name="AutoShape 12"/>
          <p:cNvSpPr>
            <a:spLocks noChangeArrowheads="1"/>
          </p:cNvSpPr>
          <p:nvPr/>
        </p:nvSpPr>
        <p:spPr bwMode="auto">
          <a:xfrm rot="10800000" flipV="1">
            <a:off x="381000" y="1828800"/>
            <a:ext cx="2743200" cy="685800"/>
          </a:xfrm>
          <a:prstGeom prst="curvedDownArrow">
            <a:avLst>
              <a:gd name="adj1" fmla="val 80000"/>
              <a:gd name="adj2" fmla="val 160000"/>
              <a:gd name="adj3" fmla="val 33333"/>
            </a:avLst>
          </a:prstGeom>
          <a:solidFill>
            <a:srgbClr val="FFFF00"/>
          </a:solidFill>
          <a:ln w="9525">
            <a:solidFill>
              <a:schemeClr val="tx1"/>
            </a:solidFill>
            <a:miter lim="800000"/>
            <a:headEnd/>
            <a:tailEnd/>
          </a:ln>
        </p:spPr>
        <p:txBody>
          <a:bodyPr wrap="none" anchor="ctr"/>
          <a:lstStyle/>
          <a:p>
            <a:endParaRPr lang="en-US"/>
          </a:p>
        </p:txBody>
      </p:sp>
      <p:sp>
        <p:nvSpPr>
          <p:cNvPr id="202763" name="Rectangle 13"/>
          <p:cNvSpPr>
            <a:spLocks noGrp="1" noChangeArrowheads="1"/>
          </p:cNvSpPr>
          <p:nvPr>
            <p:ph type="title" idx="4294967295"/>
          </p:nvPr>
        </p:nvSpPr>
        <p:spPr>
          <a:xfrm>
            <a:off x="3048000" y="228600"/>
            <a:ext cx="2733675" cy="519113"/>
          </a:xfrm>
          <a:solidFill>
            <a:srgbClr val="000000"/>
          </a:solidFill>
        </p:spPr>
        <p:txBody>
          <a:bodyPr wrap="none" anchor="t">
            <a:spAutoFit/>
          </a:bodyPr>
          <a:lstStyle/>
          <a:p>
            <a:pPr algn="ctr" eaLnBrk="1" hangingPunct="1"/>
            <a:r>
              <a:rPr lang="en-US" sz="2800" b="1">
                <a:solidFill>
                  <a:srgbClr val="FFFFFF"/>
                </a:solidFill>
                <a:latin typeface="Arial" charset="0"/>
                <a:ea typeface="SimSun" charset="0"/>
                <a:cs typeface="SimSun" charset="0"/>
              </a:rPr>
              <a:t>Circumstances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5365"/>
                                        </p:tgtEl>
                                        <p:attrNameLst>
                                          <p:attrName>style.visibility</p:attrName>
                                        </p:attrNameLst>
                                      </p:cBhvr>
                                      <p:to>
                                        <p:strVal val="visible"/>
                                      </p:to>
                                    </p:set>
                                    <p:anim calcmode="lin" valueType="num">
                                      <p:cBhvr additive="base">
                                        <p:cTn id="7" dur="500" fill="hold"/>
                                        <p:tgtEl>
                                          <p:spTgt spid="15365"/>
                                        </p:tgtEl>
                                        <p:attrNameLst>
                                          <p:attrName>ppt_x</p:attrName>
                                        </p:attrNameLst>
                                      </p:cBhvr>
                                      <p:tavLst>
                                        <p:tav tm="0">
                                          <p:val>
                                            <p:strVal val="1+#ppt_w/2"/>
                                          </p:val>
                                        </p:tav>
                                        <p:tav tm="100000">
                                          <p:val>
                                            <p:strVal val="#ppt_x"/>
                                          </p:val>
                                        </p:tav>
                                      </p:tavLst>
                                    </p:anim>
                                    <p:anim calcmode="lin" valueType="num">
                                      <p:cBhvr additive="base">
                                        <p:cTn id="8" dur="500" fill="hold"/>
                                        <p:tgtEl>
                                          <p:spTgt spid="1536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15368"/>
                                        </p:tgtEl>
                                        <p:attrNameLst>
                                          <p:attrName>style.visibility</p:attrName>
                                        </p:attrNameLst>
                                      </p:cBhvr>
                                      <p:to>
                                        <p:strVal val="visible"/>
                                      </p:to>
                                    </p:set>
                                    <p:anim calcmode="lin" valueType="num">
                                      <p:cBhvr>
                                        <p:cTn id="13" dur="1000" fill="hold"/>
                                        <p:tgtEl>
                                          <p:spTgt spid="15368"/>
                                        </p:tgtEl>
                                        <p:attrNameLst>
                                          <p:attrName>ppt_w</p:attrName>
                                        </p:attrNameLst>
                                      </p:cBhvr>
                                      <p:tavLst>
                                        <p:tav tm="0">
                                          <p:val>
                                            <p:fltVal val="0"/>
                                          </p:val>
                                        </p:tav>
                                        <p:tav tm="100000">
                                          <p:val>
                                            <p:strVal val="#ppt_w"/>
                                          </p:val>
                                        </p:tav>
                                      </p:tavLst>
                                    </p:anim>
                                    <p:anim calcmode="lin" valueType="num">
                                      <p:cBhvr>
                                        <p:cTn id="14" dur="1000" fill="hold"/>
                                        <p:tgtEl>
                                          <p:spTgt spid="15368"/>
                                        </p:tgtEl>
                                        <p:attrNameLst>
                                          <p:attrName>ppt_h</p:attrName>
                                        </p:attrNameLst>
                                      </p:cBhvr>
                                      <p:tavLst>
                                        <p:tav tm="0">
                                          <p:val>
                                            <p:fltVal val="0"/>
                                          </p:val>
                                        </p:tav>
                                        <p:tav tm="100000">
                                          <p:val>
                                            <p:strVal val="#ppt_h"/>
                                          </p:val>
                                        </p:tav>
                                      </p:tavLst>
                                    </p:anim>
                                    <p:anim calcmode="lin" valueType="num">
                                      <p:cBhvr>
                                        <p:cTn id="15" dur="1000" fill="hold"/>
                                        <p:tgtEl>
                                          <p:spTgt spid="15368"/>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5368"/>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grpId="0" nodeType="withEffect">
                                  <p:stCondLst>
                                    <p:cond delay="0"/>
                                  </p:stCondLst>
                                  <p:childTnLst>
                                    <p:set>
                                      <p:cBhvr>
                                        <p:cTn id="18" dur="1" fill="hold">
                                          <p:stCondLst>
                                            <p:cond delay="0"/>
                                          </p:stCondLst>
                                        </p:cTn>
                                        <p:tgtEl>
                                          <p:spTgt spid="15370"/>
                                        </p:tgtEl>
                                        <p:attrNameLst>
                                          <p:attrName>style.visibility</p:attrName>
                                        </p:attrNameLst>
                                      </p:cBhvr>
                                      <p:to>
                                        <p:strVal val="visible"/>
                                      </p:to>
                                    </p:set>
                                    <p:anim calcmode="lin" valueType="num">
                                      <p:cBhvr>
                                        <p:cTn id="19" dur="1000" fill="hold"/>
                                        <p:tgtEl>
                                          <p:spTgt spid="15370"/>
                                        </p:tgtEl>
                                        <p:attrNameLst>
                                          <p:attrName>ppt_w</p:attrName>
                                        </p:attrNameLst>
                                      </p:cBhvr>
                                      <p:tavLst>
                                        <p:tav tm="0">
                                          <p:val>
                                            <p:fltVal val="0"/>
                                          </p:val>
                                        </p:tav>
                                        <p:tav tm="100000">
                                          <p:val>
                                            <p:strVal val="#ppt_w"/>
                                          </p:val>
                                        </p:tav>
                                      </p:tavLst>
                                    </p:anim>
                                    <p:anim calcmode="lin" valueType="num">
                                      <p:cBhvr>
                                        <p:cTn id="20" dur="1000" fill="hold"/>
                                        <p:tgtEl>
                                          <p:spTgt spid="15370"/>
                                        </p:tgtEl>
                                        <p:attrNameLst>
                                          <p:attrName>ppt_h</p:attrName>
                                        </p:attrNameLst>
                                      </p:cBhvr>
                                      <p:tavLst>
                                        <p:tav tm="0">
                                          <p:val>
                                            <p:fltVal val="0"/>
                                          </p:val>
                                        </p:tav>
                                        <p:tav tm="100000">
                                          <p:val>
                                            <p:strVal val="#ppt_h"/>
                                          </p:val>
                                        </p:tav>
                                      </p:tavLst>
                                    </p:anim>
                                    <p:anim calcmode="lin" valueType="num">
                                      <p:cBhvr>
                                        <p:cTn id="21" dur="1000" fill="hold"/>
                                        <p:tgtEl>
                                          <p:spTgt spid="15370"/>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537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15372"/>
                                        </p:tgtEl>
                                        <p:attrNameLst>
                                          <p:attrName>style.visibility</p:attrName>
                                        </p:attrNameLst>
                                      </p:cBhvr>
                                      <p:to>
                                        <p:strVal val="visible"/>
                                      </p:to>
                                    </p:set>
                                    <p:animEffect transition="in" filter="wipe(right)">
                                      <p:cBhvr>
                                        <p:cTn id="27" dur="500"/>
                                        <p:tgtEl>
                                          <p:spTgt spid="1537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5" presetClass="entr" presetSubtype="0" fill="hold" grpId="0" nodeType="clickEffect">
                                  <p:stCondLst>
                                    <p:cond delay="0"/>
                                  </p:stCondLst>
                                  <p:childTnLst>
                                    <p:set>
                                      <p:cBhvr>
                                        <p:cTn id="31" dur="1" fill="hold">
                                          <p:stCondLst>
                                            <p:cond delay="0"/>
                                          </p:stCondLst>
                                        </p:cTn>
                                        <p:tgtEl>
                                          <p:spTgt spid="15371"/>
                                        </p:tgtEl>
                                        <p:attrNameLst>
                                          <p:attrName>style.visibility</p:attrName>
                                        </p:attrNameLst>
                                      </p:cBhvr>
                                      <p:to>
                                        <p:strVal val="visible"/>
                                      </p:to>
                                    </p:set>
                                    <p:anim calcmode="lin" valueType="num">
                                      <p:cBhvr>
                                        <p:cTn id="32" dur="1000" fill="hold"/>
                                        <p:tgtEl>
                                          <p:spTgt spid="15371"/>
                                        </p:tgtEl>
                                        <p:attrNameLst>
                                          <p:attrName>ppt_w</p:attrName>
                                        </p:attrNameLst>
                                      </p:cBhvr>
                                      <p:tavLst>
                                        <p:tav tm="0">
                                          <p:val>
                                            <p:fltVal val="0"/>
                                          </p:val>
                                        </p:tav>
                                        <p:tav tm="100000">
                                          <p:val>
                                            <p:strVal val="#ppt_w"/>
                                          </p:val>
                                        </p:tav>
                                      </p:tavLst>
                                    </p:anim>
                                    <p:anim calcmode="lin" valueType="num">
                                      <p:cBhvr>
                                        <p:cTn id="33" dur="1000" fill="hold"/>
                                        <p:tgtEl>
                                          <p:spTgt spid="15371"/>
                                        </p:tgtEl>
                                        <p:attrNameLst>
                                          <p:attrName>ppt_h</p:attrName>
                                        </p:attrNameLst>
                                      </p:cBhvr>
                                      <p:tavLst>
                                        <p:tav tm="0">
                                          <p:val>
                                            <p:fltVal val="0"/>
                                          </p:val>
                                        </p:tav>
                                        <p:tav tm="100000">
                                          <p:val>
                                            <p:strVal val="#ppt_h"/>
                                          </p:val>
                                        </p:tav>
                                      </p:tavLst>
                                    </p:anim>
                                    <p:anim calcmode="lin" valueType="num">
                                      <p:cBhvr>
                                        <p:cTn id="34" dur="1000" fill="hold"/>
                                        <p:tgtEl>
                                          <p:spTgt spid="15371"/>
                                        </p:tgtEl>
                                        <p:attrNameLst>
                                          <p:attrName>ppt_x</p:attrName>
                                        </p:attrNameLst>
                                      </p:cBhvr>
                                      <p:tavLst>
                                        <p:tav tm="0" fmla="#ppt_x+(cos(-2*pi*(1-$))*-#ppt_x-sin(-2*pi*(1-$))*(1-#ppt_y))*(1-$)">
                                          <p:val>
                                            <p:fltVal val="0"/>
                                          </p:val>
                                        </p:tav>
                                        <p:tav tm="100000">
                                          <p:val>
                                            <p:fltVal val="1"/>
                                          </p:val>
                                        </p:tav>
                                      </p:tavLst>
                                    </p:anim>
                                    <p:anim calcmode="lin" valueType="num">
                                      <p:cBhvr>
                                        <p:cTn id="35" dur="1000" fill="hold"/>
                                        <p:tgtEl>
                                          <p:spTgt spid="15371"/>
                                        </p:tgtEl>
                                        <p:attrNameLst>
                                          <p:attrName>ppt_y</p:attrName>
                                        </p:attrNameLst>
                                      </p:cBhvr>
                                      <p:tavLst>
                                        <p:tav tm="0" fmla="#ppt_y+(sin(-2*pi*(1-$))*-#ppt_x+cos(-2*pi*(1-$))*(1-#ppt_y))*(1-$)">
                                          <p:val>
                                            <p:fltVal val="0"/>
                                          </p:val>
                                        </p:tav>
                                        <p:tav tm="100000">
                                          <p:val>
                                            <p:fltVal val="1"/>
                                          </p:val>
                                        </p:tav>
                                      </p:tavLst>
                                    </p:anim>
                                  </p:childTnLst>
                                </p:cTn>
                              </p:par>
                              <p:par>
                                <p:cTn id="36" presetID="15" presetClass="entr" presetSubtype="0" fill="hold" grpId="0" nodeType="withEffect">
                                  <p:stCondLst>
                                    <p:cond delay="0"/>
                                  </p:stCondLst>
                                  <p:childTnLst>
                                    <p:set>
                                      <p:cBhvr>
                                        <p:cTn id="37" dur="1" fill="hold">
                                          <p:stCondLst>
                                            <p:cond delay="0"/>
                                          </p:stCondLst>
                                        </p:cTn>
                                        <p:tgtEl>
                                          <p:spTgt spid="15369"/>
                                        </p:tgtEl>
                                        <p:attrNameLst>
                                          <p:attrName>style.visibility</p:attrName>
                                        </p:attrNameLst>
                                      </p:cBhvr>
                                      <p:to>
                                        <p:strVal val="visible"/>
                                      </p:to>
                                    </p:set>
                                    <p:anim calcmode="lin" valueType="num">
                                      <p:cBhvr>
                                        <p:cTn id="38" dur="1000" fill="hold"/>
                                        <p:tgtEl>
                                          <p:spTgt spid="15369"/>
                                        </p:tgtEl>
                                        <p:attrNameLst>
                                          <p:attrName>ppt_w</p:attrName>
                                        </p:attrNameLst>
                                      </p:cBhvr>
                                      <p:tavLst>
                                        <p:tav tm="0">
                                          <p:val>
                                            <p:fltVal val="0"/>
                                          </p:val>
                                        </p:tav>
                                        <p:tav tm="100000">
                                          <p:val>
                                            <p:strVal val="#ppt_w"/>
                                          </p:val>
                                        </p:tav>
                                      </p:tavLst>
                                    </p:anim>
                                    <p:anim calcmode="lin" valueType="num">
                                      <p:cBhvr>
                                        <p:cTn id="39" dur="1000" fill="hold"/>
                                        <p:tgtEl>
                                          <p:spTgt spid="15369"/>
                                        </p:tgtEl>
                                        <p:attrNameLst>
                                          <p:attrName>ppt_h</p:attrName>
                                        </p:attrNameLst>
                                      </p:cBhvr>
                                      <p:tavLst>
                                        <p:tav tm="0">
                                          <p:val>
                                            <p:fltVal val="0"/>
                                          </p:val>
                                        </p:tav>
                                        <p:tav tm="100000">
                                          <p:val>
                                            <p:strVal val="#ppt_h"/>
                                          </p:val>
                                        </p:tav>
                                      </p:tavLst>
                                    </p:anim>
                                    <p:anim calcmode="lin" valueType="num">
                                      <p:cBhvr>
                                        <p:cTn id="40" dur="1000" fill="hold"/>
                                        <p:tgtEl>
                                          <p:spTgt spid="15369"/>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1536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 presetClass="entr" presetSubtype="8" fill="hold" grpId="0" nodeType="clickEffect">
                                  <p:stCondLst>
                                    <p:cond delay="0"/>
                                  </p:stCondLst>
                                  <p:childTnLst>
                                    <p:set>
                                      <p:cBhvr>
                                        <p:cTn id="45" dur="1" fill="hold">
                                          <p:stCondLst>
                                            <p:cond delay="0"/>
                                          </p:stCondLst>
                                        </p:cTn>
                                        <p:tgtEl>
                                          <p:spTgt spid="15363"/>
                                        </p:tgtEl>
                                        <p:attrNameLst>
                                          <p:attrName>style.visibility</p:attrName>
                                        </p:attrNameLst>
                                      </p:cBhvr>
                                      <p:to>
                                        <p:strVal val="visible"/>
                                      </p:to>
                                    </p:set>
                                    <p:anim calcmode="lin" valueType="num">
                                      <p:cBhvr additive="base">
                                        <p:cTn id="46" dur="500" fill="hold"/>
                                        <p:tgtEl>
                                          <p:spTgt spid="15363"/>
                                        </p:tgtEl>
                                        <p:attrNameLst>
                                          <p:attrName>ppt_x</p:attrName>
                                        </p:attrNameLst>
                                      </p:cBhvr>
                                      <p:tavLst>
                                        <p:tav tm="0">
                                          <p:val>
                                            <p:strVal val="0-#ppt_w/2"/>
                                          </p:val>
                                        </p:tav>
                                        <p:tav tm="100000">
                                          <p:val>
                                            <p:strVal val="#ppt_x"/>
                                          </p:val>
                                        </p:tav>
                                      </p:tavLst>
                                    </p:anim>
                                    <p:anim calcmode="lin" valueType="num">
                                      <p:cBhvr additive="base">
                                        <p:cTn id="47" dur="500" fill="hold"/>
                                        <p:tgtEl>
                                          <p:spTgt spid="1536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animBg="1" autoUpdateAnimBg="0"/>
      <p:bldP spid="15365" grpId="0" animBg="1" autoUpdateAnimBg="0"/>
      <p:bldP spid="15368" grpId="0" animBg="1"/>
      <p:bldP spid="15369" grpId="0" animBg="1"/>
      <p:bldP spid="15370" grpId="0" animBg="1"/>
      <p:bldP spid="15371" grpId="0" animBg="1"/>
      <p:bldP spid="15372"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02" name="Text Box 2"/>
          <p:cNvSpPr txBox="1">
            <a:spLocks noChangeArrowheads="1"/>
          </p:cNvSpPr>
          <p:nvPr/>
        </p:nvSpPr>
        <p:spPr bwMode="auto">
          <a:xfrm>
            <a:off x="838200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solidFill>
                  <a:srgbClr val="000000"/>
                </a:solidFill>
              </a:rPr>
              <a:t>157</a:t>
            </a:r>
          </a:p>
        </p:txBody>
      </p:sp>
      <p:sp>
        <p:nvSpPr>
          <p:cNvPr id="204803" name="Rectangle 13"/>
          <p:cNvSpPr>
            <a:spLocks noGrp="1" noChangeArrowheads="1"/>
          </p:cNvSpPr>
          <p:nvPr>
            <p:ph type="title" idx="4294967295"/>
          </p:nvPr>
        </p:nvSpPr>
        <p:spPr>
          <a:xfrm>
            <a:off x="3581400" y="381000"/>
            <a:ext cx="1784350" cy="519113"/>
          </a:xfrm>
          <a:solidFill>
            <a:srgbClr val="000000"/>
          </a:solidFill>
        </p:spPr>
        <p:txBody>
          <a:bodyPr wrap="none" anchor="t">
            <a:spAutoFit/>
          </a:bodyPr>
          <a:lstStyle/>
          <a:p>
            <a:pPr algn="ctr" eaLnBrk="1" hangingPunct="1"/>
            <a:r>
              <a:rPr lang="en-US" sz="2800" b="1">
                <a:solidFill>
                  <a:srgbClr val="FFFFFF"/>
                </a:solidFill>
                <a:latin typeface="Arial" charset="0"/>
                <a:ea typeface="SimSun" charset="0"/>
                <a:cs typeface="SimSun" charset="0"/>
              </a:rPr>
              <a:t>Occasion</a:t>
            </a:r>
          </a:p>
        </p:txBody>
      </p:sp>
      <p:sp>
        <p:nvSpPr>
          <p:cNvPr id="14345" name="Text Box 9"/>
          <p:cNvSpPr txBox="1">
            <a:spLocks noChangeArrowheads="1"/>
          </p:cNvSpPr>
          <p:nvPr/>
        </p:nvSpPr>
        <p:spPr bwMode="auto">
          <a:xfrm rot="1200000">
            <a:off x="304800" y="2062163"/>
            <a:ext cx="8534400" cy="3538537"/>
          </a:xfrm>
          <a:prstGeom prst="rect">
            <a:avLst/>
          </a:prstGeom>
          <a:solidFill>
            <a:srgbClr val="000090"/>
          </a:solidFill>
          <a:ln w="9525">
            <a:solidFill>
              <a:schemeClr val="tx1"/>
            </a:solidFill>
            <a:miter lim="800000"/>
            <a:headEnd/>
            <a:tailEnd/>
          </a:ln>
        </p:spPr>
        <p:txBody>
          <a:bodyPr>
            <a:spAutoFit/>
          </a:bodyPr>
          <a:lstStyle>
            <a:lvl1pPr marL="457200" indent="-457200"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sz="2800" dirty="0">
                <a:solidFill>
                  <a:srgbClr val="FFFFFF"/>
                </a:solidFill>
                <a:ea typeface="SimSun" charset="0"/>
                <a:cs typeface="SimSun" charset="0"/>
              </a:rPr>
              <a:t>Paul received bad news about the church in three areas: </a:t>
            </a:r>
          </a:p>
          <a:p>
            <a:pPr eaLnBrk="1" hangingPunct="1">
              <a:buFontTx/>
              <a:buAutoNum type="arabicParenBoth"/>
            </a:pPr>
            <a:r>
              <a:rPr lang="en-US" altLang="zh-CN" sz="2800" dirty="0">
                <a:solidFill>
                  <a:srgbClr val="FFFFFF"/>
                </a:solidFill>
                <a:ea typeface="SimSun" charset="0"/>
                <a:cs typeface="SimSun" charset="0"/>
              </a:rPr>
              <a:t> reports from the household of Chloe about church divisions (1:11), and </a:t>
            </a:r>
          </a:p>
          <a:p>
            <a:pPr eaLnBrk="1" hangingPunct="1"/>
            <a:r>
              <a:rPr lang="en-US" altLang="zh-CN" sz="2800" dirty="0">
                <a:solidFill>
                  <a:srgbClr val="FFFFFF"/>
                </a:solidFill>
                <a:ea typeface="SimSun" charset="0"/>
                <a:cs typeface="SimSun" charset="0"/>
              </a:rPr>
              <a:t>(2) reports from the household of Chloe about church disorders (1:11)</a:t>
            </a:r>
          </a:p>
          <a:p>
            <a:pPr eaLnBrk="1" hangingPunct="1"/>
            <a:r>
              <a:rPr lang="en-US" altLang="zh-CN" sz="2800" dirty="0">
                <a:solidFill>
                  <a:srgbClr val="FFFFFF"/>
                </a:solidFill>
                <a:ea typeface="SimSun" charset="0"/>
                <a:cs typeface="SimSun" charset="0"/>
              </a:rPr>
              <a:t>(3) news of difficulties from the church itself via letter carried by three men (16:17).</a:t>
            </a:r>
          </a:p>
        </p:txBody>
      </p:sp>
      <p:sp>
        <p:nvSpPr>
          <p:cNvPr id="14348" name="Text Box 12"/>
          <p:cNvSpPr txBox="1">
            <a:spLocks noChangeArrowheads="1"/>
          </p:cNvSpPr>
          <p:nvPr/>
        </p:nvSpPr>
        <p:spPr bwMode="auto">
          <a:xfrm rot="-1200000">
            <a:off x="231775" y="2447925"/>
            <a:ext cx="8531225" cy="222726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sz="2800" dirty="0">
                <a:solidFill>
                  <a:srgbClr val="FFFFFF"/>
                </a:solidFill>
                <a:ea typeface="SimSun" charset="0"/>
                <a:cs typeface="SimSun" charset="0"/>
              </a:rPr>
              <a:t>Therefore, Paul</a:t>
            </a:r>
            <a:r>
              <a:rPr lang="fr-FR" altLang="zh-CN" sz="2800" dirty="0">
                <a:solidFill>
                  <a:srgbClr val="FFFFFF"/>
                </a:solidFill>
                <a:ea typeface="SimSun" charset="0"/>
                <a:cs typeface="SimSun" charset="0"/>
              </a:rPr>
              <a:t>'</a:t>
            </a:r>
            <a:r>
              <a:rPr lang="en-US" altLang="zh-CN" sz="2800" dirty="0">
                <a:solidFill>
                  <a:srgbClr val="FFFFFF"/>
                </a:solidFill>
                <a:ea typeface="SimSun" charset="0"/>
                <a:cs typeface="SimSun" charset="0"/>
              </a:rPr>
              <a:t>s letter is actually a response to these 3 issues, answering the problems of </a:t>
            </a:r>
          </a:p>
          <a:p>
            <a:pPr eaLnBrk="1" hangingPunct="1">
              <a:buFontTx/>
              <a:buAutoNum type="arabicPeriod"/>
            </a:pPr>
            <a:r>
              <a:rPr lang="en-US" altLang="zh-CN" sz="2800" dirty="0">
                <a:solidFill>
                  <a:srgbClr val="FFFFFF"/>
                </a:solidFill>
                <a:ea typeface="SimSun" charset="0"/>
                <a:cs typeface="SimSun" charset="0"/>
              </a:rPr>
              <a:t>divisions, </a:t>
            </a:r>
          </a:p>
          <a:p>
            <a:pPr eaLnBrk="1" hangingPunct="1">
              <a:buFontTx/>
              <a:buAutoNum type="arabicPeriod"/>
            </a:pPr>
            <a:r>
              <a:rPr lang="en-US" altLang="zh-CN" sz="2800" dirty="0">
                <a:solidFill>
                  <a:srgbClr val="FFFFFF"/>
                </a:solidFill>
                <a:ea typeface="SimSun" charset="0"/>
                <a:cs typeface="SimSun" charset="0"/>
              </a:rPr>
              <a:t>disorders and </a:t>
            </a:r>
          </a:p>
          <a:p>
            <a:pPr eaLnBrk="1" hangingPunct="1">
              <a:buFontTx/>
              <a:buAutoNum type="arabicPeriod"/>
            </a:pPr>
            <a:r>
              <a:rPr lang="en-US" altLang="zh-CN" sz="2800" dirty="0">
                <a:solidFill>
                  <a:srgbClr val="FFFFFF"/>
                </a:solidFill>
                <a:ea typeface="SimSun" charset="0"/>
                <a:cs typeface="SimSun" charset="0"/>
              </a:rPr>
              <a:t>difficulties raised in the church</a:t>
            </a:r>
            <a:r>
              <a:rPr lang="fr-FR" altLang="zh-CN" sz="2800" dirty="0">
                <a:solidFill>
                  <a:srgbClr val="FFFFFF"/>
                </a:solidFill>
                <a:ea typeface="SimSun" charset="0"/>
                <a:cs typeface="SimSun" charset="0"/>
              </a:rPr>
              <a:t>'</a:t>
            </a:r>
            <a:r>
              <a:rPr lang="en-US" altLang="zh-CN" sz="2800" dirty="0">
                <a:solidFill>
                  <a:srgbClr val="FFFFFF"/>
                </a:solidFill>
                <a:ea typeface="SimSun" charset="0"/>
                <a:cs typeface="SimSun" charset="0"/>
              </a:rPr>
              <a:t>s questions.</a:t>
            </a:r>
            <a:endParaRPr lang="en-US" sz="2800" dirty="0">
              <a:solidFill>
                <a:srgbClr val="FFFFFF"/>
              </a:solidFill>
              <a:ea typeface="SimSun" charset="0"/>
              <a:cs typeface="SimSu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345"/>
                                        </p:tgtEl>
                                        <p:attrNameLst>
                                          <p:attrName>style.visibility</p:attrName>
                                        </p:attrNameLst>
                                      </p:cBhvr>
                                      <p:to>
                                        <p:strVal val="visible"/>
                                      </p:to>
                                    </p:set>
                                    <p:anim calcmode="lin" valueType="num">
                                      <p:cBhvr>
                                        <p:cTn id="7" dur="500" fill="hold"/>
                                        <p:tgtEl>
                                          <p:spTgt spid="14345"/>
                                        </p:tgtEl>
                                        <p:attrNameLst>
                                          <p:attrName>ppt_w</p:attrName>
                                        </p:attrNameLst>
                                      </p:cBhvr>
                                      <p:tavLst>
                                        <p:tav tm="0">
                                          <p:val>
                                            <p:fltVal val="0"/>
                                          </p:val>
                                        </p:tav>
                                        <p:tav tm="100000">
                                          <p:val>
                                            <p:strVal val="#ppt_w"/>
                                          </p:val>
                                        </p:tav>
                                      </p:tavLst>
                                    </p:anim>
                                    <p:anim calcmode="lin" valueType="num">
                                      <p:cBhvr>
                                        <p:cTn id="8" dur="500" fill="hold"/>
                                        <p:tgtEl>
                                          <p:spTgt spid="14345"/>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4348"/>
                                        </p:tgtEl>
                                        <p:attrNameLst>
                                          <p:attrName>style.visibility</p:attrName>
                                        </p:attrNameLst>
                                      </p:cBhvr>
                                      <p:to>
                                        <p:strVal val="visible"/>
                                      </p:to>
                                    </p:set>
                                    <p:anim calcmode="lin" valueType="num">
                                      <p:cBhvr>
                                        <p:cTn id="13" dur="500" fill="hold"/>
                                        <p:tgtEl>
                                          <p:spTgt spid="14348"/>
                                        </p:tgtEl>
                                        <p:attrNameLst>
                                          <p:attrName>ppt_w</p:attrName>
                                        </p:attrNameLst>
                                      </p:cBhvr>
                                      <p:tavLst>
                                        <p:tav tm="0">
                                          <p:val>
                                            <p:fltVal val="0"/>
                                          </p:val>
                                        </p:tav>
                                        <p:tav tm="100000">
                                          <p:val>
                                            <p:strVal val="#ppt_w"/>
                                          </p:val>
                                        </p:tav>
                                      </p:tavLst>
                                    </p:anim>
                                    <p:anim calcmode="lin" valueType="num">
                                      <p:cBhvr>
                                        <p:cTn id="14" dur="500" fill="hold"/>
                                        <p:tgtEl>
                                          <p:spTgt spid="1434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5" grpId="0" animBg="1" autoUpdateAnimBg="0"/>
      <p:bldP spid="14348" grpId="0" animBg="1"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Text Box 4"/>
          <p:cNvSpPr txBox="1">
            <a:spLocks noChangeArrowheads="1"/>
          </p:cNvSpPr>
          <p:nvPr/>
        </p:nvSpPr>
        <p:spPr bwMode="auto">
          <a:xfrm>
            <a:off x="8307388"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ea typeface="Osaka" charset="0"/>
                <a:cs typeface="Osaka" charset="0"/>
              </a:rPr>
              <a:t>157</a:t>
            </a:r>
          </a:p>
        </p:txBody>
      </p:sp>
      <p:sp>
        <p:nvSpPr>
          <p:cNvPr id="9223" name="Text Box 7"/>
          <p:cNvSpPr txBox="1">
            <a:spLocks noChangeArrowheads="1"/>
          </p:cNvSpPr>
          <p:nvPr/>
        </p:nvSpPr>
        <p:spPr bwMode="auto">
          <a:xfrm>
            <a:off x="116657" y="1911350"/>
            <a:ext cx="8919839" cy="466725"/>
          </a:xfrm>
          <a:prstGeom prst="rect">
            <a:avLst/>
          </a:prstGeom>
          <a:solidFill>
            <a:schemeClr val="bg1"/>
          </a:solidFill>
          <a:ln w="9525">
            <a:solidFill>
              <a:schemeClr val="tx1"/>
            </a:solidFill>
            <a:miter lim="800000"/>
            <a:headEnd/>
            <a:tailEnd/>
          </a:ln>
        </p:spPr>
        <p:txBody>
          <a:bodyPr wrap="squar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buFont typeface="Wingdings" charset="0"/>
              <a:buNone/>
            </a:pPr>
            <a:r>
              <a:rPr lang="en-US" altLang="zh-CN">
                <a:ea typeface="SimSun" charset="0"/>
                <a:cs typeface="SimSun" charset="0"/>
              </a:rPr>
              <a:t>The most troublesome NT church</a:t>
            </a:r>
          </a:p>
        </p:txBody>
      </p:sp>
      <p:sp>
        <p:nvSpPr>
          <p:cNvPr id="9224" name="Text Box 8"/>
          <p:cNvSpPr txBox="1">
            <a:spLocks noChangeArrowheads="1"/>
          </p:cNvSpPr>
          <p:nvPr/>
        </p:nvSpPr>
        <p:spPr bwMode="auto">
          <a:xfrm>
            <a:off x="116657" y="2581275"/>
            <a:ext cx="8919839" cy="466725"/>
          </a:xfrm>
          <a:prstGeom prst="rect">
            <a:avLst/>
          </a:prstGeom>
          <a:solidFill>
            <a:schemeClr val="bg1"/>
          </a:solidFill>
          <a:ln w="9525">
            <a:solidFill>
              <a:schemeClr val="tx1"/>
            </a:solidFill>
            <a:miter lim="800000"/>
            <a:headEnd/>
            <a:tailEnd/>
          </a:ln>
        </p:spPr>
        <p:txBody>
          <a:bodyPr wrap="squar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buFont typeface="Wingdings" charset="0"/>
              <a:buNone/>
            </a:pPr>
            <a:r>
              <a:rPr lang="en-US" altLang="zh-CN">
                <a:ea typeface="SimSun" charset="0"/>
                <a:cs typeface="SimSun" charset="0"/>
              </a:rPr>
              <a:t>The most teaching on several topics:</a:t>
            </a:r>
          </a:p>
        </p:txBody>
      </p:sp>
      <p:sp>
        <p:nvSpPr>
          <p:cNvPr id="9225" name="Text Box 9"/>
          <p:cNvSpPr txBox="1">
            <a:spLocks noChangeArrowheads="1"/>
          </p:cNvSpPr>
          <p:nvPr/>
        </p:nvSpPr>
        <p:spPr bwMode="auto">
          <a:xfrm>
            <a:off x="116657" y="5325016"/>
            <a:ext cx="8919839" cy="1200328"/>
          </a:xfrm>
          <a:prstGeom prst="rect">
            <a:avLst/>
          </a:prstGeom>
          <a:solidFill>
            <a:schemeClr val="bg1"/>
          </a:solidFill>
          <a:ln w="9525">
            <a:solidFill>
              <a:schemeClr val="tx1"/>
            </a:solidFill>
            <a:miter lim="800000"/>
            <a:headEnd/>
            <a:tailEnd/>
          </a:ln>
        </p:spPr>
        <p:txBody>
          <a:bodyPr wrap="square">
            <a:spAutoFit/>
          </a:bodyPr>
          <a:lstStyle>
            <a:lvl1pPr eaLnBrk="0" hangingPunct="0">
              <a:defRPr sz="2400" b="1">
                <a:solidFill>
                  <a:schemeClr val="tx1"/>
                </a:solidFill>
                <a:latin typeface="Arial" charset="0"/>
                <a:ea typeface="ＭＳ Ｐゴシック" charset="0"/>
                <a:cs typeface="ＭＳ Ｐゴシック" charset="0"/>
              </a:defRPr>
            </a:lvl1pPr>
            <a:lvl2pPr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dirty="0">
                <a:ea typeface="SimSun" charset="0"/>
                <a:cs typeface="SimSun" charset="0"/>
              </a:rPr>
              <a:t>Probably Paul</a:t>
            </a:r>
            <a:r>
              <a:rPr lang="fr-FR" altLang="zh-CN" dirty="0">
                <a:ea typeface="SimSun" charset="0"/>
                <a:cs typeface="SimSun" charset="0"/>
              </a:rPr>
              <a:t>'</a:t>
            </a:r>
            <a:r>
              <a:rPr lang="en-US" altLang="zh-CN" dirty="0">
                <a:ea typeface="SimSun" charset="0"/>
                <a:cs typeface="SimSun" charset="0"/>
              </a:rPr>
              <a:t>s second letter to Corinth (5:9)</a:t>
            </a:r>
          </a:p>
          <a:p>
            <a:pPr lvl="1" eaLnBrk="1" hangingPunct="1"/>
            <a:r>
              <a:rPr lang="en-US" dirty="0">
                <a:ea typeface="SimSun" charset="0"/>
                <a:cs typeface="SimSun" charset="0"/>
              </a:rPr>
              <a:t>  He also wrote another letter between our 1 and 2 Cor.</a:t>
            </a:r>
          </a:p>
          <a:p>
            <a:pPr lvl="1" eaLnBrk="1" hangingPunct="1"/>
            <a:r>
              <a:rPr lang="en-US" dirty="0">
                <a:ea typeface="SimSun" charset="0"/>
                <a:cs typeface="SimSun" charset="0"/>
              </a:rPr>
              <a:t>  So 1 Cor. is actually 2 Cor. and 2 Cor. is actually 4 Cor.</a:t>
            </a:r>
          </a:p>
        </p:txBody>
      </p:sp>
      <p:sp>
        <p:nvSpPr>
          <p:cNvPr id="206854" name="Rectangle 10"/>
          <p:cNvSpPr>
            <a:spLocks noGrp="1" noChangeArrowheads="1"/>
          </p:cNvSpPr>
          <p:nvPr>
            <p:ph type="title" idx="4294967295"/>
          </p:nvPr>
        </p:nvSpPr>
        <p:spPr>
          <a:xfrm>
            <a:off x="571500" y="685800"/>
            <a:ext cx="8001000" cy="304800"/>
          </a:xfrm>
        </p:spPr>
        <p:txBody>
          <a:bodyPr/>
          <a:lstStyle/>
          <a:p>
            <a:pPr algn="ctr" eaLnBrk="1" hangingPunct="1"/>
            <a:r>
              <a:rPr kumimoji="0" lang="en-US" b="1">
                <a:latin typeface="Helvetica" charset="0"/>
                <a:ea typeface="Osaka" charset="0"/>
                <a:cs typeface="Osaka" charset="0"/>
              </a:rPr>
              <a:t>1 Corinthians Characteristics</a:t>
            </a:r>
            <a:endParaRPr kumimoji="0" lang="en-US">
              <a:latin typeface="Helvetica" charset="0"/>
              <a:ea typeface="Osaka" charset="0"/>
              <a:cs typeface="Osaka" charset="0"/>
            </a:endParaRPr>
          </a:p>
        </p:txBody>
      </p:sp>
      <p:sp>
        <p:nvSpPr>
          <p:cNvPr id="9227" name="WordArt 11"/>
          <p:cNvSpPr>
            <a:spLocks noChangeArrowheads="1" noChangeShapeType="1" noTextEdit="1"/>
          </p:cNvSpPr>
          <p:nvPr/>
        </p:nvSpPr>
        <p:spPr bwMode="auto">
          <a:xfrm>
            <a:off x="533400" y="3276600"/>
            <a:ext cx="3429000" cy="609600"/>
          </a:xfrm>
          <a:prstGeom prst="rect">
            <a:avLst/>
          </a:prstGeom>
        </p:spPr>
        <p:txBody>
          <a:bodyPr wrap="none" fromWordArt="1">
            <a:prstTxWarp prst="textPlain">
              <a:avLst>
                <a:gd name="adj" fmla="val 50000"/>
              </a:avLst>
            </a:prstTxWarp>
          </a:bodyPr>
          <a:lstStyle/>
          <a:p>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Church discipline</a:t>
            </a:r>
          </a:p>
        </p:txBody>
      </p:sp>
      <p:sp>
        <p:nvSpPr>
          <p:cNvPr id="9228" name="WordArt 12"/>
          <p:cNvSpPr>
            <a:spLocks noChangeArrowheads="1" noChangeShapeType="1" noTextEdit="1"/>
          </p:cNvSpPr>
          <p:nvPr/>
        </p:nvSpPr>
        <p:spPr bwMode="auto">
          <a:xfrm>
            <a:off x="152400" y="4343400"/>
            <a:ext cx="1587500" cy="642938"/>
          </a:xfrm>
          <a:prstGeom prst="rect">
            <a:avLst/>
          </a:prstGeom>
        </p:spPr>
        <p:txBody>
          <a:bodyPr wrap="none" fromWordArt="1">
            <a:prstTxWarp prst="textDoubleWave1">
              <a:avLst>
                <a:gd name="adj1" fmla="val 6500"/>
                <a:gd name="adj2" fmla="val 0"/>
              </a:avLst>
            </a:prstTxWarp>
          </a:bodyPr>
          <a:lstStyle/>
          <a:p>
            <a:r>
              <a:rPr lang="en-US" sz="36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Lawsuits</a:t>
            </a:r>
          </a:p>
        </p:txBody>
      </p:sp>
      <p:sp>
        <p:nvSpPr>
          <p:cNvPr id="9229" name="WordArt 13"/>
          <p:cNvSpPr>
            <a:spLocks noChangeArrowheads="1" noChangeShapeType="1" noTextEdit="1"/>
          </p:cNvSpPr>
          <p:nvPr/>
        </p:nvSpPr>
        <p:spPr bwMode="auto">
          <a:xfrm>
            <a:off x="3810000" y="3048000"/>
            <a:ext cx="1657350" cy="647700"/>
          </a:xfrm>
          <a:prstGeom prst="rect">
            <a:avLst/>
          </a:prstGeom>
        </p:spPr>
        <p:txBody>
          <a:bodyPr wrap="none" fromWordArt="1">
            <a:prstTxWarp prst="textFadeUp">
              <a:avLst>
                <a:gd name="adj" fmla="val 9991"/>
              </a:avLst>
            </a:prstTxWarp>
          </a:bodyPr>
          <a:lstStyle/>
          <a:p>
            <a:r>
              <a:rPr lang="en-US" sz="3600" kern="10">
                <a:ln w="12700">
                  <a:solidFill>
                    <a:srgbClr val="B2B2B2"/>
                  </a:solidFill>
                  <a:round/>
                  <a:headEnd/>
                  <a:tailEnd/>
                </a:ln>
                <a:gradFill rotWithShape="1">
                  <a:gsLst>
                    <a:gs pos="0">
                      <a:srgbClr val="520402"/>
                    </a:gs>
                    <a:gs pos="100000">
                      <a:srgbClr val="FFCC00"/>
                    </a:gs>
                  </a:gsLst>
                  <a:lin ang="5400000" scaled="1"/>
                </a:gradFill>
                <a:effectLst>
                  <a:outerShdw blurRad="63500" dist="35921" dir="2700000" sy="50000" rotWithShape="0">
                    <a:srgbClr val="875B0D"/>
                  </a:outerShdw>
                </a:effectLst>
                <a:latin typeface="Arial Black"/>
                <a:ea typeface="Arial Black"/>
                <a:cs typeface="Arial Black"/>
              </a:rPr>
              <a:t>Marriage</a:t>
            </a:r>
          </a:p>
        </p:txBody>
      </p:sp>
      <p:sp>
        <p:nvSpPr>
          <p:cNvPr id="9230" name="WordArt 14"/>
          <p:cNvSpPr>
            <a:spLocks noChangeArrowheads="1" noChangeShapeType="1" noTextEdit="1"/>
          </p:cNvSpPr>
          <p:nvPr/>
        </p:nvSpPr>
        <p:spPr bwMode="auto">
          <a:xfrm>
            <a:off x="1600200" y="3962400"/>
            <a:ext cx="3048000" cy="5588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sz="3600" kern="10">
                <a:gradFill rotWithShape="1">
                  <a:gsLst>
                    <a:gs pos="0">
                      <a:srgbClr val="FFFF00"/>
                    </a:gs>
                    <a:gs pos="100000">
                      <a:srgbClr val="FF9933"/>
                    </a:gs>
                  </a:gsLst>
                  <a:path path="rect">
                    <a:fillToRect l="50000" t="50000" r="50000" b="50000"/>
                  </a:path>
                </a:gradFill>
                <a:effectLst>
                  <a:outerShdw blurRad="63500" dist="35921" dir="2700000" algn="ctr" rotWithShape="0">
                    <a:srgbClr val="C0C0C0"/>
                  </a:outerShdw>
                </a:effectLst>
                <a:latin typeface="Impact"/>
                <a:ea typeface="Impact"/>
                <a:cs typeface="Impact"/>
              </a:rPr>
              <a:t>Christian liberty</a:t>
            </a:r>
          </a:p>
        </p:txBody>
      </p:sp>
      <p:sp>
        <p:nvSpPr>
          <p:cNvPr id="9231" name="WordArt 15"/>
          <p:cNvSpPr>
            <a:spLocks noChangeArrowheads="1" noChangeShapeType="1" noTextEdit="1"/>
          </p:cNvSpPr>
          <p:nvPr/>
        </p:nvSpPr>
        <p:spPr bwMode="auto">
          <a:xfrm>
            <a:off x="5943600" y="2819400"/>
            <a:ext cx="2755900" cy="855663"/>
          </a:xfrm>
          <a:prstGeom prst="rect">
            <a:avLst/>
          </a:prstGeom>
        </p:spPr>
        <p:txBody>
          <a:bodyPr wrap="none" fromWordArt="1">
            <a:prstTxWarp prst="textCascadeUp">
              <a:avLst>
                <a:gd name="adj" fmla="val 44444"/>
              </a:avLst>
            </a:prstTxWarp>
            <a:scene3d>
              <a:camera prst="legacyPerspectiveFront">
                <a:rot lat="20519977" lon="1080000" rev="0"/>
              </a:camera>
              <a:lightRig rig="legacyHarsh2" dir="b"/>
            </a:scene3d>
            <a:sp3d extrusionH="430200" prstMaterial="legacyMatte">
              <a:extrusionClr>
                <a:srgbClr val="FF6600"/>
              </a:extrusionClr>
            </a:sp3d>
          </a:bodyPr>
          <a:lstStyle/>
          <a:p>
            <a:r>
              <a:rPr lang="en-US" sz="3600" kern="10">
                <a:ln w="9525">
                  <a:round/>
                  <a:headEnd/>
                  <a:tailEnd/>
                </a:ln>
                <a:gradFill rotWithShape="1">
                  <a:gsLst>
                    <a:gs pos="0">
                      <a:srgbClr val="FFE701"/>
                    </a:gs>
                    <a:gs pos="100000">
                      <a:srgbClr val="FE3E02"/>
                    </a:gs>
                  </a:gsLst>
                  <a:lin ang="5400000" scaled="1"/>
                </a:gradFill>
                <a:latin typeface="Impact"/>
                <a:ea typeface="Impact"/>
                <a:cs typeface="Impact"/>
              </a:rPr>
              <a:t>Role of Women</a:t>
            </a:r>
          </a:p>
        </p:txBody>
      </p:sp>
      <p:sp>
        <p:nvSpPr>
          <p:cNvPr id="9232" name="WordArt 16"/>
          <p:cNvSpPr>
            <a:spLocks noChangeArrowheads="1" noChangeShapeType="1" noTextEdit="1"/>
          </p:cNvSpPr>
          <p:nvPr/>
        </p:nvSpPr>
        <p:spPr bwMode="auto">
          <a:xfrm>
            <a:off x="2844486" y="4514711"/>
            <a:ext cx="2552700" cy="677863"/>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r>
              <a:rPr lang="en-US" sz="3600" kern="10" dirty="0">
                <a:ln w="9525">
                  <a:round/>
                  <a:headEnd/>
                  <a:tailEnd/>
                </a:ln>
                <a:gradFill rotWithShape="1">
                  <a:gsLst>
                    <a:gs pos="0">
                      <a:srgbClr val="FFFFCC"/>
                    </a:gs>
                    <a:gs pos="100000">
                      <a:srgbClr val="FF9999"/>
                    </a:gs>
                  </a:gsLst>
                  <a:lin ang="5400000" scaled="1"/>
                </a:gradFill>
                <a:latin typeface="Times New Roman"/>
                <a:ea typeface="Times New Roman"/>
                <a:cs typeface="Times New Roman"/>
              </a:rPr>
              <a:t>Lord</a:t>
            </a:r>
            <a:r>
              <a:rPr lang="fr-FR" sz="3600" kern="10" dirty="0">
                <a:ln w="9525">
                  <a:round/>
                  <a:headEnd/>
                  <a:tailEnd/>
                </a:ln>
                <a:gradFill rotWithShape="1">
                  <a:gsLst>
                    <a:gs pos="0">
                      <a:srgbClr val="FFFFCC"/>
                    </a:gs>
                    <a:gs pos="100000">
                      <a:srgbClr val="FF9999"/>
                    </a:gs>
                  </a:gsLst>
                  <a:lin ang="5400000" scaled="1"/>
                </a:gradFill>
                <a:latin typeface="Times New Roman"/>
                <a:ea typeface="Times New Roman"/>
                <a:cs typeface="Times New Roman"/>
              </a:rPr>
              <a:t>'</a:t>
            </a:r>
            <a:r>
              <a:rPr lang="en-US" sz="3600" kern="10" dirty="0">
                <a:ln w="9525">
                  <a:round/>
                  <a:headEnd/>
                  <a:tailEnd/>
                </a:ln>
                <a:gradFill rotWithShape="1">
                  <a:gsLst>
                    <a:gs pos="0">
                      <a:srgbClr val="FFFFCC"/>
                    </a:gs>
                    <a:gs pos="100000">
                      <a:srgbClr val="FF9999"/>
                    </a:gs>
                  </a:gsLst>
                  <a:lin ang="5400000" scaled="1"/>
                </a:gradFill>
                <a:latin typeface="Times New Roman"/>
                <a:ea typeface="Times New Roman"/>
                <a:cs typeface="Times New Roman"/>
              </a:rPr>
              <a:t>s Supper</a:t>
            </a:r>
          </a:p>
        </p:txBody>
      </p:sp>
      <p:sp>
        <p:nvSpPr>
          <p:cNvPr id="9233" name="WordArt 17"/>
          <p:cNvSpPr>
            <a:spLocks noChangeArrowheads="1" noChangeShapeType="1" noTextEdit="1"/>
          </p:cNvSpPr>
          <p:nvPr/>
        </p:nvSpPr>
        <p:spPr bwMode="auto">
          <a:xfrm>
            <a:off x="4724400" y="3505200"/>
            <a:ext cx="3454400" cy="647700"/>
          </a:xfrm>
          <a:prstGeom prst="rect">
            <a:avLst/>
          </a:prstGeom>
        </p:spPr>
        <p:txBody>
          <a:bodyPr wrap="none" fromWordArt="1">
            <a:prstTxWarp prst="textPlain">
              <a:avLst>
                <a:gd name="adj" fmla="val 50000"/>
              </a:avLst>
            </a:prstTxWarp>
          </a:bodyPr>
          <a:lstStyle/>
          <a:p>
            <a:r>
              <a:rPr lang="en-US" sz="3600" kern="1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Spiritual Gifts</a:t>
            </a:r>
          </a:p>
        </p:txBody>
      </p:sp>
      <p:sp>
        <p:nvSpPr>
          <p:cNvPr id="9234" name="WordArt 18"/>
          <p:cNvSpPr>
            <a:spLocks noChangeArrowheads="1" noChangeShapeType="1" noTextEdit="1"/>
          </p:cNvSpPr>
          <p:nvPr/>
        </p:nvSpPr>
        <p:spPr bwMode="auto">
          <a:xfrm>
            <a:off x="5715000" y="3657600"/>
            <a:ext cx="825500" cy="1257300"/>
          </a:xfrm>
          <a:prstGeom prst="rect">
            <a:avLst/>
          </a:prstGeom>
        </p:spPr>
        <p:txBody>
          <a:bodyPr wrap="none" fromWordArt="1">
            <a:prstTxWarp prst="textSlantUp">
              <a:avLst>
                <a:gd name="adj" fmla="val 32056"/>
              </a:avLst>
            </a:prstTxWarp>
          </a:bodyPr>
          <a:lstStyle/>
          <a:p>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rPr>
              <a:t>Love</a:t>
            </a:r>
          </a:p>
        </p:txBody>
      </p:sp>
      <p:sp>
        <p:nvSpPr>
          <p:cNvPr id="9235" name="WordArt 19"/>
          <p:cNvSpPr>
            <a:spLocks noChangeArrowheads="1" noChangeShapeType="1" noTextEdit="1"/>
          </p:cNvSpPr>
          <p:nvPr/>
        </p:nvSpPr>
        <p:spPr bwMode="auto">
          <a:xfrm>
            <a:off x="6858000" y="4038600"/>
            <a:ext cx="1295400" cy="6858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r>
              <a:rPr lang="en-US" sz="3600" kern="10">
                <a:gradFill rotWithShape="1">
                  <a:gsLst>
                    <a:gs pos="0">
                      <a:srgbClr val="9999FF"/>
                    </a:gs>
                    <a:gs pos="100000">
                      <a:srgbClr val="009999"/>
                    </a:gs>
                  </a:gsLst>
                  <a:lin ang="5400000" scaled="1"/>
                </a:gradFill>
                <a:effectLst>
                  <a:outerShdw blurRad="63500" dist="53882" dir="2700000" algn="ctr" rotWithShape="0">
                    <a:srgbClr val="C0C0C0"/>
                  </a:outerShdw>
                </a:effectLst>
                <a:latin typeface="Times New Roman"/>
                <a:ea typeface="Times New Roman"/>
                <a:cs typeface="Times New Roman"/>
              </a:rPr>
              <a:t>Gospel</a:t>
            </a:r>
          </a:p>
        </p:txBody>
      </p:sp>
      <p:sp>
        <p:nvSpPr>
          <p:cNvPr id="9236" name="WordArt 20" descr="Narrow vertical"/>
          <p:cNvSpPr>
            <a:spLocks noChangeArrowheads="1" noChangeShapeType="1" noTextEdit="1"/>
          </p:cNvSpPr>
          <p:nvPr/>
        </p:nvSpPr>
        <p:spPr bwMode="auto">
          <a:xfrm>
            <a:off x="5715000" y="4114800"/>
            <a:ext cx="3225800" cy="1084263"/>
          </a:xfrm>
          <a:prstGeom prst="rect">
            <a:avLst/>
          </a:prstGeom>
        </p:spPr>
        <p:txBody>
          <a:bodyPr wrap="none" fromWordArt="1">
            <a:prstTxWarp prst="textCurveUp">
              <a:avLst>
                <a:gd name="adj" fmla="val 40356"/>
              </a:avLst>
            </a:prstTxWarp>
          </a:bodyPr>
          <a:lstStyle/>
          <a:p>
            <a:r>
              <a:rPr lang="en-US" sz="3600" kern="1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Resurrection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223"/>
                                        </p:tgtEl>
                                        <p:attrNameLst>
                                          <p:attrName>style.visibility</p:attrName>
                                        </p:attrNameLst>
                                      </p:cBhvr>
                                      <p:to>
                                        <p:strVal val="visible"/>
                                      </p:to>
                                    </p:set>
                                    <p:animEffect transition="in" filter="box(in)">
                                      <p:cBhvr>
                                        <p:cTn id="7" dur="500"/>
                                        <p:tgtEl>
                                          <p:spTgt spid="92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9224"/>
                                        </p:tgtEl>
                                        <p:attrNameLst>
                                          <p:attrName>style.visibility</p:attrName>
                                        </p:attrNameLst>
                                      </p:cBhvr>
                                      <p:to>
                                        <p:strVal val="visible"/>
                                      </p:to>
                                    </p:set>
                                    <p:animEffect transition="in" filter="box(in)">
                                      <p:cBhvr>
                                        <p:cTn id="12" dur="500"/>
                                        <p:tgtEl>
                                          <p:spTgt spid="922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9227"/>
                                        </p:tgtEl>
                                        <p:attrNameLst>
                                          <p:attrName>style.visibility</p:attrName>
                                        </p:attrNameLst>
                                      </p:cBhvr>
                                      <p:to>
                                        <p:strVal val="visible"/>
                                      </p:to>
                                    </p:set>
                                    <p:animEffect transition="in" filter="wipe(down)">
                                      <p:cBhvr>
                                        <p:cTn id="17" dur="870">
                                          <p:stCondLst>
                                            <p:cond delay="0"/>
                                          </p:stCondLst>
                                        </p:cTn>
                                        <p:tgtEl>
                                          <p:spTgt spid="9227"/>
                                        </p:tgtEl>
                                      </p:cBhvr>
                                    </p:animEffect>
                                    <p:anim calcmode="lin" valueType="num">
                                      <p:cBhvr>
                                        <p:cTn id="18" dur="2733" tmFilter="0,0; 0.14,0.36; 0.43,0.73; 0.71,0.91; 1.0,1.0">
                                          <p:stCondLst>
                                            <p:cond delay="0"/>
                                          </p:stCondLst>
                                        </p:cTn>
                                        <p:tgtEl>
                                          <p:spTgt spid="9227"/>
                                        </p:tgtEl>
                                        <p:attrNameLst>
                                          <p:attrName>ppt_x</p:attrName>
                                        </p:attrNameLst>
                                      </p:cBhvr>
                                      <p:tavLst>
                                        <p:tav tm="0">
                                          <p:val>
                                            <p:strVal val="#ppt_x-0.25"/>
                                          </p:val>
                                        </p:tav>
                                        <p:tav tm="100000">
                                          <p:val>
                                            <p:strVal val="#ppt_x"/>
                                          </p:val>
                                        </p:tav>
                                      </p:tavLst>
                                    </p:anim>
                                    <p:anim calcmode="lin" valueType="num">
                                      <p:cBhvr>
                                        <p:cTn id="19" dur="996" tmFilter="0.0,0.0; 0.25,0.07; 0.50,0.2; 0.75,0.467; 1.0,1.0">
                                          <p:stCondLst>
                                            <p:cond delay="0"/>
                                          </p:stCondLst>
                                        </p:cTn>
                                        <p:tgtEl>
                                          <p:spTgt spid="9227"/>
                                        </p:tgtEl>
                                        <p:attrNameLst>
                                          <p:attrName>ppt_y</p:attrName>
                                        </p:attrNameLst>
                                      </p:cBhvr>
                                      <p:tavLst>
                                        <p:tav tm="0" fmla="#ppt_y-sin(pi*$)/3">
                                          <p:val>
                                            <p:fltVal val="0.5"/>
                                          </p:val>
                                        </p:tav>
                                        <p:tav tm="100000">
                                          <p:val>
                                            <p:fltVal val="1"/>
                                          </p:val>
                                        </p:tav>
                                      </p:tavLst>
                                    </p:anim>
                                    <p:anim calcmode="lin" valueType="num">
                                      <p:cBhvr>
                                        <p:cTn id="20" dur="996" tmFilter="0, 0; 0.125,0.2665; 0.25,0.4; 0.375,0.465; 0.5,0.5;  0.625,0.535; 0.75,0.6; 0.875,0.7335; 1,1">
                                          <p:stCondLst>
                                            <p:cond delay="996"/>
                                          </p:stCondLst>
                                        </p:cTn>
                                        <p:tgtEl>
                                          <p:spTgt spid="9227"/>
                                        </p:tgtEl>
                                        <p:attrNameLst>
                                          <p:attrName>ppt_y</p:attrName>
                                        </p:attrNameLst>
                                      </p:cBhvr>
                                      <p:tavLst>
                                        <p:tav tm="0" fmla="#ppt_y-sin(pi*$)/9">
                                          <p:val>
                                            <p:fltVal val="0"/>
                                          </p:val>
                                        </p:tav>
                                        <p:tav tm="100000">
                                          <p:val>
                                            <p:fltVal val="1"/>
                                          </p:val>
                                        </p:tav>
                                      </p:tavLst>
                                    </p:anim>
                                    <p:anim calcmode="lin" valueType="num">
                                      <p:cBhvr>
                                        <p:cTn id="21" dur="498" tmFilter="0, 0; 0.125,0.2665; 0.25,0.4; 0.375,0.465; 0.5,0.5;  0.625,0.535; 0.75,0.6; 0.875,0.7335; 1,1">
                                          <p:stCondLst>
                                            <p:cond delay="1986"/>
                                          </p:stCondLst>
                                        </p:cTn>
                                        <p:tgtEl>
                                          <p:spTgt spid="9227"/>
                                        </p:tgtEl>
                                        <p:attrNameLst>
                                          <p:attrName>ppt_y</p:attrName>
                                        </p:attrNameLst>
                                      </p:cBhvr>
                                      <p:tavLst>
                                        <p:tav tm="0" fmla="#ppt_y-sin(pi*$)/27">
                                          <p:val>
                                            <p:fltVal val="0"/>
                                          </p:val>
                                        </p:tav>
                                        <p:tav tm="100000">
                                          <p:val>
                                            <p:fltVal val="1"/>
                                          </p:val>
                                        </p:tav>
                                      </p:tavLst>
                                    </p:anim>
                                    <p:anim calcmode="lin" valueType="num">
                                      <p:cBhvr>
                                        <p:cTn id="22" dur="246" tmFilter="0, 0; 0.125,0.2665; 0.25,0.4; 0.375,0.465; 0.5,0.5;  0.625,0.535; 0.75,0.6; 0.875,0.7335; 1,1">
                                          <p:stCondLst>
                                            <p:cond delay="2484"/>
                                          </p:stCondLst>
                                        </p:cTn>
                                        <p:tgtEl>
                                          <p:spTgt spid="9227"/>
                                        </p:tgtEl>
                                        <p:attrNameLst>
                                          <p:attrName>ppt_y</p:attrName>
                                        </p:attrNameLst>
                                      </p:cBhvr>
                                      <p:tavLst>
                                        <p:tav tm="0" fmla="#ppt_y-sin(pi*$)/81">
                                          <p:val>
                                            <p:fltVal val="0"/>
                                          </p:val>
                                        </p:tav>
                                        <p:tav tm="100000">
                                          <p:val>
                                            <p:fltVal val="1"/>
                                          </p:val>
                                        </p:tav>
                                      </p:tavLst>
                                    </p:anim>
                                    <p:animScale>
                                      <p:cBhvr>
                                        <p:cTn id="23" dur="39">
                                          <p:stCondLst>
                                            <p:cond delay="975"/>
                                          </p:stCondLst>
                                        </p:cTn>
                                        <p:tgtEl>
                                          <p:spTgt spid="9227"/>
                                        </p:tgtEl>
                                      </p:cBhvr>
                                      <p:to x="100000" y="60000"/>
                                    </p:animScale>
                                    <p:animScale>
                                      <p:cBhvr>
                                        <p:cTn id="24" dur="249" decel="50000">
                                          <p:stCondLst>
                                            <p:cond delay="1014"/>
                                          </p:stCondLst>
                                        </p:cTn>
                                        <p:tgtEl>
                                          <p:spTgt spid="9227"/>
                                        </p:tgtEl>
                                      </p:cBhvr>
                                      <p:to x="100000" y="100000"/>
                                    </p:animScale>
                                    <p:animScale>
                                      <p:cBhvr>
                                        <p:cTn id="25" dur="39">
                                          <p:stCondLst>
                                            <p:cond delay="1968"/>
                                          </p:stCondLst>
                                        </p:cTn>
                                        <p:tgtEl>
                                          <p:spTgt spid="9227"/>
                                        </p:tgtEl>
                                      </p:cBhvr>
                                      <p:to x="100000" y="80000"/>
                                    </p:animScale>
                                    <p:animScale>
                                      <p:cBhvr>
                                        <p:cTn id="26" dur="249" decel="50000">
                                          <p:stCondLst>
                                            <p:cond delay="2007"/>
                                          </p:stCondLst>
                                        </p:cTn>
                                        <p:tgtEl>
                                          <p:spTgt spid="9227"/>
                                        </p:tgtEl>
                                      </p:cBhvr>
                                      <p:to x="100000" y="100000"/>
                                    </p:animScale>
                                    <p:animScale>
                                      <p:cBhvr>
                                        <p:cTn id="27" dur="39">
                                          <p:stCondLst>
                                            <p:cond delay="2463"/>
                                          </p:stCondLst>
                                        </p:cTn>
                                        <p:tgtEl>
                                          <p:spTgt spid="9227"/>
                                        </p:tgtEl>
                                      </p:cBhvr>
                                      <p:to x="100000" y="90000"/>
                                    </p:animScale>
                                    <p:animScale>
                                      <p:cBhvr>
                                        <p:cTn id="28" dur="249" decel="50000">
                                          <p:stCondLst>
                                            <p:cond delay="2502"/>
                                          </p:stCondLst>
                                        </p:cTn>
                                        <p:tgtEl>
                                          <p:spTgt spid="9227"/>
                                        </p:tgtEl>
                                      </p:cBhvr>
                                      <p:to x="100000" y="100000"/>
                                    </p:animScale>
                                    <p:animScale>
                                      <p:cBhvr>
                                        <p:cTn id="29" dur="39">
                                          <p:stCondLst>
                                            <p:cond delay="2712"/>
                                          </p:stCondLst>
                                        </p:cTn>
                                        <p:tgtEl>
                                          <p:spTgt spid="9227"/>
                                        </p:tgtEl>
                                      </p:cBhvr>
                                      <p:to x="100000" y="95000"/>
                                    </p:animScale>
                                    <p:animScale>
                                      <p:cBhvr>
                                        <p:cTn id="30" dur="249" decel="50000">
                                          <p:stCondLst>
                                            <p:cond delay="2751"/>
                                          </p:stCondLst>
                                        </p:cTn>
                                        <p:tgtEl>
                                          <p:spTgt spid="9227"/>
                                        </p:tgtEl>
                                      </p:cBhvr>
                                      <p:to x="100000" y="100000"/>
                                    </p:animScale>
                                  </p:childTnLst>
                                </p:cTn>
                              </p:par>
                            </p:childTnLst>
                          </p:cTn>
                        </p:par>
                        <p:par>
                          <p:cTn id="31" fill="hold" nodeType="afterGroup">
                            <p:stCondLst>
                              <p:cond delay="3000"/>
                            </p:stCondLst>
                            <p:childTnLst>
                              <p:par>
                                <p:cTn id="32" presetID="51" presetClass="entr" presetSubtype="0" fill="hold" grpId="0" nodeType="afterEffect">
                                  <p:stCondLst>
                                    <p:cond delay="0"/>
                                  </p:stCondLst>
                                  <p:childTnLst>
                                    <p:set>
                                      <p:cBhvr>
                                        <p:cTn id="33" dur="1" fill="hold">
                                          <p:stCondLst>
                                            <p:cond delay="0"/>
                                          </p:stCondLst>
                                        </p:cTn>
                                        <p:tgtEl>
                                          <p:spTgt spid="9228"/>
                                        </p:tgtEl>
                                        <p:attrNameLst>
                                          <p:attrName>style.visibility</p:attrName>
                                        </p:attrNameLst>
                                      </p:cBhvr>
                                      <p:to>
                                        <p:strVal val="visible"/>
                                      </p:to>
                                    </p:set>
                                    <p:animEffect transition="in" filter="fade">
                                      <p:cBhvr>
                                        <p:cTn id="34" dur="1155" decel="100000"/>
                                        <p:tgtEl>
                                          <p:spTgt spid="9228"/>
                                        </p:tgtEl>
                                      </p:cBhvr>
                                    </p:animEffect>
                                    <p:animScale>
                                      <p:cBhvr>
                                        <p:cTn id="35" dur="1155" decel="100000"/>
                                        <p:tgtEl>
                                          <p:spTgt spid="9228"/>
                                        </p:tgtEl>
                                      </p:cBhvr>
                                      <p:from x="10000" y="10000"/>
                                      <p:to x="200000" y="450000"/>
                                    </p:animScale>
                                    <p:animScale>
                                      <p:cBhvr>
                                        <p:cTn id="36" dur="1845" accel="100000" fill="hold">
                                          <p:stCondLst>
                                            <p:cond delay="1155"/>
                                          </p:stCondLst>
                                        </p:cTn>
                                        <p:tgtEl>
                                          <p:spTgt spid="9228"/>
                                        </p:tgtEl>
                                      </p:cBhvr>
                                      <p:from x="200000" y="450000"/>
                                      <p:to x="100000" y="100000"/>
                                    </p:animScale>
                                    <p:set>
                                      <p:cBhvr>
                                        <p:cTn id="37" dur="1155" fill="hold"/>
                                        <p:tgtEl>
                                          <p:spTgt spid="9228"/>
                                        </p:tgtEl>
                                        <p:attrNameLst>
                                          <p:attrName>ppt_x</p:attrName>
                                        </p:attrNameLst>
                                      </p:cBhvr>
                                      <p:to>
                                        <p:strVal val="(0.5)"/>
                                      </p:to>
                                    </p:set>
                                    <p:anim from="(0.5)" to="(#ppt_x)" calcmode="lin" valueType="num">
                                      <p:cBhvr>
                                        <p:cTn id="38" dur="1845" accel="100000" fill="hold">
                                          <p:stCondLst>
                                            <p:cond delay="1155"/>
                                          </p:stCondLst>
                                        </p:cTn>
                                        <p:tgtEl>
                                          <p:spTgt spid="9228"/>
                                        </p:tgtEl>
                                        <p:attrNameLst>
                                          <p:attrName>ppt_x</p:attrName>
                                        </p:attrNameLst>
                                      </p:cBhvr>
                                    </p:anim>
                                    <p:set>
                                      <p:cBhvr>
                                        <p:cTn id="39" dur="1155" fill="hold"/>
                                        <p:tgtEl>
                                          <p:spTgt spid="9228"/>
                                        </p:tgtEl>
                                        <p:attrNameLst>
                                          <p:attrName>ppt_y</p:attrName>
                                        </p:attrNameLst>
                                      </p:cBhvr>
                                      <p:to>
                                        <p:strVal val="(#ppt_y+0.4)"/>
                                      </p:to>
                                    </p:set>
                                    <p:anim from="(#ppt_y+0.4)" to="(#ppt_y)" calcmode="lin" valueType="num">
                                      <p:cBhvr>
                                        <p:cTn id="40" dur="1845" accel="100000" fill="hold">
                                          <p:stCondLst>
                                            <p:cond delay="1155"/>
                                          </p:stCondLst>
                                        </p:cTn>
                                        <p:tgtEl>
                                          <p:spTgt spid="9228"/>
                                        </p:tgtEl>
                                        <p:attrNameLst>
                                          <p:attrName>ppt_y</p:attrName>
                                        </p:attrNameLst>
                                      </p:cBhvr>
                                    </p:anim>
                                  </p:childTnLst>
                                </p:cTn>
                              </p:par>
                            </p:childTnLst>
                          </p:cTn>
                        </p:par>
                        <p:par>
                          <p:cTn id="41" fill="hold" nodeType="afterGroup">
                            <p:stCondLst>
                              <p:cond delay="6000"/>
                            </p:stCondLst>
                            <p:childTnLst>
                              <p:par>
                                <p:cTn id="42" presetID="51" presetClass="entr" presetSubtype="0" fill="hold" grpId="0" nodeType="afterEffect">
                                  <p:stCondLst>
                                    <p:cond delay="0"/>
                                  </p:stCondLst>
                                  <p:childTnLst>
                                    <p:set>
                                      <p:cBhvr>
                                        <p:cTn id="43" dur="1" fill="hold">
                                          <p:stCondLst>
                                            <p:cond delay="0"/>
                                          </p:stCondLst>
                                        </p:cTn>
                                        <p:tgtEl>
                                          <p:spTgt spid="9229"/>
                                        </p:tgtEl>
                                        <p:attrNameLst>
                                          <p:attrName>style.visibility</p:attrName>
                                        </p:attrNameLst>
                                      </p:cBhvr>
                                      <p:to>
                                        <p:strVal val="visible"/>
                                      </p:to>
                                    </p:set>
                                    <p:animEffect transition="in" filter="fade">
                                      <p:cBhvr>
                                        <p:cTn id="44" dur="1155" decel="100000"/>
                                        <p:tgtEl>
                                          <p:spTgt spid="9229"/>
                                        </p:tgtEl>
                                      </p:cBhvr>
                                    </p:animEffect>
                                    <p:animScale>
                                      <p:cBhvr>
                                        <p:cTn id="45" dur="1155" decel="100000"/>
                                        <p:tgtEl>
                                          <p:spTgt spid="9229"/>
                                        </p:tgtEl>
                                      </p:cBhvr>
                                      <p:from x="10000" y="10000"/>
                                      <p:to x="200000" y="450000"/>
                                    </p:animScale>
                                    <p:animScale>
                                      <p:cBhvr>
                                        <p:cTn id="46" dur="1845" accel="100000" fill="hold">
                                          <p:stCondLst>
                                            <p:cond delay="1155"/>
                                          </p:stCondLst>
                                        </p:cTn>
                                        <p:tgtEl>
                                          <p:spTgt spid="9229"/>
                                        </p:tgtEl>
                                      </p:cBhvr>
                                      <p:from x="200000" y="450000"/>
                                      <p:to x="100000" y="100000"/>
                                    </p:animScale>
                                    <p:set>
                                      <p:cBhvr>
                                        <p:cTn id="47" dur="1155" fill="hold"/>
                                        <p:tgtEl>
                                          <p:spTgt spid="9229"/>
                                        </p:tgtEl>
                                        <p:attrNameLst>
                                          <p:attrName>ppt_x</p:attrName>
                                        </p:attrNameLst>
                                      </p:cBhvr>
                                      <p:to>
                                        <p:strVal val="(0.5)"/>
                                      </p:to>
                                    </p:set>
                                    <p:anim from="(0.5)" to="(#ppt_x)" calcmode="lin" valueType="num">
                                      <p:cBhvr>
                                        <p:cTn id="48" dur="1845" accel="100000" fill="hold">
                                          <p:stCondLst>
                                            <p:cond delay="1155"/>
                                          </p:stCondLst>
                                        </p:cTn>
                                        <p:tgtEl>
                                          <p:spTgt spid="9229"/>
                                        </p:tgtEl>
                                        <p:attrNameLst>
                                          <p:attrName>ppt_x</p:attrName>
                                        </p:attrNameLst>
                                      </p:cBhvr>
                                    </p:anim>
                                    <p:set>
                                      <p:cBhvr>
                                        <p:cTn id="49" dur="1155" fill="hold"/>
                                        <p:tgtEl>
                                          <p:spTgt spid="9229"/>
                                        </p:tgtEl>
                                        <p:attrNameLst>
                                          <p:attrName>ppt_y</p:attrName>
                                        </p:attrNameLst>
                                      </p:cBhvr>
                                      <p:to>
                                        <p:strVal val="(#ppt_y+0.4)"/>
                                      </p:to>
                                    </p:set>
                                    <p:anim from="(#ppt_y+0.4)" to="(#ppt_y)" calcmode="lin" valueType="num">
                                      <p:cBhvr>
                                        <p:cTn id="50" dur="1845" accel="100000" fill="hold">
                                          <p:stCondLst>
                                            <p:cond delay="1155"/>
                                          </p:stCondLst>
                                        </p:cTn>
                                        <p:tgtEl>
                                          <p:spTgt spid="9229"/>
                                        </p:tgtEl>
                                        <p:attrNameLst>
                                          <p:attrName>ppt_y</p:attrName>
                                        </p:attrNameLst>
                                      </p:cBhvr>
                                    </p:anim>
                                  </p:childTnLst>
                                </p:cTn>
                              </p:par>
                            </p:childTnLst>
                          </p:cTn>
                        </p:par>
                        <p:par>
                          <p:cTn id="51" fill="hold" nodeType="afterGroup">
                            <p:stCondLst>
                              <p:cond delay="9000"/>
                            </p:stCondLst>
                            <p:childTnLst>
                              <p:par>
                                <p:cTn id="52" presetID="51" presetClass="entr" presetSubtype="0" fill="hold" grpId="0" nodeType="afterEffect">
                                  <p:stCondLst>
                                    <p:cond delay="0"/>
                                  </p:stCondLst>
                                  <p:childTnLst>
                                    <p:set>
                                      <p:cBhvr>
                                        <p:cTn id="53" dur="1" fill="hold">
                                          <p:stCondLst>
                                            <p:cond delay="0"/>
                                          </p:stCondLst>
                                        </p:cTn>
                                        <p:tgtEl>
                                          <p:spTgt spid="9230"/>
                                        </p:tgtEl>
                                        <p:attrNameLst>
                                          <p:attrName>style.visibility</p:attrName>
                                        </p:attrNameLst>
                                      </p:cBhvr>
                                      <p:to>
                                        <p:strVal val="visible"/>
                                      </p:to>
                                    </p:set>
                                    <p:animEffect transition="in" filter="fade">
                                      <p:cBhvr>
                                        <p:cTn id="54" dur="1155" decel="100000"/>
                                        <p:tgtEl>
                                          <p:spTgt spid="9230"/>
                                        </p:tgtEl>
                                      </p:cBhvr>
                                    </p:animEffect>
                                    <p:animScale>
                                      <p:cBhvr>
                                        <p:cTn id="55" dur="1155" decel="100000"/>
                                        <p:tgtEl>
                                          <p:spTgt spid="9230"/>
                                        </p:tgtEl>
                                      </p:cBhvr>
                                      <p:from x="10000" y="10000"/>
                                      <p:to x="200000" y="450000"/>
                                    </p:animScale>
                                    <p:animScale>
                                      <p:cBhvr>
                                        <p:cTn id="56" dur="1845" accel="100000" fill="hold">
                                          <p:stCondLst>
                                            <p:cond delay="1155"/>
                                          </p:stCondLst>
                                        </p:cTn>
                                        <p:tgtEl>
                                          <p:spTgt spid="9230"/>
                                        </p:tgtEl>
                                      </p:cBhvr>
                                      <p:from x="200000" y="450000"/>
                                      <p:to x="100000" y="100000"/>
                                    </p:animScale>
                                    <p:set>
                                      <p:cBhvr>
                                        <p:cTn id="57" dur="1155" fill="hold"/>
                                        <p:tgtEl>
                                          <p:spTgt spid="9230"/>
                                        </p:tgtEl>
                                        <p:attrNameLst>
                                          <p:attrName>ppt_x</p:attrName>
                                        </p:attrNameLst>
                                      </p:cBhvr>
                                      <p:to>
                                        <p:strVal val="(0.5)"/>
                                      </p:to>
                                    </p:set>
                                    <p:anim from="(0.5)" to="(#ppt_x)" calcmode="lin" valueType="num">
                                      <p:cBhvr>
                                        <p:cTn id="58" dur="1845" accel="100000" fill="hold">
                                          <p:stCondLst>
                                            <p:cond delay="1155"/>
                                          </p:stCondLst>
                                        </p:cTn>
                                        <p:tgtEl>
                                          <p:spTgt spid="9230"/>
                                        </p:tgtEl>
                                        <p:attrNameLst>
                                          <p:attrName>ppt_x</p:attrName>
                                        </p:attrNameLst>
                                      </p:cBhvr>
                                    </p:anim>
                                    <p:set>
                                      <p:cBhvr>
                                        <p:cTn id="59" dur="1155" fill="hold"/>
                                        <p:tgtEl>
                                          <p:spTgt spid="9230"/>
                                        </p:tgtEl>
                                        <p:attrNameLst>
                                          <p:attrName>ppt_y</p:attrName>
                                        </p:attrNameLst>
                                      </p:cBhvr>
                                      <p:to>
                                        <p:strVal val="(#ppt_y+0.4)"/>
                                      </p:to>
                                    </p:set>
                                    <p:anim from="(#ppt_y+0.4)" to="(#ppt_y)" calcmode="lin" valueType="num">
                                      <p:cBhvr>
                                        <p:cTn id="60" dur="1845" accel="100000" fill="hold">
                                          <p:stCondLst>
                                            <p:cond delay="1155"/>
                                          </p:stCondLst>
                                        </p:cTn>
                                        <p:tgtEl>
                                          <p:spTgt spid="9230"/>
                                        </p:tgtEl>
                                        <p:attrNameLst>
                                          <p:attrName>ppt_y</p:attrName>
                                        </p:attrNameLst>
                                      </p:cBhvr>
                                    </p:anim>
                                  </p:childTnLst>
                                </p:cTn>
                              </p:par>
                            </p:childTnLst>
                          </p:cTn>
                        </p:par>
                        <p:par>
                          <p:cTn id="61" fill="hold" nodeType="afterGroup">
                            <p:stCondLst>
                              <p:cond delay="12000"/>
                            </p:stCondLst>
                            <p:childTnLst>
                              <p:par>
                                <p:cTn id="62" presetID="51" presetClass="entr" presetSubtype="0" fill="hold" grpId="0" nodeType="afterEffect">
                                  <p:stCondLst>
                                    <p:cond delay="0"/>
                                  </p:stCondLst>
                                  <p:childTnLst>
                                    <p:set>
                                      <p:cBhvr>
                                        <p:cTn id="63" dur="1" fill="hold">
                                          <p:stCondLst>
                                            <p:cond delay="0"/>
                                          </p:stCondLst>
                                        </p:cTn>
                                        <p:tgtEl>
                                          <p:spTgt spid="9232"/>
                                        </p:tgtEl>
                                        <p:attrNameLst>
                                          <p:attrName>style.visibility</p:attrName>
                                        </p:attrNameLst>
                                      </p:cBhvr>
                                      <p:to>
                                        <p:strVal val="visible"/>
                                      </p:to>
                                    </p:set>
                                    <p:animEffect transition="in" filter="fade">
                                      <p:cBhvr>
                                        <p:cTn id="64" dur="1155" decel="100000"/>
                                        <p:tgtEl>
                                          <p:spTgt spid="9232"/>
                                        </p:tgtEl>
                                      </p:cBhvr>
                                    </p:animEffect>
                                    <p:animScale>
                                      <p:cBhvr>
                                        <p:cTn id="65" dur="1155" decel="100000"/>
                                        <p:tgtEl>
                                          <p:spTgt spid="9232"/>
                                        </p:tgtEl>
                                      </p:cBhvr>
                                      <p:from x="10000" y="10000"/>
                                      <p:to x="200000" y="450000"/>
                                    </p:animScale>
                                    <p:animScale>
                                      <p:cBhvr>
                                        <p:cTn id="66" dur="1845" accel="100000" fill="hold">
                                          <p:stCondLst>
                                            <p:cond delay="1155"/>
                                          </p:stCondLst>
                                        </p:cTn>
                                        <p:tgtEl>
                                          <p:spTgt spid="9232"/>
                                        </p:tgtEl>
                                      </p:cBhvr>
                                      <p:from x="200000" y="450000"/>
                                      <p:to x="100000" y="100000"/>
                                    </p:animScale>
                                    <p:set>
                                      <p:cBhvr>
                                        <p:cTn id="67" dur="1155" fill="hold"/>
                                        <p:tgtEl>
                                          <p:spTgt spid="9232"/>
                                        </p:tgtEl>
                                        <p:attrNameLst>
                                          <p:attrName>ppt_x</p:attrName>
                                        </p:attrNameLst>
                                      </p:cBhvr>
                                      <p:to>
                                        <p:strVal val="(0.5)"/>
                                      </p:to>
                                    </p:set>
                                    <p:anim from="(0.5)" to="(#ppt_x)" calcmode="lin" valueType="num">
                                      <p:cBhvr>
                                        <p:cTn id="68" dur="1845" accel="100000" fill="hold">
                                          <p:stCondLst>
                                            <p:cond delay="1155"/>
                                          </p:stCondLst>
                                        </p:cTn>
                                        <p:tgtEl>
                                          <p:spTgt spid="9232"/>
                                        </p:tgtEl>
                                        <p:attrNameLst>
                                          <p:attrName>ppt_x</p:attrName>
                                        </p:attrNameLst>
                                      </p:cBhvr>
                                    </p:anim>
                                    <p:set>
                                      <p:cBhvr>
                                        <p:cTn id="69" dur="1155" fill="hold"/>
                                        <p:tgtEl>
                                          <p:spTgt spid="9232"/>
                                        </p:tgtEl>
                                        <p:attrNameLst>
                                          <p:attrName>ppt_y</p:attrName>
                                        </p:attrNameLst>
                                      </p:cBhvr>
                                      <p:to>
                                        <p:strVal val="(#ppt_y+0.4)"/>
                                      </p:to>
                                    </p:set>
                                    <p:anim from="(#ppt_y+0.4)" to="(#ppt_y)" calcmode="lin" valueType="num">
                                      <p:cBhvr>
                                        <p:cTn id="70" dur="1845" accel="100000" fill="hold">
                                          <p:stCondLst>
                                            <p:cond delay="1155"/>
                                          </p:stCondLst>
                                        </p:cTn>
                                        <p:tgtEl>
                                          <p:spTgt spid="9232"/>
                                        </p:tgtEl>
                                        <p:attrNameLst>
                                          <p:attrName>ppt_y</p:attrName>
                                        </p:attrNameLst>
                                      </p:cBhvr>
                                    </p:anim>
                                  </p:childTnLst>
                                </p:cTn>
                              </p:par>
                            </p:childTnLst>
                          </p:cTn>
                        </p:par>
                        <p:par>
                          <p:cTn id="71" fill="hold" nodeType="afterGroup">
                            <p:stCondLst>
                              <p:cond delay="15000"/>
                            </p:stCondLst>
                            <p:childTnLst>
                              <p:par>
                                <p:cTn id="72" presetID="51" presetClass="entr" presetSubtype="0" fill="hold" grpId="0" nodeType="afterEffect">
                                  <p:stCondLst>
                                    <p:cond delay="0"/>
                                  </p:stCondLst>
                                  <p:childTnLst>
                                    <p:set>
                                      <p:cBhvr>
                                        <p:cTn id="73" dur="1" fill="hold">
                                          <p:stCondLst>
                                            <p:cond delay="0"/>
                                          </p:stCondLst>
                                        </p:cTn>
                                        <p:tgtEl>
                                          <p:spTgt spid="9231"/>
                                        </p:tgtEl>
                                        <p:attrNameLst>
                                          <p:attrName>style.visibility</p:attrName>
                                        </p:attrNameLst>
                                      </p:cBhvr>
                                      <p:to>
                                        <p:strVal val="visible"/>
                                      </p:to>
                                    </p:set>
                                    <p:animEffect transition="in" filter="fade">
                                      <p:cBhvr>
                                        <p:cTn id="74" dur="1155" decel="100000"/>
                                        <p:tgtEl>
                                          <p:spTgt spid="9231"/>
                                        </p:tgtEl>
                                      </p:cBhvr>
                                    </p:animEffect>
                                    <p:animScale>
                                      <p:cBhvr>
                                        <p:cTn id="75" dur="1155" decel="100000"/>
                                        <p:tgtEl>
                                          <p:spTgt spid="9231"/>
                                        </p:tgtEl>
                                      </p:cBhvr>
                                      <p:from x="10000" y="10000"/>
                                      <p:to x="200000" y="450000"/>
                                    </p:animScale>
                                    <p:animScale>
                                      <p:cBhvr>
                                        <p:cTn id="76" dur="1845" accel="100000" fill="hold">
                                          <p:stCondLst>
                                            <p:cond delay="1155"/>
                                          </p:stCondLst>
                                        </p:cTn>
                                        <p:tgtEl>
                                          <p:spTgt spid="9231"/>
                                        </p:tgtEl>
                                      </p:cBhvr>
                                      <p:from x="200000" y="450000"/>
                                      <p:to x="100000" y="100000"/>
                                    </p:animScale>
                                    <p:set>
                                      <p:cBhvr>
                                        <p:cTn id="77" dur="1155" fill="hold"/>
                                        <p:tgtEl>
                                          <p:spTgt spid="9231"/>
                                        </p:tgtEl>
                                        <p:attrNameLst>
                                          <p:attrName>ppt_x</p:attrName>
                                        </p:attrNameLst>
                                      </p:cBhvr>
                                      <p:to>
                                        <p:strVal val="(0.5)"/>
                                      </p:to>
                                    </p:set>
                                    <p:anim from="(0.5)" to="(#ppt_x)" calcmode="lin" valueType="num">
                                      <p:cBhvr>
                                        <p:cTn id="78" dur="1845" accel="100000" fill="hold">
                                          <p:stCondLst>
                                            <p:cond delay="1155"/>
                                          </p:stCondLst>
                                        </p:cTn>
                                        <p:tgtEl>
                                          <p:spTgt spid="9231"/>
                                        </p:tgtEl>
                                        <p:attrNameLst>
                                          <p:attrName>ppt_x</p:attrName>
                                        </p:attrNameLst>
                                      </p:cBhvr>
                                    </p:anim>
                                    <p:set>
                                      <p:cBhvr>
                                        <p:cTn id="79" dur="1155" fill="hold"/>
                                        <p:tgtEl>
                                          <p:spTgt spid="9231"/>
                                        </p:tgtEl>
                                        <p:attrNameLst>
                                          <p:attrName>ppt_y</p:attrName>
                                        </p:attrNameLst>
                                      </p:cBhvr>
                                      <p:to>
                                        <p:strVal val="(#ppt_y+0.4)"/>
                                      </p:to>
                                    </p:set>
                                    <p:anim from="(#ppt_y+0.4)" to="(#ppt_y)" calcmode="lin" valueType="num">
                                      <p:cBhvr>
                                        <p:cTn id="80" dur="1845" accel="100000" fill="hold">
                                          <p:stCondLst>
                                            <p:cond delay="1155"/>
                                          </p:stCondLst>
                                        </p:cTn>
                                        <p:tgtEl>
                                          <p:spTgt spid="9231"/>
                                        </p:tgtEl>
                                        <p:attrNameLst>
                                          <p:attrName>ppt_y</p:attrName>
                                        </p:attrNameLst>
                                      </p:cBhvr>
                                    </p:anim>
                                  </p:childTnLst>
                                </p:cTn>
                              </p:par>
                            </p:childTnLst>
                          </p:cTn>
                        </p:par>
                        <p:par>
                          <p:cTn id="81" fill="hold" nodeType="afterGroup">
                            <p:stCondLst>
                              <p:cond delay="18000"/>
                            </p:stCondLst>
                            <p:childTnLst>
                              <p:par>
                                <p:cTn id="82" presetID="51" presetClass="entr" presetSubtype="0" fill="hold" grpId="0" nodeType="afterEffect">
                                  <p:stCondLst>
                                    <p:cond delay="0"/>
                                  </p:stCondLst>
                                  <p:childTnLst>
                                    <p:set>
                                      <p:cBhvr>
                                        <p:cTn id="83" dur="1" fill="hold">
                                          <p:stCondLst>
                                            <p:cond delay="0"/>
                                          </p:stCondLst>
                                        </p:cTn>
                                        <p:tgtEl>
                                          <p:spTgt spid="9233"/>
                                        </p:tgtEl>
                                        <p:attrNameLst>
                                          <p:attrName>style.visibility</p:attrName>
                                        </p:attrNameLst>
                                      </p:cBhvr>
                                      <p:to>
                                        <p:strVal val="visible"/>
                                      </p:to>
                                    </p:set>
                                    <p:animEffect transition="in" filter="fade">
                                      <p:cBhvr>
                                        <p:cTn id="84" dur="1155" decel="100000"/>
                                        <p:tgtEl>
                                          <p:spTgt spid="9233"/>
                                        </p:tgtEl>
                                      </p:cBhvr>
                                    </p:animEffect>
                                    <p:animScale>
                                      <p:cBhvr>
                                        <p:cTn id="85" dur="1155" decel="100000"/>
                                        <p:tgtEl>
                                          <p:spTgt spid="9233"/>
                                        </p:tgtEl>
                                      </p:cBhvr>
                                      <p:from x="10000" y="10000"/>
                                      <p:to x="200000" y="450000"/>
                                    </p:animScale>
                                    <p:animScale>
                                      <p:cBhvr>
                                        <p:cTn id="86" dur="1845" accel="100000" fill="hold">
                                          <p:stCondLst>
                                            <p:cond delay="1155"/>
                                          </p:stCondLst>
                                        </p:cTn>
                                        <p:tgtEl>
                                          <p:spTgt spid="9233"/>
                                        </p:tgtEl>
                                      </p:cBhvr>
                                      <p:from x="200000" y="450000"/>
                                      <p:to x="100000" y="100000"/>
                                    </p:animScale>
                                    <p:set>
                                      <p:cBhvr>
                                        <p:cTn id="87" dur="1155" fill="hold"/>
                                        <p:tgtEl>
                                          <p:spTgt spid="9233"/>
                                        </p:tgtEl>
                                        <p:attrNameLst>
                                          <p:attrName>ppt_x</p:attrName>
                                        </p:attrNameLst>
                                      </p:cBhvr>
                                      <p:to>
                                        <p:strVal val="(0.5)"/>
                                      </p:to>
                                    </p:set>
                                    <p:anim from="(0.5)" to="(#ppt_x)" calcmode="lin" valueType="num">
                                      <p:cBhvr>
                                        <p:cTn id="88" dur="1845" accel="100000" fill="hold">
                                          <p:stCondLst>
                                            <p:cond delay="1155"/>
                                          </p:stCondLst>
                                        </p:cTn>
                                        <p:tgtEl>
                                          <p:spTgt spid="9233"/>
                                        </p:tgtEl>
                                        <p:attrNameLst>
                                          <p:attrName>ppt_x</p:attrName>
                                        </p:attrNameLst>
                                      </p:cBhvr>
                                    </p:anim>
                                    <p:set>
                                      <p:cBhvr>
                                        <p:cTn id="89" dur="1155" fill="hold"/>
                                        <p:tgtEl>
                                          <p:spTgt spid="9233"/>
                                        </p:tgtEl>
                                        <p:attrNameLst>
                                          <p:attrName>ppt_y</p:attrName>
                                        </p:attrNameLst>
                                      </p:cBhvr>
                                      <p:to>
                                        <p:strVal val="(#ppt_y+0.4)"/>
                                      </p:to>
                                    </p:set>
                                    <p:anim from="(#ppt_y+0.4)" to="(#ppt_y)" calcmode="lin" valueType="num">
                                      <p:cBhvr>
                                        <p:cTn id="90" dur="1845" accel="100000" fill="hold">
                                          <p:stCondLst>
                                            <p:cond delay="1155"/>
                                          </p:stCondLst>
                                        </p:cTn>
                                        <p:tgtEl>
                                          <p:spTgt spid="9233"/>
                                        </p:tgtEl>
                                        <p:attrNameLst>
                                          <p:attrName>ppt_y</p:attrName>
                                        </p:attrNameLst>
                                      </p:cBhvr>
                                    </p:anim>
                                  </p:childTnLst>
                                </p:cTn>
                              </p:par>
                            </p:childTnLst>
                          </p:cTn>
                        </p:par>
                        <p:par>
                          <p:cTn id="91" fill="hold" nodeType="afterGroup">
                            <p:stCondLst>
                              <p:cond delay="21000"/>
                            </p:stCondLst>
                            <p:childTnLst>
                              <p:par>
                                <p:cTn id="92" presetID="51" presetClass="entr" presetSubtype="0" fill="hold" grpId="0" nodeType="afterEffect">
                                  <p:stCondLst>
                                    <p:cond delay="0"/>
                                  </p:stCondLst>
                                  <p:childTnLst>
                                    <p:set>
                                      <p:cBhvr>
                                        <p:cTn id="93" dur="1" fill="hold">
                                          <p:stCondLst>
                                            <p:cond delay="0"/>
                                          </p:stCondLst>
                                        </p:cTn>
                                        <p:tgtEl>
                                          <p:spTgt spid="9234"/>
                                        </p:tgtEl>
                                        <p:attrNameLst>
                                          <p:attrName>style.visibility</p:attrName>
                                        </p:attrNameLst>
                                      </p:cBhvr>
                                      <p:to>
                                        <p:strVal val="visible"/>
                                      </p:to>
                                    </p:set>
                                    <p:animEffect transition="in" filter="fade">
                                      <p:cBhvr>
                                        <p:cTn id="94" dur="1155" decel="100000"/>
                                        <p:tgtEl>
                                          <p:spTgt spid="9234"/>
                                        </p:tgtEl>
                                      </p:cBhvr>
                                    </p:animEffect>
                                    <p:animScale>
                                      <p:cBhvr>
                                        <p:cTn id="95" dur="1155" decel="100000"/>
                                        <p:tgtEl>
                                          <p:spTgt spid="9234"/>
                                        </p:tgtEl>
                                      </p:cBhvr>
                                      <p:from x="10000" y="10000"/>
                                      <p:to x="200000" y="450000"/>
                                    </p:animScale>
                                    <p:animScale>
                                      <p:cBhvr>
                                        <p:cTn id="96" dur="1845" accel="100000" fill="hold">
                                          <p:stCondLst>
                                            <p:cond delay="1155"/>
                                          </p:stCondLst>
                                        </p:cTn>
                                        <p:tgtEl>
                                          <p:spTgt spid="9234"/>
                                        </p:tgtEl>
                                      </p:cBhvr>
                                      <p:from x="200000" y="450000"/>
                                      <p:to x="100000" y="100000"/>
                                    </p:animScale>
                                    <p:set>
                                      <p:cBhvr>
                                        <p:cTn id="97" dur="1155" fill="hold"/>
                                        <p:tgtEl>
                                          <p:spTgt spid="9234"/>
                                        </p:tgtEl>
                                        <p:attrNameLst>
                                          <p:attrName>ppt_x</p:attrName>
                                        </p:attrNameLst>
                                      </p:cBhvr>
                                      <p:to>
                                        <p:strVal val="(0.5)"/>
                                      </p:to>
                                    </p:set>
                                    <p:anim from="(0.5)" to="(#ppt_x)" calcmode="lin" valueType="num">
                                      <p:cBhvr>
                                        <p:cTn id="98" dur="1845" accel="100000" fill="hold">
                                          <p:stCondLst>
                                            <p:cond delay="1155"/>
                                          </p:stCondLst>
                                        </p:cTn>
                                        <p:tgtEl>
                                          <p:spTgt spid="9234"/>
                                        </p:tgtEl>
                                        <p:attrNameLst>
                                          <p:attrName>ppt_x</p:attrName>
                                        </p:attrNameLst>
                                      </p:cBhvr>
                                    </p:anim>
                                    <p:set>
                                      <p:cBhvr>
                                        <p:cTn id="99" dur="1155" fill="hold"/>
                                        <p:tgtEl>
                                          <p:spTgt spid="9234"/>
                                        </p:tgtEl>
                                        <p:attrNameLst>
                                          <p:attrName>ppt_y</p:attrName>
                                        </p:attrNameLst>
                                      </p:cBhvr>
                                      <p:to>
                                        <p:strVal val="(#ppt_y+0.4)"/>
                                      </p:to>
                                    </p:set>
                                    <p:anim from="(#ppt_y+0.4)" to="(#ppt_y)" calcmode="lin" valueType="num">
                                      <p:cBhvr>
                                        <p:cTn id="100" dur="1845" accel="100000" fill="hold">
                                          <p:stCondLst>
                                            <p:cond delay="1155"/>
                                          </p:stCondLst>
                                        </p:cTn>
                                        <p:tgtEl>
                                          <p:spTgt spid="9234"/>
                                        </p:tgtEl>
                                        <p:attrNameLst>
                                          <p:attrName>ppt_y</p:attrName>
                                        </p:attrNameLst>
                                      </p:cBhvr>
                                    </p:anim>
                                  </p:childTnLst>
                                </p:cTn>
                              </p:par>
                            </p:childTnLst>
                          </p:cTn>
                        </p:par>
                        <p:par>
                          <p:cTn id="101" fill="hold" nodeType="afterGroup">
                            <p:stCondLst>
                              <p:cond delay="24000"/>
                            </p:stCondLst>
                            <p:childTnLst>
                              <p:par>
                                <p:cTn id="102" presetID="51" presetClass="entr" presetSubtype="0" fill="hold" grpId="0" nodeType="afterEffect">
                                  <p:stCondLst>
                                    <p:cond delay="0"/>
                                  </p:stCondLst>
                                  <p:childTnLst>
                                    <p:set>
                                      <p:cBhvr>
                                        <p:cTn id="103" dur="1" fill="hold">
                                          <p:stCondLst>
                                            <p:cond delay="0"/>
                                          </p:stCondLst>
                                        </p:cTn>
                                        <p:tgtEl>
                                          <p:spTgt spid="9235"/>
                                        </p:tgtEl>
                                        <p:attrNameLst>
                                          <p:attrName>style.visibility</p:attrName>
                                        </p:attrNameLst>
                                      </p:cBhvr>
                                      <p:to>
                                        <p:strVal val="visible"/>
                                      </p:to>
                                    </p:set>
                                    <p:animEffect transition="in" filter="fade">
                                      <p:cBhvr>
                                        <p:cTn id="104" dur="1155" decel="100000"/>
                                        <p:tgtEl>
                                          <p:spTgt spid="9235"/>
                                        </p:tgtEl>
                                      </p:cBhvr>
                                    </p:animEffect>
                                    <p:animScale>
                                      <p:cBhvr>
                                        <p:cTn id="105" dur="1155" decel="100000"/>
                                        <p:tgtEl>
                                          <p:spTgt spid="9235"/>
                                        </p:tgtEl>
                                      </p:cBhvr>
                                      <p:from x="10000" y="10000"/>
                                      <p:to x="200000" y="450000"/>
                                    </p:animScale>
                                    <p:animScale>
                                      <p:cBhvr>
                                        <p:cTn id="106" dur="1845" accel="100000" fill="hold">
                                          <p:stCondLst>
                                            <p:cond delay="1155"/>
                                          </p:stCondLst>
                                        </p:cTn>
                                        <p:tgtEl>
                                          <p:spTgt spid="9235"/>
                                        </p:tgtEl>
                                      </p:cBhvr>
                                      <p:from x="200000" y="450000"/>
                                      <p:to x="100000" y="100000"/>
                                    </p:animScale>
                                    <p:set>
                                      <p:cBhvr>
                                        <p:cTn id="107" dur="1155" fill="hold"/>
                                        <p:tgtEl>
                                          <p:spTgt spid="9235"/>
                                        </p:tgtEl>
                                        <p:attrNameLst>
                                          <p:attrName>ppt_x</p:attrName>
                                        </p:attrNameLst>
                                      </p:cBhvr>
                                      <p:to>
                                        <p:strVal val="(0.5)"/>
                                      </p:to>
                                    </p:set>
                                    <p:anim from="(0.5)" to="(#ppt_x)" calcmode="lin" valueType="num">
                                      <p:cBhvr>
                                        <p:cTn id="108" dur="1845" accel="100000" fill="hold">
                                          <p:stCondLst>
                                            <p:cond delay="1155"/>
                                          </p:stCondLst>
                                        </p:cTn>
                                        <p:tgtEl>
                                          <p:spTgt spid="9235"/>
                                        </p:tgtEl>
                                        <p:attrNameLst>
                                          <p:attrName>ppt_x</p:attrName>
                                        </p:attrNameLst>
                                      </p:cBhvr>
                                    </p:anim>
                                    <p:set>
                                      <p:cBhvr>
                                        <p:cTn id="109" dur="1155" fill="hold"/>
                                        <p:tgtEl>
                                          <p:spTgt spid="9235"/>
                                        </p:tgtEl>
                                        <p:attrNameLst>
                                          <p:attrName>ppt_y</p:attrName>
                                        </p:attrNameLst>
                                      </p:cBhvr>
                                      <p:to>
                                        <p:strVal val="(#ppt_y+0.4)"/>
                                      </p:to>
                                    </p:set>
                                    <p:anim from="(#ppt_y+0.4)" to="(#ppt_y)" calcmode="lin" valueType="num">
                                      <p:cBhvr>
                                        <p:cTn id="110" dur="1845" accel="100000" fill="hold">
                                          <p:stCondLst>
                                            <p:cond delay="1155"/>
                                          </p:stCondLst>
                                        </p:cTn>
                                        <p:tgtEl>
                                          <p:spTgt spid="9235"/>
                                        </p:tgtEl>
                                        <p:attrNameLst>
                                          <p:attrName>ppt_y</p:attrName>
                                        </p:attrNameLst>
                                      </p:cBhvr>
                                    </p:anim>
                                  </p:childTnLst>
                                </p:cTn>
                              </p:par>
                            </p:childTnLst>
                          </p:cTn>
                        </p:par>
                        <p:par>
                          <p:cTn id="111" fill="hold" nodeType="afterGroup">
                            <p:stCondLst>
                              <p:cond delay="27000"/>
                            </p:stCondLst>
                            <p:childTnLst>
                              <p:par>
                                <p:cTn id="112" presetID="51" presetClass="entr" presetSubtype="0" fill="hold" grpId="0" nodeType="afterEffect">
                                  <p:stCondLst>
                                    <p:cond delay="0"/>
                                  </p:stCondLst>
                                  <p:childTnLst>
                                    <p:set>
                                      <p:cBhvr>
                                        <p:cTn id="113" dur="1" fill="hold">
                                          <p:stCondLst>
                                            <p:cond delay="0"/>
                                          </p:stCondLst>
                                        </p:cTn>
                                        <p:tgtEl>
                                          <p:spTgt spid="9236"/>
                                        </p:tgtEl>
                                        <p:attrNameLst>
                                          <p:attrName>style.visibility</p:attrName>
                                        </p:attrNameLst>
                                      </p:cBhvr>
                                      <p:to>
                                        <p:strVal val="visible"/>
                                      </p:to>
                                    </p:set>
                                    <p:animEffect transition="in" filter="fade">
                                      <p:cBhvr>
                                        <p:cTn id="114" dur="1155" decel="100000"/>
                                        <p:tgtEl>
                                          <p:spTgt spid="9236"/>
                                        </p:tgtEl>
                                      </p:cBhvr>
                                    </p:animEffect>
                                    <p:animScale>
                                      <p:cBhvr>
                                        <p:cTn id="115" dur="1155" decel="100000"/>
                                        <p:tgtEl>
                                          <p:spTgt spid="9236"/>
                                        </p:tgtEl>
                                      </p:cBhvr>
                                      <p:from x="10000" y="10000"/>
                                      <p:to x="200000" y="450000"/>
                                    </p:animScale>
                                    <p:animScale>
                                      <p:cBhvr>
                                        <p:cTn id="116" dur="1845" accel="100000" fill="hold">
                                          <p:stCondLst>
                                            <p:cond delay="1155"/>
                                          </p:stCondLst>
                                        </p:cTn>
                                        <p:tgtEl>
                                          <p:spTgt spid="9236"/>
                                        </p:tgtEl>
                                      </p:cBhvr>
                                      <p:from x="200000" y="450000"/>
                                      <p:to x="100000" y="100000"/>
                                    </p:animScale>
                                    <p:set>
                                      <p:cBhvr>
                                        <p:cTn id="117" dur="1155" fill="hold"/>
                                        <p:tgtEl>
                                          <p:spTgt spid="9236"/>
                                        </p:tgtEl>
                                        <p:attrNameLst>
                                          <p:attrName>ppt_x</p:attrName>
                                        </p:attrNameLst>
                                      </p:cBhvr>
                                      <p:to>
                                        <p:strVal val="(0.5)"/>
                                      </p:to>
                                    </p:set>
                                    <p:anim from="(0.5)" to="(#ppt_x)" calcmode="lin" valueType="num">
                                      <p:cBhvr>
                                        <p:cTn id="118" dur="1845" accel="100000" fill="hold">
                                          <p:stCondLst>
                                            <p:cond delay="1155"/>
                                          </p:stCondLst>
                                        </p:cTn>
                                        <p:tgtEl>
                                          <p:spTgt spid="9236"/>
                                        </p:tgtEl>
                                        <p:attrNameLst>
                                          <p:attrName>ppt_x</p:attrName>
                                        </p:attrNameLst>
                                      </p:cBhvr>
                                    </p:anim>
                                    <p:set>
                                      <p:cBhvr>
                                        <p:cTn id="119" dur="1155" fill="hold"/>
                                        <p:tgtEl>
                                          <p:spTgt spid="9236"/>
                                        </p:tgtEl>
                                        <p:attrNameLst>
                                          <p:attrName>ppt_y</p:attrName>
                                        </p:attrNameLst>
                                      </p:cBhvr>
                                      <p:to>
                                        <p:strVal val="(#ppt_y+0.4)"/>
                                      </p:to>
                                    </p:set>
                                    <p:anim from="(#ppt_y+0.4)" to="(#ppt_y)" calcmode="lin" valueType="num">
                                      <p:cBhvr>
                                        <p:cTn id="120" dur="1845" accel="100000" fill="hold">
                                          <p:stCondLst>
                                            <p:cond delay="1155"/>
                                          </p:stCondLst>
                                        </p:cTn>
                                        <p:tgtEl>
                                          <p:spTgt spid="9236"/>
                                        </p:tgtEl>
                                        <p:attrNameLst>
                                          <p:attrName>ppt_y</p:attrName>
                                        </p:attrNameLst>
                                      </p:cBhvr>
                                    </p:anim>
                                  </p:childTnLst>
                                </p:cTn>
                              </p:par>
                            </p:childTnLst>
                          </p:cTn>
                        </p:par>
                      </p:childTnLst>
                    </p:cTn>
                  </p:par>
                  <p:par>
                    <p:cTn id="121" fill="hold" nodeType="clickPar">
                      <p:stCondLst>
                        <p:cond delay="indefinite"/>
                      </p:stCondLst>
                      <p:childTnLst>
                        <p:par>
                          <p:cTn id="122" fill="hold" nodeType="withGroup">
                            <p:stCondLst>
                              <p:cond delay="0"/>
                            </p:stCondLst>
                            <p:childTnLst>
                              <p:par>
                                <p:cTn id="123" presetID="9" presetClass="entr" presetSubtype="0" fill="hold" grpId="0" nodeType="clickEffect">
                                  <p:stCondLst>
                                    <p:cond delay="0"/>
                                  </p:stCondLst>
                                  <p:childTnLst>
                                    <p:set>
                                      <p:cBhvr>
                                        <p:cTn id="124" dur="1" fill="hold">
                                          <p:stCondLst>
                                            <p:cond delay="0"/>
                                          </p:stCondLst>
                                        </p:cTn>
                                        <p:tgtEl>
                                          <p:spTgt spid="9225">
                                            <p:txEl>
                                              <p:pRg st="0" end="0"/>
                                            </p:txEl>
                                          </p:spTgt>
                                        </p:tgtEl>
                                        <p:attrNameLst>
                                          <p:attrName>style.visibility</p:attrName>
                                        </p:attrNameLst>
                                      </p:cBhvr>
                                      <p:to>
                                        <p:strVal val="visible"/>
                                      </p:to>
                                    </p:set>
                                    <p:animEffect transition="in" filter="dissolve">
                                      <p:cBhvr>
                                        <p:cTn id="125" dur="500"/>
                                        <p:tgtEl>
                                          <p:spTgt spid="9225">
                                            <p:txEl>
                                              <p:pRg st="0" end="0"/>
                                            </p:txEl>
                                          </p:spTgt>
                                        </p:tgtEl>
                                      </p:cBhvr>
                                    </p:animEffect>
                                  </p:childTnLst>
                                </p:cTn>
                              </p:par>
                            </p:childTnLst>
                          </p:cTn>
                        </p:par>
                      </p:childTnLst>
                    </p:cTn>
                  </p:par>
                  <p:par>
                    <p:cTn id="126" fill="hold" nodeType="clickPar">
                      <p:stCondLst>
                        <p:cond delay="indefinite"/>
                      </p:stCondLst>
                      <p:childTnLst>
                        <p:par>
                          <p:cTn id="127" fill="hold" nodeType="withGroup">
                            <p:stCondLst>
                              <p:cond delay="0"/>
                            </p:stCondLst>
                            <p:childTnLst>
                              <p:par>
                                <p:cTn id="128" presetID="9" presetClass="entr" presetSubtype="0" fill="hold" grpId="0" nodeType="clickEffect">
                                  <p:stCondLst>
                                    <p:cond delay="0"/>
                                  </p:stCondLst>
                                  <p:childTnLst>
                                    <p:set>
                                      <p:cBhvr>
                                        <p:cTn id="129" dur="1" fill="hold">
                                          <p:stCondLst>
                                            <p:cond delay="0"/>
                                          </p:stCondLst>
                                        </p:cTn>
                                        <p:tgtEl>
                                          <p:spTgt spid="9225">
                                            <p:txEl>
                                              <p:pRg st="1" end="1"/>
                                            </p:txEl>
                                          </p:spTgt>
                                        </p:tgtEl>
                                        <p:attrNameLst>
                                          <p:attrName>style.visibility</p:attrName>
                                        </p:attrNameLst>
                                      </p:cBhvr>
                                      <p:to>
                                        <p:strVal val="visible"/>
                                      </p:to>
                                    </p:set>
                                    <p:animEffect transition="in" filter="dissolve">
                                      <p:cBhvr>
                                        <p:cTn id="130" dur="500"/>
                                        <p:tgtEl>
                                          <p:spTgt spid="9225">
                                            <p:txEl>
                                              <p:pRg st="1" end="1"/>
                                            </p:txEl>
                                          </p:spTgt>
                                        </p:tgtEl>
                                      </p:cBhvr>
                                    </p:animEffect>
                                  </p:childTnLst>
                                </p:cTn>
                              </p:par>
                            </p:childTnLst>
                          </p:cTn>
                        </p:par>
                      </p:childTnLst>
                    </p:cTn>
                  </p:par>
                  <p:par>
                    <p:cTn id="131" fill="hold" nodeType="clickPar">
                      <p:stCondLst>
                        <p:cond delay="indefinite"/>
                      </p:stCondLst>
                      <p:childTnLst>
                        <p:par>
                          <p:cTn id="132" fill="hold" nodeType="withGroup">
                            <p:stCondLst>
                              <p:cond delay="0"/>
                            </p:stCondLst>
                            <p:childTnLst>
                              <p:par>
                                <p:cTn id="133" presetID="9" presetClass="entr" presetSubtype="0" fill="hold" grpId="0" nodeType="clickEffect">
                                  <p:stCondLst>
                                    <p:cond delay="0"/>
                                  </p:stCondLst>
                                  <p:childTnLst>
                                    <p:set>
                                      <p:cBhvr>
                                        <p:cTn id="134" dur="1" fill="hold">
                                          <p:stCondLst>
                                            <p:cond delay="0"/>
                                          </p:stCondLst>
                                        </p:cTn>
                                        <p:tgtEl>
                                          <p:spTgt spid="9225">
                                            <p:txEl>
                                              <p:pRg st="2" end="2"/>
                                            </p:txEl>
                                          </p:spTgt>
                                        </p:tgtEl>
                                        <p:attrNameLst>
                                          <p:attrName>style.visibility</p:attrName>
                                        </p:attrNameLst>
                                      </p:cBhvr>
                                      <p:to>
                                        <p:strVal val="visible"/>
                                      </p:to>
                                    </p:set>
                                    <p:animEffect transition="in" filter="dissolve">
                                      <p:cBhvr>
                                        <p:cTn id="135" dur="500"/>
                                        <p:tgtEl>
                                          <p:spTgt spid="92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3" grpId="0" animBg="1" autoUpdateAnimBg="0"/>
      <p:bldP spid="9224" grpId="0" animBg="1" autoUpdateAnimBg="0"/>
      <p:bldP spid="9225" grpId="0" build="p"/>
      <p:bldP spid="9227" grpId="0" animBg="1"/>
      <p:bldP spid="9228" grpId="0" animBg="1"/>
      <p:bldP spid="9229" grpId="0" animBg="1"/>
      <p:bldP spid="9230" grpId="0" animBg="1"/>
      <p:bldP spid="9231" grpId="0" animBg="1"/>
      <p:bldP spid="9232" grpId="0" animBg="1"/>
      <p:bldP spid="9233" grpId="0" animBg="1"/>
      <p:bldP spid="9234" grpId="0" animBg="1"/>
      <p:bldP spid="9235" grpId="0" animBg="1"/>
      <p:bldP spid="923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b="0">
              <a:solidFill>
                <a:srgbClr val="000000"/>
              </a:solidFill>
              <a:latin typeface="Times New Roman"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602008"/>
            <a:ext cx="9144000" cy="36992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altLang="zh-CN" sz="3600" dirty="0">
                <a:solidFill>
                  <a:srgbClr val="FFFFFF"/>
                </a:solidFill>
                <a:effectLst>
                  <a:outerShdw blurRad="38100" dist="38100" dir="2700000" algn="tl">
                    <a:srgbClr val="000000"/>
                  </a:outerShdw>
                </a:effectLst>
                <a:latin typeface="Arial" charset="0"/>
                <a:cs typeface="Arial" charset="0"/>
              </a:rPr>
              <a:t>"Do you not know that your body is a temple of the Holy Spirit, who is in you, whom you have received from God?  You are not your own; you have been bought with a price.  Therefore honor God with your body" (6:19-20).</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dirty="0">
                <a:solidFill>
                  <a:srgbClr val="FFFFFF"/>
                </a:solidFill>
                <a:effectLst>
                  <a:glow rad="127000">
                    <a:srgbClr val="000000"/>
                  </a:glow>
                </a:effectLst>
                <a:latin typeface="Arial" charset="0"/>
                <a:ea typeface="ＭＳ Ｐゴシック" charset="0"/>
                <a:cs typeface="ＭＳ Ｐゴシック" charset="0"/>
              </a:rPr>
              <a:t>1 Corinthians</a:t>
            </a:r>
          </a:p>
        </p:txBody>
      </p:sp>
      <p:sp>
        <p:nvSpPr>
          <p:cNvPr id="7" name="Text Box 24"/>
          <p:cNvSpPr txBox="1">
            <a:spLocks noChangeArrowheads="1"/>
          </p:cNvSpPr>
          <p:nvPr/>
        </p:nvSpPr>
        <p:spPr bwMode="auto">
          <a:xfrm>
            <a:off x="8472410"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a:r>
              <a:rPr lang="en-US" dirty="0">
                <a:solidFill>
                  <a:srgbClr val="EAEAEA"/>
                </a:solidFill>
                <a:cs typeface="Arial" charset="0"/>
              </a:rPr>
              <a:t>120</a:t>
            </a:r>
          </a:p>
        </p:txBody>
      </p:sp>
    </p:spTree>
    <p:extLst>
      <p:ext uri="{BB962C8B-B14F-4D97-AF65-F5344CB8AC3E}">
        <p14:creationId xmlns:p14="http://schemas.microsoft.com/office/powerpoint/2010/main" val="36253295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descr="34 R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8899" name="Rectangle 3"/>
          <p:cNvSpPr>
            <a:spLocks noGrp="1" noChangeArrowheads="1"/>
          </p:cNvSpPr>
          <p:nvPr>
            <p:ph type="title"/>
          </p:nvPr>
        </p:nvSpPr>
        <p:spPr>
          <a:xfrm>
            <a:off x="0" y="0"/>
            <a:ext cx="9144000" cy="914400"/>
          </a:xfrm>
          <a:solidFill>
            <a:schemeClr val="tx2"/>
          </a:solidFill>
        </p:spPr>
        <p:txBody>
          <a:bodyPr anchor="ctr"/>
          <a:lstStyle/>
          <a:p>
            <a:pPr algn="ctr" eaLnBrk="1" hangingPunct="1"/>
            <a:r>
              <a:rPr lang="en-US" sz="3600" b="1" dirty="0">
                <a:solidFill>
                  <a:schemeClr val="bg1"/>
                </a:solidFill>
                <a:latin typeface="Arial" charset="0"/>
                <a:ea typeface="ＭＳ Ｐゴシック" charset="0"/>
                <a:cs typeface="ＭＳ Ｐゴシック" charset="0"/>
              </a:rPr>
              <a:t>Corinth: Crossroads of Immorality</a:t>
            </a:r>
          </a:p>
        </p:txBody>
      </p:sp>
      <p:sp>
        <p:nvSpPr>
          <p:cNvPr id="208900" name="AutoShape 4"/>
          <p:cNvSpPr>
            <a:spLocks noChangeArrowheads="1"/>
          </p:cNvSpPr>
          <p:nvPr/>
        </p:nvSpPr>
        <p:spPr bwMode="auto">
          <a:xfrm>
            <a:off x="3352800" y="4800600"/>
            <a:ext cx="609600" cy="457200"/>
          </a:xfrm>
          <a:prstGeom prst="irregularSeal2">
            <a:avLst/>
          </a:prstGeom>
          <a:solidFill>
            <a:srgbClr val="FFCC00"/>
          </a:solidFill>
          <a:ln w="9525">
            <a:solidFill>
              <a:schemeClr val="tx1"/>
            </a:solidFill>
            <a:miter lim="800000"/>
            <a:headEnd/>
            <a:tailEnd/>
          </a:ln>
        </p:spPr>
        <p:txBody>
          <a:bodyPr wrap="none" anchor="ctr"/>
          <a:lstStyle/>
          <a:p>
            <a:endParaRPr lang="en-US"/>
          </a:p>
        </p:txBody>
      </p:sp>
      <p:sp>
        <p:nvSpPr>
          <p:cNvPr id="48133" name="Freeform 5"/>
          <p:cNvSpPr>
            <a:spLocks/>
          </p:cNvSpPr>
          <p:nvPr/>
        </p:nvSpPr>
        <p:spPr bwMode="auto">
          <a:xfrm>
            <a:off x="-381000" y="457200"/>
            <a:ext cx="5105400" cy="5816600"/>
          </a:xfrm>
          <a:custGeom>
            <a:avLst/>
            <a:gdLst>
              <a:gd name="T0" fmla="*/ 2147483647 w 3072"/>
              <a:gd name="T1" fmla="*/ 2147483647 h 3952"/>
              <a:gd name="T2" fmla="*/ 2147483647 w 3072"/>
              <a:gd name="T3" fmla="*/ 2147483647 h 3952"/>
              <a:gd name="T4" fmla="*/ 2147483647 w 3072"/>
              <a:gd name="T5" fmla="*/ 2147483647 h 3952"/>
              <a:gd name="T6" fmla="*/ 2147483647 w 3072"/>
              <a:gd name="T7" fmla="*/ 2147483647 h 3952"/>
              <a:gd name="T8" fmla="*/ 2147483647 w 3072"/>
              <a:gd name="T9" fmla="*/ 2147483647 h 3952"/>
              <a:gd name="T10" fmla="*/ 2147483647 w 3072"/>
              <a:gd name="T11" fmla="*/ 2147483647 h 3952"/>
              <a:gd name="T12" fmla="*/ 2147483647 w 3072"/>
              <a:gd name="T13" fmla="*/ 2147483647 h 3952"/>
              <a:gd name="T14" fmla="*/ 0 w 3072"/>
              <a:gd name="T15" fmla="*/ 0 h 3952"/>
              <a:gd name="T16" fmla="*/ 0 60000 65536"/>
              <a:gd name="T17" fmla="*/ 0 60000 65536"/>
              <a:gd name="T18" fmla="*/ 0 60000 65536"/>
              <a:gd name="T19" fmla="*/ 0 60000 65536"/>
              <a:gd name="T20" fmla="*/ 0 60000 65536"/>
              <a:gd name="T21" fmla="*/ 0 60000 65536"/>
              <a:gd name="T22" fmla="*/ 0 60000 65536"/>
              <a:gd name="T23" fmla="*/ 0 60000 65536"/>
              <a:gd name="T24" fmla="*/ 0 w 3072"/>
              <a:gd name="T25" fmla="*/ 0 h 3952"/>
              <a:gd name="T26" fmla="*/ 3072 w 3072"/>
              <a:gd name="T27" fmla="*/ 3952 h 39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72" h="3952">
                <a:moveTo>
                  <a:pt x="3072" y="2928"/>
                </a:moveTo>
                <a:cubicBezTo>
                  <a:pt x="2964" y="3204"/>
                  <a:pt x="2856" y="3480"/>
                  <a:pt x="2736" y="3648"/>
                </a:cubicBezTo>
                <a:cubicBezTo>
                  <a:pt x="2616" y="3816"/>
                  <a:pt x="2456" y="3920"/>
                  <a:pt x="2352" y="3936"/>
                </a:cubicBezTo>
                <a:cubicBezTo>
                  <a:pt x="2248" y="3952"/>
                  <a:pt x="2200" y="3856"/>
                  <a:pt x="2112" y="3744"/>
                </a:cubicBezTo>
                <a:cubicBezTo>
                  <a:pt x="2024" y="3632"/>
                  <a:pt x="1888" y="3384"/>
                  <a:pt x="1824" y="3264"/>
                </a:cubicBezTo>
                <a:cubicBezTo>
                  <a:pt x="1760" y="3144"/>
                  <a:pt x="1958" y="3448"/>
                  <a:pt x="1728" y="3024"/>
                </a:cubicBezTo>
                <a:cubicBezTo>
                  <a:pt x="1498" y="2600"/>
                  <a:pt x="734" y="1224"/>
                  <a:pt x="446" y="720"/>
                </a:cubicBezTo>
                <a:cubicBezTo>
                  <a:pt x="158" y="216"/>
                  <a:pt x="79" y="108"/>
                  <a:pt x="0" y="0"/>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25958" name="Text Box 6"/>
          <p:cNvSpPr txBox="1">
            <a:spLocks noChangeArrowheads="1"/>
          </p:cNvSpPr>
          <p:nvPr/>
        </p:nvSpPr>
        <p:spPr bwMode="auto">
          <a:xfrm>
            <a:off x="3200400" y="5029200"/>
            <a:ext cx="1278715" cy="461665"/>
          </a:xfrm>
          <a:prstGeom prst="rect">
            <a:avLst/>
          </a:prstGeom>
          <a:noFill/>
          <a:ln w="9525">
            <a:noFill/>
            <a:miter lim="800000"/>
            <a:headEnd/>
            <a:tailEnd/>
          </a:ln>
        </p:spPr>
        <p:txBody>
          <a:bodyPr wrap="none">
            <a:spAutoFit/>
          </a:bodyPr>
          <a:lstStyle/>
          <a:p>
            <a:pPr>
              <a:defRPr/>
            </a:pPr>
            <a:r>
              <a:rPr lang="en-US" dirty="0">
                <a:effectLst>
                  <a:glow rad="165100">
                    <a:schemeClr val="bg1">
                      <a:alpha val="75000"/>
                    </a:schemeClr>
                  </a:glow>
                </a:effectLst>
                <a:latin typeface="Arial"/>
                <a:ea typeface="ＭＳ Ｐゴシック" charset="-128"/>
                <a:cs typeface="Arial"/>
              </a:rPr>
              <a:t>Corinth</a:t>
            </a:r>
          </a:p>
        </p:txBody>
      </p:sp>
      <p:sp>
        <p:nvSpPr>
          <p:cNvPr id="208903" name="Text Box 7"/>
          <p:cNvSpPr txBox="1">
            <a:spLocks noChangeArrowheads="1"/>
          </p:cNvSpPr>
          <p:nvPr/>
        </p:nvSpPr>
        <p:spPr bwMode="auto">
          <a:xfrm>
            <a:off x="8451850" y="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solidFill>
                  <a:schemeClr val="bg1"/>
                </a:solidFill>
              </a:rPr>
              <a:t>142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8133"/>
                                        </p:tgtEl>
                                        <p:attrNameLst>
                                          <p:attrName>style.visibility</p:attrName>
                                        </p:attrNameLst>
                                      </p:cBhvr>
                                      <p:to>
                                        <p:strVal val="visible"/>
                                      </p:to>
                                    </p:set>
                                    <p:animEffect transition="in" filter="wipe(left)">
                                      <p:cBhvr>
                                        <p:cTn id="7" dur="5000"/>
                                        <p:tgtEl>
                                          <p:spTgt spid="48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2" descr="Cork"/>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algn="l" eaLnBrk="0" hangingPunct="0"/>
            <a:endParaRPr lang="en-US" b="0">
              <a:solidFill>
                <a:srgbClr val="000000"/>
              </a:solidFill>
              <a:cs typeface="Arial" charset="0"/>
            </a:endParaRPr>
          </a:p>
        </p:txBody>
      </p:sp>
      <p:sp>
        <p:nvSpPr>
          <p:cNvPr id="287746" name="Freeform 3" descr="Water droplets"/>
          <p:cNvSpPr>
            <a:spLocks/>
          </p:cNvSpPr>
          <p:nvPr/>
        </p:nvSpPr>
        <p:spPr bwMode="auto">
          <a:xfrm>
            <a:off x="-215900" y="-242888"/>
            <a:ext cx="6426200" cy="2492376"/>
          </a:xfrm>
          <a:custGeom>
            <a:avLst/>
            <a:gdLst>
              <a:gd name="T0" fmla="*/ 147638 w 4048"/>
              <a:gd name="T1" fmla="*/ 242888 h 1570"/>
              <a:gd name="T2" fmla="*/ 104775 w 4048"/>
              <a:gd name="T3" fmla="*/ 919163 h 1570"/>
              <a:gd name="T4" fmla="*/ 133350 w 4048"/>
              <a:gd name="T5" fmla="*/ 1498601 h 1570"/>
              <a:gd name="T6" fmla="*/ 215900 w 4048"/>
              <a:gd name="T7" fmla="*/ 1816101 h 1570"/>
              <a:gd name="T8" fmla="*/ 271463 w 4048"/>
              <a:gd name="T9" fmla="*/ 1885951 h 1570"/>
              <a:gd name="T10" fmla="*/ 354013 w 4048"/>
              <a:gd name="T11" fmla="*/ 1912938 h 1570"/>
              <a:gd name="T12" fmla="*/ 698500 w 4048"/>
              <a:gd name="T13" fmla="*/ 1995488 h 1570"/>
              <a:gd name="T14" fmla="*/ 836613 w 4048"/>
              <a:gd name="T15" fmla="*/ 2106613 h 1570"/>
              <a:gd name="T16" fmla="*/ 974725 w 4048"/>
              <a:gd name="T17" fmla="*/ 2203451 h 1570"/>
              <a:gd name="T18" fmla="*/ 1374775 w 4048"/>
              <a:gd name="T19" fmla="*/ 2327276 h 1570"/>
              <a:gd name="T20" fmla="*/ 1597025 w 4048"/>
              <a:gd name="T21" fmla="*/ 2409826 h 1570"/>
              <a:gd name="T22" fmla="*/ 1817688 w 4048"/>
              <a:gd name="T23" fmla="*/ 2451101 h 1570"/>
              <a:gd name="T24" fmla="*/ 2065338 w 4048"/>
              <a:gd name="T25" fmla="*/ 2409826 h 1570"/>
              <a:gd name="T26" fmla="*/ 2314575 w 4048"/>
              <a:gd name="T27" fmla="*/ 2286001 h 1570"/>
              <a:gd name="T28" fmla="*/ 2411413 w 4048"/>
              <a:gd name="T29" fmla="*/ 2312988 h 1570"/>
              <a:gd name="T30" fmla="*/ 2479675 w 4048"/>
              <a:gd name="T31" fmla="*/ 2355851 h 1570"/>
              <a:gd name="T32" fmla="*/ 2673350 w 4048"/>
              <a:gd name="T33" fmla="*/ 2397126 h 1570"/>
              <a:gd name="T34" fmla="*/ 2935288 w 4048"/>
              <a:gd name="T35" fmla="*/ 2451101 h 1570"/>
              <a:gd name="T36" fmla="*/ 3308350 w 4048"/>
              <a:gd name="T37" fmla="*/ 2368551 h 1570"/>
              <a:gd name="T38" fmla="*/ 3640138 w 4048"/>
              <a:gd name="T39" fmla="*/ 2300288 h 1570"/>
              <a:gd name="T40" fmla="*/ 3957638 w 4048"/>
              <a:gd name="T41" fmla="*/ 2065338 h 1570"/>
              <a:gd name="T42" fmla="*/ 4122738 w 4048"/>
              <a:gd name="T43" fmla="*/ 1941513 h 1570"/>
              <a:gd name="T44" fmla="*/ 4149725 w 4048"/>
              <a:gd name="T45" fmla="*/ 1912938 h 1570"/>
              <a:gd name="T46" fmla="*/ 4357688 w 4048"/>
              <a:gd name="T47" fmla="*/ 1900238 h 1570"/>
              <a:gd name="T48" fmla="*/ 4687888 w 4048"/>
              <a:gd name="T49" fmla="*/ 1871663 h 1570"/>
              <a:gd name="T50" fmla="*/ 4840288 w 4048"/>
              <a:gd name="T51" fmla="*/ 1968501 h 1570"/>
              <a:gd name="T52" fmla="*/ 4992688 w 4048"/>
              <a:gd name="T53" fmla="*/ 1954213 h 1570"/>
              <a:gd name="T54" fmla="*/ 5116513 w 4048"/>
              <a:gd name="T55" fmla="*/ 1900238 h 1570"/>
              <a:gd name="T56" fmla="*/ 5365750 w 4048"/>
              <a:gd name="T57" fmla="*/ 1871663 h 1570"/>
              <a:gd name="T58" fmla="*/ 5627688 w 4048"/>
              <a:gd name="T59" fmla="*/ 1665288 h 1570"/>
              <a:gd name="T60" fmla="*/ 5724525 w 4048"/>
              <a:gd name="T61" fmla="*/ 1539876 h 1570"/>
              <a:gd name="T62" fmla="*/ 5807075 w 4048"/>
              <a:gd name="T63" fmla="*/ 1360488 h 1570"/>
              <a:gd name="T64" fmla="*/ 5875338 w 4048"/>
              <a:gd name="T65" fmla="*/ 1319213 h 1570"/>
              <a:gd name="T66" fmla="*/ 5916613 w 4048"/>
              <a:gd name="T67" fmla="*/ 1265238 h 1570"/>
              <a:gd name="T68" fmla="*/ 5972175 w 4048"/>
              <a:gd name="T69" fmla="*/ 1222375 h 1570"/>
              <a:gd name="T70" fmla="*/ 6013450 w 4048"/>
              <a:gd name="T71" fmla="*/ 1154113 h 1570"/>
              <a:gd name="T72" fmla="*/ 6151563 w 4048"/>
              <a:gd name="T73" fmla="*/ 1001713 h 1570"/>
              <a:gd name="T74" fmla="*/ 6248400 w 4048"/>
              <a:gd name="T75" fmla="*/ 739775 h 1570"/>
              <a:gd name="T76" fmla="*/ 6386513 w 4048"/>
              <a:gd name="T77" fmla="*/ 354013 h 1570"/>
              <a:gd name="T78" fmla="*/ 6400800 w 4048"/>
              <a:gd name="T79" fmla="*/ 146050 h 1570"/>
              <a:gd name="T80" fmla="*/ 6180138 w 4048"/>
              <a:gd name="T81" fmla="*/ 104775 h 1570"/>
              <a:gd name="T82" fmla="*/ 5710238 w 4048"/>
              <a:gd name="T83" fmla="*/ 77788 h 1570"/>
              <a:gd name="T84" fmla="*/ 5048250 w 4048"/>
              <a:gd name="T85" fmla="*/ 63500 h 1570"/>
              <a:gd name="T86" fmla="*/ 4730750 w 4048"/>
              <a:gd name="T87" fmla="*/ 49213 h 1570"/>
              <a:gd name="T88" fmla="*/ 4025900 w 4048"/>
              <a:gd name="T89" fmla="*/ 36513 h 1570"/>
              <a:gd name="T90" fmla="*/ 3570288 w 4048"/>
              <a:gd name="T91" fmla="*/ 49213 h 1570"/>
              <a:gd name="T92" fmla="*/ 2065338 w 4048"/>
              <a:gd name="T93" fmla="*/ 36513 h 1570"/>
              <a:gd name="T94" fmla="*/ 1555750 w 4048"/>
              <a:gd name="T95" fmla="*/ 90488 h 1570"/>
              <a:gd name="T96" fmla="*/ 1016000 w 4048"/>
              <a:gd name="T97" fmla="*/ 63500 h 1570"/>
              <a:gd name="T98" fmla="*/ 257175 w 4048"/>
              <a:gd name="T99" fmla="*/ 90488 h 1570"/>
              <a:gd name="T100" fmla="*/ 119063 w 4048"/>
              <a:gd name="T101" fmla="*/ 242888 h 1570"/>
              <a:gd name="T102" fmla="*/ 104775 w 4048"/>
              <a:gd name="T103" fmla="*/ 422275 h 15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048"/>
              <a:gd name="T157" fmla="*/ 0 h 1570"/>
              <a:gd name="T158" fmla="*/ 4048 w 4048"/>
              <a:gd name="T159" fmla="*/ 1570 h 157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048" h="1570">
                <a:moveTo>
                  <a:pt x="93" y="153"/>
                </a:moveTo>
                <a:cubicBezTo>
                  <a:pt x="0" y="287"/>
                  <a:pt x="66" y="181"/>
                  <a:pt x="66" y="579"/>
                </a:cubicBezTo>
                <a:cubicBezTo>
                  <a:pt x="66" y="771"/>
                  <a:pt x="75" y="787"/>
                  <a:pt x="84" y="944"/>
                </a:cubicBezTo>
                <a:cubicBezTo>
                  <a:pt x="89" y="1019"/>
                  <a:pt x="54" y="1118"/>
                  <a:pt x="136" y="1144"/>
                </a:cubicBezTo>
                <a:cubicBezTo>
                  <a:pt x="148" y="1157"/>
                  <a:pt x="156" y="1176"/>
                  <a:pt x="171" y="1188"/>
                </a:cubicBezTo>
                <a:cubicBezTo>
                  <a:pt x="173" y="1189"/>
                  <a:pt x="219" y="1204"/>
                  <a:pt x="223" y="1205"/>
                </a:cubicBezTo>
                <a:cubicBezTo>
                  <a:pt x="295" y="1224"/>
                  <a:pt x="367" y="1239"/>
                  <a:pt x="440" y="1257"/>
                </a:cubicBezTo>
                <a:cubicBezTo>
                  <a:pt x="465" y="1282"/>
                  <a:pt x="496" y="1307"/>
                  <a:pt x="527" y="1327"/>
                </a:cubicBezTo>
                <a:cubicBezTo>
                  <a:pt x="559" y="1370"/>
                  <a:pt x="560" y="1376"/>
                  <a:pt x="614" y="1388"/>
                </a:cubicBezTo>
                <a:cubicBezTo>
                  <a:pt x="695" y="1443"/>
                  <a:pt x="769" y="1449"/>
                  <a:pt x="866" y="1466"/>
                </a:cubicBezTo>
                <a:cubicBezTo>
                  <a:pt x="916" y="1474"/>
                  <a:pt x="960" y="1500"/>
                  <a:pt x="1006" y="1518"/>
                </a:cubicBezTo>
                <a:cubicBezTo>
                  <a:pt x="1047" y="1533"/>
                  <a:pt x="1102" y="1538"/>
                  <a:pt x="1145" y="1544"/>
                </a:cubicBezTo>
                <a:cubicBezTo>
                  <a:pt x="1207" y="1538"/>
                  <a:pt x="1243" y="1529"/>
                  <a:pt x="1301" y="1518"/>
                </a:cubicBezTo>
                <a:cubicBezTo>
                  <a:pt x="1363" y="1476"/>
                  <a:pt x="1389" y="1463"/>
                  <a:pt x="1458" y="1440"/>
                </a:cubicBezTo>
                <a:cubicBezTo>
                  <a:pt x="1459" y="1440"/>
                  <a:pt x="1513" y="1453"/>
                  <a:pt x="1519" y="1457"/>
                </a:cubicBezTo>
                <a:cubicBezTo>
                  <a:pt x="1558" y="1481"/>
                  <a:pt x="1509" y="1472"/>
                  <a:pt x="1562" y="1484"/>
                </a:cubicBezTo>
                <a:cubicBezTo>
                  <a:pt x="1695" y="1512"/>
                  <a:pt x="1619" y="1487"/>
                  <a:pt x="1684" y="1510"/>
                </a:cubicBezTo>
                <a:cubicBezTo>
                  <a:pt x="1744" y="1570"/>
                  <a:pt x="1741" y="1552"/>
                  <a:pt x="1849" y="1544"/>
                </a:cubicBezTo>
                <a:cubicBezTo>
                  <a:pt x="1930" y="1518"/>
                  <a:pt x="1997" y="1500"/>
                  <a:pt x="2084" y="1492"/>
                </a:cubicBezTo>
                <a:cubicBezTo>
                  <a:pt x="2155" y="1470"/>
                  <a:pt x="2218" y="1460"/>
                  <a:pt x="2293" y="1449"/>
                </a:cubicBezTo>
                <a:cubicBezTo>
                  <a:pt x="2393" y="1414"/>
                  <a:pt x="2418" y="1362"/>
                  <a:pt x="2493" y="1301"/>
                </a:cubicBezTo>
                <a:cubicBezTo>
                  <a:pt x="2524" y="1274"/>
                  <a:pt x="2569" y="1252"/>
                  <a:pt x="2597" y="1223"/>
                </a:cubicBezTo>
                <a:cubicBezTo>
                  <a:pt x="2602" y="1217"/>
                  <a:pt x="2605" y="1206"/>
                  <a:pt x="2614" y="1205"/>
                </a:cubicBezTo>
                <a:cubicBezTo>
                  <a:pt x="2657" y="1197"/>
                  <a:pt x="2701" y="1199"/>
                  <a:pt x="2745" y="1197"/>
                </a:cubicBezTo>
                <a:cubicBezTo>
                  <a:pt x="2814" y="1143"/>
                  <a:pt x="2858" y="1171"/>
                  <a:pt x="2953" y="1179"/>
                </a:cubicBezTo>
                <a:cubicBezTo>
                  <a:pt x="2981" y="1207"/>
                  <a:pt x="3011" y="1227"/>
                  <a:pt x="3049" y="1240"/>
                </a:cubicBezTo>
                <a:cubicBezTo>
                  <a:pt x="3081" y="1237"/>
                  <a:pt x="3113" y="1235"/>
                  <a:pt x="3145" y="1231"/>
                </a:cubicBezTo>
                <a:cubicBezTo>
                  <a:pt x="3175" y="1226"/>
                  <a:pt x="3192" y="1202"/>
                  <a:pt x="3223" y="1197"/>
                </a:cubicBezTo>
                <a:cubicBezTo>
                  <a:pt x="3256" y="1191"/>
                  <a:pt x="3350" y="1182"/>
                  <a:pt x="3380" y="1179"/>
                </a:cubicBezTo>
                <a:cubicBezTo>
                  <a:pt x="3421" y="1115"/>
                  <a:pt x="3501" y="1107"/>
                  <a:pt x="3545" y="1049"/>
                </a:cubicBezTo>
                <a:cubicBezTo>
                  <a:pt x="3565" y="1021"/>
                  <a:pt x="3582" y="993"/>
                  <a:pt x="3606" y="970"/>
                </a:cubicBezTo>
                <a:cubicBezTo>
                  <a:pt x="3612" y="949"/>
                  <a:pt x="3644" y="870"/>
                  <a:pt x="3658" y="857"/>
                </a:cubicBezTo>
                <a:cubicBezTo>
                  <a:pt x="3669" y="845"/>
                  <a:pt x="3686" y="839"/>
                  <a:pt x="3701" y="831"/>
                </a:cubicBezTo>
                <a:cubicBezTo>
                  <a:pt x="3709" y="819"/>
                  <a:pt x="3716" y="807"/>
                  <a:pt x="3727" y="797"/>
                </a:cubicBezTo>
                <a:cubicBezTo>
                  <a:pt x="3737" y="786"/>
                  <a:pt x="3752" y="781"/>
                  <a:pt x="3762" y="770"/>
                </a:cubicBezTo>
                <a:cubicBezTo>
                  <a:pt x="3773" y="757"/>
                  <a:pt x="3777" y="740"/>
                  <a:pt x="3788" y="727"/>
                </a:cubicBezTo>
                <a:cubicBezTo>
                  <a:pt x="3812" y="696"/>
                  <a:pt x="3847" y="660"/>
                  <a:pt x="3875" y="631"/>
                </a:cubicBezTo>
                <a:cubicBezTo>
                  <a:pt x="3893" y="577"/>
                  <a:pt x="3905" y="512"/>
                  <a:pt x="3936" y="466"/>
                </a:cubicBezTo>
                <a:cubicBezTo>
                  <a:pt x="3949" y="390"/>
                  <a:pt x="3981" y="286"/>
                  <a:pt x="4023" y="223"/>
                </a:cubicBezTo>
                <a:cubicBezTo>
                  <a:pt x="4035" y="173"/>
                  <a:pt x="4048" y="149"/>
                  <a:pt x="4032" y="92"/>
                </a:cubicBezTo>
                <a:cubicBezTo>
                  <a:pt x="4018" y="47"/>
                  <a:pt x="3939" y="70"/>
                  <a:pt x="3893" y="66"/>
                </a:cubicBezTo>
                <a:cubicBezTo>
                  <a:pt x="3689" y="50"/>
                  <a:pt x="3913" y="62"/>
                  <a:pt x="3597" y="49"/>
                </a:cubicBezTo>
                <a:cubicBezTo>
                  <a:pt x="3459" y="21"/>
                  <a:pt x="3319" y="34"/>
                  <a:pt x="3180" y="40"/>
                </a:cubicBezTo>
                <a:cubicBezTo>
                  <a:pt x="3112" y="58"/>
                  <a:pt x="3048" y="34"/>
                  <a:pt x="2980" y="31"/>
                </a:cubicBezTo>
                <a:cubicBezTo>
                  <a:pt x="2832" y="27"/>
                  <a:pt x="2684" y="26"/>
                  <a:pt x="2536" y="23"/>
                </a:cubicBezTo>
                <a:cubicBezTo>
                  <a:pt x="2439" y="11"/>
                  <a:pt x="2346" y="26"/>
                  <a:pt x="2249" y="31"/>
                </a:cubicBezTo>
                <a:cubicBezTo>
                  <a:pt x="1926" y="26"/>
                  <a:pt x="1622" y="16"/>
                  <a:pt x="1301" y="23"/>
                </a:cubicBezTo>
                <a:cubicBezTo>
                  <a:pt x="1197" y="38"/>
                  <a:pt x="1085" y="59"/>
                  <a:pt x="980" y="57"/>
                </a:cubicBezTo>
                <a:cubicBezTo>
                  <a:pt x="866" y="55"/>
                  <a:pt x="640" y="40"/>
                  <a:pt x="640" y="40"/>
                </a:cubicBezTo>
                <a:cubicBezTo>
                  <a:pt x="488" y="0"/>
                  <a:pt x="313" y="11"/>
                  <a:pt x="162" y="57"/>
                </a:cubicBezTo>
                <a:cubicBezTo>
                  <a:pt x="133" y="89"/>
                  <a:pt x="106" y="124"/>
                  <a:pt x="75" y="153"/>
                </a:cubicBezTo>
                <a:cubicBezTo>
                  <a:pt x="57" y="206"/>
                  <a:pt x="66" y="169"/>
                  <a:pt x="66" y="266"/>
                </a:cubicBezTo>
              </a:path>
            </a:pathLst>
          </a:custGeom>
          <a:blipFill dpi="0" rotWithShape="0">
            <a:blip r:embed="rId4"/>
            <a:srcRect/>
            <a:tile tx="0" ty="0" sx="100000" sy="100000" flip="none" algn="tl"/>
          </a:blipFill>
          <a:ln w="9525">
            <a:solidFill>
              <a:schemeClr val="tx1"/>
            </a:solidFill>
            <a:round/>
            <a:headEnd/>
            <a:tailEnd/>
          </a:ln>
        </p:spPr>
        <p:txBody>
          <a:bodyPr wrap="none" anchor="ctr"/>
          <a:lstStyle/>
          <a:p>
            <a:pPr algn="l" eaLnBrk="0" hangingPunct="0"/>
            <a:endParaRPr lang="en-US" b="0">
              <a:solidFill>
                <a:srgbClr val="000000"/>
              </a:solidFill>
            </a:endParaRPr>
          </a:p>
        </p:txBody>
      </p:sp>
      <p:sp>
        <p:nvSpPr>
          <p:cNvPr id="287747" name="Freeform 4" descr="Water droplets"/>
          <p:cNvSpPr>
            <a:spLocks/>
          </p:cNvSpPr>
          <p:nvPr/>
        </p:nvSpPr>
        <p:spPr bwMode="auto">
          <a:xfrm>
            <a:off x="7432675" y="2668588"/>
            <a:ext cx="1844675" cy="4040187"/>
          </a:xfrm>
          <a:custGeom>
            <a:avLst/>
            <a:gdLst>
              <a:gd name="T0" fmla="*/ 1701800 w 1162"/>
              <a:gd name="T1" fmla="*/ 409575 h 2545"/>
              <a:gd name="T2" fmla="*/ 1330325 w 1162"/>
              <a:gd name="T3" fmla="*/ 307975 h 2545"/>
              <a:gd name="T4" fmla="*/ 1393825 w 1162"/>
              <a:gd name="T5" fmla="*/ 63500 h 2545"/>
              <a:gd name="T6" fmla="*/ 1368425 w 1162"/>
              <a:gd name="T7" fmla="*/ 12700 h 2545"/>
              <a:gd name="T8" fmla="*/ 1149350 w 1162"/>
              <a:gd name="T9" fmla="*/ 76200 h 2545"/>
              <a:gd name="T10" fmla="*/ 1073150 w 1162"/>
              <a:gd name="T11" fmla="*/ 101600 h 2545"/>
              <a:gd name="T12" fmla="*/ 919163 w 1162"/>
              <a:gd name="T13" fmla="*/ 230187 h 2545"/>
              <a:gd name="T14" fmla="*/ 855663 w 1162"/>
              <a:gd name="T15" fmla="*/ 346075 h 2545"/>
              <a:gd name="T16" fmla="*/ 790575 w 1162"/>
              <a:gd name="T17" fmla="*/ 755650 h 2545"/>
              <a:gd name="T18" fmla="*/ 957263 w 1162"/>
              <a:gd name="T19" fmla="*/ 896937 h 2545"/>
              <a:gd name="T20" fmla="*/ 1060450 w 1162"/>
              <a:gd name="T21" fmla="*/ 1346200 h 2545"/>
              <a:gd name="T22" fmla="*/ 1149350 w 1162"/>
              <a:gd name="T23" fmla="*/ 1449387 h 2545"/>
              <a:gd name="T24" fmla="*/ 1201738 w 1162"/>
              <a:gd name="T25" fmla="*/ 1550987 h 2545"/>
              <a:gd name="T26" fmla="*/ 1163638 w 1162"/>
              <a:gd name="T27" fmla="*/ 1679575 h 2545"/>
              <a:gd name="T28" fmla="*/ 1035050 w 1162"/>
              <a:gd name="T29" fmla="*/ 1808162 h 2545"/>
              <a:gd name="T30" fmla="*/ 919163 w 1162"/>
              <a:gd name="T31" fmla="*/ 2012950 h 2545"/>
              <a:gd name="T32" fmla="*/ 752475 w 1162"/>
              <a:gd name="T33" fmla="*/ 2116137 h 2545"/>
              <a:gd name="T34" fmla="*/ 508000 w 1162"/>
              <a:gd name="T35" fmla="*/ 2320925 h 2545"/>
              <a:gd name="T36" fmla="*/ 290513 w 1162"/>
              <a:gd name="T37" fmla="*/ 2436812 h 2545"/>
              <a:gd name="T38" fmla="*/ 212725 w 1162"/>
              <a:gd name="T39" fmla="*/ 2565400 h 2545"/>
              <a:gd name="T40" fmla="*/ 149225 w 1162"/>
              <a:gd name="T41" fmla="*/ 2770187 h 2545"/>
              <a:gd name="T42" fmla="*/ 174625 w 1162"/>
              <a:gd name="T43" fmla="*/ 3116262 h 2545"/>
              <a:gd name="T44" fmla="*/ 290513 w 1162"/>
              <a:gd name="T45" fmla="*/ 3295650 h 2545"/>
              <a:gd name="T46" fmla="*/ 560388 w 1162"/>
              <a:gd name="T47" fmla="*/ 3489325 h 2545"/>
              <a:gd name="T48" fmla="*/ 765175 w 1162"/>
              <a:gd name="T49" fmla="*/ 3578225 h 2545"/>
              <a:gd name="T50" fmla="*/ 1022350 w 1162"/>
              <a:gd name="T51" fmla="*/ 3681412 h 2545"/>
              <a:gd name="T52" fmla="*/ 1303338 w 1162"/>
              <a:gd name="T53" fmla="*/ 3924300 h 2545"/>
              <a:gd name="T54" fmla="*/ 1727200 w 1162"/>
              <a:gd name="T55" fmla="*/ 4014787 h 2545"/>
              <a:gd name="T56" fmla="*/ 1752600 w 1162"/>
              <a:gd name="T57" fmla="*/ 3694112 h 2545"/>
              <a:gd name="T58" fmla="*/ 1817688 w 1162"/>
              <a:gd name="T59" fmla="*/ 2603500 h 2545"/>
              <a:gd name="T60" fmla="*/ 1778000 w 1162"/>
              <a:gd name="T61" fmla="*/ 1449387 h 2545"/>
              <a:gd name="T62" fmla="*/ 1739900 w 1162"/>
              <a:gd name="T63" fmla="*/ 525462 h 25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62"/>
              <a:gd name="T97" fmla="*/ 0 h 2545"/>
              <a:gd name="T98" fmla="*/ 1162 w 1162"/>
              <a:gd name="T99" fmla="*/ 2545 h 25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62" h="2545">
                <a:moveTo>
                  <a:pt x="1129" y="291"/>
                </a:moveTo>
                <a:cubicBezTo>
                  <a:pt x="1081" y="243"/>
                  <a:pt x="1129" y="282"/>
                  <a:pt x="1072" y="258"/>
                </a:cubicBezTo>
                <a:cubicBezTo>
                  <a:pt x="1044" y="246"/>
                  <a:pt x="1023" y="218"/>
                  <a:pt x="999" y="202"/>
                </a:cubicBezTo>
                <a:cubicBezTo>
                  <a:pt x="942" y="210"/>
                  <a:pt x="892" y="212"/>
                  <a:pt x="838" y="194"/>
                </a:cubicBezTo>
                <a:cubicBezTo>
                  <a:pt x="821" y="148"/>
                  <a:pt x="830" y="189"/>
                  <a:pt x="838" y="145"/>
                </a:cubicBezTo>
                <a:cubicBezTo>
                  <a:pt x="846" y="95"/>
                  <a:pt x="829" y="56"/>
                  <a:pt x="878" y="40"/>
                </a:cubicBezTo>
                <a:cubicBezTo>
                  <a:pt x="880" y="32"/>
                  <a:pt x="889" y="23"/>
                  <a:pt x="886" y="16"/>
                </a:cubicBezTo>
                <a:cubicBezTo>
                  <a:pt x="882" y="8"/>
                  <a:pt x="870" y="9"/>
                  <a:pt x="862" y="8"/>
                </a:cubicBezTo>
                <a:cubicBezTo>
                  <a:pt x="845" y="4"/>
                  <a:pt x="829" y="2"/>
                  <a:pt x="813" y="0"/>
                </a:cubicBezTo>
                <a:lnTo>
                  <a:pt x="724" y="48"/>
                </a:lnTo>
                <a:cubicBezTo>
                  <a:pt x="724" y="48"/>
                  <a:pt x="724" y="48"/>
                  <a:pt x="724" y="48"/>
                </a:cubicBezTo>
                <a:cubicBezTo>
                  <a:pt x="708" y="53"/>
                  <a:pt x="676" y="64"/>
                  <a:pt x="676" y="64"/>
                </a:cubicBezTo>
                <a:cubicBezTo>
                  <a:pt x="632" y="49"/>
                  <a:pt x="666" y="51"/>
                  <a:pt x="644" y="81"/>
                </a:cubicBezTo>
                <a:cubicBezTo>
                  <a:pt x="625" y="105"/>
                  <a:pt x="595" y="119"/>
                  <a:pt x="579" y="145"/>
                </a:cubicBezTo>
                <a:cubicBezTo>
                  <a:pt x="568" y="161"/>
                  <a:pt x="553" y="175"/>
                  <a:pt x="547" y="194"/>
                </a:cubicBezTo>
                <a:cubicBezTo>
                  <a:pt x="544" y="202"/>
                  <a:pt x="544" y="211"/>
                  <a:pt x="539" y="218"/>
                </a:cubicBezTo>
                <a:cubicBezTo>
                  <a:pt x="527" y="233"/>
                  <a:pt x="498" y="258"/>
                  <a:pt x="498" y="258"/>
                </a:cubicBezTo>
                <a:cubicBezTo>
                  <a:pt x="470" y="315"/>
                  <a:pt x="492" y="418"/>
                  <a:pt x="498" y="476"/>
                </a:cubicBezTo>
                <a:cubicBezTo>
                  <a:pt x="499" y="487"/>
                  <a:pt x="498" y="500"/>
                  <a:pt x="506" y="509"/>
                </a:cubicBezTo>
                <a:cubicBezTo>
                  <a:pt x="530" y="537"/>
                  <a:pt x="573" y="545"/>
                  <a:pt x="603" y="565"/>
                </a:cubicBezTo>
                <a:cubicBezTo>
                  <a:pt x="605" y="635"/>
                  <a:pt x="554" y="792"/>
                  <a:pt x="652" y="824"/>
                </a:cubicBezTo>
                <a:cubicBezTo>
                  <a:pt x="657" y="832"/>
                  <a:pt x="661" y="841"/>
                  <a:pt x="668" y="848"/>
                </a:cubicBezTo>
                <a:cubicBezTo>
                  <a:pt x="674" y="854"/>
                  <a:pt x="685" y="856"/>
                  <a:pt x="692" y="864"/>
                </a:cubicBezTo>
                <a:cubicBezTo>
                  <a:pt x="704" y="878"/>
                  <a:pt x="709" y="899"/>
                  <a:pt x="724" y="913"/>
                </a:cubicBezTo>
                <a:cubicBezTo>
                  <a:pt x="729" y="918"/>
                  <a:pt x="735" y="923"/>
                  <a:pt x="741" y="929"/>
                </a:cubicBezTo>
                <a:cubicBezTo>
                  <a:pt x="746" y="945"/>
                  <a:pt x="745" y="964"/>
                  <a:pt x="757" y="977"/>
                </a:cubicBezTo>
                <a:cubicBezTo>
                  <a:pt x="770" y="990"/>
                  <a:pt x="797" y="1018"/>
                  <a:pt x="797" y="1018"/>
                </a:cubicBezTo>
                <a:cubicBezTo>
                  <a:pt x="771" y="1055"/>
                  <a:pt x="789" y="1039"/>
                  <a:pt x="733" y="1058"/>
                </a:cubicBezTo>
                <a:cubicBezTo>
                  <a:pt x="724" y="1060"/>
                  <a:pt x="708" y="1066"/>
                  <a:pt x="708" y="1066"/>
                </a:cubicBezTo>
                <a:cubicBezTo>
                  <a:pt x="693" y="1112"/>
                  <a:pt x="705" y="1085"/>
                  <a:pt x="652" y="1139"/>
                </a:cubicBezTo>
                <a:cubicBezTo>
                  <a:pt x="641" y="1149"/>
                  <a:pt x="619" y="1171"/>
                  <a:pt x="619" y="1171"/>
                </a:cubicBezTo>
                <a:cubicBezTo>
                  <a:pt x="613" y="1217"/>
                  <a:pt x="623" y="1253"/>
                  <a:pt x="579" y="1268"/>
                </a:cubicBezTo>
                <a:cubicBezTo>
                  <a:pt x="562" y="1265"/>
                  <a:pt x="546" y="1258"/>
                  <a:pt x="530" y="1260"/>
                </a:cubicBezTo>
                <a:cubicBezTo>
                  <a:pt x="505" y="1262"/>
                  <a:pt x="486" y="1316"/>
                  <a:pt x="474" y="1333"/>
                </a:cubicBezTo>
                <a:cubicBezTo>
                  <a:pt x="464" y="1372"/>
                  <a:pt x="446" y="1402"/>
                  <a:pt x="417" y="1430"/>
                </a:cubicBezTo>
                <a:cubicBezTo>
                  <a:pt x="399" y="1483"/>
                  <a:pt x="374" y="1468"/>
                  <a:pt x="320" y="1462"/>
                </a:cubicBezTo>
                <a:cubicBezTo>
                  <a:pt x="265" y="1443"/>
                  <a:pt x="196" y="1460"/>
                  <a:pt x="143" y="1478"/>
                </a:cubicBezTo>
                <a:cubicBezTo>
                  <a:pt x="127" y="1522"/>
                  <a:pt x="137" y="1525"/>
                  <a:pt x="183" y="1535"/>
                </a:cubicBezTo>
                <a:cubicBezTo>
                  <a:pt x="212" y="1579"/>
                  <a:pt x="216" y="1609"/>
                  <a:pt x="159" y="1624"/>
                </a:cubicBezTo>
                <a:cubicBezTo>
                  <a:pt x="150" y="1621"/>
                  <a:pt x="142" y="1616"/>
                  <a:pt x="134" y="1616"/>
                </a:cubicBezTo>
                <a:cubicBezTo>
                  <a:pt x="101" y="1616"/>
                  <a:pt x="62" y="1603"/>
                  <a:pt x="38" y="1624"/>
                </a:cubicBezTo>
                <a:cubicBezTo>
                  <a:pt x="0" y="1655"/>
                  <a:pt x="76" y="1727"/>
                  <a:pt x="94" y="1745"/>
                </a:cubicBezTo>
                <a:cubicBezTo>
                  <a:pt x="87" y="1799"/>
                  <a:pt x="84" y="1820"/>
                  <a:pt x="62" y="1866"/>
                </a:cubicBezTo>
                <a:cubicBezTo>
                  <a:pt x="73" y="1950"/>
                  <a:pt x="72" y="1906"/>
                  <a:pt x="110" y="1963"/>
                </a:cubicBezTo>
                <a:cubicBezTo>
                  <a:pt x="119" y="1992"/>
                  <a:pt x="132" y="2004"/>
                  <a:pt x="151" y="2028"/>
                </a:cubicBezTo>
                <a:cubicBezTo>
                  <a:pt x="162" y="2043"/>
                  <a:pt x="183" y="2076"/>
                  <a:pt x="183" y="2076"/>
                </a:cubicBezTo>
                <a:cubicBezTo>
                  <a:pt x="192" y="2115"/>
                  <a:pt x="186" y="2183"/>
                  <a:pt x="240" y="2190"/>
                </a:cubicBezTo>
                <a:cubicBezTo>
                  <a:pt x="277" y="2194"/>
                  <a:pt x="315" y="2195"/>
                  <a:pt x="353" y="2198"/>
                </a:cubicBezTo>
                <a:cubicBezTo>
                  <a:pt x="411" y="2217"/>
                  <a:pt x="384" y="2210"/>
                  <a:pt x="434" y="2222"/>
                </a:cubicBezTo>
                <a:cubicBezTo>
                  <a:pt x="450" y="2232"/>
                  <a:pt x="475" y="2235"/>
                  <a:pt x="482" y="2254"/>
                </a:cubicBezTo>
                <a:cubicBezTo>
                  <a:pt x="490" y="2279"/>
                  <a:pt x="486" y="2282"/>
                  <a:pt x="514" y="2295"/>
                </a:cubicBezTo>
                <a:cubicBezTo>
                  <a:pt x="562" y="2316"/>
                  <a:pt x="587" y="2313"/>
                  <a:pt x="644" y="2319"/>
                </a:cubicBezTo>
                <a:cubicBezTo>
                  <a:pt x="665" y="2340"/>
                  <a:pt x="674" y="2374"/>
                  <a:pt x="700" y="2392"/>
                </a:cubicBezTo>
                <a:cubicBezTo>
                  <a:pt x="739" y="2419"/>
                  <a:pt x="780" y="2445"/>
                  <a:pt x="821" y="2472"/>
                </a:cubicBezTo>
                <a:cubicBezTo>
                  <a:pt x="900" y="2462"/>
                  <a:pt x="964" y="2472"/>
                  <a:pt x="1040" y="2497"/>
                </a:cubicBezTo>
                <a:cubicBezTo>
                  <a:pt x="1056" y="2507"/>
                  <a:pt x="1072" y="2518"/>
                  <a:pt x="1088" y="2529"/>
                </a:cubicBezTo>
                <a:cubicBezTo>
                  <a:pt x="1096" y="2534"/>
                  <a:pt x="1112" y="2545"/>
                  <a:pt x="1112" y="2545"/>
                </a:cubicBezTo>
                <a:cubicBezTo>
                  <a:pt x="1135" y="2474"/>
                  <a:pt x="1121" y="2398"/>
                  <a:pt x="1104" y="2327"/>
                </a:cubicBezTo>
                <a:cubicBezTo>
                  <a:pt x="1099" y="2243"/>
                  <a:pt x="1087" y="2190"/>
                  <a:pt x="1112" y="2117"/>
                </a:cubicBezTo>
                <a:cubicBezTo>
                  <a:pt x="1137" y="1959"/>
                  <a:pt x="1136" y="1799"/>
                  <a:pt x="1145" y="1640"/>
                </a:cubicBezTo>
                <a:cubicBezTo>
                  <a:pt x="1142" y="1475"/>
                  <a:pt x="1137" y="1311"/>
                  <a:pt x="1137" y="1147"/>
                </a:cubicBezTo>
                <a:cubicBezTo>
                  <a:pt x="1137" y="988"/>
                  <a:pt x="1162" y="1012"/>
                  <a:pt x="1120" y="913"/>
                </a:cubicBezTo>
                <a:cubicBezTo>
                  <a:pt x="1106" y="786"/>
                  <a:pt x="1126" y="656"/>
                  <a:pt x="1096" y="533"/>
                </a:cubicBezTo>
                <a:cubicBezTo>
                  <a:pt x="1085" y="430"/>
                  <a:pt x="1083" y="451"/>
                  <a:pt x="1096" y="331"/>
                </a:cubicBezTo>
                <a:cubicBezTo>
                  <a:pt x="1099" y="299"/>
                  <a:pt x="1096" y="258"/>
                  <a:pt x="1129" y="291"/>
                </a:cubicBezTo>
                <a:close/>
              </a:path>
            </a:pathLst>
          </a:custGeom>
          <a:blipFill dpi="0" rotWithShape="0">
            <a:blip r:embed="rId4"/>
            <a:srcRect/>
            <a:tile tx="0" ty="0" sx="100000" sy="100000" flip="none" algn="tl"/>
          </a:blipFill>
          <a:ln w="9525">
            <a:solidFill>
              <a:schemeClr val="tx1"/>
            </a:solidFill>
            <a:round/>
            <a:headEnd/>
            <a:tailEnd/>
          </a:ln>
        </p:spPr>
        <p:txBody>
          <a:bodyPr wrap="none" anchor="ctr"/>
          <a:lstStyle/>
          <a:p>
            <a:pPr algn="l" eaLnBrk="0" hangingPunct="0"/>
            <a:endParaRPr lang="en-US" b="0">
              <a:solidFill>
                <a:srgbClr val="000000"/>
              </a:solidFill>
            </a:endParaRPr>
          </a:p>
        </p:txBody>
      </p:sp>
      <p:sp>
        <p:nvSpPr>
          <p:cNvPr id="419845" name="Text Box 5"/>
          <p:cNvSpPr txBox="1">
            <a:spLocks noChangeArrowheads="1"/>
          </p:cNvSpPr>
          <p:nvPr/>
        </p:nvSpPr>
        <p:spPr bwMode="auto">
          <a:xfrm>
            <a:off x="2624138" y="3584575"/>
            <a:ext cx="2100262" cy="641350"/>
          </a:xfrm>
          <a:prstGeom prst="rect">
            <a:avLst/>
          </a:prstGeom>
          <a:noFill/>
          <a:ln w="9525">
            <a:noFill/>
            <a:miter lim="800000"/>
            <a:headEnd/>
            <a:tailEnd/>
          </a:ln>
          <a:effectLst>
            <a:outerShdw blurRad="63500" dist="35921" dir="2700000" algn="ctr" rotWithShape="0">
              <a:schemeClr val="tx1"/>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a:solidFill>
                  <a:srgbClr val="FFFFFF"/>
                </a:solidFill>
                <a:latin typeface="Arial"/>
                <a:cs typeface="Arial"/>
              </a:rPr>
              <a:t>Corinth</a:t>
            </a:r>
          </a:p>
        </p:txBody>
      </p:sp>
      <p:sp>
        <p:nvSpPr>
          <p:cNvPr id="287749" name="Freeform 6"/>
          <p:cNvSpPr>
            <a:spLocks/>
          </p:cNvSpPr>
          <p:nvPr/>
        </p:nvSpPr>
        <p:spPr bwMode="auto">
          <a:xfrm>
            <a:off x="941388" y="3373438"/>
            <a:ext cx="1739900" cy="1744662"/>
          </a:xfrm>
          <a:custGeom>
            <a:avLst/>
            <a:gdLst>
              <a:gd name="T0" fmla="*/ 1495425 w 1096"/>
              <a:gd name="T1" fmla="*/ 0 h 1099"/>
              <a:gd name="T2" fmla="*/ 1328738 w 1096"/>
              <a:gd name="T3" fmla="*/ 65087 h 1099"/>
              <a:gd name="T4" fmla="*/ 1290638 w 1096"/>
              <a:gd name="T5" fmla="*/ 77787 h 1099"/>
              <a:gd name="T6" fmla="*/ 1111250 w 1096"/>
              <a:gd name="T7" fmla="*/ 204787 h 1099"/>
              <a:gd name="T8" fmla="*/ 982663 w 1096"/>
              <a:gd name="T9" fmla="*/ 257175 h 1099"/>
              <a:gd name="T10" fmla="*/ 712788 w 1096"/>
              <a:gd name="T11" fmla="*/ 320675 h 1099"/>
              <a:gd name="T12" fmla="*/ 623888 w 1096"/>
              <a:gd name="T13" fmla="*/ 346075 h 1099"/>
              <a:gd name="T14" fmla="*/ 546100 w 1096"/>
              <a:gd name="T15" fmla="*/ 371475 h 1099"/>
              <a:gd name="T16" fmla="*/ 366713 w 1096"/>
              <a:gd name="T17" fmla="*/ 487362 h 1099"/>
              <a:gd name="T18" fmla="*/ 303213 w 1096"/>
              <a:gd name="T19" fmla="*/ 474662 h 1099"/>
              <a:gd name="T20" fmla="*/ 225425 w 1096"/>
              <a:gd name="T21" fmla="*/ 449262 h 1099"/>
              <a:gd name="T22" fmla="*/ 123825 w 1096"/>
              <a:gd name="T23" fmla="*/ 552450 h 1099"/>
              <a:gd name="T24" fmla="*/ 85725 w 1096"/>
              <a:gd name="T25" fmla="*/ 731837 h 1099"/>
              <a:gd name="T26" fmla="*/ 58738 w 1096"/>
              <a:gd name="T27" fmla="*/ 769937 h 1099"/>
              <a:gd name="T28" fmla="*/ 20638 w 1096"/>
              <a:gd name="T29" fmla="*/ 795337 h 1099"/>
              <a:gd name="T30" fmla="*/ 98425 w 1096"/>
              <a:gd name="T31" fmla="*/ 923925 h 1099"/>
              <a:gd name="T32" fmla="*/ 149225 w 1096"/>
              <a:gd name="T33" fmla="*/ 1206500 h 1099"/>
              <a:gd name="T34" fmla="*/ 136525 w 1096"/>
              <a:gd name="T35" fmla="*/ 1282700 h 1099"/>
              <a:gd name="T36" fmla="*/ 111125 w 1096"/>
              <a:gd name="T37" fmla="*/ 1411287 h 1099"/>
              <a:gd name="T38" fmla="*/ 187325 w 1096"/>
              <a:gd name="T39" fmla="*/ 1501775 h 1099"/>
              <a:gd name="T40" fmla="*/ 212725 w 1096"/>
              <a:gd name="T41" fmla="*/ 1641475 h 1099"/>
              <a:gd name="T42" fmla="*/ 341313 w 1096"/>
              <a:gd name="T43" fmla="*/ 1693862 h 1099"/>
              <a:gd name="T44" fmla="*/ 560388 w 1096"/>
              <a:gd name="T45" fmla="*/ 1731962 h 1099"/>
              <a:gd name="T46" fmla="*/ 700088 w 1096"/>
              <a:gd name="T47" fmla="*/ 1744662 h 1099"/>
              <a:gd name="T48" fmla="*/ 777875 w 1096"/>
              <a:gd name="T49" fmla="*/ 1539875 h 1099"/>
              <a:gd name="T50" fmla="*/ 944563 w 1096"/>
              <a:gd name="T51" fmla="*/ 1487487 h 1099"/>
              <a:gd name="T52" fmla="*/ 1265238 w 1096"/>
              <a:gd name="T53" fmla="*/ 1373187 h 1099"/>
              <a:gd name="T54" fmla="*/ 1277938 w 1096"/>
              <a:gd name="T55" fmla="*/ 1335087 h 1099"/>
              <a:gd name="T56" fmla="*/ 1303338 w 1096"/>
              <a:gd name="T57" fmla="*/ 1308100 h 1099"/>
              <a:gd name="T58" fmla="*/ 1355725 w 1096"/>
              <a:gd name="T59" fmla="*/ 1193800 h 1099"/>
              <a:gd name="T60" fmla="*/ 1470025 w 1096"/>
              <a:gd name="T61" fmla="*/ 1116012 h 1099"/>
              <a:gd name="T62" fmla="*/ 1547813 w 1096"/>
              <a:gd name="T63" fmla="*/ 1077912 h 1099"/>
              <a:gd name="T64" fmla="*/ 1611313 w 1096"/>
              <a:gd name="T65" fmla="*/ 1027112 h 1099"/>
              <a:gd name="T66" fmla="*/ 1624013 w 1096"/>
              <a:gd name="T67" fmla="*/ 987425 h 1099"/>
              <a:gd name="T68" fmla="*/ 1598613 w 1096"/>
              <a:gd name="T69" fmla="*/ 911225 h 1099"/>
              <a:gd name="T70" fmla="*/ 1689100 w 1096"/>
              <a:gd name="T71" fmla="*/ 654050 h 1099"/>
              <a:gd name="T72" fmla="*/ 1739900 w 1096"/>
              <a:gd name="T73" fmla="*/ 385762 h 1099"/>
              <a:gd name="T74" fmla="*/ 1727200 w 1096"/>
              <a:gd name="T75" fmla="*/ 282575 h 1099"/>
              <a:gd name="T76" fmla="*/ 1611313 w 1096"/>
              <a:gd name="T77" fmla="*/ 231775 h 1099"/>
              <a:gd name="T78" fmla="*/ 1495425 w 1096"/>
              <a:gd name="T79" fmla="*/ 0 h 109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96"/>
              <a:gd name="T121" fmla="*/ 0 h 1099"/>
              <a:gd name="T122" fmla="*/ 1096 w 1096"/>
              <a:gd name="T123" fmla="*/ 1099 h 109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96" h="1099">
                <a:moveTo>
                  <a:pt x="942" y="0"/>
                </a:moveTo>
                <a:cubicBezTo>
                  <a:pt x="906" y="11"/>
                  <a:pt x="873" y="28"/>
                  <a:pt x="837" y="41"/>
                </a:cubicBezTo>
                <a:cubicBezTo>
                  <a:pt x="829" y="43"/>
                  <a:pt x="813" y="49"/>
                  <a:pt x="813" y="49"/>
                </a:cubicBezTo>
                <a:cubicBezTo>
                  <a:pt x="786" y="88"/>
                  <a:pt x="744" y="114"/>
                  <a:pt x="700" y="129"/>
                </a:cubicBezTo>
                <a:cubicBezTo>
                  <a:pt x="665" y="165"/>
                  <a:pt x="700" y="134"/>
                  <a:pt x="619" y="162"/>
                </a:cubicBezTo>
                <a:cubicBezTo>
                  <a:pt x="562" y="180"/>
                  <a:pt x="505" y="186"/>
                  <a:pt x="449" y="202"/>
                </a:cubicBezTo>
                <a:cubicBezTo>
                  <a:pt x="430" y="207"/>
                  <a:pt x="411" y="212"/>
                  <a:pt x="393" y="218"/>
                </a:cubicBezTo>
                <a:cubicBezTo>
                  <a:pt x="376" y="222"/>
                  <a:pt x="344" y="234"/>
                  <a:pt x="344" y="234"/>
                </a:cubicBezTo>
                <a:cubicBezTo>
                  <a:pt x="313" y="266"/>
                  <a:pt x="273" y="293"/>
                  <a:pt x="231" y="307"/>
                </a:cubicBezTo>
                <a:cubicBezTo>
                  <a:pt x="217" y="304"/>
                  <a:pt x="204" y="302"/>
                  <a:pt x="191" y="299"/>
                </a:cubicBezTo>
                <a:cubicBezTo>
                  <a:pt x="174" y="294"/>
                  <a:pt x="142" y="283"/>
                  <a:pt x="142" y="283"/>
                </a:cubicBezTo>
                <a:cubicBezTo>
                  <a:pt x="120" y="347"/>
                  <a:pt x="137" y="328"/>
                  <a:pt x="78" y="348"/>
                </a:cubicBezTo>
                <a:cubicBezTo>
                  <a:pt x="27" y="416"/>
                  <a:pt x="28" y="388"/>
                  <a:pt x="54" y="461"/>
                </a:cubicBezTo>
                <a:cubicBezTo>
                  <a:pt x="48" y="469"/>
                  <a:pt x="44" y="478"/>
                  <a:pt x="37" y="485"/>
                </a:cubicBezTo>
                <a:cubicBezTo>
                  <a:pt x="30" y="491"/>
                  <a:pt x="15" y="491"/>
                  <a:pt x="13" y="501"/>
                </a:cubicBezTo>
                <a:cubicBezTo>
                  <a:pt x="0" y="550"/>
                  <a:pt x="35" y="557"/>
                  <a:pt x="62" y="582"/>
                </a:cubicBezTo>
                <a:cubicBezTo>
                  <a:pt x="76" y="641"/>
                  <a:pt x="75" y="702"/>
                  <a:pt x="94" y="760"/>
                </a:cubicBezTo>
                <a:cubicBezTo>
                  <a:pt x="91" y="776"/>
                  <a:pt x="88" y="792"/>
                  <a:pt x="86" y="808"/>
                </a:cubicBezTo>
                <a:cubicBezTo>
                  <a:pt x="80" y="835"/>
                  <a:pt x="70" y="889"/>
                  <a:pt x="70" y="889"/>
                </a:cubicBezTo>
                <a:cubicBezTo>
                  <a:pt x="82" y="940"/>
                  <a:pt x="86" y="912"/>
                  <a:pt x="118" y="946"/>
                </a:cubicBezTo>
                <a:cubicBezTo>
                  <a:pt x="127" y="974"/>
                  <a:pt x="122" y="1006"/>
                  <a:pt x="134" y="1034"/>
                </a:cubicBezTo>
                <a:cubicBezTo>
                  <a:pt x="143" y="1056"/>
                  <a:pt x="195" y="1060"/>
                  <a:pt x="215" y="1067"/>
                </a:cubicBezTo>
                <a:cubicBezTo>
                  <a:pt x="295" y="1051"/>
                  <a:pt x="289" y="1078"/>
                  <a:pt x="353" y="1091"/>
                </a:cubicBezTo>
                <a:cubicBezTo>
                  <a:pt x="381" y="1096"/>
                  <a:pt x="411" y="1096"/>
                  <a:pt x="441" y="1099"/>
                </a:cubicBezTo>
                <a:cubicBezTo>
                  <a:pt x="498" y="1062"/>
                  <a:pt x="465" y="1024"/>
                  <a:pt x="490" y="970"/>
                </a:cubicBezTo>
                <a:cubicBezTo>
                  <a:pt x="501" y="943"/>
                  <a:pt x="580" y="939"/>
                  <a:pt x="595" y="937"/>
                </a:cubicBezTo>
                <a:cubicBezTo>
                  <a:pt x="659" y="904"/>
                  <a:pt x="735" y="905"/>
                  <a:pt x="797" y="865"/>
                </a:cubicBezTo>
                <a:cubicBezTo>
                  <a:pt x="799" y="857"/>
                  <a:pt x="800" y="848"/>
                  <a:pt x="805" y="841"/>
                </a:cubicBezTo>
                <a:cubicBezTo>
                  <a:pt x="808" y="834"/>
                  <a:pt x="817" y="830"/>
                  <a:pt x="821" y="824"/>
                </a:cubicBezTo>
                <a:cubicBezTo>
                  <a:pt x="869" y="724"/>
                  <a:pt x="809" y="814"/>
                  <a:pt x="854" y="752"/>
                </a:cubicBezTo>
                <a:cubicBezTo>
                  <a:pt x="867" y="711"/>
                  <a:pt x="884" y="711"/>
                  <a:pt x="926" y="703"/>
                </a:cubicBezTo>
                <a:cubicBezTo>
                  <a:pt x="941" y="693"/>
                  <a:pt x="960" y="690"/>
                  <a:pt x="975" y="679"/>
                </a:cubicBezTo>
                <a:cubicBezTo>
                  <a:pt x="1026" y="637"/>
                  <a:pt x="954" y="667"/>
                  <a:pt x="1015" y="647"/>
                </a:cubicBezTo>
                <a:cubicBezTo>
                  <a:pt x="1017" y="638"/>
                  <a:pt x="1023" y="630"/>
                  <a:pt x="1023" y="622"/>
                </a:cubicBezTo>
                <a:cubicBezTo>
                  <a:pt x="1021" y="605"/>
                  <a:pt x="1007" y="574"/>
                  <a:pt x="1007" y="574"/>
                </a:cubicBezTo>
                <a:cubicBezTo>
                  <a:pt x="1016" y="475"/>
                  <a:pt x="1014" y="486"/>
                  <a:pt x="1064" y="412"/>
                </a:cubicBezTo>
                <a:cubicBezTo>
                  <a:pt x="1073" y="354"/>
                  <a:pt x="1088" y="301"/>
                  <a:pt x="1096" y="243"/>
                </a:cubicBezTo>
                <a:cubicBezTo>
                  <a:pt x="1093" y="221"/>
                  <a:pt x="1096" y="198"/>
                  <a:pt x="1088" y="178"/>
                </a:cubicBezTo>
                <a:cubicBezTo>
                  <a:pt x="1078" y="153"/>
                  <a:pt x="1015" y="146"/>
                  <a:pt x="1015" y="146"/>
                </a:cubicBezTo>
                <a:cubicBezTo>
                  <a:pt x="980" y="109"/>
                  <a:pt x="997" y="0"/>
                  <a:pt x="942" y="0"/>
                </a:cubicBezTo>
                <a:close/>
              </a:path>
            </a:pathLst>
          </a:custGeom>
          <a:solidFill>
            <a:schemeClr val="bg1"/>
          </a:solidFill>
          <a:ln w="9525">
            <a:solidFill>
              <a:schemeClr val="tx1"/>
            </a:solidFill>
            <a:round/>
            <a:headEnd/>
            <a:tailEnd/>
          </a:ln>
        </p:spPr>
        <p:txBody>
          <a:bodyPr wrap="none" anchor="ctr"/>
          <a:lstStyle/>
          <a:p>
            <a:pPr algn="l" eaLnBrk="0" hangingPunct="0"/>
            <a:endParaRPr lang="en-US" b="0">
              <a:solidFill>
                <a:srgbClr val="000000"/>
              </a:solidFill>
            </a:endParaRPr>
          </a:p>
        </p:txBody>
      </p:sp>
      <p:sp>
        <p:nvSpPr>
          <p:cNvPr id="287750" name="Freeform 7"/>
          <p:cNvSpPr>
            <a:spLocks/>
          </p:cNvSpPr>
          <p:nvPr/>
        </p:nvSpPr>
        <p:spPr bwMode="auto">
          <a:xfrm>
            <a:off x="1295400" y="4746625"/>
            <a:ext cx="512763" cy="409575"/>
          </a:xfrm>
          <a:custGeom>
            <a:avLst/>
            <a:gdLst>
              <a:gd name="T0" fmla="*/ 12700 w 323"/>
              <a:gd name="T1" fmla="*/ 320675 h 258"/>
              <a:gd name="T2" fmla="*/ 52388 w 323"/>
              <a:gd name="T3" fmla="*/ 192088 h 258"/>
              <a:gd name="T4" fmla="*/ 0 w 323"/>
              <a:gd name="T5" fmla="*/ 63500 h 258"/>
              <a:gd name="T6" fmla="*/ 38100 w 323"/>
              <a:gd name="T7" fmla="*/ 38100 h 258"/>
              <a:gd name="T8" fmla="*/ 115888 w 323"/>
              <a:gd name="T9" fmla="*/ 12700 h 258"/>
              <a:gd name="T10" fmla="*/ 153988 w 323"/>
              <a:gd name="T11" fmla="*/ 25400 h 258"/>
              <a:gd name="T12" fmla="*/ 166688 w 323"/>
              <a:gd name="T13" fmla="*/ 63500 h 258"/>
              <a:gd name="T14" fmla="*/ 219075 w 323"/>
              <a:gd name="T15" fmla="*/ 128588 h 258"/>
              <a:gd name="T16" fmla="*/ 269875 w 323"/>
              <a:gd name="T17" fmla="*/ 114300 h 258"/>
              <a:gd name="T18" fmla="*/ 320675 w 323"/>
              <a:gd name="T19" fmla="*/ 38100 h 258"/>
              <a:gd name="T20" fmla="*/ 398463 w 323"/>
              <a:gd name="T21" fmla="*/ 12700 h 258"/>
              <a:gd name="T22" fmla="*/ 436563 w 323"/>
              <a:gd name="T23" fmla="*/ 0 h 258"/>
              <a:gd name="T24" fmla="*/ 487363 w 323"/>
              <a:gd name="T25" fmla="*/ 88900 h 258"/>
              <a:gd name="T26" fmla="*/ 512763 w 323"/>
              <a:gd name="T27" fmla="*/ 166688 h 258"/>
              <a:gd name="T28" fmla="*/ 320675 w 323"/>
              <a:gd name="T29" fmla="*/ 409575 h 258"/>
              <a:gd name="T30" fmla="*/ 128588 w 323"/>
              <a:gd name="T31" fmla="*/ 346075 h 258"/>
              <a:gd name="T32" fmla="*/ 65088 w 323"/>
              <a:gd name="T33" fmla="*/ 333375 h 258"/>
              <a:gd name="T34" fmla="*/ 12700 w 323"/>
              <a:gd name="T35" fmla="*/ 320675 h 2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23"/>
              <a:gd name="T55" fmla="*/ 0 h 258"/>
              <a:gd name="T56" fmla="*/ 323 w 323"/>
              <a:gd name="T57" fmla="*/ 258 h 2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23" h="258">
                <a:moveTo>
                  <a:pt x="8" y="202"/>
                </a:moveTo>
                <a:cubicBezTo>
                  <a:pt x="14" y="173"/>
                  <a:pt x="22" y="148"/>
                  <a:pt x="33" y="121"/>
                </a:cubicBezTo>
                <a:cubicBezTo>
                  <a:pt x="23" y="77"/>
                  <a:pt x="12" y="77"/>
                  <a:pt x="0" y="40"/>
                </a:cubicBezTo>
                <a:cubicBezTo>
                  <a:pt x="8" y="34"/>
                  <a:pt x="15" y="27"/>
                  <a:pt x="24" y="24"/>
                </a:cubicBezTo>
                <a:cubicBezTo>
                  <a:pt x="39" y="17"/>
                  <a:pt x="73" y="8"/>
                  <a:pt x="73" y="8"/>
                </a:cubicBezTo>
                <a:cubicBezTo>
                  <a:pt x="81" y="10"/>
                  <a:pt x="91" y="10"/>
                  <a:pt x="97" y="16"/>
                </a:cubicBezTo>
                <a:cubicBezTo>
                  <a:pt x="102" y="21"/>
                  <a:pt x="101" y="32"/>
                  <a:pt x="105" y="40"/>
                </a:cubicBezTo>
                <a:cubicBezTo>
                  <a:pt x="115" y="60"/>
                  <a:pt x="122" y="65"/>
                  <a:pt x="138" y="81"/>
                </a:cubicBezTo>
                <a:cubicBezTo>
                  <a:pt x="148" y="78"/>
                  <a:pt x="161" y="79"/>
                  <a:pt x="170" y="72"/>
                </a:cubicBezTo>
                <a:cubicBezTo>
                  <a:pt x="184" y="59"/>
                  <a:pt x="183" y="29"/>
                  <a:pt x="202" y="24"/>
                </a:cubicBezTo>
                <a:cubicBezTo>
                  <a:pt x="218" y="18"/>
                  <a:pt x="234" y="13"/>
                  <a:pt x="251" y="8"/>
                </a:cubicBezTo>
                <a:cubicBezTo>
                  <a:pt x="259" y="5"/>
                  <a:pt x="275" y="0"/>
                  <a:pt x="275" y="0"/>
                </a:cubicBezTo>
                <a:cubicBezTo>
                  <a:pt x="313" y="25"/>
                  <a:pt x="292" y="3"/>
                  <a:pt x="307" y="56"/>
                </a:cubicBezTo>
                <a:cubicBezTo>
                  <a:pt x="311" y="72"/>
                  <a:pt x="323" y="105"/>
                  <a:pt x="323" y="105"/>
                </a:cubicBezTo>
                <a:cubicBezTo>
                  <a:pt x="233" y="134"/>
                  <a:pt x="286" y="229"/>
                  <a:pt x="202" y="258"/>
                </a:cubicBezTo>
                <a:cubicBezTo>
                  <a:pt x="163" y="245"/>
                  <a:pt x="121" y="226"/>
                  <a:pt x="81" y="218"/>
                </a:cubicBezTo>
                <a:cubicBezTo>
                  <a:pt x="67" y="215"/>
                  <a:pt x="54" y="212"/>
                  <a:pt x="41" y="210"/>
                </a:cubicBezTo>
                <a:cubicBezTo>
                  <a:pt x="29" y="207"/>
                  <a:pt x="8" y="202"/>
                  <a:pt x="8" y="202"/>
                </a:cubicBezTo>
                <a:close/>
              </a:path>
            </a:pathLst>
          </a:custGeom>
          <a:solidFill>
            <a:srgbClr val="FF0000"/>
          </a:solidFill>
          <a:ln w="9525">
            <a:solidFill>
              <a:schemeClr val="tx1"/>
            </a:solidFill>
            <a:round/>
            <a:headEnd/>
            <a:tailEnd/>
          </a:ln>
        </p:spPr>
        <p:txBody>
          <a:bodyPr wrap="none" anchor="ctr"/>
          <a:lstStyle/>
          <a:p>
            <a:pPr algn="l" eaLnBrk="0" hangingPunct="0"/>
            <a:endParaRPr lang="en-US" b="0">
              <a:solidFill>
                <a:srgbClr val="000000"/>
              </a:solidFill>
            </a:endParaRPr>
          </a:p>
        </p:txBody>
      </p:sp>
      <p:sp>
        <p:nvSpPr>
          <p:cNvPr id="419848" name="Rectangle 8"/>
          <p:cNvSpPr>
            <a:spLocks noGrp="1" noChangeArrowheads="1"/>
          </p:cNvSpPr>
          <p:nvPr>
            <p:ph type="ctrTitle"/>
          </p:nvPr>
        </p:nvSpPr>
        <p:spPr>
          <a:xfrm>
            <a:off x="6248400" y="685800"/>
            <a:ext cx="3200400" cy="1190625"/>
          </a:xfrm>
          <a:effectLst>
            <a:outerShdw blurRad="63500" dist="35921" dir="2700000" algn="ctr" rotWithShape="0">
              <a:schemeClr val="tx1"/>
            </a:outerShdw>
          </a:effectLst>
        </p:spPr>
        <p:txBody>
          <a:bodyPr anchor="t">
            <a:spAutoFit/>
          </a:bodyPr>
          <a:lstStyle/>
          <a:p>
            <a:pPr eaLnBrk="1" hangingPunct="1">
              <a:defRPr/>
            </a:pPr>
            <a:r>
              <a:rPr lang="en-US" sz="3600" b="1">
                <a:solidFill>
                  <a:schemeClr val="bg1"/>
                </a:solidFill>
                <a:latin typeface="Arial"/>
                <a:cs typeface="Arial"/>
              </a:rPr>
              <a:t>Isthmus of Corinth</a:t>
            </a:r>
          </a:p>
        </p:txBody>
      </p:sp>
      <p:sp>
        <p:nvSpPr>
          <p:cNvPr id="287752" name="AutoShape 9"/>
          <p:cNvSpPr>
            <a:spLocks noChangeArrowheads="1"/>
          </p:cNvSpPr>
          <p:nvPr/>
        </p:nvSpPr>
        <p:spPr bwMode="auto">
          <a:xfrm rot="1981081">
            <a:off x="5357813" y="1592263"/>
            <a:ext cx="3276600" cy="838200"/>
          </a:xfrm>
          <a:prstGeom prst="leftRightArrow">
            <a:avLst>
              <a:gd name="adj1" fmla="val 50000"/>
              <a:gd name="adj2" fmla="val 78182"/>
            </a:avLst>
          </a:prstGeom>
          <a:solidFill>
            <a:schemeClr val="tx1"/>
          </a:solidFill>
          <a:ln w="9525">
            <a:solidFill>
              <a:schemeClr val="tx1"/>
            </a:solidFill>
            <a:miter lim="800000"/>
            <a:headEnd/>
            <a:tailEnd/>
          </a:ln>
        </p:spPr>
        <p:txBody>
          <a:bodyPr wrap="none" anchor="ctr"/>
          <a:lstStyle/>
          <a:p>
            <a:r>
              <a:rPr lang="en-US" sz="2800">
                <a:solidFill>
                  <a:srgbClr val="FFFFFF"/>
                </a:solidFill>
                <a:cs typeface="Arial" charset="0"/>
              </a:rPr>
              <a:t>7 km</a:t>
            </a:r>
            <a:endParaRPr lang="en-US">
              <a:solidFill>
                <a:srgbClr val="000000"/>
              </a:solidFill>
              <a:cs typeface="Arial" charset="0"/>
            </a:endParaRPr>
          </a:p>
        </p:txBody>
      </p:sp>
      <p:sp>
        <p:nvSpPr>
          <p:cNvPr id="419850" name="AutoShape 10"/>
          <p:cNvSpPr>
            <a:spLocks noChangeArrowheads="1"/>
          </p:cNvSpPr>
          <p:nvPr/>
        </p:nvSpPr>
        <p:spPr bwMode="auto">
          <a:xfrm rot="8901611">
            <a:off x="1387475" y="1725613"/>
            <a:ext cx="4648200" cy="998537"/>
          </a:xfrm>
          <a:prstGeom prst="curvedUpArrow">
            <a:avLst>
              <a:gd name="adj1" fmla="val 93100"/>
              <a:gd name="adj2" fmla="val 186200"/>
              <a:gd name="adj3" fmla="val 33333"/>
            </a:avLst>
          </a:prstGeom>
          <a:solidFill>
            <a:srgbClr val="0000FF"/>
          </a:solidFill>
          <a:ln w="9525">
            <a:solidFill>
              <a:schemeClr val="tx1"/>
            </a:solidFill>
            <a:miter lim="800000"/>
            <a:headEnd/>
            <a:tailEnd/>
          </a:ln>
        </p:spPr>
        <p:txBody>
          <a:bodyPr wrap="none" anchor="ctr"/>
          <a:lstStyle/>
          <a:p>
            <a:pPr algn="l" eaLnBrk="0" hangingPunct="0"/>
            <a:endParaRPr lang="en-US" b="0">
              <a:solidFill>
                <a:srgbClr val="000000"/>
              </a:solidFill>
              <a:cs typeface="Arial" charset="0"/>
            </a:endParaRPr>
          </a:p>
        </p:txBody>
      </p:sp>
      <p:sp>
        <p:nvSpPr>
          <p:cNvPr id="419851" name="AutoShape 11"/>
          <p:cNvSpPr>
            <a:spLocks noChangeArrowheads="1"/>
          </p:cNvSpPr>
          <p:nvPr/>
        </p:nvSpPr>
        <p:spPr bwMode="auto">
          <a:xfrm rot="-748535">
            <a:off x="2274888" y="3725863"/>
            <a:ext cx="7543800" cy="998537"/>
          </a:xfrm>
          <a:prstGeom prst="curvedUpArrow">
            <a:avLst>
              <a:gd name="adj1" fmla="val 151097"/>
              <a:gd name="adj2" fmla="val 302194"/>
              <a:gd name="adj3" fmla="val 33333"/>
            </a:avLst>
          </a:prstGeom>
          <a:solidFill>
            <a:srgbClr val="0000FF"/>
          </a:solidFill>
          <a:ln w="9525">
            <a:solidFill>
              <a:schemeClr val="tx1"/>
            </a:solidFill>
            <a:miter lim="800000"/>
            <a:headEnd/>
            <a:tailEnd/>
          </a:ln>
        </p:spPr>
        <p:txBody>
          <a:bodyPr wrap="none" anchor="ctr"/>
          <a:lstStyle/>
          <a:p>
            <a:pPr algn="l" eaLnBrk="0" hangingPunct="0"/>
            <a:endParaRPr lang="en-US" b="0">
              <a:solidFill>
                <a:srgbClr val="000000"/>
              </a:solidFill>
              <a:cs typeface="Arial" charset="0"/>
            </a:endParaRPr>
          </a:p>
        </p:txBody>
      </p:sp>
      <p:sp>
        <p:nvSpPr>
          <p:cNvPr id="419852" name="Text Box 12"/>
          <p:cNvSpPr txBox="1">
            <a:spLocks noChangeArrowheads="1"/>
          </p:cNvSpPr>
          <p:nvPr/>
        </p:nvSpPr>
        <p:spPr bwMode="auto">
          <a:xfrm>
            <a:off x="-76200" y="5029200"/>
            <a:ext cx="3429000" cy="641350"/>
          </a:xfrm>
          <a:prstGeom prst="rect">
            <a:avLst/>
          </a:prstGeom>
          <a:noFill/>
          <a:ln w="9525">
            <a:noFill/>
            <a:miter lim="800000"/>
            <a:headEnd/>
            <a:tailEnd/>
          </a:ln>
          <a:effectLst>
            <a:outerShdw blurRad="63500" dist="35921" dir="2700000" algn="ctr" rotWithShape="0">
              <a:schemeClr val="tx1"/>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a:solidFill>
                  <a:srgbClr val="FFFFFF"/>
                </a:solidFill>
                <a:latin typeface="Arial"/>
                <a:cs typeface="Arial"/>
              </a:rPr>
              <a:t>Acrocorinth</a:t>
            </a:r>
          </a:p>
        </p:txBody>
      </p:sp>
      <p:pic>
        <p:nvPicPr>
          <p:cNvPr id="419853" name="Picture 1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343400" y="228600"/>
            <a:ext cx="1003300" cy="130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9854" name="Picture 1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562600" y="1295400"/>
            <a:ext cx="1003300" cy="130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9855" name="Picture 1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58000" y="2286000"/>
            <a:ext cx="1003300" cy="130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9856" name="Picture 1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140700" y="3276600"/>
            <a:ext cx="1003300" cy="130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857" name="Text Box 17"/>
          <p:cNvSpPr txBox="1">
            <a:spLocks noChangeArrowheads="1"/>
          </p:cNvSpPr>
          <p:nvPr/>
        </p:nvSpPr>
        <p:spPr bwMode="auto">
          <a:xfrm>
            <a:off x="-152400" y="5562600"/>
            <a:ext cx="3429000" cy="1190625"/>
          </a:xfrm>
          <a:prstGeom prst="rect">
            <a:avLst/>
          </a:prstGeom>
          <a:noFill/>
          <a:ln w="9525">
            <a:noFill/>
            <a:miter lim="800000"/>
            <a:headEnd/>
            <a:tailEnd/>
          </a:ln>
          <a:effectLst>
            <a:outerShdw blurRad="63500" dist="35921" dir="2700000" algn="ctr" rotWithShape="0">
              <a:schemeClr val="tx1"/>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a:solidFill>
                  <a:srgbClr val="FFFFFF"/>
                </a:solidFill>
                <a:latin typeface="Arial"/>
                <a:cs typeface="Arial"/>
              </a:rPr>
              <a:t>Temple of Aphrodite</a:t>
            </a:r>
          </a:p>
        </p:txBody>
      </p:sp>
      <p:sp>
        <p:nvSpPr>
          <p:cNvPr id="419858" name="Text Box 18"/>
          <p:cNvSpPr txBox="1">
            <a:spLocks noChangeArrowheads="1"/>
          </p:cNvSpPr>
          <p:nvPr/>
        </p:nvSpPr>
        <p:spPr bwMode="auto">
          <a:xfrm>
            <a:off x="8205788" y="76200"/>
            <a:ext cx="862012" cy="457200"/>
          </a:xfrm>
          <a:prstGeom prst="rect">
            <a:avLst/>
          </a:prstGeom>
          <a:solidFill>
            <a:schemeClr val="tx2"/>
          </a:solidFill>
          <a:ln w="9525">
            <a:noFill/>
            <a:miter lim="800000"/>
            <a:headEnd/>
            <a:tailEnd/>
          </a:ln>
          <a:effectLst>
            <a:outerShdw blurRad="63500" dist="35921" dir="2700000" algn="ctr" rotWithShape="0">
              <a:schemeClr val="bg2">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a:solidFill>
                  <a:srgbClr val="FFFFFF"/>
                </a:solidFill>
                <a:effectLst>
                  <a:outerShdw blurRad="38100" dist="38100" dir="2700000" algn="tl">
                    <a:srgbClr val="000000"/>
                  </a:outerShdw>
                </a:effectLst>
                <a:latin typeface="Arial"/>
                <a:cs typeface="Arial"/>
              </a:rPr>
              <a:t>161a</a:t>
            </a:r>
          </a:p>
        </p:txBody>
      </p:sp>
    </p:spTree>
    <p:extLst>
      <p:ext uri="{BB962C8B-B14F-4D97-AF65-F5344CB8AC3E}">
        <p14:creationId xmlns:p14="http://schemas.microsoft.com/office/powerpoint/2010/main" val="23133926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nodeType="afterEffect">
                                  <p:stCondLst>
                                    <p:cond delay="0"/>
                                  </p:stCondLst>
                                  <p:childTnLst>
                                    <p:set>
                                      <p:cBhvr>
                                        <p:cTn id="6" dur="1" fill="hold">
                                          <p:stCondLst>
                                            <p:cond delay="0"/>
                                          </p:stCondLst>
                                        </p:cTn>
                                        <p:tgtEl>
                                          <p:spTgt spid="419853"/>
                                        </p:tgtEl>
                                        <p:attrNameLst>
                                          <p:attrName>style.visibility</p:attrName>
                                        </p:attrNameLst>
                                      </p:cBhvr>
                                      <p:to>
                                        <p:strVal val="visible"/>
                                      </p:to>
                                    </p:set>
                                    <p:animEffect transition="in" filter="slide(fromTop)">
                                      <p:cBhvr>
                                        <p:cTn id="7" dur="2000"/>
                                        <p:tgtEl>
                                          <p:spTgt spid="419853"/>
                                        </p:tgtEl>
                                      </p:cBhvr>
                                    </p:animEffect>
                                  </p:childTnLst>
                                </p:cTn>
                              </p:par>
                            </p:childTnLst>
                          </p:cTn>
                        </p:par>
                        <p:par>
                          <p:cTn id="8" fill="hold" nodeType="afterGroup">
                            <p:stCondLst>
                              <p:cond delay="2000"/>
                            </p:stCondLst>
                            <p:childTnLst>
                              <p:par>
                                <p:cTn id="9" presetID="1" presetClass="entr" presetSubtype="0" fill="hold" nodeType="afterEffect">
                                  <p:stCondLst>
                                    <p:cond delay="0"/>
                                  </p:stCondLst>
                                  <p:childTnLst>
                                    <p:set>
                                      <p:cBhvr>
                                        <p:cTn id="10" dur="1" fill="hold">
                                          <p:stCondLst>
                                            <p:cond delay="0"/>
                                          </p:stCondLst>
                                        </p:cTn>
                                        <p:tgtEl>
                                          <p:spTgt spid="419853"/>
                                        </p:tgtEl>
                                        <p:attrNameLst>
                                          <p:attrName>style.visibility</p:attrName>
                                        </p:attrNameLst>
                                      </p:cBhvr>
                                      <p:to>
                                        <p:strVal val="visible"/>
                                      </p:to>
                                    </p:set>
                                  </p:childTnLst>
                                </p:cTn>
                              </p:par>
                              <p:par>
                                <p:cTn id="11" presetID="22" presetClass="exit" presetSubtype="4" fill="hold" nodeType="withEffect">
                                  <p:stCondLst>
                                    <p:cond delay="0"/>
                                  </p:stCondLst>
                                  <p:childTnLst>
                                    <p:animEffect transition="out" filter="wipe(down)">
                                      <p:cBhvr>
                                        <p:cTn id="12" dur="2000"/>
                                        <p:tgtEl>
                                          <p:spTgt spid="419853"/>
                                        </p:tgtEl>
                                      </p:cBhvr>
                                    </p:animEffect>
                                    <p:set>
                                      <p:cBhvr>
                                        <p:cTn id="13" dur="1" fill="hold">
                                          <p:stCondLst>
                                            <p:cond delay="1999"/>
                                          </p:stCondLst>
                                        </p:cTn>
                                        <p:tgtEl>
                                          <p:spTgt spid="419853"/>
                                        </p:tgtEl>
                                        <p:attrNameLst>
                                          <p:attrName>style.visibility</p:attrName>
                                        </p:attrNameLst>
                                      </p:cBhvr>
                                      <p:to>
                                        <p:strVal val="hidden"/>
                                      </p:to>
                                    </p:set>
                                  </p:childTnLst>
                                </p:cTn>
                              </p:par>
                            </p:childTnLst>
                          </p:cTn>
                        </p:par>
                        <p:par>
                          <p:cTn id="14" fill="hold" nodeType="afterGroup">
                            <p:stCondLst>
                              <p:cond delay="4000"/>
                            </p:stCondLst>
                            <p:childTnLst>
                              <p:par>
                                <p:cTn id="15" presetID="1" presetClass="entr" presetSubtype="0" fill="hold" nodeType="afterEffect">
                                  <p:stCondLst>
                                    <p:cond delay="0"/>
                                  </p:stCondLst>
                                  <p:childTnLst>
                                    <p:set>
                                      <p:cBhvr>
                                        <p:cTn id="16" dur="1" fill="hold">
                                          <p:stCondLst>
                                            <p:cond delay="0"/>
                                          </p:stCondLst>
                                        </p:cTn>
                                        <p:tgtEl>
                                          <p:spTgt spid="419854"/>
                                        </p:tgtEl>
                                        <p:attrNameLst>
                                          <p:attrName>style.visibility</p:attrName>
                                        </p:attrNameLst>
                                      </p:cBhvr>
                                      <p:to>
                                        <p:strVal val="visible"/>
                                      </p:to>
                                    </p:set>
                                  </p:childTnLst>
                                </p:cTn>
                              </p:par>
                              <p:par>
                                <p:cTn id="17" presetID="22" presetClass="exit" presetSubtype="4" fill="hold" nodeType="withEffect">
                                  <p:stCondLst>
                                    <p:cond delay="0"/>
                                  </p:stCondLst>
                                  <p:childTnLst>
                                    <p:animEffect transition="out" filter="wipe(down)">
                                      <p:cBhvr>
                                        <p:cTn id="18" dur="2000"/>
                                        <p:tgtEl>
                                          <p:spTgt spid="419854"/>
                                        </p:tgtEl>
                                      </p:cBhvr>
                                    </p:animEffect>
                                    <p:set>
                                      <p:cBhvr>
                                        <p:cTn id="19" dur="1" fill="hold">
                                          <p:stCondLst>
                                            <p:cond delay="1999"/>
                                          </p:stCondLst>
                                        </p:cTn>
                                        <p:tgtEl>
                                          <p:spTgt spid="419854"/>
                                        </p:tgtEl>
                                        <p:attrNameLst>
                                          <p:attrName>style.visibility</p:attrName>
                                        </p:attrNameLst>
                                      </p:cBhvr>
                                      <p:to>
                                        <p:strVal val="hidden"/>
                                      </p:to>
                                    </p:set>
                                  </p:childTnLst>
                                </p:cTn>
                              </p:par>
                            </p:childTnLst>
                          </p:cTn>
                        </p:par>
                        <p:par>
                          <p:cTn id="20" fill="hold" nodeType="afterGroup">
                            <p:stCondLst>
                              <p:cond delay="6000"/>
                            </p:stCondLst>
                            <p:childTnLst>
                              <p:par>
                                <p:cTn id="21" presetID="1" presetClass="entr" presetSubtype="0" fill="hold" nodeType="afterEffect">
                                  <p:stCondLst>
                                    <p:cond delay="0"/>
                                  </p:stCondLst>
                                  <p:childTnLst>
                                    <p:set>
                                      <p:cBhvr>
                                        <p:cTn id="22" dur="1" fill="hold">
                                          <p:stCondLst>
                                            <p:cond delay="0"/>
                                          </p:stCondLst>
                                        </p:cTn>
                                        <p:tgtEl>
                                          <p:spTgt spid="419855"/>
                                        </p:tgtEl>
                                        <p:attrNameLst>
                                          <p:attrName>style.visibility</p:attrName>
                                        </p:attrNameLst>
                                      </p:cBhvr>
                                      <p:to>
                                        <p:strVal val="visible"/>
                                      </p:to>
                                    </p:set>
                                  </p:childTnLst>
                                </p:cTn>
                              </p:par>
                              <p:par>
                                <p:cTn id="23" presetID="22" presetClass="exit" presetSubtype="4" fill="hold" nodeType="withEffect">
                                  <p:stCondLst>
                                    <p:cond delay="0"/>
                                  </p:stCondLst>
                                  <p:childTnLst>
                                    <p:animEffect transition="out" filter="wipe(down)">
                                      <p:cBhvr>
                                        <p:cTn id="24" dur="2000"/>
                                        <p:tgtEl>
                                          <p:spTgt spid="419855"/>
                                        </p:tgtEl>
                                      </p:cBhvr>
                                    </p:animEffect>
                                    <p:set>
                                      <p:cBhvr>
                                        <p:cTn id="25" dur="1" fill="hold">
                                          <p:stCondLst>
                                            <p:cond delay="1999"/>
                                          </p:stCondLst>
                                        </p:cTn>
                                        <p:tgtEl>
                                          <p:spTgt spid="419855"/>
                                        </p:tgtEl>
                                        <p:attrNameLst>
                                          <p:attrName>style.visibility</p:attrName>
                                        </p:attrNameLst>
                                      </p:cBhvr>
                                      <p:to>
                                        <p:strVal val="hidden"/>
                                      </p:to>
                                    </p:set>
                                  </p:childTnLst>
                                </p:cTn>
                              </p:par>
                            </p:childTnLst>
                          </p:cTn>
                        </p:par>
                        <p:par>
                          <p:cTn id="26" fill="hold" nodeType="afterGroup">
                            <p:stCondLst>
                              <p:cond delay="8000"/>
                            </p:stCondLst>
                            <p:childTnLst>
                              <p:par>
                                <p:cTn id="27" presetID="1" presetClass="entr" presetSubtype="0" fill="hold" nodeType="afterEffect">
                                  <p:stCondLst>
                                    <p:cond delay="0"/>
                                  </p:stCondLst>
                                  <p:childTnLst>
                                    <p:set>
                                      <p:cBhvr>
                                        <p:cTn id="28" dur="1" fill="hold">
                                          <p:stCondLst>
                                            <p:cond delay="0"/>
                                          </p:stCondLst>
                                        </p:cTn>
                                        <p:tgtEl>
                                          <p:spTgt spid="419856"/>
                                        </p:tgtEl>
                                        <p:attrNameLst>
                                          <p:attrName>style.visibility</p:attrName>
                                        </p:attrNameLst>
                                      </p:cBhvr>
                                      <p:to>
                                        <p:strVal val="visible"/>
                                      </p:to>
                                    </p:set>
                                  </p:childTnLst>
                                </p:cTn>
                              </p:par>
                            </p:childTnLst>
                          </p:cTn>
                        </p:par>
                        <p:par>
                          <p:cTn id="29" fill="hold" nodeType="afterGroup">
                            <p:stCondLst>
                              <p:cond delay="8000"/>
                            </p:stCondLst>
                            <p:childTnLst>
                              <p:par>
                                <p:cTn id="30" presetID="22" presetClass="entr" presetSubtype="2" fill="hold" grpId="0" nodeType="afterEffect">
                                  <p:stCondLst>
                                    <p:cond delay="0"/>
                                  </p:stCondLst>
                                  <p:childTnLst>
                                    <p:set>
                                      <p:cBhvr>
                                        <p:cTn id="31" dur="1" fill="hold">
                                          <p:stCondLst>
                                            <p:cond delay="0"/>
                                          </p:stCondLst>
                                        </p:cTn>
                                        <p:tgtEl>
                                          <p:spTgt spid="419850"/>
                                        </p:tgtEl>
                                        <p:attrNameLst>
                                          <p:attrName>style.visibility</p:attrName>
                                        </p:attrNameLst>
                                      </p:cBhvr>
                                      <p:to>
                                        <p:strVal val="visible"/>
                                      </p:to>
                                    </p:set>
                                    <p:animEffect transition="in" filter="wipe(right)">
                                      <p:cBhvr>
                                        <p:cTn id="32" dur="3000"/>
                                        <p:tgtEl>
                                          <p:spTgt spid="419850"/>
                                        </p:tgtEl>
                                      </p:cBhvr>
                                    </p:animEffect>
                                  </p:childTnLst>
                                </p:cTn>
                              </p:par>
                            </p:childTnLst>
                          </p:cTn>
                        </p:par>
                        <p:par>
                          <p:cTn id="33" fill="hold" nodeType="afterGroup">
                            <p:stCondLst>
                              <p:cond delay="11000"/>
                            </p:stCondLst>
                            <p:childTnLst>
                              <p:par>
                                <p:cTn id="34" presetID="22" presetClass="entr" presetSubtype="8" fill="hold" grpId="0" nodeType="afterEffect">
                                  <p:stCondLst>
                                    <p:cond delay="0"/>
                                  </p:stCondLst>
                                  <p:childTnLst>
                                    <p:set>
                                      <p:cBhvr>
                                        <p:cTn id="35" dur="1" fill="hold">
                                          <p:stCondLst>
                                            <p:cond delay="0"/>
                                          </p:stCondLst>
                                        </p:cTn>
                                        <p:tgtEl>
                                          <p:spTgt spid="419851"/>
                                        </p:tgtEl>
                                        <p:attrNameLst>
                                          <p:attrName>style.visibility</p:attrName>
                                        </p:attrNameLst>
                                      </p:cBhvr>
                                      <p:to>
                                        <p:strVal val="visible"/>
                                      </p:to>
                                    </p:set>
                                    <p:animEffect transition="in" filter="wipe(left)">
                                      <p:cBhvr>
                                        <p:cTn id="36" dur="3000"/>
                                        <p:tgtEl>
                                          <p:spTgt spid="4198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50" grpId="0" animBg="1"/>
      <p:bldP spid="41985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7384"/>
            <a:ext cx="9144000" cy="718551"/>
          </a:xfrm>
          <a:solidFill>
            <a:schemeClr val="tx1"/>
          </a:solidFill>
        </p:spPr>
        <p:txBody>
          <a:bodyPr/>
          <a:lstStyle/>
          <a:p>
            <a:r>
              <a:rPr lang="en-US" sz="4000" b="1" dirty="0" err="1">
                <a:solidFill>
                  <a:schemeClr val="bg1"/>
                </a:solidFill>
                <a:effectLst>
                  <a:glow rad="228600">
                    <a:schemeClr val="accent4">
                      <a:satMod val="175000"/>
                      <a:alpha val="81000"/>
                    </a:schemeClr>
                  </a:glow>
                </a:effectLst>
                <a:latin typeface="Arial"/>
                <a:cs typeface="Arial"/>
              </a:rPr>
              <a:t>Diolkos</a:t>
            </a:r>
            <a:r>
              <a:rPr lang="en-US" sz="4000" b="1" dirty="0">
                <a:solidFill>
                  <a:schemeClr val="bg1"/>
                </a:solidFill>
                <a:effectLst>
                  <a:glow rad="228600">
                    <a:schemeClr val="accent4">
                      <a:satMod val="175000"/>
                      <a:alpha val="81000"/>
                    </a:schemeClr>
                  </a:glow>
                </a:effectLst>
                <a:latin typeface="Arial"/>
                <a:cs typeface="Arial"/>
              </a:rPr>
              <a:t> at Corinth (First Century)</a:t>
            </a:r>
          </a:p>
        </p:txBody>
      </p:sp>
      <p:pic>
        <p:nvPicPr>
          <p:cNvPr id="5122" name="Picture 2" descr="Special Diolkos Remains Near Corinth | HolyLandPhotos' Blog">
            <a:extLst>
              <a:ext uri="{FF2B5EF4-FFF2-40B4-BE49-F238E27FC236}">
                <a16:creationId xmlns:a16="http://schemas.microsoft.com/office/drawing/2014/main" id="{3E254A4F-9BE3-4C40-8DAD-3268C0DEE7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48745"/>
            <a:ext cx="9144000" cy="6075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0787088"/>
      </p:ext>
    </p:extLst>
  </p:cSld>
  <p:clrMapOvr>
    <a:masterClrMapping/>
  </p:clrMapOvr>
  <p:transition spd="med">
    <p:randomBar dir="ver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orinth Canal and Diolkos">
            <a:extLst>
              <a:ext uri="{FF2B5EF4-FFF2-40B4-BE49-F238E27FC236}">
                <a16:creationId xmlns:a16="http://schemas.microsoft.com/office/drawing/2014/main" id="{FCD32AB1-7A4D-6D4A-97FE-0667E529AE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57" y="513440"/>
            <a:ext cx="9183514" cy="659735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 y="-27384"/>
            <a:ext cx="9144000" cy="718551"/>
          </a:xfrm>
          <a:solidFill>
            <a:schemeClr val="tx1"/>
          </a:solidFill>
        </p:spPr>
        <p:txBody>
          <a:bodyPr/>
          <a:lstStyle/>
          <a:p>
            <a:r>
              <a:rPr lang="en-US" sz="4000" b="1" dirty="0" err="1">
                <a:solidFill>
                  <a:schemeClr val="bg1"/>
                </a:solidFill>
                <a:effectLst>
                  <a:glow rad="228600">
                    <a:schemeClr val="accent4">
                      <a:satMod val="175000"/>
                      <a:alpha val="81000"/>
                    </a:schemeClr>
                  </a:glow>
                </a:effectLst>
                <a:latin typeface="Arial"/>
                <a:cs typeface="Arial"/>
              </a:rPr>
              <a:t>Diolkos</a:t>
            </a:r>
            <a:r>
              <a:rPr lang="en-US" sz="4000" b="1" dirty="0">
                <a:solidFill>
                  <a:schemeClr val="bg1"/>
                </a:solidFill>
                <a:effectLst>
                  <a:glow rad="228600">
                    <a:schemeClr val="accent4">
                      <a:satMod val="175000"/>
                      <a:alpha val="81000"/>
                    </a:schemeClr>
                  </a:glow>
                </a:effectLst>
                <a:latin typeface="Arial"/>
                <a:cs typeface="Arial"/>
              </a:rPr>
              <a:t> at Corinth (First Century)</a:t>
            </a:r>
          </a:p>
        </p:txBody>
      </p:sp>
    </p:spTree>
    <p:extLst>
      <p:ext uri="{BB962C8B-B14F-4D97-AF65-F5344CB8AC3E}">
        <p14:creationId xmlns:p14="http://schemas.microsoft.com/office/powerpoint/2010/main" val="177369617"/>
      </p:ext>
    </p:extLst>
  </p:cSld>
  <p:clrMapOvr>
    <a:masterClrMapping/>
  </p:clrMapOvr>
  <p:transition spd="med">
    <p:randomBar dir="ver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7384"/>
            <a:ext cx="9144000" cy="718551"/>
          </a:xfrm>
          <a:solidFill>
            <a:schemeClr val="tx1"/>
          </a:solidFill>
        </p:spPr>
        <p:txBody>
          <a:bodyPr/>
          <a:lstStyle/>
          <a:p>
            <a:r>
              <a:rPr lang="en-US" sz="4000" b="1" dirty="0" err="1">
                <a:solidFill>
                  <a:schemeClr val="bg1"/>
                </a:solidFill>
                <a:effectLst>
                  <a:glow rad="228600">
                    <a:schemeClr val="accent4">
                      <a:satMod val="175000"/>
                      <a:alpha val="81000"/>
                    </a:schemeClr>
                  </a:glow>
                </a:effectLst>
                <a:latin typeface="Arial"/>
                <a:cs typeface="Arial"/>
              </a:rPr>
              <a:t>Diolkos</a:t>
            </a:r>
            <a:r>
              <a:rPr lang="en-US" sz="4000" b="1" dirty="0">
                <a:solidFill>
                  <a:schemeClr val="bg1"/>
                </a:solidFill>
                <a:effectLst>
                  <a:glow rad="228600">
                    <a:schemeClr val="accent4">
                      <a:satMod val="175000"/>
                      <a:alpha val="81000"/>
                    </a:schemeClr>
                  </a:glow>
                </a:effectLst>
                <a:latin typeface="Arial"/>
                <a:cs typeface="Arial"/>
              </a:rPr>
              <a:t> at Corinth (First Century)</a:t>
            </a:r>
          </a:p>
        </p:txBody>
      </p:sp>
      <p:pic>
        <p:nvPicPr>
          <p:cNvPr id="3" name="Picture 4" descr="Diolkos for 1,500 years">
            <a:extLst>
              <a:ext uri="{FF2B5EF4-FFF2-40B4-BE49-F238E27FC236}">
                <a16:creationId xmlns:a16="http://schemas.microsoft.com/office/drawing/2014/main" id="{08CF8CFE-A72B-954F-B69D-864543FF2B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91167"/>
            <a:ext cx="9206104" cy="5186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8024441"/>
      </p:ext>
    </p:extLst>
  </p:cSld>
  <p:clrMapOvr>
    <a:masterClrMapping/>
  </p:clrMapOvr>
  <p:transition spd="med">
    <p:randomBar dir="ver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7384"/>
            <a:ext cx="9144000" cy="718551"/>
          </a:xfrm>
          <a:solidFill>
            <a:schemeClr val="tx1"/>
          </a:solidFill>
        </p:spPr>
        <p:txBody>
          <a:bodyPr/>
          <a:lstStyle/>
          <a:p>
            <a:r>
              <a:rPr lang="en-US" sz="4000" b="1" dirty="0" err="1">
                <a:solidFill>
                  <a:schemeClr val="bg1"/>
                </a:solidFill>
                <a:effectLst>
                  <a:glow rad="228600">
                    <a:schemeClr val="accent4">
                      <a:satMod val="175000"/>
                      <a:alpha val="81000"/>
                    </a:schemeClr>
                  </a:glow>
                </a:effectLst>
                <a:latin typeface="Arial"/>
                <a:cs typeface="Arial"/>
              </a:rPr>
              <a:t>Diolkos</a:t>
            </a:r>
            <a:r>
              <a:rPr lang="en-US" sz="4000" b="1" dirty="0">
                <a:solidFill>
                  <a:schemeClr val="bg1"/>
                </a:solidFill>
                <a:effectLst>
                  <a:glow rad="228600">
                    <a:schemeClr val="accent4">
                      <a:satMod val="175000"/>
                      <a:alpha val="81000"/>
                    </a:schemeClr>
                  </a:glow>
                </a:effectLst>
                <a:latin typeface="Arial"/>
                <a:cs typeface="Arial"/>
              </a:rPr>
              <a:t> at Corinth (First Century)</a:t>
            </a:r>
          </a:p>
        </p:txBody>
      </p:sp>
      <p:pic>
        <p:nvPicPr>
          <p:cNvPr id="5" name="Picture 6" descr="Diolkos for 1500 years | Αγώνας">
            <a:extLst>
              <a:ext uri="{FF2B5EF4-FFF2-40B4-BE49-F238E27FC236}">
                <a16:creationId xmlns:a16="http://schemas.microsoft.com/office/drawing/2014/main" id="{25CADA7F-C243-3F44-84B7-FAC658FEFD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4704"/>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0417294"/>
      </p:ext>
    </p:extLst>
  </p:cSld>
  <p:clrMapOvr>
    <a:masterClrMapping/>
  </p:clrMapOvr>
  <p:transition spd="med">
    <p:randomBar dir="ver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24" y="-2910"/>
            <a:ext cx="9132576" cy="983638"/>
          </a:xfrm>
        </p:spPr>
        <p:txBody>
          <a:bodyPr/>
          <a:lstStyle/>
          <a:p>
            <a:r>
              <a:rPr lang="en-US" sz="4000" b="1">
                <a:solidFill>
                  <a:schemeClr val="bg1"/>
                </a:solidFill>
                <a:latin typeface="Arial"/>
                <a:cs typeface="Arial"/>
              </a:rPr>
              <a:t>Canal at Corinth (built in 1893)</a:t>
            </a:r>
          </a:p>
        </p:txBody>
      </p:sp>
      <p:pic>
        <p:nvPicPr>
          <p:cNvPr id="3" name="Picture 2"/>
          <p:cNvPicPr>
            <a:picLocks noChangeAspect="1"/>
          </p:cNvPicPr>
          <p:nvPr/>
        </p:nvPicPr>
        <p:blipFill>
          <a:blip r:embed="rId2"/>
          <a:stretch>
            <a:fillRect/>
          </a:stretch>
        </p:blipFill>
        <p:spPr>
          <a:xfrm>
            <a:off x="0" y="1052736"/>
            <a:ext cx="9144000" cy="5314950"/>
          </a:xfrm>
          <a:prstGeom prst="rect">
            <a:avLst/>
          </a:prstGeom>
        </p:spPr>
      </p:pic>
    </p:spTree>
    <p:extLst>
      <p:ext uri="{BB962C8B-B14F-4D97-AF65-F5344CB8AC3E}">
        <p14:creationId xmlns:p14="http://schemas.microsoft.com/office/powerpoint/2010/main" val="2425886638"/>
      </p:ext>
    </p:extLst>
  </p:cSld>
  <p:clrMapOvr>
    <a:masterClrMapping/>
  </p:clrMapOvr>
  <p:transition spd="med">
    <p:randomBar dir="ver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24" y="-2910"/>
            <a:ext cx="9132576" cy="983638"/>
          </a:xfrm>
        </p:spPr>
        <p:txBody>
          <a:bodyPr/>
          <a:lstStyle/>
          <a:p>
            <a:r>
              <a:rPr lang="en-US" sz="4000" b="1">
                <a:solidFill>
                  <a:schemeClr val="bg1"/>
                </a:solidFill>
                <a:latin typeface="Arial"/>
                <a:cs typeface="Arial"/>
              </a:rPr>
              <a:t>Canal at Corinth (built in 1893)</a:t>
            </a:r>
          </a:p>
        </p:txBody>
      </p:sp>
      <p:pic>
        <p:nvPicPr>
          <p:cNvPr id="4" name="Picture 3"/>
          <p:cNvPicPr>
            <a:picLocks noChangeAspect="1"/>
          </p:cNvPicPr>
          <p:nvPr/>
        </p:nvPicPr>
        <p:blipFill>
          <a:blip r:embed="rId2"/>
          <a:stretch>
            <a:fillRect/>
          </a:stretch>
        </p:blipFill>
        <p:spPr>
          <a:xfrm>
            <a:off x="-1" y="980728"/>
            <a:ext cx="9193527" cy="5616624"/>
          </a:xfrm>
          <a:prstGeom prst="rect">
            <a:avLst/>
          </a:prstGeom>
        </p:spPr>
      </p:pic>
    </p:spTree>
    <p:extLst>
      <p:ext uri="{BB962C8B-B14F-4D97-AF65-F5344CB8AC3E}">
        <p14:creationId xmlns:p14="http://schemas.microsoft.com/office/powerpoint/2010/main" val="649162994"/>
      </p:ext>
    </p:extLst>
  </p:cSld>
  <p:clrMapOvr>
    <a:masterClrMapping/>
  </p:clrMapOvr>
  <p:transition spd="med">
    <p:randomBar dir="ver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24" y="-2910"/>
            <a:ext cx="9132576" cy="983638"/>
          </a:xfrm>
        </p:spPr>
        <p:txBody>
          <a:bodyPr/>
          <a:lstStyle/>
          <a:p>
            <a:r>
              <a:rPr lang="en-US" sz="4000" b="1">
                <a:solidFill>
                  <a:schemeClr val="bg1"/>
                </a:solidFill>
                <a:latin typeface="Arial"/>
                <a:cs typeface="Arial"/>
              </a:rPr>
              <a:t>Canal at Corinth (built in 1893)</a:t>
            </a:r>
          </a:p>
        </p:txBody>
      </p:sp>
      <p:pic>
        <p:nvPicPr>
          <p:cNvPr id="5" name="Picture 4" descr="Isthmus of Corinth 1.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860" y="1187845"/>
            <a:ext cx="9144000" cy="5670155"/>
          </a:xfrm>
          <a:prstGeom prst="rect">
            <a:avLst/>
          </a:prstGeom>
        </p:spPr>
      </p:pic>
    </p:spTree>
    <p:extLst>
      <p:ext uri="{BB962C8B-B14F-4D97-AF65-F5344CB8AC3E}">
        <p14:creationId xmlns:p14="http://schemas.microsoft.com/office/powerpoint/2010/main" val="10232453"/>
      </p:ext>
    </p:extLst>
  </p:cSld>
  <p:clrMapOvr>
    <a:masterClrMapping/>
  </p:clrMapOvr>
  <p:transition spd="med">
    <p:randomBar dir="ver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24" y="-2910"/>
            <a:ext cx="9132576" cy="983638"/>
          </a:xfrm>
        </p:spPr>
        <p:txBody>
          <a:bodyPr/>
          <a:lstStyle/>
          <a:p>
            <a:r>
              <a:rPr lang="en-US" sz="4000" b="1">
                <a:solidFill>
                  <a:schemeClr val="bg1"/>
                </a:solidFill>
                <a:latin typeface="Arial"/>
                <a:cs typeface="Arial"/>
              </a:rPr>
              <a:t>Canal at Corinth</a:t>
            </a:r>
          </a:p>
        </p:txBody>
      </p:sp>
      <p:pic>
        <p:nvPicPr>
          <p:cNvPr id="3" name="Picture 2"/>
          <p:cNvPicPr>
            <a:picLocks noChangeAspect="1"/>
          </p:cNvPicPr>
          <p:nvPr/>
        </p:nvPicPr>
        <p:blipFill>
          <a:blip r:embed="rId2"/>
          <a:stretch>
            <a:fillRect/>
          </a:stretch>
        </p:blipFill>
        <p:spPr>
          <a:xfrm>
            <a:off x="971600" y="-6772"/>
            <a:ext cx="6524524" cy="6858000"/>
          </a:xfrm>
          <a:prstGeom prst="rect">
            <a:avLst/>
          </a:prstGeom>
        </p:spPr>
      </p:pic>
    </p:spTree>
    <p:extLst>
      <p:ext uri="{BB962C8B-B14F-4D97-AF65-F5344CB8AC3E}">
        <p14:creationId xmlns:p14="http://schemas.microsoft.com/office/powerpoint/2010/main" val="1524936734"/>
      </p:ext>
    </p:extLst>
  </p:cSld>
  <p:clrMapOvr>
    <a:masterClrMapping/>
  </p:clrMapOvr>
  <p:transition spd="med">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en-US" sz="3200" kern="0" dirty="0">
                <a:solidFill>
                  <a:srgbClr val="FFFFFF"/>
                </a:solidFill>
                <a:effectLst>
                  <a:glow rad="127000">
                    <a:srgbClr val="000000"/>
                  </a:glow>
                </a:effectLst>
                <a:latin typeface="Arial" charset="0"/>
                <a:ea typeface="ＭＳ Ｐゴシック" charset="0"/>
                <a:cs typeface="ＭＳ Ｐゴシック" charset="0"/>
              </a:rPr>
              <a:t>Paul explains the </a:t>
            </a:r>
            <a:r>
              <a:rPr lang="en-US" sz="3200" kern="0" dirty="0">
                <a:solidFill>
                  <a:srgbClr val="FFFF00"/>
                </a:solidFill>
                <a:effectLst>
                  <a:glow rad="127000">
                    <a:srgbClr val="000000"/>
                  </a:glow>
                </a:effectLst>
                <a:latin typeface="Arial" charset="0"/>
                <a:ea typeface="ＭＳ Ｐゴシック" charset="0"/>
                <a:cs typeface="ＭＳ Ｐゴシック" charset="0"/>
              </a:rPr>
              <a:t>proper functioning of the church</a:t>
            </a:r>
            <a:r>
              <a:rPr lang="en-US" sz="3200" kern="0" dirty="0">
                <a:solidFill>
                  <a:srgbClr val="FFFFFF"/>
                </a:solidFill>
                <a:effectLst>
                  <a:glow rad="127000">
                    <a:srgbClr val="000000"/>
                  </a:glow>
                </a:effectLst>
                <a:latin typeface="Arial" charset="0"/>
                <a:ea typeface="ＭＳ Ｐゴシック" charset="0"/>
                <a:cs typeface="ＭＳ Ｐゴシック" charset="0"/>
              </a:rPr>
              <a:t> in response to reports about the church’s divisions, disorders, and doctrinal difficulties to assure that the church makes its </a:t>
            </a:r>
            <a:r>
              <a:rPr lang="en-US" sz="3200" kern="0" dirty="0">
                <a:solidFill>
                  <a:srgbClr val="FFFF00"/>
                </a:solidFill>
                <a:effectLst>
                  <a:glow rad="127000">
                    <a:srgbClr val="000000"/>
                  </a:glow>
                </a:effectLst>
                <a:latin typeface="Arial" charset="0"/>
                <a:ea typeface="ＭＳ Ｐゴシック" charset="0"/>
                <a:cs typeface="ＭＳ Ｐゴシック" charset="0"/>
              </a:rPr>
              <a:t>positional sanctification practical</a:t>
            </a:r>
            <a:r>
              <a:rPr lang="en-US" sz="3200" kern="0" dirty="0">
                <a:solidFill>
                  <a:srgbClr val="FFFFFF"/>
                </a:solidFill>
                <a:effectLst>
                  <a:glow rad="127000">
                    <a:srgbClr val="000000"/>
                  </a:glow>
                </a:effectLst>
                <a:latin typeface="Arial" charset="0"/>
                <a:ea typeface="ＭＳ Ｐゴシック" charset="0"/>
                <a:cs typeface="ＭＳ Ｐゴシック" charset="0"/>
              </a:rPr>
              <a:t>.</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en-US" sz="3600" b="1" dirty="0">
                <a:solidFill>
                  <a:srgbClr val="FFFFFF"/>
                </a:solidFill>
                <a:latin typeface="Arial"/>
                <a:cs typeface="Arial"/>
              </a:rPr>
              <a:t>Summary Statement</a:t>
            </a:r>
          </a:p>
        </p:txBody>
      </p:sp>
      <p:sp>
        <p:nvSpPr>
          <p:cNvPr id="9" name="Text Box 3"/>
          <p:cNvSpPr txBox="1">
            <a:spLocks noChangeArrowheads="1"/>
          </p:cNvSpPr>
          <p:nvPr/>
        </p:nvSpPr>
        <p:spPr bwMode="auto">
          <a:xfrm>
            <a:off x="8348658" y="-3380"/>
            <a:ext cx="699230" cy="461665"/>
          </a:xfrm>
          <a:prstGeom prst="rect">
            <a:avLst/>
          </a:prstGeom>
          <a:solidFill>
            <a:srgbClr val="F1F7E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120</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800" kern="0" dirty="0">
                <a:solidFill>
                  <a:srgbClr val="FFFFFF"/>
                </a:solidFill>
                <a:effectLst>
                  <a:glow rad="127000">
                    <a:srgbClr val="000000"/>
                  </a:glow>
                </a:effectLst>
                <a:latin typeface="Arial" charset="0"/>
                <a:ea typeface="ＭＳ Ｐゴシック" charset="0"/>
                <a:cs typeface="ＭＳ Ｐゴシック" charset="0"/>
              </a:rPr>
              <a:t>1 Corinthians </a:t>
            </a:r>
          </a:p>
        </p:txBody>
      </p:sp>
    </p:spTree>
    <p:extLst>
      <p:ext uri="{BB962C8B-B14F-4D97-AF65-F5344CB8AC3E}">
        <p14:creationId xmlns:p14="http://schemas.microsoft.com/office/powerpoint/2010/main" val="203290949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2245.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0" y="0"/>
            <a:ext cx="3923928" cy="980728"/>
          </a:xfrm>
          <a:solidFill>
            <a:schemeClr val="tx1"/>
          </a:solidFill>
        </p:spPr>
        <p:txBody>
          <a:bodyPr/>
          <a:lstStyle/>
          <a:p>
            <a:r>
              <a:rPr lang="en-US" sz="3600" b="1">
                <a:solidFill>
                  <a:schemeClr val="bg1"/>
                </a:solidFill>
              </a:rPr>
              <a:t>Visiting Corinth</a:t>
            </a:r>
          </a:p>
        </p:txBody>
      </p:sp>
    </p:spTree>
    <p:extLst>
      <p:ext uri="{BB962C8B-B14F-4D97-AF65-F5344CB8AC3E}">
        <p14:creationId xmlns:p14="http://schemas.microsoft.com/office/powerpoint/2010/main" val="772581433"/>
      </p:ext>
    </p:extLst>
  </p:cSld>
  <p:clrMapOvr>
    <a:masterClrMapping/>
  </p:clrMapOvr>
  <p:transition spd="med">
    <p:randomBar dir="ver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2250.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0" y="0"/>
            <a:ext cx="3923928" cy="980728"/>
          </a:xfrm>
          <a:solidFill>
            <a:schemeClr val="tx1"/>
          </a:solidFill>
        </p:spPr>
        <p:txBody>
          <a:bodyPr/>
          <a:lstStyle/>
          <a:p>
            <a:r>
              <a:rPr lang="en-US" sz="3600" b="1">
                <a:solidFill>
                  <a:schemeClr val="bg1"/>
                </a:solidFill>
              </a:rPr>
              <a:t>Directions?</a:t>
            </a:r>
          </a:p>
        </p:txBody>
      </p:sp>
    </p:spTree>
    <p:extLst>
      <p:ext uri="{BB962C8B-B14F-4D97-AF65-F5344CB8AC3E}">
        <p14:creationId xmlns:p14="http://schemas.microsoft.com/office/powerpoint/2010/main" val="1416127118"/>
      </p:ext>
    </p:extLst>
  </p:cSld>
  <p:clrMapOvr>
    <a:masterClrMapping/>
  </p:clrMapOvr>
  <p:transition spd="med">
    <p:randomBar dir="ver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225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53481" y="2279983"/>
            <a:ext cx="3923928" cy="980728"/>
          </a:xfrm>
          <a:solidFill>
            <a:schemeClr val="tx1"/>
          </a:solidFill>
        </p:spPr>
        <p:txBody>
          <a:bodyPr/>
          <a:lstStyle/>
          <a:p>
            <a:r>
              <a:rPr lang="en-US" sz="3600" b="1">
                <a:solidFill>
                  <a:schemeClr val="bg1"/>
                </a:solidFill>
              </a:rPr>
              <a:t>Way Out</a:t>
            </a:r>
          </a:p>
        </p:txBody>
      </p:sp>
    </p:spTree>
    <p:extLst>
      <p:ext uri="{BB962C8B-B14F-4D97-AF65-F5344CB8AC3E}">
        <p14:creationId xmlns:p14="http://schemas.microsoft.com/office/powerpoint/2010/main" val="59784928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2268.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0" y="0"/>
            <a:ext cx="3923928" cy="980728"/>
          </a:xfrm>
          <a:solidFill>
            <a:schemeClr val="tx1"/>
          </a:solidFill>
        </p:spPr>
        <p:txBody>
          <a:bodyPr/>
          <a:lstStyle/>
          <a:p>
            <a:r>
              <a:rPr lang="en-US" sz="3600" b="1">
                <a:solidFill>
                  <a:schemeClr val="bg1"/>
                </a:solidFill>
              </a:rPr>
              <a:t>Station Museum</a:t>
            </a:r>
          </a:p>
        </p:txBody>
      </p:sp>
    </p:spTree>
    <p:extLst>
      <p:ext uri="{BB962C8B-B14F-4D97-AF65-F5344CB8AC3E}">
        <p14:creationId xmlns:p14="http://schemas.microsoft.com/office/powerpoint/2010/main" val="2155448330"/>
      </p:ext>
    </p:extLst>
  </p:cSld>
  <p:clrMapOvr>
    <a:masterClrMapping/>
  </p:clrMapOvr>
  <p:transition spd="med">
    <p:randomBar dir="ver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5" name="Picture 1026" descr="corint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154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1186" name="Rectangle 1027"/>
          <p:cNvSpPr>
            <a:spLocks noGrp="1" noChangeArrowheads="1"/>
          </p:cNvSpPr>
          <p:nvPr>
            <p:ph type="title" idx="4294967295"/>
          </p:nvPr>
        </p:nvSpPr>
        <p:spPr>
          <a:xfrm>
            <a:off x="304800" y="6019800"/>
            <a:ext cx="8839200" cy="838200"/>
          </a:xfrm>
        </p:spPr>
        <p:txBody>
          <a:bodyPr/>
          <a:lstStyle/>
          <a:p>
            <a:pPr eaLnBrk="1" hangingPunct="1"/>
            <a:r>
              <a:rPr lang="en-US" sz="4000">
                <a:solidFill>
                  <a:schemeClr val="bg1"/>
                </a:solidFill>
                <a:latin typeface="Arial" charset="0"/>
                <a:ea typeface="ＭＳ Ｐゴシック" charset="0"/>
                <a:cs typeface="Arial" charset="0"/>
              </a:rPr>
              <a:t>View of Acrocorinth from the City</a:t>
            </a:r>
          </a:p>
        </p:txBody>
      </p:sp>
    </p:spTree>
    <p:extLst>
      <p:ext uri="{BB962C8B-B14F-4D97-AF65-F5344CB8AC3E}">
        <p14:creationId xmlns:p14="http://schemas.microsoft.com/office/powerpoint/2010/main" val="2252921668"/>
      </p:ext>
    </p:extLst>
  </p:cSld>
  <p:clrMapOvr>
    <a:masterClrMapping/>
  </p:clrMapOvr>
  <p:transition spd="med">
    <p:randomBar dir="ver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3" name="Picture 1026" descr="corint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476750" cy="2886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3234" name="Picture 1027" descr="2000-09-01-corinth-apoll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48150" y="4086225"/>
            <a:ext cx="4895850" cy="277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3235" name="Picture 1028" descr="corinth"/>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048125" y="0"/>
            <a:ext cx="5095875" cy="3467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3236" name="Rectangle 1029"/>
          <p:cNvSpPr>
            <a:spLocks noGrp="1" noChangeArrowheads="1"/>
          </p:cNvSpPr>
          <p:nvPr>
            <p:ph type="title" idx="4294967295"/>
          </p:nvPr>
        </p:nvSpPr>
        <p:spPr>
          <a:xfrm>
            <a:off x="228600" y="4572000"/>
            <a:ext cx="3581400" cy="2133600"/>
          </a:xfrm>
        </p:spPr>
        <p:txBody>
          <a:bodyPr/>
          <a:lstStyle/>
          <a:p>
            <a:pPr eaLnBrk="1" hangingPunct="1"/>
            <a:r>
              <a:rPr lang="en-US">
                <a:solidFill>
                  <a:schemeClr val="bg1"/>
                </a:solidFill>
                <a:latin typeface="Arial" charset="0"/>
                <a:ea typeface="ＭＳ Ｐゴシック" charset="0"/>
                <a:cs typeface="Arial" charset="0"/>
              </a:rPr>
              <a:t>Immorality in All Seasons</a:t>
            </a:r>
            <a:endParaRPr lang="en-US">
              <a:latin typeface="Arial" charset="0"/>
              <a:ea typeface="ＭＳ Ｐゴシック" charset="0"/>
              <a:cs typeface="Arial" charset="0"/>
            </a:endParaRPr>
          </a:p>
        </p:txBody>
      </p:sp>
    </p:spTree>
    <p:extLst>
      <p:ext uri="{BB962C8B-B14F-4D97-AF65-F5344CB8AC3E}">
        <p14:creationId xmlns:p14="http://schemas.microsoft.com/office/powerpoint/2010/main" val="1803046483"/>
      </p:ext>
    </p:extLst>
  </p:cSld>
  <p:clrMapOvr>
    <a:masterClrMapping/>
  </p:clrMapOvr>
  <p:transition spd="med">
    <p:randomBar dir="ver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0160000" cy="762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347" name="Rectangle 3"/>
          <p:cNvSpPr>
            <a:spLocks noGrp="1" noChangeArrowheads="1"/>
          </p:cNvSpPr>
          <p:nvPr>
            <p:ph type="title"/>
          </p:nvPr>
        </p:nvSpPr>
        <p:spPr>
          <a:xfrm>
            <a:off x="304800" y="304800"/>
            <a:ext cx="7772400" cy="1143000"/>
          </a:xfrm>
          <a:effectLst>
            <a:outerShdw blurRad="63500" dist="35921" dir="2700000" algn="ctr" rotWithShape="0">
              <a:schemeClr val="bg1">
                <a:alpha val="74998"/>
              </a:schemeClr>
            </a:outerShdw>
          </a:effectLst>
        </p:spPr>
        <p:txBody>
          <a:bodyPr/>
          <a:lstStyle/>
          <a:p>
            <a:pPr eaLnBrk="1" hangingPunct="1">
              <a:defRPr/>
            </a:pPr>
            <a:r>
              <a:rPr lang="en-US" sz="5400" b="1">
                <a:latin typeface="Arial" charset="0"/>
                <a:ea typeface="ＭＳ Ｐゴシック" charset="0"/>
                <a:cs typeface="Arial" charset="0"/>
              </a:rPr>
              <a:t>Temple of Aphrodite</a:t>
            </a:r>
            <a:endParaRPr lang="en-US" sz="5400">
              <a:latin typeface="Arial" charset="0"/>
              <a:ea typeface="ＭＳ Ｐゴシック" charset="0"/>
              <a:cs typeface="Arial" charset="0"/>
            </a:endParaRPr>
          </a:p>
        </p:txBody>
      </p:sp>
    </p:spTree>
    <p:extLst>
      <p:ext uri="{BB962C8B-B14F-4D97-AF65-F5344CB8AC3E}">
        <p14:creationId xmlns:p14="http://schemas.microsoft.com/office/powerpoint/2010/main" val="8049200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7330" name="Rectangle 2"/>
          <p:cNvSpPr>
            <a:spLocks noGrp="1" noChangeArrowheads="1"/>
          </p:cNvSpPr>
          <p:nvPr>
            <p:ph type="ctrTitle"/>
          </p:nvPr>
        </p:nvSpPr>
        <p:spPr>
          <a:xfrm>
            <a:off x="4953000" y="381000"/>
            <a:ext cx="3886200" cy="2438400"/>
          </a:xfrm>
        </p:spPr>
        <p:txBody>
          <a:bodyPr/>
          <a:lstStyle/>
          <a:p>
            <a:pPr eaLnBrk="1" hangingPunct="1"/>
            <a:r>
              <a:rPr lang="en-US" sz="5400" b="1">
                <a:solidFill>
                  <a:schemeClr val="bg1"/>
                </a:solidFill>
                <a:latin typeface="Arial" charset="0"/>
                <a:ea typeface="Osaka" charset="0"/>
                <a:cs typeface="Osaka" charset="0"/>
              </a:rPr>
              <a:t>Temple of Aphrodite</a:t>
            </a:r>
          </a:p>
        </p:txBody>
      </p:sp>
      <p:sp>
        <p:nvSpPr>
          <p:cNvPr id="227331" name="Rectangle 3"/>
          <p:cNvSpPr>
            <a:spLocks noGrp="1" noChangeArrowheads="1"/>
          </p:cNvSpPr>
          <p:nvPr>
            <p:ph type="subTitle" idx="1"/>
          </p:nvPr>
        </p:nvSpPr>
        <p:spPr>
          <a:xfrm>
            <a:off x="5638800" y="4038600"/>
            <a:ext cx="2819400" cy="2286000"/>
          </a:xfrm>
        </p:spPr>
        <p:txBody>
          <a:bodyPr/>
          <a:lstStyle/>
          <a:p>
            <a:pPr eaLnBrk="1" hangingPunct="1"/>
            <a:r>
              <a:rPr lang="en-US" sz="4000" b="1" i="1">
                <a:solidFill>
                  <a:schemeClr val="bg1"/>
                </a:solidFill>
                <a:latin typeface="Arial" charset="0"/>
                <a:ea typeface="Osaka" charset="0"/>
                <a:cs typeface="Osaka" charset="0"/>
              </a:rPr>
              <a:t>Greek Goddess of Love</a:t>
            </a:r>
          </a:p>
        </p:txBody>
      </p:sp>
      <p:pic>
        <p:nvPicPr>
          <p:cNvPr id="227332" name="Picture 4" descr="CorinthStreet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152400"/>
            <a:ext cx="449580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7333"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62200" y="3581400"/>
            <a:ext cx="2613025" cy="307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40938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1 cor 13 clanging cymbal.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512" y="0"/>
            <a:ext cx="9151025" cy="6893198"/>
          </a:xfrm>
          <a:prstGeom prst="rect">
            <a:avLst/>
          </a:prstGeom>
        </p:spPr>
      </p:pic>
      <p:sp>
        <p:nvSpPr>
          <p:cNvPr id="219138" name="Rectangle 2"/>
          <p:cNvSpPr>
            <a:spLocks noGrp="1" noChangeArrowheads="1"/>
          </p:cNvSpPr>
          <p:nvPr>
            <p:ph type="ctrTitle"/>
          </p:nvPr>
        </p:nvSpPr>
        <p:spPr>
          <a:xfrm>
            <a:off x="4769296" y="-99392"/>
            <a:ext cx="4267200" cy="1800200"/>
          </a:xfrm>
        </p:spPr>
        <p:txBody>
          <a:bodyPr anchor="t"/>
          <a:lstStyle/>
          <a:p>
            <a:pPr eaLnBrk="1" hangingPunct="1"/>
            <a:r>
              <a:rPr lang="en-US" sz="4800" b="1" dirty="0">
                <a:solidFill>
                  <a:schemeClr val="bg1"/>
                </a:solidFill>
                <a:latin typeface="Arial" charset="0"/>
                <a:ea typeface="Osaka" charset="0"/>
                <a:cs typeface="Osaka" charset="0"/>
              </a:rPr>
              <a:t>Meaningless Worship</a:t>
            </a:r>
          </a:p>
        </p:txBody>
      </p:sp>
      <p:sp>
        <p:nvSpPr>
          <p:cNvPr id="219139" name="Rectangle 3"/>
          <p:cNvSpPr>
            <a:spLocks noGrp="1" noChangeArrowheads="1"/>
          </p:cNvSpPr>
          <p:nvPr>
            <p:ph type="subTitle" idx="1"/>
          </p:nvPr>
        </p:nvSpPr>
        <p:spPr>
          <a:xfrm>
            <a:off x="-36512" y="4293096"/>
            <a:ext cx="9145016" cy="2664296"/>
          </a:xfrm>
        </p:spPr>
        <p:txBody>
          <a:bodyPr/>
          <a:lstStyle/>
          <a:p>
            <a:pPr eaLnBrk="1" hangingPunct="1"/>
            <a:r>
              <a:rPr lang="en-US" sz="4000" b="1" i="1" dirty="0">
                <a:solidFill>
                  <a:schemeClr val="bg1"/>
                </a:solidFill>
                <a:latin typeface="Arial" charset="0"/>
                <a:ea typeface="Osaka" charset="0"/>
                <a:cs typeface="Osaka" charset="0"/>
              </a:rPr>
              <a:t>"If I speak with the tongues of men and angels but do not have love, </a:t>
            </a:r>
            <a:br>
              <a:rPr lang="en-US" sz="4000" b="1" i="1" dirty="0">
                <a:solidFill>
                  <a:schemeClr val="bg1"/>
                </a:solidFill>
                <a:latin typeface="Arial" charset="0"/>
                <a:ea typeface="Osaka" charset="0"/>
                <a:cs typeface="Osaka" charset="0"/>
              </a:rPr>
            </a:br>
            <a:r>
              <a:rPr lang="en-US" sz="4000" b="1" i="1" dirty="0">
                <a:solidFill>
                  <a:schemeClr val="bg1"/>
                </a:solidFill>
                <a:latin typeface="Arial" charset="0"/>
                <a:ea typeface="Osaka" charset="0"/>
                <a:cs typeface="Osaka" charset="0"/>
              </a:rPr>
              <a:t>I am a noisy gong or a clanging cymbal" (1 Cor. 13:1) </a:t>
            </a:r>
          </a:p>
        </p:txBody>
      </p:sp>
    </p:spTree>
    <p:extLst>
      <p:ext uri="{BB962C8B-B14F-4D97-AF65-F5344CB8AC3E}">
        <p14:creationId xmlns:p14="http://schemas.microsoft.com/office/powerpoint/2010/main" val="18502720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1186" name="Text Box 2"/>
          <p:cNvSpPr txBox="1">
            <a:spLocks noChangeArrowheads="1"/>
          </p:cNvSpPr>
          <p:nvPr/>
        </p:nvSpPr>
        <p:spPr bwMode="auto">
          <a:xfrm>
            <a:off x="8378460" y="0"/>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dirty="0">
                <a:solidFill>
                  <a:schemeClr val="bg1"/>
                </a:solidFill>
              </a:rPr>
              <a:t>157</a:t>
            </a:r>
          </a:p>
        </p:txBody>
      </p:sp>
      <p:sp>
        <p:nvSpPr>
          <p:cNvPr id="150532" name="Text Box 4"/>
          <p:cNvSpPr txBox="1">
            <a:spLocks noChangeArrowheads="1"/>
          </p:cNvSpPr>
          <p:nvPr/>
        </p:nvSpPr>
        <p:spPr bwMode="auto">
          <a:xfrm rot="-1200000">
            <a:off x="304800" y="1670050"/>
            <a:ext cx="5121275" cy="2292350"/>
          </a:xfrm>
          <a:prstGeom prst="rect">
            <a:avLst/>
          </a:prstGeom>
          <a:solidFill>
            <a:schemeClr val="accent1">
              <a:lumMod val="20000"/>
              <a:lumOff val="80000"/>
            </a:schemeClr>
          </a:solidFill>
          <a:ln w="9525">
            <a:solidFill>
              <a:schemeClr val="tx1"/>
            </a:solidFill>
            <a:miter lim="800000"/>
            <a:headEnd/>
            <a:tailEnd/>
          </a:ln>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a:ea typeface="SimSun" charset="0"/>
                <a:cs typeface="SimSun" charset="0"/>
              </a:rPr>
              <a:t>Describes the most problematic church situation in the New Testament.  It therefore contains a theology of how God responds graciously but firmly to a carnal church. </a:t>
            </a:r>
          </a:p>
        </p:txBody>
      </p:sp>
      <p:sp>
        <p:nvSpPr>
          <p:cNvPr id="150533" name="Text Box 5"/>
          <p:cNvSpPr txBox="1">
            <a:spLocks noChangeArrowheads="1"/>
          </p:cNvSpPr>
          <p:nvPr/>
        </p:nvSpPr>
        <p:spPr bwMode="auto">
          <a:xfrm rot="1200000">
            <a:off x="3671888" y="2747953"/>
            <a:ext cx="4914900" cy="3416320"/>
          </a:xfrm>
          <a:prstGeom prst="rect">
            <a:avLst/>
          </a:prstGeom>
          <a:solidFill>
            <a:schemeClr val="bg1">
              <a:lumMod val="85000"/>
            </a:schemeClr>
          </a:solidFill>
          <a:ln w="9525">
            <a:solidFill>
              <a:schemeClr val="tx1"/>
            </a:solidFill>
            <a:miter lim="800000"/>
            <a:headEnd/>
            <a:tailEnd/>
          </a:ln>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dirty="0">
                <a:ea typeface="SimSun" charset="0"/>
                <a:cs typeface="SimSun" charset="0"/>
              </a:rPr>
              <a:t>Provides more teaching on these topics than any other New Testament writing: church discipline, lawsuits among believers, marriage, Christian liberty, the role of women, the Lord</a:t>
            </a:r>
            <a:r>
              <a:rPr lang="fr-FR" altLang="zh-CN" dirty="0">
                <a:ea typeface="SimSun" charset="0"/>
                <a:cs typeface="SimSun" charset="0"/>
              </a:rPr>
              <a:t>'</a:t>
            </a:r>
            <a:r>
              <a:rPr lang="en-US" altLang="zh-CN" dirty="0">
                <a:ea typeface="SimSun" charset="0"/>
                <a:cs typeface="SimSun" charset="0"/>
              </a:rPr>
              <a:t>s Supper, spiritual gifts, the nature of love, the gospel, and the resurrection of the body. </a:t>
            </a:r>
            <a:endParaRPr lang="en-US" dirty="0">
              <a:ea typeface="SimSun" charset="0"/>
              <a:cs typeface="SimSun" charset="0"/>
            </a:endParaRPr>
          </a:p>
        </p:txBody>
      </p:sp>
      <p:sp>
        <p:nvSpPr>
          <p:cNvPr id="150534" name="Text Box 6"/>
          <p:cNvSpPr txBox="1">
            <a:spLocks noChangeArrowheads="1"/>
          </p:cNvSpPr>
          <p:nvPr/>
        </p:nvSpPr>
        <p:spPr bwMode="auto">
          <a:xfrm>
            <a:off x="609600" y="4244975"/>
            <a:ext cx="5181600" cy="2308225"/>
          </a:xfrm>
          <a:prstGeom prst="rect">
            <a:avLst/>
          </a:prstGeom>
          <a:solidFill>
            <a:schemeClr val="accent2"/>
          </a:solidFill>
          <a:ln w="9525">
            <a:solidFill>
              <a:schemeClr val="tx1"/>
            </a:solidFill>
            <a:miter lim="800000"/>
            <a:headEnd/>
            <a:tailEnd/>
          </a:ln>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dirty="0">
                <a:solidFill>
                  <a:schemeClr val="bg1"/>
                </a:solidFill>
                <a:ea typeface="SimSun" charset="0"/>
                <a:cs typeface="SimSun" charset="0"/>
              </a:rPr>
              <a:t>This letter, though named 1 Corinthians, was not Paul</a:t>
            </a:r>
            <a:r>
              <a:rPr lang="fr-FR" altLang="zh-CN" dirty="0">
                <a:solidFill>
                  <a:schemeClr val="bg1"/>
                </a:solidFill>
                <a:ea typeface="SimSun" charset="0"/>
                <a:cs typeface="SimSun" charset="0"/>
              </a:rPr>
              <a:t>'</a:t>
            </a:r>
            <a:r>
              <a:rPr lang="en-US" altLang="zh-CN" dirty="0">
                <a:solidFill>
                  <a:schemeClr val="bg1"/>
                </a:solidFill>
                <a:ea typeface="SimSun" charset="0"/>
                <a:cs typeface="SimSun" charset="0"/>
              </a:rPr>
              <a:t>s 1st letter to the church.  He had already written a letter before this (1 Cor. 5:9) which is now lost and therefore not part of Scripture. </a:t>
            </a:r>
            <a:endParaRPr lang="en-US" dirty="0">
              <a:solidFill>
                <a:schemeClr val="bg1"/>
              </a:solidFill>
              <a:ea typeface="SimSun" charset="0"/>
              <a:cs typeface="SimSun" charset="0"/>
            </a:endParaRPr>
          </a:p>
        </p:txBody>
      </p:sp>
      <p:sp>
        <p:nvSpPr>
          <p:cNvPr id="221190" name="Rectangle 7"/>
          <p:cNvSpPr>
            <a:spLocks noGrp="1" noChangeArrowheads="1"/>
          </p:cNvSpPr>
          <p:nvPr>
            <p:ph type="title" idx="4294967295"/>
          </p:nvPr>
        </p:nvSpPr>
        <p:spPr>
          <a:xfrm>
            <a:off x="1" y="228600"/>
            <a:ext cx="6588223" cy="519113"/>
          </a:xfrm>
          <a:solidFill>
            <a:srgbClr val="000000"/>
          </a:solidFill>
        </p:spPr>
        <p:txBody>
          <a:bodyPr wrap="square" anchor="t">
            <a:spAutoFit/>
          </a:bodyPr>
          <a:lstStyle/>
          <a:p>
            <a:pPr eaLnBrk="1" hangingPunct="1"/>
            <a:r>
              <a:rPr lang="en-US" sz="2800" b="1" dirty="0">
                <a:solidFill>
                  <a:srgbClr val="FFFFFF"/>
                </a:solidFill>
                <a:latin typeface="Arial" charset="0"/>
                <a:ea typeface="SimSun" charset="0"/>
                <a:cs typeface="SimSun" charset="0"/>
              </a:rPr>
              <a:t>Characteristics of 1 Corinthians</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0532"/>
                                        </p:tgtEl>
                                        <p:attrNameLst>
                                          <p:attrName>style.visibility</p:attrName>
                                        </p:attrNameLst>
                                      </p:cBhvr>
                                      <p:to>
                                        <p:strVal val="visible"/>
                                      </p:to>
                                    </p:set>
                                    <p:anim calcmode="lin" valueType="num">
                                      <p:cBhvr additive="base">
                                        <p:cTn id="7" dur="500" fill="hold"/>
                                        <p:tgtEl>
                                          <p:spTgt spid="150532"/>
                                        </p:tgtEl>
                                        <p:attrNameLst>
                                          <p:attrName>ppt_x</p:attrName>
                                        </p:attrNameLst>
                                      </p:cBhvr>
                                      <p:tavLst>
                                        <p:tav tm="0">
                                          <p:val>
                                            <p:strVal val="0-#ppt_w/2"/>
                                          </p:val>
                                        </p:tav>
                                        <p:tav tm="100000">
                                          <p:val>
                                            <p:strVal val="#ppt_x"/>
                                          </p:val>
                                        </p:tav>
                                      </p:tavLst>
                                    </p:anim>
                                    <p:anim calcmode="lin" valueType="num">
                                      <p:cBhvr additive="base">
                                        <p:cTn id="8" dur="500" fill="hold"/>
                                        <p:tgtEl>
                                          <p:spTgt spid="15053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50533"/>
                                        </p:tgtEl>
                                        <p:attrNameLst>
                                          <p:attrName>style.visibility</p:attrName>
                                        </p:attrNameLst>
                                      </p:cBhvr>
                                      <p:to>
                                        <p:strVal val="visible"/>
                                      </p:to>
                                    </p:set>
                                    <p:anim calcmode="lin" valueType="num">
                                      <p:cBhvr additive="base">
                                        <p:cTn id="13" dur="500" fill="hold"/>
                                        <p:tgtEl>
                                          <p:spTgt spid="150533"/>
                                        </p:tgtEl>
                                        <p:attrNameLst>
                                          <p:attrName>ppt_x</p:attrName>
                                        </p:attrNameLst>
                                      </p:cBhvr>
                                      <p:tavLst>
                                        <p:tav tm="0">
                                          <p:val>
                                            <p:strVal val="1+#ppt_w/2"/>
                                          </p:val>
                                        </p:tav>
                                        <p:tav tm="100000">
                                          <p:val>
                                            <p:strVal val="#ppt_x"/>
                                          </p:val>
                                        </p:tav>
                                      </p:tavLst>
                                    </p:anim>
                                    <p:anim calcmode="lin" valueType="num">
                                      <p:cBhvr additive="base">
                                        <p:cTn id="14" dur="500" fill="hold"/>
                                        <p:tgtEl>
                                          <p:spTgt spid="15053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0534"/>
                                        </p:tgtEl>
                                        <p:attrNameLst>
                                          <p:attrName>style.visibility</p:attrName>
                                        </p:attrNameLst>
                                      </p:cBhvr>
                                      <p:to>
                                        <p:strVal val="visible"/>
                                      </p:to>
                                    </p:set>
                                    <p:anim calcmode="lin" valueType="num">
                                      <p:cBhvr additive="base">
                                        <p:cTn id="19" dur="500" fill="hold"/>
                                        <p:tgtEl>
                                          <p:spTgt spid="150534"/>
                                        </p:tgtEl>
                                        <p:attrNameLst>
                                          <p:attrName>ppt_x</p:attrName>
                                        </p:attrNameLst>
                                      </p:cBhvr>
                                      <p:tavLst>
                                        <p:tav tm="0">
                                          <p:val>
                                            <p:strVal val="#ppt_x"/>
                                          </p:val>
                                        </p:tav>
                                        <p:tav tm="100000">
                                          <p:val>
                                            <p:strVal val="#ppt_x"/>
                                          </p:val>
                                        </p:tav>
                                      </p:tavLst>
                                    </p:anim>
                                    <p:anim calcmode="lin" valueType="num">
                                      <p:cBhvr additive="base">
                                        <p:cTn id="20" dur="500" fill="hold"/>
                                        <p:tgtEl>
                                          <p:spTgt spid="1505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2" grpId="0" animBg="1" autoUpdateAnimBg="0"/>
      <p:bldP spid="150533" grpId="0" animBg="1" autoUpdateAnimBg="0"/>
      <p:bldP spid="150534" grpId="0" animBg="1"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765" y="102580"/>
            <a:ext cx="8590369"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Kingdom Statement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602007"/>
            <a:ext cx="9144000" cy="392241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dirty="0">
                <a:solidFill>
                  <a:srgbClr val="FFFFFF"/>
                </a:solidFill>
                <a:effectLst>
                  <a:glow rad="127000">
                    <a:srgbClr val="000000"/>
                  </a:glow>
                </a:effectLst>
                <a:latin typeface="Arial" charset="0"/>
                <a:ea typeface="ＭＳ Ｐゴシック" charset="0"/>
                <a:cs typeface="ＭＳ Ｐゴシック" charset="0"/>
              </a:rPr>
              <a:t>Christ will hand His kingdom over to the Father so that the Triune God will be shown sovereign over everything (15:27b-28), including believers with resurrected bodies (15:50).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dirty="0">
                <a:solidFill>
                  <a:srgbClr val="FFFFFF"/>
                </a:solidFill>
                <a:cs typeface="Arial" charset="0"/>
              </a:rPr>
              <a:t>27b</a:t>
            </a:r>
          </a:p>
        </p:txBody>
      </p:sp>
      <p:sp>
        <p:nvSpPr>
          <p:cNvPr id="7" name="Rectangle 2">
            <a:extLst>
              <a:ext uri="{FF2B5EF4-FFF2-40B4-BE49-F238E27FC236}">
                <a16:creationId xmlns:a16="http://schemas.microsoft.com/office/drawing/2014/main" id="{F28ADD0C-CE43-6641-932E-6543F02D30BD}"/>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Corinthians</a:t>
            </a:r>
          </a:p>
        </p:txBody>
      </p:sp>
    </p:spTree>
    <p:extLst>
      <p:ext uri="{BB962C8B-B14F-4D97-AF65-F5344CB8AC3E}">
        <p14:creationId xmlns:p14="http://schemas.microsoft.com/office/powerpoint/2010/main" val="235873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4" name="Picture 102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4192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3235" name="Rectangle 1027"/>
          <p:cNvSpPr>
            <a:spLocks noGrp="1" noChangeArrowheads="1"/>
          </p:cNvSpPr>
          <p:nvPr>
            <p:ph type="title" idx="4294967295"/>
          </p:nvPr>
        </p:nvSpPr>
        <p:spPr>
          <a:xfrm>
            <a:off x="-3175" y="4437112"/>
            <a:ext cx="9144000" cy="1143000"/>
          </a:xfrm>
        </p:spPr>
        <p:txBody>
          <a:bodyPr/>
          <a:lstStyle/>
          <a:p>
            <a:pPr eaLnBrk="1" hangingPunct="1"/>
            <a:r>
              <a:rPr lang="en-US" b="1" dirty="0">
                <a:solidFill>
                  <a:schemeClr val="bg1"/>
                </a:solidFill>
                <a:latin typeface="Arial" panose="020B0604020202020204" pitchFamily="34" charset="0"/>
                <a:ea typeface="ＭＳ Ｐゴシック" charset="0"/>
                <a:cs typeface="Arial" panose="020B0604020202020204" pitchFamily="34" charset="0"/>
              </a:rPr>
              <a:t>The Agora (Marketplace)</a:t>
            </a:r>
          </a:p>
        </p:txBody>
      </p:sp>
      <p:sp>
        <p:nvSpPr>
          <p:cNvPr id="223236" name="Text Box 1028"/>
          <p:cNvSpPr txBox="1">
            <a:spLocks noChangeArrowheads="1"/>
          </p:cNvSpPr>
          <p:nvPr/>
        </p:nvSpPr>
        <p:spPr bwMode="auto">
          <a:xfrm>
            <a:off x="8448675" y="0"/>
            <a:ext cx="692150" cy="4572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solidFill>
                  <a:schemeClr val="bg1"/>
                </a:solidFill>
              </a:rPr>
              <a:t>161</a:t>
            </a: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1026"/>
          <p:cNvSpPr>
            <a:spLocks noChangeArrowheads="1"/>
          </p:cNvSpPr>
          <p:nvPr/>
        </p:nvSpPr>
        <p:spPr bwMode="auto">
          <a:xfrm>
            <a:off x="-36512" y="5410200"/>
            <a:ext cx="9108504" cy="1447800"/>
          </a:xfrm>
          <a:prstGeom prst="rect">
            <a:avLst/>
          </a:prstGeom>
          <a:solidFill>
            <a:srgbClr val="FF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pic>
        <p:nvPicPr>
          <p:cNvPr id="225283" name="Picture 1027"/>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031" t="644" r="2435" b="816"/>
          <a:stretch/>
        </p:blipFill>
        <p:spPr bwMode="auto">
          <a:xfrm>
            <a:off x="-36512" y="0"/>
            <a:ext cx="9083158" cy="58564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3300" name="Text Box 1028"/>
          <p:cNvSpPr txBox="1">
            <a:spLocks noChangeArrowheads="1"/>
          </p:cNvSpPr>
          <p:nvPr/>
        </p:nvSpPr>
        <p:spPr bwMode="auto">
          <a:xfrm>
            <a:off x="228600" y="3429000"/>
            <a:ext cx="2362200" cy="1190625"/>
          </a:xfrm>
          <a:prstGeom prst="rect">
            <a:avLst/>
          </a:prstGeom>
          <a:solidFill>
            <a:schemeClr val="bg1"/>
          </a:solidFill>
          <a:ln w="9525">
            <a:noFill/>
            <a:miter lim="800000"/>
            <a:headEnd/>
            <a:tailEnd/>
          </a:ln>
          <a:effectLst>
            <a:outerShdw blurRad="63500" dist="29783" dir="1514402" algn="ctr" rotWithShape="0">
              <a:schemeClr val="tx1">
                <a:alpha val="74998"/>
              </a:schemeClr>
            </a:outerShdw>
          </a:effectLst>
        </p:spPr>
        <p:txBody>
          <a:bodyPr>
            <a:spAutoFit/>
          </a:bodyPr>
          <a:lstStyle/>
          <a:p>
            <a:pPr>
              <a:defRPr/>
            </a:pPr>
            <a:r>
              <a:rPr lang="en-US" sz="3600">
                <a:solidFill>
                  <a:srgbClr val="3333FF"/>
                </a:solidFill>
                <a:latin typeface="Arial"/>
                <a:ea typeface="+mn-ea"/>
                <a:cs typeface="Arial"/>
              </a:rPr>
              <a:t>Lawsuits </a:t>
            </a:r>
            <a:br>
              <a:rPr lang="en-US" sz="3600">
                <a:solidFill>
                  <a:srgbClr val="3333FF"/>
                </a:solidFill>
                <a:latin typeface="Arial"/>
                <a:ea typeface="+mn-ea"/>
                <a:cs typeface="Arial"/>
              </a:rPr>
            </a:br>
            <a:r>
              <a:rPr lang="en-US" sz="3600">
                <a:solidFill>
                  <a:srgbClr val="3333FF"/>
                </a:solidFill>
                <a:latin typeface="Arial"/>
                <a:ea typeface="+mn-ea"/>
                <a:cs typeface="Arial"/>
              </a:rPr>
              <a:t>1 Cor. 6</a:t>
            </a:r>
          </a:p>
        </p:txBody>
      </p:sp>
      <p:sp>
        <p:nvSpPr>
          <p:cNvPr id="183301" name="Text Box 1029"/>
          <p:cNvSpPr txBox="1">
            <a:spLocks noChangeArrowheads="1"/>
          </p:cNvSpPr>
          <p:nvPr/>
        </p:nvSpPr>
        <p:spPr bwMode="auto">
          <a:xfrm>
            <a:off x="3657600" y="4114800"/>
            <a:ext cx="2743200" cy="2289175"/>
          </a:xfrm>
          <a:prstGeom prst="rect">
            <a:avLst/>
          </a:prstGeom>
          <a:solidFill>
            <a:schemeClr val="bg1"/>
          </a:solidFill>
          <a:ln w="9525">
            <a:noFill/>
            <a:miter lim="800000"/>
            <a:headEnd/>
            <a:tailEnd/>
          </a:ln>
          <a:effectLst>
            <a:outerShdw blurRad="63500" dist="29783" dir="1514402" algn="ctr" rotWithShape="0">
              <a:schemeClr val="tx1">
                <a:alpha val="74998"/>
              </a:schemeClr>
            </a:outerShdw>
          </a:effectLst>
        </p:spPr>
        <p:txBody>
          <a:bodyPr>
            <a:spAutoFit/>
          </a:bodyPr>
          <a:lstStyle/>
          <a:p>
            <a:pPr>
              <a:defRPr/>
            </a:pPr>
            <a:r>
              <a:rPr lang="en-US" sz="3600">
                <a:solidFill>
                  <a:srgbClr val="3333FF"/>
                </a:solidFill>
                <a:latin typeface="Arial"/>
                <a:ea typeface="+mn-ea"/>
                <a:cs typeface="Arial"/>
              </a:rPr>
              <a:t>Paul at the judgment seat </a:t>
            </a:r>
          </a:p>
          <a:p>
            <a:pPr>
              <a:defRPr/>
            </a:pPr>
            <a:r>
              <a:rPr lang="en-US" sz="3600">
                <a:solidFill>
                  <a:srgbClr val="3333FF"/>
                </a:solidFill>
                <a:latin typeface="Arial"/>
                <a:ea typeface="+mn-ea"/>
                <a:cs typeface="Arial"/>
              </a:rPr>
              <a:t>Acts 18</a:t>
            </a:r>
          </a:p>
        </p:txBody>
      </p:sp>
      <p:sp>
        <p:nvSpPr>
          <p:cNvPr id="183302" name="Text Box 1030"/>
          <p:cNvSpPr txBox="1">
            <a:spLocks noChangeArrowheads="1"/>
          </p:cNvSpPr>
          <p:nvPr/>
        </p:nvSpPr>
        <p:spPr bwMode="auto">
          <a:xfrm>
            <a:off x="6324600" y="3962400"/>
            <a:ext cx="2362200" cy="641350"/>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defRPr/>
            </a:pPr>
            <a:r>
              <a:rPr lang="en-US" sz="3600">
                <a:solidFill>
                  <a:srgbClr val="FF0805"/>
                </a:solidFill>
                <a:latin typeface="Arial"/>
                <a:ea typeface="+mn-ea"/>
                <a:cs typeface="Arial"/>
              </a:rPr>
              <a:t>Bema</a:t>
            </a:r>
          </a:p>
        </p:txBody>
      </p:sp>
      <p:sp>
        <p:nvSpPr>
          <p:cNvPr id="225287" name="Rectangle 1031"/>
          <p:cNvSpPr>
            <a:spLocks noGrp="1" noChangeArrowheads="1"/>
          </p:cNvSpPr>
          <p:nvPr>
            <p:ph type="title" idx="4294967295"/>
          </p:nvPr>
        </p:nvSpPr>
        <p:spPr>
          <a:xfrm>
            <a:off x="76200" y="6248400"/>
            <a:ext cx="6096000" cy="533400"/>
          </a:xfrm>
        </p:spPr>
        <p:txBody>
          <a:bodyPr/>
          <a:lstStyle/>
          <a:p>
            <a:pPr algn="l" eaLnBrk="1" hangingPunct="1"/>
            <a:r>
              <a:rPr lang="en-US" sz="3600" b="1" dirty="0">
                <a:latin typeface="Arial" charset="0"/>
                <a:ea typeface="ＭＳ Ｐゴシック" charset="0"/>
                <a:cs typeface="Arial" charset="0"/>
              </a:rPr>
              <a:t>The Bema at Corinth</a:t>
            </a:r>
            <a:endParaRPr lang="en-US" sz="3600" dirty="0">
              <a:latin typeface="Arial" charset="0"/>
              <a:ea typeface="ＭＳ Ｐゴシック" charset="0"/>
              <a:cs typeface="Arial" charset="0"/>
            </a:endParaRPr>
          </a:p>
        </p:txBody>
      </p:sp>
      <p:sp>
        <p:nvSpPr>
          <p:cNvPr id="225288" name="Rectangle 1032"/>
          <p:cNvSpPr>
            <a:spLocks noChangeArrowheads="1"/>
          </p:cNvSpPr>
          <p:nvPr/>
        </p:nvSpPr>
        <p:spPr bwMode="auto">
          <a:xfrm rot="-1260481">
            <a:off x="6553200" y="4267200"/>
            <a:ext cx="381000" cy="152400"/>
          </a:xfrm>
          <a:prstGeom prst="rect">
            <a:avLst/>
          </a:prstGeom>
          <a:solidFill>
            <a:srgbClr val="FF0000"/>
          </a:solidFill>
          <a:ln w="9525">
            <a:solidFill>
              <a:schemeClr val="tx1"/>
            </a:solidFill>
            <a:miter lim="800000"/>
            <a:headEnd/>
            <a:tailEnd/>
          </a:ln>
        </p:spPr>
        <p:txBody>
          <a:bodyPr wrap="none" anchor="ctr"/>
          <a:lstStyle/>
          <a:p>
            <a:endParaRPr lang="en-US">
              <a:cs typeface="Arial" charset="0"/>
            </a:endParaRPr>
          </a:p>
        </p:txBody>
      </p:sp>
      <p:sp>
        <p:nvSpPr>
          <p:cNvPr id="225289" name="Text Box 1033"/>
          <p:cNvSpPr txBox="1">
            <a:spLocks noChangeArrowheads="1"/>
          </p:cNvSpPr>
          <p:nvPr/>
        </p:nvSpPr>
        <p:spPr bwMode="auto">
          <a:xfrm>
            <a:off x="8680450" y="0"/>
            <a:ext cx="692150" cy="4572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solidFill>
                  <a:schemeClr val="bg1"/>
                </a:solidFill>
                <a:cs typeface="Arial" charset="0"/>
              </a:rPr>
              <a:t>161</a:t>
            </a:r>
            <a:endParaRPr lang="en-US">
              <a:cs typeface="Arial"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7330" name="Text Box 7"/>
          <p:cNvSpPr txBox="1">
            <a:spLocks noChangeArrowheads="1"/>
          </p:cNvSpPr>
          <p:nvPr/>
        </p:nvSpPr>
        <p:spPr bwMode="auto">
          <a:xfrm>
            <a:off x="7732713" y="76200"/>
            <a:ext cx="1468437"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eaLnBrk="1" hangingPunct="1"/>
            <a:r>
              <a:rPr lang="en-US">
                <a:solidFill>
                  <a:srgbClr val="000000"/>
                </a:solidFill>
                <a:cs typeface="Arial" charset="0"/>
              </a:rPr>
              <a:t>159-159z</a:t>
            </a:r>
            <a:endParaRPr lang="en-US" b="0">
              <a:solidFill>
                <a:srgbClr val="000000"/>
              </a:solidFill>
              <a:cs typeface="Arial" charset="0"/>
            </a:endParaRPr>
          </a:p>
        </p:txBody>
      </p:sp>
      <p:sp>
        <p:nvSpPr>
          <p:cNvPr id="18441" name="Text Box 9"/>
          <p:cNvSpPr txBox="1">
            <a:spLocks noChangeArrowheads="1"/>
          </p:cNvSpPr>
          <p:nvPr/>
        </p:nvSpPr>
        <p:spPr bwMode="auto">
          <a:xfrm>
            <a:off x="152400" y="990600"/>
            <a:ext cx="8763000" cy="1570038"/>
          </a:xfrm>
          <a:prstGeom prst="rect">
            <a:avLst/>
          </a:prstGeom>
          <a:solidFill>
            <a:schemeClr val="tx2"/>
          </a:solidFill>
          <a:ln w="9525">
            <a:solidFill>
              <a:schemeClr val="tx1"/>
            </a:solidFill>
            <a:miter lim="800000"/>
            <a:headEnd/>
            <a:tailEnd/>
          </a:ln>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dirty="0">
                <a:solidFill>
                  <a:srgbClr val="FFFFFF"/>
                </a:solidFill>
                <a:cs typeface="Arial" charset="0"/>
              </a:rPr>
              <a:t>(</a:t>
            </a:r>
            <a:r>
              <a:rPr lang="en-US" altLang="zh-CN" dirty="0" err="1">
                <a:solidFill>
                  <a:srgbClr val="FFFFFF"/>
                </a:solidFill>
                <a:cs typeface="Arial" charset="0"/>
              </a:rPr>
              <a:t>Chs</a:t>
            </a:r>
            <a:r>
              <a:rPr lang="en-US" altLang="zh-CN" dirty="0">
                <a:solidFill>
                  <a:srgbClr val="FFFFFF"/>
                </a:solidFill>
                <a:cs typeface="Arial" charset="0"/>
              </a:rPr>
              <a:t>. 1–4) Paul answers Chloe</a:t>
            </a:r>
            <a:r>
              <a:rPr lang="fr-FR" altLang="zh-CN" dirty="0">
                <a:solidFill>
                  <a:srgbClr val="FFFFFF"/>
                </a:solidFill>
                <a:cs typeface="Arial" charset="0"/>
              </a:rPr>
              <a:t>'</a:t>
            </a:r>
            <a:r>
              <a:rPr lang="en-US" altLang="zh-CN" dirty="0">
                <a:solidFill>
                  <a:srgbClr val="FFFFFF"/>
                </a:solidFill>
                <a:cs typeface="Arial" charset="0"/>
              </a:rPr>
              <a:t>s report of divisions with the absurdity of exalting favorite teachers since their message is Christ crucified and minister simply as Christ</a:t>
            </a:r>
            <a:r>
              <a:rPr lang="fr-FR" altLang="zh-CN" dirty="0">
                <a:solidFill>
                  <a:srgbClr val="FFFFFF"/>
                </a:solidFill>
                <a:cs typeface="Arial" charset="0"/>
              </a:rPr>
              <a:t>'</a:t>
            </a:r>
            <a:r>
              <a:rPr lang="en-US" altLang="zh-CN" dirty="0">
                <a:solidFill>
                  <a:srgbClr val="FFFFFF"/>
                </a:solidFill>
                <a:cs typeface="Arial" charset="0"/>
              </a:rPr>
              <a:t>s humble servants to convince the church to humble itself. </a:t>
            </a:r>
          </a:p>
        </p:txBody>
      </p:sp>
      <p:sp>
        <p:nvSpPr>
          <p:cNvPr id="18442" name="Text Box 10"/>
          <p:cNvSpPr txBox="1">
            <a:spLocks noChangeArrowheads="1"/>
          </p:cNvSpPr>
          <p:nvPr/>
        </p:nvSpPr>
        <p:spPr bwMode="auto">
          <a:xfrm>
            <a:off x="152400" y="3013075"/>
            <a:ext cx="8763000" cy="1562100"/>
          </a:xfrm>
          <a:prstGeom prst="rect">
            <a:avLst/>
          </a:prstGeom>
          <a:solidFill>
            <a:schemeClr val="tx2"/>
          </a:solidFill>
          <a:ln w="9525">
            <a:solidFill>
              <a:schemeClr val="tx1"/>
            </a:solidFill>
            <a:miter lim="800000"/>
            <a:headEnd/>
            <a:tailEnd/>
          </a:ln>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a:solidFill>
                  <a:srgbClr val="FFFFFF"/>
                </a:solidFill>
                <a:cs typeface="Arial" charset="0"/>
              </a:rPr>
              <a:t>(Chs. 5–6) Paul answers the report of disorders in immorality and lawsuits to enable the Corinthian believers to realize that God has given them ability to make wise decisions to exercise church discipline.</a:t>
            </a:r>
            <a:r>
              <a:rPr lang="en-US" altLang="zh-CN" b="0">
                <a:solidFill>
                  <a:srgbClr val="FFFFFF"/>
                </a:solidFill>
                <a:cs typeface="Arial" charset="0"/>
              </a:rPr>
              <a:t> </a:t>
            </a:r>
            <a:endParaRPr lang="en-US" b="0">
              <a:solidFill>
                <a:srgbClr val="FFFFFF"/>
              </a:solidFill>
              <a:cs typeface="Arial" charset="0"/>
            </a:endParaRPr>
          </a:p>
        </p:txBody>
      </p:sp>
      <p:sp>
        <p:nvSpPr>
          <p:cNvPr id="18443" name="Text Box 11"/>
          <p:cNvSpPr txBox="1">
            <a:spLocks noChangeArrowheads="1"/>
          </p:cNvSpPr>
          <p:nvPr/>
        </p:nvSpPr>
        <p:spPr bwMode="auto">
          <a:xfrm>
            <a:off x="152400" y="5029200"/>
            <a:ext cx="8763000" cy="1196975"/>
          </a:xfrm>
          <a:prstGeom prst="rect">
            <a:avLst/>
          </a:prstGeom>
          <a:solidFill>
            <a:schemeClr val="tx2"/>
          </a:solidFill>
          <a:ln w="9525">
            <a:solidFill>
              <a:schemeClr val="tx1"/>
            </a:solidFill>
            <a:miter lim="800000"/>
            <a:headEnd/>
            <a:tailEnd/>
          </a:ln>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a:solidFill>
                  <a:srgbClr val="FFFFFF"/>
                </a:solidFill>
                <a:cs typeface="Arial" charset="0"/>
              </a:rPr>
              <a:t>(Chs. 7–16) Paul answers questions posed by the church about doctrinal difficulties the believers faced to enable them to make sanctification practical.</a:t>
            </a:r>
            <a:endParaRPr lang="en-US" b="0">
              <a:solidFill>
                <a:srgbClr val="FFFFFF"/>
              </a:solidFill>
              <a:cs typeface="Arial" charset="0"/>
            </a:endParaRPr>
          </a:p>
        </p:txBody>
      </p:sp>
      <p:sp>
        <p:nvSpPr>
          <p:cNvPr id="227334" name="Rectangle 12"/>
          <p:cNvSpPr>
            <a:spLocks noGrp="1" noChangeArrowheads="1"/>
          </p:cNvSpPr>
          <p:nvPr>
            <p:ph type="title" idx="4294967295"/>
          </p:nvPr>
        </p:nvSpPr>
        <p:spPr>
          <a:xfrm>
            <a:off x="0" y="0"/>
            <a:ext cx="5562600" cy="519113"/>
          </a:xfrm>
          <a:solidFill>
            <a:srgbClr val="000000"/>
          </a:solidFill>
        </p:spPr>
        <p:txBody>
          <a:bodyPr anchor="t">
            <a:spAutoFit/>
          </a:bodyPr>
          <a:lstStyle/>
          <a:p>
            <a:pPr algn="ctr" eaLnBrk="1" hangingPunct="1"/>
            <a:r>
              <a:rPr lang="en-US" sz="2800" b="1">
                <a:solidFill>
                  <a:srgbClr val="FFFFFF"/>
                </a:solidFill>
                <a:latin typeface="Arial" charset="0"/>
                <a:ea typeface="SimSun" charset="0"/>
                <a:cs typeface="SimSun" charset="0"/>
              </a:rPr>
              <a:t>Outline of 1 Corinthians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8441"/>
                                        </p:tgtEl>
                                        <p:attrNameLst>
                                          <p:attrName>style.visibility</p:attrName>
                                        </p:attrNameLst>
                                      </p:cBhvr>
                                      <p:to>
                                        <p:strVal val="visible"/>
                                      </p:to>
                                    </p:set>
                                    <p:anim calcmode="lin" valueType="num">
                                      <p:cBhvr additive="base">
                                        <p:cTn id="7" dur="500" fill="hold"/>
                                        <p:tgtEl>
                                          <p:spTgt spid="18441"/>
                                        </p:tgtEl>
                                        <p:attrNameLst>
                                          <p:attrName>ppt_x</p:attrName>
                                        </p:attrNameLst>
                                      </p:cBhvr>
                                      <p:tavLst>
                                        <p:tav tm="0">
                                          <p:val>
                                            <p:strVal val="#ppt_x"/>
                                          </p:val>
                                        </p:tav>
                                        <p:tav tm="100000">
                                          <p:val>
                                            <p:strVal val="#ppt_x"/>
                                          </p:val>
                                        </p:tav>
                                      </p:tavLst>
                                    </p:anim>
                                    <p:anim calcmode="lin" valueType="num">
                                      <p:cBhvr additive="base">
                                        <p:cTn id="8" dur="500" fill="hold"/>
                                        <p:tgtEl>
                                          <p:spTgt spid="18441"/>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8442"/>
                                        </p:tgtEl>
                                        <p:attrNameLst>
                                          <p:attrName>style.visibility</p:attrName>
                                        </p:attrNameLst>
                                      </p:cBhvr>
                                      <p:to>
                                        <p:strVal val="visible"/>
                                      </p:to>
                                    </p:set>
                                    <p:anim calcmode="lin" valueType="num">
                                      <p:cBhvr additive="base">
                                        <p:cTn id="13" dur="500" fill="hold"/>
                                        <p:tgtEl>
                                          <p:spTgt spid="18442"/>
                                        </p:tgtEl>
                                        <p:attrNameLst>
                                          <p:attrName>ppt_x</p:attrName>
                                        </p:attrNameLst>
                                      </p:cBhvr>
                                      <p:tavLst>
                                        <p:tav tm="0">
                                          <p:val>
                                            <p:strVal val="#ppt_x"/>
                                          </p:val>
                                        </p:tav>
                                        <p:tav tm="100000">
                                          <p:val>
                                            <p:strVal val="#ppt_x"/>
                                          </p:val>
                                        </p:tav>
                                      </p:tavLst>
                                    </p:anim>
                                    <p:anim calcmode="lin" valueType="num">
                                      <p:cBhvr additive="base">
                                        <p:cTn id="14" dur="500" fill="hold"/>
                                        <p:tgtEl>
                                          <p:spTgt spid="18442"/>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8443"/>
                                        </p:tgtEl>
                                        <p:attrNameLst>
                                          <p:attrName>style.visibility</p:attrName>
                                        </p:attrNameLst>
                                      </p:cBhvr>
                                      <p:to>
                                        <p:strVal val="visible"/>
                                      </p:to>
                                    </p:set>
                                    <p:anim calcmode="lin" valueType="num">
                                      <p:cBhvr additive="base">
                                        <p:cTn id="19" dur="500" fill="hold"/>
                                        <p:tgtEl>
                                          <p:spTgt spid="18443"/>
                                        </p:tgtEl>
                                        <p:attrNameLst>
                                          <p:attrName>ppt_x</p:attrName>
                                        </p:attrNameLst>
                                      </p:cBhvr>
                                      <p:tavLst>
                                        <p:tav tm="0">
                                          <p:val>
                                            <p:strVal val="#ppt_x"/>
                                          </p:val>
                                        </p:tav>
                                        <p:tav tm="100000">
                                          <p:val>
                                            <p:strVal val="#ppt_x"/>
                                          </p:val>
                                        </p:tav>
                                      </p:tavLst>
                                    </p:anim>
                                    <p:anim calcmode="lin" valueType="num">
                                      <p:cBhvr additive="base">
                                        <p:cTn id="20" dur="500" fill="hold"/>
                                        <p:tgtEl>
                                          <p:spTgt spid="1844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1" grpId="0" animBg="1" autoUpdateAnimBg="0"/>
      <p:bldP spid="18442" grpId="0" animBg="1" autoUpdateAnimBg="0"/>
      <p:bldP spid="18443" grpId="0" animBg="1"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F5F93C4-792B-982F-D6BD-F9C90F39AF61}"/>
            </a:ext>
          </a:extLst>
        </p:cNvPr>
        <p:cNvGrpSpPr/>
        <p:nvPr/>
      </p:nvGrpSpPr>
      <p:grpSpPr>
        <a:xfrm>
          <a:off x="0" y="0"/>
          <a:ext cx="0" cy="0"/>
          <a:chOff x="0" y="0"/>
          <a:chExt cx="0" cy="0"/>
        </a:xfrm>
      </p:grpSpPr>
      <p:pic>
        <p:nvPicPr>
          <p:cNvPr id="4098" name="Picture 2" descr="https://i1.wp.com/love-quotes-and-quotations.com/wp-content/uploads/2018/12/Inspiring-Quotes-About-Being-Different.jpg?fit=681%2C432&amp;ssl=1">
            <a:extLst>
              <a:ext uri="{FF2B5EF4-FFF2-40B4-BE49-F238E27FC236}">
                <a16:creationId xmlns:a16="http://schemas.microsoft.com/office/drawing/2014/main" id="{FE0DDACB-5200-B9B5-A41C-60AF468013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837" y="-9082"/>
            <a:ext cx="8648700" cy="54864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EDDCBFC5-5AFA-DECD-6E39-18B8532FA330}"/>
              </a:ext>
            </a:extLst>
          </p:cNvPr>
          <p:cNvSpPr txBox="1">
            <a:spLocks noChangeArrowheads="1"/>
          </p:cNvSpPr>
          <p:nvPr/>
        </p:nvSpPr>
        <p:spPr bwMode="auto">
          <a:xfrm>
            <a:off x="36512" y="4222278"/>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Corinthians</a:t>
            </a:r>
          </a:p>
        </p:txBody>
      </p:sp>
      <p:sp>
        <p:nvSpPr>
          <p:cNvPr id="900098" name="Rectangle 2">
            <a:extLst>
              <a:ext uri="{FF2B5EF4-FFF2-40B4-BE49-F238E27FC236}">
                <a16:creationId xmlns:a16="http://schemas.microsoft.com/office/drawing/2014/main" id="{2F0F9BEB-70D9-A3CD-B165-015C8E8983A7}"/>
              </a:ext>
            </a:extLst>
          </p:cNvPr>
          <p:cNvSpPr>
            <a:spLocks noGrp="1" noChangeArrowheads="1"/>
          </p:cNvSpPr>
          <p:nvPr>
            <p:ph type="ctrTitle"/>
          </p:nvPr>
        </p:nvSpPr>
        <p:spPr>
          <a:xfrm>
            <a:off x="0" y="-37782"/>
            <a:ext cx="9120187" cy="1954614"/>
          </a:xfrm>
          <a:solidFill>
            <a:schemeClr val="tx1"/>
          </a:solidFill>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Be Different </a:t>
            </a:r>
          </a:p>
        </p:txBody>
      </p:sp>
      <p:sp>
        <p:nvSpPr>
          <p:cNvPr id="5" name="Text Box 5">
            <a:extLst>
              <a:ext uri="{FF2B5EF4-FFF2-40B4-BE49-F238E27FC236}">
                <a16:creationId xmlns:a16="http://schemas.microsoft.com/office/drawing/2014/main" id="{5E0A90B3-6B97-9D1C-AA63-629999BF822A}"/>
              </a:ext>
            </a:extLst>
          </p:cNvPr>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42557672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858E121-CADD-4EE8-5488-EA93A85ADB33}"/>
            </a:ext>
          </a:extLst>
        </p:cNvPr>
        <p:cNvGrpSpPr/>
        <p:nvPr/>
      </p:nvGrpSpPr>
      <p:grpSpPr>
        <a:xfrm>
          <a:off x="0" y="0"/>
          <a:ext cx="0" cy="0"/>
          <a:chOff x="0" y="0"/>
          <a:chExt cx="0" cy="0"/>
        </a:xfrm>
      </p:grpSpPr>
      <p:pic>
        <p:nvPicPr>
          <p:cNvPr id="12290" name="Picture 2" descr="http://argentcapital.com/wp-content/uploads/2017/08/herd-mentality_resized4web.jpg">
            <a:extLst>
              <a:ext uri="{FF2B5EF4-FFF2-40B4-BE49-F238E27FC236}">
                <a16:creationId xmlns:a16="http://schemas.microsoft.com/office/drawing/2014/main" id="{F67D32A3-E972-ECAC-CFEC-FB9D89CA6F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9413"/>
            <a:ext cx="9144000" cy="6099175"/>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a:extLst>
              <a:ext uri="{FF2B5EF4-FFF2-40B4-BE49-F238E27FC236}">
                <a16:creationId xmlns:a16="http://schemas.microsoft.com/office/drawing/2014/main" id="{0F571CBC-5BDD-511F-378F-C990895CCB4C}"/>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a:extLst>
              <a:ext uri="{FF2B5EF4-FFF2-40B4-BE49-F238E27FC236}">
                <a16:creationId xmlns:a16="http://schemas.microsoft.com/office/drawing/2014/main" id="{7184B217-7D55-24A9-5B83-141B1839DF1E}"/>
              </a:ext>
            </a:extLst>
          </p:cNvPr>
          <p:cNvSpPr>
            <a:spLocks noGrp="1" noChangeArrowheads="1"/>
          </p:cNvSpPr>
          <p:nvPr>
            <p:ph type="ctrTitle"/>
          </p:nvPr>
        </p:nvSpPr>
        <p:spPr>
          <a:xfrm>
            <a:off x="0" y="36830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Herd Mentality</a:t>
            </a:r>
          </a:p>
        </p:txBody>
      </p:sp>
      <p:sp>
        <p:nvSpPr>
          <p:cNvPr id="5" name="Rectangle 2">
            <a:extLst>
              <a:ext uri="{FF2B5EF4-FFF2-40B4-BE49-F238E27FC236}">
                <a16:creationId xmlns:a16="http://schemas.microsoft.com/office/drawing/2014/main" id="{0B7CD74A-0D89-A2AF-6E7B-C124A794B228}"/>
              </a:ext>
            </a:extLst>
          </p:cNvPr>
          <p:cNvSpPr txBox="1">
            <a:spLocks noChangeArrowheads="1"/>
          </p:cNvSpPr>
          <p:nvPr/>
        </p:nvSpPr>
        <p:spPr bwMode="auto">
          <a:xfrm>
            <a:off x="-36095" y="5770479"/>
            <a:ext cx="9143999" cy="10801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1 Corinthians</a:t>
            </a:r>
          </a:p>
        </p:txBody>
      </p:sp>
    </p:spTree>
    <p:extLst>
      <p:ext uri="{BB962C8B-B14F-4D97-AF65-F5344CB8AC3E}">
        <p14:creationId xmlns:p14="http://schemas.microsoft.com/office/powerpoint/2010/main" val="5476620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Be Different</a:t>
            </a:r>
          </a:p>
        </p:txBody>
      </p:sp>
      <p:pic>
        <p:nvPicPr>
          <p:cNvPr id="5122" name="Picture 2" descr="https://www.duncanjonesnz.com/wp-content/uploads/2017/07/dare-to-be-different.png">
            <a:extLst>
              <a:ext uri="{FF2B5EF4-FFF2-40B4-BE49-F238E27FC236}">
                <a16:creationId xmlns:a16="http://schemas.microsoft.com/office/drawing/2014/main" id="{42BE9C3C-9286-284C-9E37-C61764E7B1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114192"/>
            <a:ext cx="8255000" cy="551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18790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86F36EF-E37D-F946-94EA-FC0D9BB4E0CB}"/>
              </a:ext>
            </a:extLst>
          </p:cNvPr>
          <p:cNvGrpSpPr/>
          <p:nvPr/>
        </p:nvGrpSpPr>
        <p:grpSpPr>
          <a:xfrm>
            <a:off x="696154" y="0"/>
            <a:ext cx="7718425" cy="6858000"/>
            <a:chOff x="696154" y="0"/>
            <a:chExt cx="7718425" cy="6858000"/>
          </a:xfrm>
        </p:grpSpPr>
        <p:pic>
          <p:nvPicPr>
            <p:cNvPr id="1026" name="Picture 2" descr="https://strangerwall.files.wordpress.com/2014/11/wpid-be_different-wallpaper-10435403.jpg">
              <a:extLst>
                <a:ext uri="{FF2B5EF4-FFF2-40B4-BE49-F238E27FC236}">
                  <a16:creationId xmlns:a16="http://schemas.microsoft.com/office/drawing/2014/main" id="{814990B8-DFED-4C4E-AEBE-C7D594EA36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154" y="0"/>
              <a:ext cx="77184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strangerwall.files.wordpress.com/2014/11/wpid-be_different-wallpaper-10435403.jpg">
              <a:extLst>
                <a:ext uri="{FF2B5EF4-FFF2-40B4-BE49-F238E27FC236}">
                  <a16:creationId xmlns:a16="http://schemas.microsoft.com/office/drawing/2014/main" id="{81FD15B8-CCB3-0249-A006-82F26D7321B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4255"/>
            <a:stretch/>
          </p:blipFill>
          <p:spPr bwMode="auto">
            <a:xfrm>
              <a:off x="696154" y="899216"/>
              <a:ext cx="7718425" cy="2451373"/>
            </a:xfrm>
            <a:prstGeom prst="rect">
              <a:avLst/>
            </a:prstGeom>
            <a:noFill/>
            <a:extLst>
              <a:ext uri="{909E8E84-426E-40DD-AFC4-6F175D3DCCD1}">
                <a14:hiddenFill xmlns:a14="http://schemas.microsoft.com/office/drawing/2010/main">
                  <a:solidFill>
                    <a:srgbClr val="FFFFFF"/>
                  </a:solidFill>
                </a14:hiddenFill>
              </a:ext>
            </a:extLst>
          </p:spPr>
        </p:pic>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8520" y="2124902"/>
            <a:ext cx="9143999" cy="1080120"/>
          </a:xfrm>
          <a:effectLst/>
        </p:spPr>
        <p:txBody>
          <a:bodyPr/>
          <a:lstStyle/>
          <a:p>
            <a:pPr>
              <a:defRPr/>
            </a:pPr>
            <a:r>
              <a:rPr lang="en-US" sz="6600" b="1" dirty="0">
                <a:solidFill>
                  <a:srgbClr val="C00000"/>
                </a:solidFill>
                <a:effectLst>
                  <a:glow rad="127000">
                    <a:schemeClr val="bg1"/>
                  </a:glow>
                </a:effectLst>
                <a:latin typeface="Arial" charset="0"/>
                <a:ea typeface="ＭＳ Ｐゴシック" charset="0"/>
                <a:cs typeface="ＭＳ Ｐゴシック" charset="0"/>
              </a:rPr>
              <a:t>Be different.</a:t>
            </a:r>
          </a:p>
        </p:txBody>
      </p:sp>
    </p:spTree>
    <p:extLst>
      <p:ext uri="{BB962C8B-B14F-4D97-AF65-F5344CB8AC3E}">
        <p14:creationId xmlns:p14="http://schemas.microsoft.com/office/powerpoint/2010/main" val="1120760198"/>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CD26C4D-E2B9-704A-9D4E-E9EA19CCAAB5}"/>
              </a:ext>
            </a:extLst>
          </p:cNvPr>
          <p:cNvGrpSpPr/>
          <p:nvPr/>
        </p:nvGrpSpPr>
        <p:grpSpPr>
          <a:xfrm rot="10800000">
            <a:off x="696154" y="0"/>
            <a:ext cx="7718425" cy="6858000"/>
            <a:chOff x="696154" y="0"/>
            <a:chExt cx="7718425" cy="6858000"/>
          </a:xfrm>
        </p:grpSpPr>
        <p:pic>
          <p:nvPicPr>
            <p:cNvPr id="5" name="Picture 2" descr="https://strangerwall.files.wordpress.com/2014/11/wpid-be_different-wallpaper-10435403.jpg">
              <a:extLst>
                <a:ext uri="{FF2B5EF4-FFF2-40B4-BE49-F238E27FC236}">
                  <a16:creationId xmlns:a16="http://schemas.microsoft.com/office/drawing/2014/main" id="{4D4D933B-DE2C-8A4D-8B4A-C282FF90F6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154" y="0"/>
              <a:ext cx="77184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strangerwall.files.wordpress.com/2014/11/wpid-be_different-wallpaper-10435403.jpg">
              <a:extLst>
                <a:ext uri="{FF2B5EF4-FFF2-40B4-BE49-F238E27FC236}">
                  <a16:creationId xmlns:a16="http://schemas.microsoft.com/office/drawing/2014/main" id="{D3405E74-B159-D64D-AAE5-677EC4245F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4255"/>
            <a:stretch/>
          </p:blipFill>
          <p:spPr bwMode="auto">
            <a:xfrm>
              <a:off x="696154" y="899216"/>
              <a:ext cx="7718425" cy="2451373"/>
            </a:xfrm>
            <a:prstGeom prst="rect">
              <a:avLst/>
            </a:prstGeom>
            <a:noFill/>
            <a:extLst>
              <a:ext uri="{909E8E84-426E-40DD-AFC4-6F175D3DCCD1}">
                <a14:hiddenFill xmlns:a14="http://schemas.microsoft.com/office/drawing/2010/main">
                  <a:solidFill>
                    <a:srgbClr val="FFFFFF"/>
                  </a:solidFill>
                </a14:hiddenFill>
              </a:ext>
            </a:extLst>
          </p:spPr>
        </p:pic>
      </p:grpSp>
      <p:sp>
        <p:nvSpPr>
          <p:cNvPr id="900098" name="Rectangle 2"/>
          <p:cNvSpPr>
            <a:spLocks noGrp="1" noChangeArrowheads="1"/>
          </p:cNvSpPr>
          <p:nvPr>
            <p:ph type="ctrTitle"/>
          </p:nvPr>
        </p:nvSpPr>
        <p:spPr>
          <a:xfrm rot="10800000">
            <a:off x="-16634" y="3717032"/>
            <a:ext cx="9144000" cy="769349"/>
          </a:xfrm>
          <a:noFill/>
          <a:ln>
            <a:noFill/>
          </a:ln>
          <a:effectLst/>
        </p:spPr>
        <p:txBody>
          <a:bodyPr vert="horz" wrap="square" lIns="91440" tIns="45720" rIns="91440" bIns="45720" numCol="1" anchor="ctr" anchorCtr="0" compatLnSpc="1">
            <a:prstTxWarp prst="textNoShape">
              <a:avLst/>
            </a:prstTxWarp>
          </a:bodyPr>
          <a:lstStyle/>
          <a:p>
            <a:r>
              <a:rPr lang="en-US" sz="6600" b="1" dirty="0">
                <a:solidFill>
                  <a:srgbClr val="C00000"/>
                </a:solidFill>
                <a:effectLst>
                  <a:glow rad="127000">
                    <a:schemeClr val="bg1"/>
                  </a:glow>
                </a:effectLst>
                <a:latin typeface="Arial" charset="0"/>
                <a:ea typeface="ＭＳ Ｐゴシック" charset="0"/>
              </a:rPr>
              <a:t>Be Different</a:t>
            </a:r>
          </a:p>
        </p:txBody>
      </p:sp>
    </p:spTree>
    <p:extLst>
      <p:ext uri="{BB962C8B-B14F-4D97-AF65-F5344CB8AC3E}">
        <p14:creationId xmlns:p14="http://schemas.microsoft.com/office/powerpoint/2010/main" val="33489321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“Different” in this book means better.</a:t>
            </a:r>
          </a:p>
        </p:txBody>
      </p:sp>
      <p:pic>
        <p:nvPicPr>
          <p:cNvPr id="16386" name="Picture 2" descr="http://www.betterphotography.in/wp-content/contest_uploads/2/0005632/2_0005632_000113.jpg">
            <a:extLst>
              <a:ext uri="{FF2B5EF4-FFF2-40B4-BE49-F238E27FC236}">
                <a16:creationId xmlns:a16="http://schemas.microsoft.com/office/drawing/2014/main" id="{CB57F55C-DF85-2E4A-B1F0-5CA29D2B63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04916"/>
            <a:ext cx="9144000" cy="5711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3297735"/>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788432-5D34-8535-EA34-1F626F2688C0}"/>
            </a:ext>
          </a:extLst>
        </p:cNvPr>
        <p:cNvGrpSpPr/>
        <p:nvPr/>
      </p:nvGrpSpPr>
      <p:grpSpPr>
        <a:xfrm>
          <a:off x="0" y="0"/>
          <a:ext cx="0" cy="0"/>
          <a:chOff x="0" y="0"/>
          <a:chExt cx="0" cy="0"/>
        </a:xfrm>
      </p:grpSpPr>
      <p:pic>
        <p:nvPicPr>
          <p:cNvPr id="9218" name="Picture 2" descr="https://images.martechadvisor.com/images/uploads/content_images/be_different_57f7c1ee70eab.jpg">
            <a:extLst>
              <a:ext uri="{FF2B5EF4-FFF2-40B4-BE49-F238E27FC236}">
                <a16:creationId xmlns:a16="http://schemas.microsoft.com/office/drawing/2014/main" id="{4B969D31-85E6-5FB1-B8A8-53314A7F96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4" y="13360"/>
            <a:ext cx="9144000" cy="608806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a:extLst>
              <a:ext uri="{FF2B5EF4-FFF2-40B4-BE49-F238E27FC236}">
                <a16:creationId xmlns:a16="http://schemas.microsoft.com/office/drawing/2014/main" id="{DC64D9CD-38EB-51F7-2FE4-EF5F52704A80}"/>
              </a:ext>
            </a:extLst>
          </p:cNvPr>
          <p:cNvSpPr>
            <a:spLocks noGrp="1" noChangeArrowheads="1"/>
          </p:cNvSpPr>
          <p:nvPr>
            <p:ph type="ctrTitle"/>
          </p:nvPr>
        </p:nvSpPr>
        <p:spPr>
          <a:xfrm>
            <a:off x="3347864" y="2688407"/>
            <a:ext cx="5796136" cy="3413016"/>
          </a:xfrm>
          <a:effectLst>
            <a:outerShdw blurRad="63500" dist="35921" dir="2700000" algn="ctr" rotWithShape="0">
              <a:schemeClr val="tx2">
                <a:alpha val="74998"/>
              </a:schemeClr>
            </a:outerShdw>
          </a:effectLst>
        </p:spPr>
        <p:txBody>
          <a:bodyPr anchor="t"/>
          <a:lstStyle/>
          <a:p>
            <a:pPr>
              <a:defRPr/>
            </a:pPr>
            <a:r>
              <a:rPr lang="en-SG" sz="5400" b="1" dirty="0">
                <a:effectLst>
                  <a:glow rad="127000">
                    <a:schemeClr val="tx1"/>
                  </a:glow>
                </a:effectLst>
                <a:latin typeface="Arial" charset="0"/>
                <a:ea typeface="ＭＳ Ｐゴシック" charset="0"/>
                <a:cs typeface="ＭＳ Ｐゴシック" charset="0"/>
              </a:rPr>
              <a:t>How should we be </a:t>
            </a:r>
            <a:r>
              <a:rPr lang="en-SG" sz="6600" b="1" dirty="0">
                <a:solidFill>
                  <a:srgbClr val="FFFF00"/>
                </a:solidFill>
                <a:effectLst>
                  <a:glow rad="127000">
                    <a:schemeClr val="tx1"/>
                  </a:glow>
                </a:effectLst>
                <a:latin typeface="Arial" charset="0"/>
                <a:ea typeface="ＭＳ Ｐゴシック" charset="0"/>
                <a:cs typeface="ＭＳ Ｐゴシック" charset="0"/>
              </a:rPr>
              <a:t>different</a:t>
            </a:r>
            <a:r>
              <a:rPr lang="en-SG" sz="5400" b="1" dirty="0">
                <a:effectLst>
                  <a:glow rad="127000">
                    <a:schemeClr val="tx1"/>
                  </a:glow>
                </a:effectLst>
                <a:latin typeface="Arial" charset="0"/>
                <a:ea typeface="ＭＳ Ｐゴシック" charset="0"/>
                <a:cs typeface="ＭＳ Ｐゴシック" charset="0"/>
              </a:rPr>
              <a:t> </a:t>
            </a:r>
            <a:r>
              <a:rPr lang="en-SG" sz="4800" b="1" dirty="0">
                <a:effectLst>
                  <a:glow rad="127000">
                    <a:schemeClr val="tx1"/>
                  </a:glow>
                </a:effectLst>
                <a:latin typeface="Arial" charset="0"/>
                <a:ea typeface="ＭＳ Ｐゴシック" charset="0"/>
                <a:cs typeface="ＭＳ Ｐゴシック" charset="0"/>
              </a:rPr>
              <a:t>from unbelievers</a:t>
            </a:r>
            <a:r>
              <a:rPr lang="en-US" sz="4800" b="1" dirty="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42390B13-5884-96F9-2097-DA6CE5181FA4}"/>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Corinthians</a:t>
            </a:r>
          </a:p>
        </p:txBody>
      </p:sp>
    </p:spTree>
    <p:extLst>
      <p:ext uri="{BB962C8B-B14F-4D97-AF65-F5344CB8AC3E}">
        <p14:creationId xmlns:p14="http://schemas.microsoft.com/office/powerpoint/2010/main" val="2965777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Covenant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751905" y="1602007"/>
            <a:ext cx="756917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dirty="0">
                <a:solidFill>
                  <a:srgbClr val="FFFFFF"/>
                </a:solidFill>
                <a:effectLst>
                  <a:glow rad="127000">
                    <a:srgbClr val="000000"/>
                  </a:glow>
                </a:effectLst>
                <a:latin typeface="Arial" charset="0"/>
                <a:ea typeface="ＭＳ Ｐゴシック" charset="0"/>
                <a:cs typeface="ＭＳ Ｐゴシック" charset="0"/>
              </a:rPr>
              <a:t>The way to celebrate the Lord’s Supper in a worthy manner is to look forward by proclaiming Christ’s second coming to enact the New Covenant (11:26).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dirty="0">
                <a:solidFill>
                  <a:srgbClr val="FFFFFF"/>
                </a:solidFill>
                <a:cs typeface="Arial" charset="0"/>
              </a:rPr>
              <a:t>27b</a:t>
            </a:r>
          </a:p>
        </p:txBody>
      </p:sp>
      <p:sp>
        <p:nvSpPr>
          <p:cNvPr id="7" name="Rectangle 2">
            <a:extLst>
              <a:ext uri="{FF2B5EF4-FFF2-40B4-BE49-F238E27FC236}">
                <a16:creationId xmlns:a16="http://schemas.microsoft.com/office/drawing/2014/main" id="{DE39A51B-37B5-544A-A179-57EE832EF8B4}"/>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Corinthians</a:t>
            </a:r>
          </a:p>
        </p:txBody>
      </p:sp>
    </p:spTree>
    <p:extLst>
      <p:ext uri="{BB962C8B-B14F-4D97-AF65-F5344CB8AC3E}">
        <p14:creationId xmlns:p14="http://schemas.microsoft.com/office/powerpoint/2010/main" val="445354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Background</a:t>
            </a:r>
          </a:p>
        </p:txBody>
      </p:sp>
      <p:pic>
        <p:nvPicPr>
          <p:cNvPr id="8194" name="Picture 2" descr="https://media1.mensxp.com/media/content/2017/Dec/famous-people-who-dared-to-be-different-1400x653-1512138418_1100x513.jpg">
            <a:extLst>
              <a:ext uri="{FF2B5EF4-FFF2-40B4-BE49-F238E27FC236}">
                <a16:creationId xmlns:a16="http://schemas.microsoft.com/office/drawing/2014/main" id="{D94225D9-5582-B440-A840-A4A2CB72FF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6988"/>
            <a:ext cx="9144000" cy="4264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13991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112245"/>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God put the Corinthian believers in their dark city to shine as his light.</a:t>
            </a:r>
          </a:p>
        </p:txBody>
      </p:sp>
      <p:pic>
        <p:nvPicPr>
          <p:cNvPr id="4" name="Picture 2" descr="https://www.maxwellandmiller.com/wp-content/uploads/2017/01/Branding-Different-Image.jpg">
            <a:extLst>
              <a:ext uri="{FF2B5EF4-FFF2-40B4-BE49-F238E27FC236}">
                <a16:creationId xmlns:a16="http://schemas.microsoft.com/office/drawing/2014/main" id="{3D1E3BFE-0086-CF47-A848-80C6835474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45567"/>
            <a:ext cx="9144000" cy="5711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711565"/>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7329" name="Title 4"/>
          <p:cNvSpPr>
            <a:spLocks noGrp="1"/>
          </p:cNvSpPr>
          <p:nvPr>
            <p:ph type="title" idx="4294967295"/>
          </p:nvPr>
        </p:nvSpPr>
        <p:spPr>
          <a:xfrm>
            <a:off x="0" y="0"/>
            <a:ext cx="9144000" cy="523875"/>
          </a:xfrm>
          <a:solidFill>
            <a:schemeClr val="hlink"/>
          </a:solidFill>
        </p:spPr>
        <p:txBody>
          <a:bodyPr>
            <a:spAutoFit/>
          </a:bodyPr>
          <a:lstStyle/>
          <a:p>
            <a:r>
              <a:rPr lang="en-US" sz="2800" b="1" dirty="0">
                <a:solidFill>
                  <a:srgbClr val="FFFFFF"/>
                </a:solidFill>
                <a:latin typeface="Arial" charset="0"/>
                <a:ea typeface="ＭＳ Ｐゴシック" charset="0"/>
                <a:cs typeface="Arial" charset="0"/>
              </a:rPr>
              <a:t>Paul</a:t>
            </a:r>
            <a:r>
              <a:rPr lang="fr-FR" altLang="ja-JP" sz="2800" b="1" dirty="0">
                <a:solidFill>
                  <a:srgbClr val="FFFFFF"/>
                </a:solidFill>
                <a:latin typeface="Arial" charset="0"/>
                <a:ea typeface="ＭＳ Ｐゴシック" charset="0"/>
                <a:cs typeface="Arial" charset="0"/>
              </a:rPr>
              <a:t>'</a:t>
            </a:r>
            <a:r>
              <a:rPr lang="en-US" altLang="ja-JP" sz="2800" b="1" dirty="0">
                <a:solidFill>
                  <a:srgbClr val="FFFFFF"/>
                </a:solidFill>
                <a:latin typeface="Arial" charset="0"/>
                <a:ea typeface="ＭＳ Ｐゴシック" charset="0"/>
                <a:cs typeface="Arial" charset="0"/>
              </a:rPr>
              <a:t>s 1st &amp; 2nd Missionary Journeys</a:t>
            </a:r>
            <a:endParaRPr lang="en-US" sz="2800" b="1" dirty="0">
              <a:solidFill>
                <a:srgbClr val="FFFFFF"/>
              </a:solidFill>
              <a:latin typeface="Arial" charset="0"/>
              <a:ea typeface="ＭＳ Ｐゴシック" charset="0"/>
              <a:cs typeface="Arial" charset="0"/>
            </a:endParaRPr>
          </a:p>
        </p:txBody>
      </p:sp>
      <p:pic>
        <p:nvPicPr>
          <p:cNvPr id="227330" name="Picture 1026"/>
          <p:cNvPicPr>
            <a:picLocks noChangeAspect="1" noChangeArrowheads="1"/>
          </p:cNvPicPr>
          <p:nvPr/>
        </p:nvPicPr>
        <p:blipFill>
          <a:blip r:embed="rId3">
            <a:lum bright="-20000" contrast="20000"/>
            <a:extLst>
              <a:ext uri="{28A0092B-C50C-407E-A947-70E740481C1C}">
                <a14:useLocalDpi xmlns:a14="http://schemas.microsoft.com/office/drawing/2010/main"/>
              </a:ext>
            </a:extLst>
          </a:blip>
          <a:srcRect/>
          <a:stretch>
            <a:fillRect/>
          </a:stretch>
        </p:blipFill>
        <p:spPr bwMode="auto">
          <a:xfrm>
            <a:off x="723900" y="522288"/>
            <a:ext cx="7734300" cy="6335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7331" name="Text Box 1028"/>
          <p:cNvSpPr txBox="1">
            <a:spLocks noChangeArrowheads="1"/>
          </p:cNvSpPr>
          <p:nvPr/>
        </p:nvSpPr>
        <p:spPr bwMode="auto">
          <a:xfrm>
            <a:off x="7956550" y="44450"/>
            <a:ext cx="11430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a:solidFill>
                  <a:srgbClr val="FFFFFF"/>
                </a:solidFill>
                <a:latin typeface="Arial" charset="0"/>
                <a:cs typeface="Times New Roman" charset="0"/>
              </a:rPr>
              <a:t>138-39</a:t>
            </a:r>
          </a:p>
        </p:txBody>
      </p:sp>
    </p:spTree>
    <p:extLst>
      <p:ext uri="{BB962C8B-B14F-4D97-AF65-F5344CB8AC3E}">
        <p14:creationId xmlns:p14="http://schemas.microsoft.com/office/powerpoint/2010/main" val="63408798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016B6-62F3-E070-3726-5FF4F31BE3CB}"/>
            </a:ext>
          </a:extLst>
        </p:cNvPr>
        <p:cNvGrpSpPr/>
        <p:nvPr/>
      </p:nvGrpSpPr>
      <p:grpSpPr>
        <a:xfrm>
          <a:off x="0" y="0"/>
          <a:ext cx="0" cy="0"/>
          <a:chOff x="0" y="0"/>
          <a:chExt cx="0" cy="0"/>
        </a:xfrm>
      </p:grpSpPr>
      <p:pic>
        <p:nvPicPr>
          <p:cNvPr id="202754" name="Picture 7" descr="38 3rd MJ">
            <a:extLst>
              <a:ext uri="{FF2B5EF4-FFF2-40B4-BE49-F238E27FC236}">
                <a16:creationId xmlns:a16="http://schemas.microsoft.com/office/drawing/2014/main" id="{CE0C5E27-8A5A-1047-B5AE-C4E16F52244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539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2755" name="Text Box 2">
            <a:extLst>
              <a:ext uri="{FF2B5EF4-FFF2-40B4-BE49-F238E27FC236}">
                <a16:creationId xmlns:a16="http://schemas.microsoft.com/office/drawing/2014/main" id="{04F27F98-2C11-65E0-B7ED-E47F97B51CB0}"/>
              </a:ext>
            </a:extLst>
          </p:cNvPr>
          <p:cNvSpPr txBox="1">
            <a:spLocks noChangeArrowheads="1"/>
          </p:cNvSpPr>
          <p:nvPr/>
        </p:nvSpPr>
        <p:spPr bwMode="auto">
          <a:xfrm>
            <a:off x="8396288" y="227013"/>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b="0"/>
              <a:t>157</a:t>
            </a:r>
          </a:p>
        </p:txBody>
      </p:sp>
      <p:sp>
        <p:nvSpPr>
          <p:cNvPr id="15363" name="Text Box 3">
            <a:extLst>
              <a:ext uri="{FF2B5EF4-FFF2-40B4-BE49-F238E27FC236}">
                <a16:creationId xmlns:a16="http://schemas.microsoft.com/office/drawing/2014/main" id="{DAEC5694-4EEA-8D2A-7F98-13A9095C583C}"/>
              </a:ext>
            </a:extLst>
          </p:cNvPr>
          <p:cNvSpPr txBox="1">
            <a:spLocks noChangeArrowheads="1"/>
          </p:cNvSpPr>
          <p:nvPr/>
        </p:nvSpPr>
        <p:spPr bwMode="auto">
          <a:xfrm rot="-1200000">
            <a:off x="3810000" y="762000"/>
            <a:ext cx="5121275" cy="3084513"/>
          </a:xfrm>
          <a:prstGeom prst="rect">
            <a:avLst/>
          </a:prstGeom>
          <a:solidFill>
            <a:schemeClr val="bg1"/>
          </a:solidFill>
          <a:ln w="9525">
            <a:solidFill>
              <a:schemeClr val="tx1"/>
            </a:solidFill>
            <a:miter lim="800000"/>
            <a:headEnd/>
            <a:tailEnd/>
          </a:ln>
        </p:spPr>
        <p:txBody>
          <a:bodyPr>
            <a:spAutoFit/>
          </a:bodyPr>
          <a:lstStyle>
            <a:lvl1pPr marL="285750" indent="-285750"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sz="2800" u="sng" dirty="0">
                <a:ea typeface="SimSun" charset="0"/>
                <a:cs typeface="SimSun" charset="0"/>
              </a:rPr>
              <a:t>Date</a:t>
            </a:r>
            <a:endParaRPr lang="en-US" altLang="zh-CN" sz="2800" dirty="0">
              <a:ea typeface="SimSun" charset="0"/>
              <a:cs typeface="SimSun" charset="0"/>
            </a:endParaRPr>
          </a:p>
          <a:p>
            <a:pPr algn="l" eaLnBrk="1" hangingPunct="1">
              <a:buFont typeface="Wingdings" charset="0"/>
              <a:buChar char="Ø"/>
            </a:pPr>
            <a:r>
              <a:rPr lang="en-US" altLang="zh-CN" dirty="0">
                <a:ea typeface="SimSun" charset="0"/>
                <a:cs typeface="SimSun" charset="0"/>
              </a:rPr>
              <a:t>1 Corinthians was written in May AD 56 (1 Cor. 16:5-8).</a:t>
            </a:r>
          </a:p>
          <a:p>
            <a:pPr algn="l" eaLnBrk="1" hangingPunct="1">
              <a:buFont typeface="Wingdings" charset="0"/>
              <a:buChar char="Ø"/>
            </a:pPr>
            <a:r>
              <a:rPr lang="en-US" altLang="zh-CN" dirty="0">
                <a:ea typeface="SimSun" charset="0"/>
                <a:cs typeface="SimSun" charset="0"/>
              </a:rPr>
              <a:t>2 Corinthians was written less than a year after 1 Corinthians (2 Cor. 8:10; 9:2).</a:t>
            </a:r>
          </a:p>
          <a:p>
            <a:pPr algn="l" eaLnBrk="1" hangingPunct="1">
              <a:buFont typeface="Wingdings" charset="0"/>
              <a:buChar char="Ø"/>
            </a:pPr>
            <a:r>
              <a:rPr lang="en-US" altLang="zh-CN" dirty="0">
                <a:ea typeface="SimSun" charset="0"/>
                <a:cs typeface="SimSun" charset="0"/>
              </a:rPr>
              <a:t>2 Corinthians followed later that year in fall AD 56.</a:t>
            </a:r>
          </a:p>
        </p:txBody>
      </p:sp>
      <p:sp>
        <p:nvSpPr>
          <p:cNvPr id="15365" name="Text Box 5">
            <a:extLst>
              <a:ext uri="{FF2B5EF4-FFF2-40B4-BE49-F238E27FC236}">
                <a16:creationId xmlns:a16="http://schemas.microsoft.com/office/drawing/2014/main" id="{6ABE0C43-8064-D866-E5D0-C127FF03EC3B}"/>
              </a:ext>
            </a:extLst>
          </p:cNvPr>
          <p:cNvSpPr txBox="1">
            <a:spLocks noChangeArrowheads="1"/>
          </p:cNvSpPr>
          <p:nvPr/>
        </p:nvSpPr>
        <p:spPr bwMode="auto">
          <a:xfrm>
            <a:off x="342900" y="5143500"/>
            <a:ext cx="4914900" cy="1562100"/>
          </a:xfrm>
          <a:prstGeom prst="rect">
            <a:avLst/>
          </a:prstGeom>
          <a:solidFill>
            <a:srgbClr val="000090"/>
          </a:solidFill>
          <a:ln w="9525">
            <a:solidFill>
              <a:schemeClr val="tx1"/>
            </a:solidFill>
            <a:miter lim="800000"/>
            <a:headEnd/>
            <a:tailEnd/>
          </a:ln>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u="sng" dirty="0">
                <a:solidFill>
                  <a:schemeClr val="bg1"/>
                </a:solidFill>
                <a:ea typeface="SimSun" charset="0"/>
                <a:cs typeface="SimSun" charset="0"/>
              </a:rPr>
              <a:t>Origin/Recipients</a:t>
            </a:r>
            <a:endParaRPr lang="en-US" altLang="zh-CN" dirty="0">
              <a:solidFill>
                <a:schemeClr val="bg1"/>
              </a:solidFill>
              <a:ea typeface="SimSun" charset="0"/>
              <a:cs typeface="SimSun" charset="0"/>
            </a:endParaRPr>
          </a:p>
          <a:p>
            <a:pPr eaLnBrk="1" hangingPunct="1"/>
            <a:r>
              <a:rPr lang="en-US" altLang="zh-CN" dirty="0">
                <a:solidFill>
                  <a:schemeClr val="bg1"/>
                </a:solidFill>
                <a:ea typeface="SimSun" charset="0"/>
                <a:cs typeface="SimSun" charset="0"/>
              </a:rPr>
              <a:t>Paul addressed the church at Corinth from the city of Ephesus across the Aegean Sea </a:t>
            </a:r>
            <a:endParaRPr lang="en-US" dirty="0">
              <a:solidFill>
                <a:schemeClr val="bg1"/>
              </a:solidFill>
              <a:ea typeface="SimSun" charset="0"/>
              <a:cs typeface="SimSun" charset="0"/>
            </a:endParaRPr>
          </a:p>
        </p:txBody>
      </p:sp>
      <p:sp>
        <p:nvSpPr>
          <p:cNvPr id="15368" name="Text Box 8">
            <a:extLst>
              <a:ext uri="{FF2B5EF4-FFF2-40B4-BE49-F238E27FC236}">
                <a16:creationId xmlns:a16="http://schemas.microsoft.com/office/drawing/2014/main" id="{58B9F15C-A9BB-9B38-A78F-88EC6C7A77E6}"/>
              </a:ext>
            </a:extLst>
          </p:cNvPr>
          <p:cNvSpPr txBox="1">
            <a:spLocks noChangeArrowheads="1"/>
          </p:cNvSpPr>
          <p:nvPr/>
        </p:nvSpPr>
        <p:spPr bwMode="auto">
          <a:xfrm>
            <a:off x="2590800" y="3048000"/>
            <a:ext cx="1454150" cy="822325"/>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solidFill>
                  <a:schemeClr val="bg1"/>
                </a:solidFill>
              </a:rPr>
              <a:t>Origin:</a:t>
            </a:r>
          </a:p>
          <a:p>
            <a:pPr eaLnBrk="1" hangingPunct="1"/>
            <a:r>
              <a:rPr lang="en-US">
                <a:solidFill>
                  <a:schemeClr val="bg1"/>
                </a:solidFill>
              </a:rPr>
              <a:t>Ephesus</a:t>
            </a:r>
          </a:p>
        </p:txBody>
      </p:sp>
      <p:sp>
        <p:nvSpPr>
          <p:cNvPr id="15369" name="Text Box 9">
            <a:extLst>
              <a:ext uri="{FF2B5EF4-FFF2-40B4-BE49-F238E27FC236}">
                <a16:creationId xmlns:a16="http://schemas.microsoft.com/office/drawing/2014/main" id="{E539FE65-84AC-1698-4534-90A6A1F6C493}"/>
              </a:ext>
            </a:extLst>
          </p:cNvPr>
          <p:cNvSpPr txBox="1">
            <a:spLocks noChangeArrowheads="1"/>
          </p:cNvSpPr>
          <p:nvPr/>
        </p:nvSpPr>
        <p:spPr bwMode="auto">
          <a:xfrm>
            <a:off x="36513" y="3048000"/>
            <a:ext cx="1944687" cy="822325"/>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solidFill>
                  <a:schemeClr val="bg1"/>
                </a:solidFill>
              </a:rPr>
              <a:t>Destination:</a:t>
            </a:r>
          </a:p>
          <a:p>
            <a:pPr eaLnBrk="1" hangingPunct="1"/>
            <a:r>
              <a:rPr lang="en-US">
                <a:solidFill>
                  <a:schemeClr val="bg1"/>
                </a:solidFill>
              </a:rPr>
              <a:t>Corinth</a:t>
            </a:r>
          </a:p>
        </p:txBody>
      </p:sp>
      <p:sp>
        <p:nvSpPr>
          <p:cNvPr id="15370" name="AutoShape 10">
            <a:extLst>
              <a:ext uri="{FF2B5EF4-FFF2-40B4-BE49-F238E27FC236}">
                <a16:creationId xmlns:a16="http://schemas.microsoft.com/office/drawing/2014/main" id="{A4D01D17-D4C9-6373-92EB-738C64663C02}"/>
              </a:ext>
            </a:extLst>
          </p:cNvPr>
          <p:cNvSpPr>
            <a:spLocks noChangeArrowheads="1"/>
          </p:cNvSpPr>
          <p:nvPr/>
        </p:nvSpPr>
        <p:spPr bwMode="auto">
          <a:xfrm>
            <a:off x="2743200" y="2667000"/>
            <a:ext cx="457200" cy="228600"/>
          </a:xfrm>
          <a:prstGeom prst="irregularSeal2">
            <a:avLst/>
          </a:prstGeom>
          <a:solidFill>
            <a:srgbClr val="FFFF00"/>
          </a:solidFill>
          <a:ln w="9525">
            <a:solidFill>
              <a:schemeClr val="tx1"/>
            </a:solidFill>
            <a:miter lim="800000"/>
            <a:headEnd/>
            <a:tailEnd/>
          </a:ln>
        </p:spPr>
        <p:txBody>
          <a:bodyPr wrap="none" anchor="ctr"/>
          <a:lstStyle/>
          <a:p>
            <a:endParaRPr lang="en-US"/>
          </a:p>
        </p:txBody>
      </p:sp>
      <p:sp>
        <p:nvSpPr>
          <p:cNvPr id="15371" name="AutoShape 11">
            <a:extLst>
              <a:ext uri="{FF2B5EF4-FFF2-40B4-BE49-F238E27FC236}">
                <a16:creationId xmlns:a16="http://schemas.microsoft.com/office/drawing/2014/main" id="{3EBE7E87-89E1-F2CC-EFB3-4A8C717DE193}"/>
              </a:ext>
            </a:extLst>
          </p:cNvPr>
          <p:cNvSpPr>
            <a:spLocks noChangeArrowheads="1"/>
          </p:cNvSpPr>
          <p:nvPr/>
        </p:nvSpPr>
        <p:spPr bwMode="auto">
          <a:xfrm>
            <a:off x="228600" y="2438400"/>
            <a:ext cx="457200" cy="228600"/>
          </a:xfrm>
          <a:prstGeom prst="irregularSeal2">
            <a:avLst/>
          </a:prstGeom>
          <a:solidFill>
            <a:srgbClr val="FFFF00"/>
          </a:solidFill>
          <a:ln w="9525">
            <a:solidFill>
              <a:schemeClr val="tx1"/>
            </a:solidFill>
            <a:miter lim="800000"/>
            <a:headEnd/>
            <a:tailEnd/>
          </a:ln>
        </p:spPr>
        <p:txBody>
          <a:bodyPr wrap="none" anchor="ctr"/>
          <a:lstStyle/>
          <a:p>
            <a:endParaRPr lang="en-US"/>
          </a:p>
        </p:txBody>
      </p:sp>
      <p:sp>
        <p:nvSpPr>
          <p:cNvPr id="15372" name="AutoShape 12">
            <a:extLst>
              <a:ext uri="{FF2B5EF4-FFF2-40B4-BE49-F238E27FC236}">
                <a16:creationId xmlns:a16="http://schemas.microsoft.com/office/drawing/2014/main" id="{9F3E02BB-A58C-4FDB-38DA-DD686E055DE2}"/>
              </a:ext>
            </a:extLst>
          </p:cNvPr>
          <p:cNvSpPr>
            <a:spLocks noChangeArrowheads="1"/>
          </p:cNvSpPr>
          <p:nvPr/>
        </p:nvSpPr>
        <p:spPr bwMode="auto">
          <a:xfrm rot="10800000" flipV="1">
            <a:off x="381000" y="1828800"/>
            <a:ext cx="2743200" cy="685800"/>
          </a:xfrm>
          <a:prstGeom prst="curvedDownArrow">
            <a:avLst>
              <a:gd name="adj1" fmla="val 80000"/>
              <a:gd name="adj2" fmla="val 160000"/>
              <a:gd name="adj3" fmla="val 33333"/>
            </a:avLst>
          </a:prstGeom>
          <a:solidFill>
            <a:srgbClr val="FFFF00"/>
          </a:solidFill>
          <a:ln w="9525">
            <a:solidFill>
              <a:schemeClr val="tx1"/>
            </a:solidFill>
            <a:miter lim="800000"/>
            <a:headEnd/>
            <a:tailEnd/>
          </a:ln>
        </p:spPr>
        <p:txBody>
          <a:bodyPr wrap="none" anchor="ctr"/>
          <a:lstStyle/>
          <a:p>
            <a:endParaRPr lang="en-US"/>
          </a:p>
        </p:txBody>
      </p:sp>
      <p:sp>
        <p:nvSpPr>
          <p:cNvPr id="202763" name="Rectangle 13">
            <a:extLst>
              <a:ext uri="{FF2B5EF4-FFF2-40B4-BE49-F238E27FC236}">
                <a16:creationId xmlns:a16="http://schemas.microsoft.com/office/drawing/2014/main" id="{6813E4C9-1EA4-B6D1-BD64-AB1FCC5ADF0A}"/>
              </a:ext>
            </a:extLst>
          </p:cNvPr>
          <p:cNvSpPr>
            <a:spLocks noGrp="1" noChangeArrowheads="1"/>
          </p:cNvSpPr>
          <p:nvPr>
            <p:ph type="title" idx="4294967295"/>
          </p:nvPr>
        </p:nvSpPr>
        <p:spPr>
          <a:xfrm>
            <a:off x="3048000" y="228600"/>
            <a:ext cx="2733675" cy="519113"/>
          </a:xfrm>
          <a:solidFill>
            <a:srgbClr val="000000"/>
          </a:solidFill>
        </p:spPr>
        <p:txBody>
          <a:bodyPr wrap="none" anchor="t">
            <a:spAutoFit/>
          </a:bodyPr>
          <a:lstStyle/>
          <a:p>
            <a:pPr algn="ctr" eaLnBrk="1" hangingPunct="1"/>
            <a:r>
              <a:rPr lang="en-US" sz="2800" b="1">
                <a:solidFill>
                  <a:srgbClr val="FFFFFF"/>
                </a:solidFill>
                <a:latin typeface="Arial" charset="0"/>
                <a:ea typeface="SimSun" charset="0"/>
                <a:cs typeface="SimSun" charset="0"/>
              </a:rPr>
              <a:t>Circumstances</a:t>
            </a:r>
          </a:p>
        </p:txBody>
      </p:sp>
    </p:spTree>
    <p:extLst>
      <p:ext uri="{BB962C8B-B14F-4D97-AF65-F5344CB8AC3E}">
        <p14:creationId xmlns:p14="http://schemas.microsoft.com/office/powerpoint/2010/main" val="33997253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5365"/>
                                        </p:tgtEl>
                                        <p:attrNameLst>
                                          <p:attrName>style.visibility</p:attrName>
                                        </p:attrNameLst>
                                      </p:cBhvr>
                                      <p:to>
                                        <p:strVal val="visible"/>
                                      </p:to>
                                    </p:set>
                                    <p:anim calcmode="lin" valueType="num">
                                      <p:cBhvr additive="base">
                                        <p:cTn id="7" dur="500" fill="hold"/>
                                        <p:tgtEl>
                                          <p:spTgt spid="15365"/>
                                        </p:tgtEl>
                                        <p:attrNameLst>
                                          <p:attrName>ppt_x</p:attrName>
                                        </p:attrNameLst>
                                      </p:cBhvr>
                                      <p:tavLst>
                                        <p:tav tm="0">
                                          <p:val>
                                            <p:strVal val="1+#ppt_w/2"/>
                                          </p:val>
                                        </p:tav>
                                        <p:tav tm="100000">
                                          <p:val>
                                            <p:strVal val="#ppt_x"/>
                                          </p:val>
                                        </p:tav>
                                      </p:tavLst>
                                    </p:anim>
                                    <p:anim calcmode="lin" valueType="num">
                                      <p:cBhvr additive="base">
                                        <p:cTn id="8" dur="500" fill="hold"/>
                                        <p:tgtEl>
                                          <p:spTgt spid="1536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15368"/>
                                        </p:tgtEl>
                                        <p:attrNameLst>
                                          <p:attrName>style.visibility</p:attrName>
                                        </p:attrNameLst>
                                      </p:cBhvr>
                                      <p:to>
                                        <p:strVal val="visible"/>
                                      </p:to>
                                    </p:set>
                                    <p:anim calcmode="lin" valueType="num">
                                      <p:cBhvr>
                                        <p:cTn id="13" dur="1000" fill="hold"/>
                                        <p:tgtEl>
                                          <p:spTgt spid="15368"/>
                                        </p:tgtEl>
                                        <p:attrNameLst>
                                          <p:attrName>ppt_w</p:attrName>
                                        </p:attrNameLst>
                                      </p:cBhvr>
                                      <p:tavLst>
                                        <p:tav tm="0">
                                          <p:val>
                                            <p:fltVal val="0"/>
                                          </p:val>
                                        </p:tav>
                                        <p:tav tm="100000">
                                          <p:val>
                                            <p:strVal val="#ppt_w"/>
                                          </p:val>
                                        </p:tav>
                                      </p:tavLst>
                                    </p:anim>
                                    <p:anim calcmode="lin" valueType="num">
                                      <p:cBhvr>
                                        <p:cTn id="14" dur="1000" fill="hold"/>
                                        <p:tgtEl>
                                          <p:spTgt spid="15368"/>
                                        </p:tgtEl>
                                        <p:attrNameLst>
                                          <p:attrName>ppt_h</p:attrName>
                                        </p:attrNameLst>
                                      </p:cBhvr>
                                      <p:tavLst>
                                        <p:tav tm="0">
                                          <p:val>
                                            <p:fltVal val="0"/>
                                          </p:val>
                                        </p:tav>
                                        <p:tav tm="100000">
                                          <p:val>
                                            <p:strVal val="#ppt_h"/>
                                          </p:val>
                                        </p:tav>
                                      </p:tavLst>
                                    </p:anim>
                                    <p:anim calcmode="lin" valueType="num">
                                      <p:cBhvr>
                                        <p:cTn id="15" dur="1000" fill="hold"/>
                                        <p:tgtEl>
                                          <p:spTgt spid="15368"/>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5368"/>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grpId="0" nodeType="withEffect">
                                  <p:stCondLst>
                                    <p:cond delay="0"/>
                                  </p:stCondLst>
                                  <p:childTnLst>
                                    <p:set>
                                      <p:cBhvr>
                                        <p:cTn id="18" dur="1" fill="hold">
                                          <p:stCondLst>
                                            <p:cond delay="0"/>
                                          </p:stCondLst>
                                        </p:cTn>
                                        <p:tgtEl>
                                          <p:spTgt spid="15370"/>
                                        </p:tgtEl>
                                        <p:attrNameLst>
                                          <p:attrName>style.visibility</p:attrName>
                                        </p:attrNameLst>
                                      </p:cBhvr>
                                      <p:to>
                                        <p:strVal val="visible"/>
                                      </p:to>
                                    </p:set>
                                    <p:anim calcmode="lin" valueType="num">
                                      <p:cBhvr>
                                        <p:cTn id="19" dur="1000" fill="hold"/>
                                        <p:tgtEl>
                                          <p:spTgt spid="15370"/>
                                        </p:tgtEl>
                                        <p:attrNameLst>
                                          <p:attrName>ppt_w</p:attrName>
                                        </p:attrNameLst>
                                      </p:cBhvr>
                                      <p:tavLst>
                                        <p:tav tm="0">
                                          <p:val>
                                            <p:fltVal val="0"/>
                                          </p:val>
                                        </p:tav>
                                        <p:tav tm="100000">
                                          <p:val>
                                            <p:strVal val="#ppt_w"/>
                                          </p:val>
                                        </p:tav>
                                      </p:tavLst>
                                    </p:anim>
                                    <p:anim calcmode="lin" valueType="num">
                                      <p:cBhvr>
                                        <p:cTn id="20" dur="1000" fill="hold"/>
                                        <p:tgtEl>
                                          <p:spTgt spid="15370"/>
                                        </p:tgtEl>
                                        <p:attrNameLst>
                                          <p:attrName>ppt_h</p:attrName>
                                        </p:attrNameLst>
                                      </p:cBhvr>
                                      <p:tavLst>
                                        <p:tav tm="0">
                                          <p:val>
                                            <p:fltVal val="0"/>
                                          </p:val>
                                        </p:tav>
                                        <p:tav tm="100000">
                                          <p:val>
                                            <p:strVal val="#ppt_h"/>
                                          </p:val>
                                        </p:tav>
                                      </p:tavLst>
                                    </p:anim>
                                    <p:anim calcmode="lin" valueType="num">
                                      <p:cBhvr>
                                        <p:cTn id="21" dur="1000" fill="hold"/>
                                        <p:tgtEl>
                                          <p:spTgt spid="15370"/>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537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15372"/>
                                        </p:tgtEl>
                                        <p:attrNameLst>
                                          <p:attrName>style.visibility</p:attrName>
                                        </p:attrNameLst>
                                      </p:cBhvr>
                                      <p:to>
                                        <p:strVal val="visible"/>
                                      </p:to>
                                    </p:set>
                                    <p:animEffect transition="in" filter="wipe(right)">
                                      <p:cBhvr>
                                        <p:cTn id="27" dur="500"/>
                                        <p:tgtEl>
                                          <p:spTgt spid="1537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5" presetClass="entr" presetSubtype="0" fill="hold" grpId="0" nodeType="clickEffect">
                                  <p:stCondLst>
                                    <p:cond delay="0"/>
                                  </p:stCondLst>
                                  <p:childTnLst>
                                    <p:set>
                                      <p:cBhvr>
                                        <p:cTn id="31" dur="1" fill="hold">
                                          <p:stCondLst>
                                            <p:cond delay="0"/>
                                          </p:stCondLst>
                                        </p:cTn>
                                        <p:tgtEl>
                                          <p:spTgt spid="15371"/>
                                        </p:tgtEl>
                                        <p:attrNameLst>
                                          <p:attrName>style.visibility</p:attrName>
                                        </p:attrNameLst>
                                      </p:cBhvr>
                                      <p:to>
                                        <p:strVal val="visible"/>
                                      </p:to>
                                    </p:set>
                                    <p:anim calcmode="lin" valueType="num">
                                      <p:cBhvr>
                                        <p:cTn id="32" dur="1000" fill="hold"/>
                                        <p:tgtEl>
                                          <p:spTgt spid="15371"/>
                                        </p:tgtEl>
                                        <p:attrNameLst>
                                          <p:attrName>ppt_w</p:attrName>
                                        </p:attrNameLst>
                                      </p:cBhvr>
                                      <p:tavLst>
                                        <p:tav tm="0">
                                          <p:val>
                                            <p:fltVal val="0"/>
                                          </p:val>
                                        </p:tav>
                                        <p:tav tm="100000">
                                          <p:val>
                                            <p:strVal val="#ppt_w"/>
                                          </p:val>
                                        </p:tav>
                                      </p:tavLst>
                                    </p:anim>
                                    <p:anim calcmode="lin" valueType="num">
                                      <p:cBhvr>
                                        <p:cTn id="33" dur="1000" fill="hold"/>
                                        <p:tgtEl>
                                          <p:spTgt spid="15371"/>
                                        </p:tgtEl>
                                        <p:attrNameLst>
                                          <p:attrName>ppt_h</p:attrName>
                                        </p:attrNameLst>
                                      </p:cBhvr>
                                      <p:tavLst>
                                        <p:tav tm="0">
                                          <p:val>
                                            <p:fltVal val="0"/>
                                          </p:val>
                                        </p:tav>
                                        <p:tav tm="100000">
                                          <p:val>
                                            <p:strVal val="#ppt_h"/>
                                          </p:val>
                                        </p:tav>
                                      </p:tavLst>
                                    </p:anim>
                                    <p:anim calcmode="lin" valueType="num">
                                      <p:cBhvr>
                                        <p:cTn id="34" dur="1000" fill="hold"/>
                                        <p:tgtEl>
                                          <p:spTgt spid="15371"/>
                                        </p:tgtEl>
                                        <p:attrNameLst>
                                          <p:attrName>ppt_x</p:attrName>
                                        </p:attrNameLst>
                                      </p:cBhvr>
                                      <p:tavLst>
                                        <p:tav tm="0" fmla="#ppt_x+(cos(-2*pi*(1-$))*-#ppt_x-sin(-2*pi*(1-$))*(1-#ppt_y))*(1-$)">
                                          <p:val>
                                            <p:fltVal val="0"/>
                                          </p:val>
                                        </p:tav>
                                        <p:tav tm="100000">
                                          <p:val>
                                            <p:fltVal val="1"/>
                                          </p:val>
                                        </p:tav>
                                      </p:tavLst>
                                    </p:anim>
                                    <p:anim calcmode="lin" valueType="num">
                                      <p:cBhvr>
                                        <p:cTn id="35" dur="1000" fill="hold"/>
                                        <p:tgtEl>
                                          <p:spTgt spid="15371"/>
                                        </p:tgtEl>
                                        <p:attrNameLst>
                                          <p:attrName>ppt_y</p:attrName>
                                        </p:attrNameLst>
                                      </p:cBhvr>
                                      <p:tavLst>
                                        <p:tav tm="0" fmla="#ppt_y+(sin(-2*pi*(1-$))*-#ppt_x+cos(-2*pi*(1-$))*(1-#ppt_y))*(1-$)">
                                          <p:val>
                                            <p:fltVal val="0"/>
                                          </p:val>
                                        </p:tav>
                                        <p:tav tm="100000">
                                          <p:val>
                                            <p:fltVal val="1"/>
                                          </p:val>
                                        </p:tav>
                                      </p:tavLst>
                                    </p:anim>
                                  </p:childTnLst>
                                </p:cTn>
                              </p:par>
                              <p:par>
                                <p:cTn id="36" presetID="15" presetClass="entr" presetSubtype="0" fill="hold" grpId="0" nodeType="withEffect">
                                  <p:stCondLst>
                                    <p:cond delay="0"/>
                                  </p:stCondLst>
                                  <p:childTnLst>
                                    <p:set>
                                      <p:cBhvr>
                                        <p:cTn id="37" dur="1" fill="hold">
                                          <p:stCondLst>
                                            <p:cond delay="0"/>
                                          </p:stCondLst>
                                        </p:cTn>
                                        <p:tgtEl>
                                          <p:spTgt spid="15369"/>
                                        </p:tgtEl>
                                        <p:attrNameLst>
                                          <p:attrName>style.visibility</p:attrName>
                                        </p:attrNameLst>
                                      </p:cBhvr>
                                      <p:to>
                                        <p:strVal val="visible"/>
                                      </p:to>
                                    </p:set>
                                    <p:anim calcmode="lin" valueType="num">
                                      <p:cBhvr>
                                        <p:cTn id="38" dur="1000" fill="hold"/>
                                        <p:tgtEl>
                                          <p:spTgt spid="15369"/>
                                        </p:tgtEl>
                                        <p:attrNameLst>
                                          <p:attrName>ppt_w</p:attrName>
                                        </p:attrNameLst>
                                      </p:cBhvr>
                                      <p:tavLst>
                                        <p:tav tm="0">
                                          <p:val>
                                            <p:fltVal val="0"/>
                                          </p:val>
                                        </p:tav>
                                        <p:tav tm="100000">
                                          <p:val>
                                            <p:strVal val="#ppt_w"/>
                                          </p:val>
                                        </p:tav>
                                      </p:tavLst>
                                    </p:anim>
                                    <p:anim calcmode="lin" valueType="num">
                                      <p:cBhvr>
                                        <p:cTn id="39" dur="1000" fill="hold"/>
                                        <p:tgtEl>
                                          <p:spTgt spid="15369"/>
                                        </p:tgtEl>
                                        <p:attrNameLst>
                                          <p:attrName>ppt_h</p:attrName>
                                        </p:attrNameLst>
                                      </p:cBhvr>
                                      <p:tavLst>
                                        <p:tav tm="0">
                                          <p:val>
                                            <p:fltVal val="0"/>
                                          </p:val>
                                        </p:tav>
                                        <p:tav tm="100000">
                                          <p:val>
                                            <p:strVal val="#ppt_h"/>
                                          </p:val>
                                        </p:tav>
                                      </p:tavLst>
                                    </p:anim>
                                    <p:anim calcmode="lin" valueType="num">
                                      <p:cBhvr>
                                        <p:cTn id="40" dur="1000" fill="hold"/>
                                        <p:tgtEl>
                                          <p:spTgt spid="15369"/>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1536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 presetClass="entr" presetSubtype="8" fill="hold" grpId="0" nodeType="clickEffect">
                                  <p:stCondLst>
                                    <p:cond delay="0"/>
                                  </p:stCondLst>
                                  <p:childTnLst>
                                    <p:set>
                                      <p:cBhvr>
                                        <p:cTn id="45" dur="1" fill="hold">
                                          <p:stCondLst>
                                            <p:cond delay="0"/>
                                          </p:stCondLst>
                                        </p:cTn>
                                        <p:tgtEl>
                                          <p:spTgt spid="15363"/>
                                        </p:tgtEl>
                                        <p:attrNameLst>
                                          <p:attrName>style.visibility</p:attrName>
                                        </p:attrNameLst>
                                      </p:cBhvr>
                                      <p:to>
                                        <p:strVal val="visible"/>
                                      </p:to>
                                    </p:set>
                                    <p:anim calcmode="lin" valueType="num">
                                      <p:cBhvr additive="base">
                                        <p:cTn id="46" dur="500" fill="hold"/>
                                        <p:tgtEl>
                                          <p:spTgt spid="15363"/>
                                        </p:tgtEl>
                                        <p:attrNameLst>
                                          <p:attrName>ppt_x</p:attrName>
                                        </p:attrNameLst>
                                      </p:cBhvr>
                                      <p:tavLst>
                                        <p:tav tm="0">
                                          <p:val>
                                            <p:strVal val="0-#ppt_w/2"/>
                                          </p:val>
                                        </p:tav>
                                        <p:tav tm="100000">
                                          <p:val>
                                            <p:strVal val="#ppt_x"/>
                                          </p:val>
                                        </p:tav>
                                      </p:tavLst>
                                    </p:anim>
                                    <p:anim calcmode="lin" valueType="num">
                                      <p:cBhvr additive="base">
                                        <p:cTn id="47" dur="500" fill="hold"/>
                                        <p:tgtEl>
                                          <p:spTgt spid="1536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animBg="1" autoUpdateAnimBg="0"/>
      <p:bldP spid="15365" grpId="0" animBg="1" autoUpdateAnimBg="0"/>
      <p:bldP spid="15368" grpId="0" animBg="1"/>
      <p:bldP spid="15369" grpId="0" animBg="1"/>
      <p:bldP spid="15370" grpId="0" animBg="1"/>
      <p:bldP spid="15371" grpId="0" animBg="1"/>
      <p:bldP spid="15372"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E5B73D-2E07-61C6-C21D-91591A33D098}"/>
            </a:ext>
          </a:extLst>
        </p:cNvPr>
        <p:cNvGrpSpPr/>
        <p:nvPr/>
      </p:nvGrpSpPr>
      <p:grpSpPr>
        <a:xfrm>
          <a:off x="0" y="0"/>
          <a:ext cx="0" cy="0"/>
          <a:chOff x="0" y="0"/>
          <a:chExt cx="0" cy="0"/>
        </a:xfrm>
      </p:grpSpPr>
      <p:pic>
        <p:nvPicPr>
          <p:cNvPr id="208898" name="Picture 2" descr="34 Roman">
            <a:extLst>
              <a:ext uri="{FF2B5EF4-FFF2-40B4-BE49-F238E27FC236}">
                <a16:creationId xmlns:a16="http://schemas.microsoft.com/office/drawing/2014/main" id="{A7301CA1-F1F6-F6A8-72B8-E1385988C0A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8899" name="Rectangle 3">
            <a:extLst>
              <a:ext uri="{FF2B5EF4-FFF2-40B4-BE49-F238E27FC236}">
                <a16:creationId xmlns:a16="http://schemas.microsoft.com/office/drawing/2014/main" id="{D2ADE70C-B9AC-ED4B-6E6C-C951685AFF33}"/>
              </a:ext>
            </a:extLst>
          </p:cNvPr>
          <p:cNvSpPr>
            <a:spLocks noGrp="1" noChangeArrowheads="1"/>
          </p:cNvSpPr>
          <p:nvPr>
            <p:ph type="title"/>
          </p:nvPr>
        </p:nvSpPr>
        <p:spPr>
          <a:xfrm>
            <a:off x="0" y="0"/>
            <a:ext cx="9144000" cy="914400"/>
          </a:xfrm>
          <a:solidFill>
            <a:schemeClr val="tx2"/>
          </a:solidFill>
        </p:spPr>
        <p:txBody>
          <a:bodyPr anchor="ctr"/>
          <a:lstStyle/>
          <a:p>
            <a:pPr algn="ctr" eaLnBrk="1" hangingPunct="1"/>
            <a:r>
              <a:rPr lang="en-US" sz="3600" b="1" dirty="0">
                <a:solidFill>
                  <a:schemeClr val="bg1"/>
                </a:solidFill>
                <a:latin typeface="Arial" charset="0"/>
                <a:ea typeface="ＭＳ Ｐゴシック" charset="0"/>
                <a:cs typeface="ＭＳ Ｐゴシック" charset="0"/>
              </a:rPr>
              <a:t>Corinth: Crossroads of Immorality</a:t>
            </a:r>
          </a:p>
        </p:txBody>
      </p:sp>
      <p:sp>
        <p:nvSpPr>
          <p:cNvPr id="208900" name="AutoShape 4">
            <a:extLst>
              <a:ext uri="{FF2B5EF4-FFF2-40B4-BE49-F238E27FC236}">
                <a16:creationId xmlns:a16="http://schemas.microsoft.com/office/drawing/2014/main" id="{7D56313E-0AF5-DE2E-4A60-483D82BB255C}"/>
              </a:ext>
            </a:extLst>
          </p:cNvPr>
          <p:cNvSpPr>
            <a:spLocks noChangeArrowheads="1"/>
          </p:cNvSpPr>
          <p:nvPr/>
        </p:nvSpPr>
        <p:spPr bwMode="auto">
          <a:xfrm>
            <a:off x="3352800" y="4800600"/>
            <a:ext cx="609600" cy="457200"/>
          </a:xfrm>
          <a:prstGeom prst="irregularSeal2">
            <a:avLst/>
          </a:prstGeom>
          <a:solidFill>
            <a:srgbClr val="FFCC0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8133" name="Freeform 5">
            <a:extLst>
              <a:ext uri="{FF2B5EF4-FFF2-40B4-BE49-F238E27FC236}">
                <a16:creationId xmlns:a16="http://schemas.microsoft.com/office/drawing/2014/main" id="{042E06A8-C947-6011-5C35-8834E83DC0FF}"/>
              </a:ext>
            </a:extLst>
          </p:cNvPr>
          <p:cNvSpPr>
            <a:spLocks/>
          </p:cNvSpPr>
          <p:nvPr/>
        </p:nvSpPr>
        <p:spPr bwMode="auto">
          <a:xfrm>
            <a:off x="-381000" y="457200"/>
            <a:ext cx="5105400" cy="5816600"/>
          </a:xfrm>
          <a:custGeom>
            <a:avLst/>
            <a:gdLst>
              <a:gd name="T0" fmla="*/ 2147483647 w 3072"/>
              <a:gd name="T1" fmla="*/ 2147483647 h 3952"/>
              <a:gd name="T2" fmla="*/ 2147483647 w 3072"/>
              <a:gd name="T3" fmla="*/ 2147483647 h 3952"/>
              <a:gd name="T4" fmla="*/ 2147483647 w 3072"/>
              <a:gd name="T5" fmla="*/ 2147483647 h 3952"/>
              <a:gd name="T6" fmla="*/ 2147483647 w 3072"/>
              <a:gd name="T7" fmla="*/ 2147483647 h 3952"/>
              <a:gd name="T8" fmla="*/ 2147483647 w 3072"/>
              <a:gd name="T9" fmla="*/ 2147483647 h 3952"/>
              <a:gd name="T10" fmla="*/ 2147483647 w 3072"/>
              <a:gd name="T11" fmla="*/ 2147483647 h 3952"/>
              <a:gd name="T12" fmla="*/ 2147483647 w 3072"/>
              <a:gd name="T13" fmla="*/ 2147483647 h 3952"/>
              <a:gd name="T14" fmla="*/ 0 w 3072"/>
              <a:gd name="T15" fmla="*/ 0 h 3952"/>
              <a:gd name="T16" fmla="*/ 0 60000 65536"/>
              <a:gd name="T17" fmla="*/ 0 60000 65536"/>
              <a:gd name="T18" fmla="*/ 0 60000 65536"/>
              <a:gd name="T19" fmla="*/ 0 60000 65536"/>
              <a:gd name="T20" fmla="*/ 0 60000 65536"/>
              <a:gd name="T21" fmla="*/ 0 60000 65536"/>
              <a:gd name="T22" fmla="*/ 0 60000 65536"/>
              <a:gd name="T23" fmla="*/ 0 60000 65536"/>
              <a:gd name="T24" fmla="*/ 0 w 3072"/>
              <a:gd name="T25" fmla="*/ 0 h 3952"/>
              <a:gd name="T26" fmla="*/ 3072 w 3072"/>
              <a:gd name="T27" fmla="*/ 3952 h 39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72" h="3952">
                <a:moveTo>
                  <a:pt x="3072" y="2928"/>
                </a:moveTo>
                <a:cubicBezTo>
                  <a:pt x="2964" y="3204"/>
                  <a:pt x="2856" y="3480"/>
                  <a:pt x="2736" y="3648"/>
                </a:cubicBezTo>
                <a:cubicBezTo>
                  <a:pt x="2616" y="3816"/>
                  <a:pt x="2456" y="3920"/>
                  <a:pt x="2352" y="3936"/>
                </a:cubicBezTo>
                <a:cubicBezTo>
                  <a:pt x="2248" y="3952"/>
                  <a:pt x="2200" y="3856"/>
                  <a:pt x="2112" y="3744"/>
                </a:cubicBezTo>
                <a:cubicBezTo>
                  <a:pt x="2024" y="3632"/>
                  <a:pt x="1888" y="3384"/>
                  <a:pt x="1824" y="3264"/>
                </a:cubicBezTo>
                <a:cubicBezTo>
                  <a:pt x="1760" y="3144"/>
                  <a:pt x="1958" y="3448"/>
                  <a:pt x="1728" y="3024"/>
                </a:cubicBezTo>
                <a:cubicBezTo>
                  <a:pt x="1498" y="2600"/>
                  <a:pt x="734" y="1224"/>
                  <a:pt x="446" y="720"/>
                </a:cubicBezTo>
                <a:cubicBezTo>
                  <a:pt x="158" y="216"/>
                  <a:pt x="79" y="108"/>
                  <a:pt x="0" y="0"/>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5958" name="Text Box 6">
            <a:extLst>
              <a:ext uri="{FF2B5EF4-FFF2-40B4-BE49-F238E27FC236}">
                <a16:creationId xmlns:a16="http://schemas.microsoft.com/office/drawing/2014/main" id="{51FD901D-9D39-CE72-5978-AF242027650E}"/>
              </a:ext>
            </a:extLst>
          </p:cNvPr>
          <p:cNvSpPr txBox="1">
            <a:spLocks noChangeArrowheads="1"/>
          </p:cNvSpPr>
          <p:nvPr/>
        </p:nvSpPr>
        <p:spPr bwMode="auto">
          <a:xfrm>
            <a:off x="3200400" y="5029200"/>
            <a:ext cx="1278715" cy="46166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glow rad="165100">
                    <a:srgbClr val="FFFFFF">
                      <a:alpha val="75000"/>
                    </a:srgbClr>
                  </a:glow>
                </a:effectLst>
                <a:uLnTx/>
                <a:uFillTx/>
                <a:latin typeface="Arial"/>
                <a:ea typeface="ＭＳ Ｐゴシック" charset="-128"/>
                <a:cs typeface="Arial"/>
              </a:rPr>
              <a:t>Corinth</a:t>
            </a:r>
          </a:p>
        </p:txBody>
      </p:sp>
      <p:sp>
        <p:nvSpPr>
          <p:cNvPr id="208903" name="Text Box 7">
            <a:extLst>
              <a:ext uri="{FF2B5EF4-FFF2-40B4-BE49-F238E27FC236}">
                <a16:creationId xmlns:a16="http://schemas.microsoft.com/office/drawing/2014/main" id="{C82AC039-D688-1F03-056F-8E6AC93B5E52}"/>
              </a:ext>
            </a:extLst>
          </p:cNvPr>
          <p:cNvSpPr txBox="1">
            <a:spLocks noChangeArrowheads="1"/>
          </p:cNvSpPr>
          <p:nvPr/>
        </p:nvSpPr>
        <p:spPr bwMode="auto">
          <a:xfrm>
            <a:off x="8451850" y="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142</a:t>
            </a:r>
          </a:p>
        </p:txBody>
      </p:sp>
    </p:spTree>
    <p:extLst>
      <p:ext uri="{BB962C8B-B14F-4D97-AF65-F5344CB8AC3E}">
        <p14:creationId xmlns:p14="http://schemas.microsoft.com/office/powerpoint/2010/main" val="6164283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8133"/>
                                        </p:tgtEl>
                                        <p:attrNameLst>
                                          <p:attrName>style.visibility</p:attrName>
                                        </p:attrNameLst>
                                      </p:cBhvr>
                                      <p:to>
                                        <p:strVal val="visible"/>
                                      </p:to>
                                    </p:set>
                                    <p:animEffect transition="in" filter="wipe(left)">
                                      <p:cBhvr>
                                        <p:cTn id="7" dur="5000"/>
                                        <p:tgtEl>
                                          <p:spTgt spid="4813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08899"/>
                                        </p:tgtEl>
                                        <p:attrNameLst>
                                          <p:attrName>style.visibility</p:attrName>
                                        </p:attrNameLst>
                                      </p:cBhvr>
                                      <p:to>
                                        <p:strVal val="visible"/>
                                      </p:to>
                                    </p:set>
                                    <p:animEffect transition="in" filter="blinds(horizontal)">
                                      <p:cBhvr>
                                        <p:cTn id="12" dur="500"/>
                                        <p:tgtEl>
                                          <p:spTgt spid="2088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899" grpId="0" animBg="1"/>
      <p:bldP spid="48133"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87618-BE8F-E6FF-3A3B-7F103A1FD143}"/>
            </a:ext>
          </a:extLst>
        </p:cNvPr>
        <p:cNvGrpSpPr/>
        <p:nvPr/>
      </p:nvGrpSpPr>
      <p:grpSpPr>
        <a:xfrm>
          <a:off x="0" y="0"/>
          <a:ext cx="0" cy="0"/>
          <a:chOff x="0" y="0"/>
          <a:chExt cx="0" cy="0"/>
        </a:xfrm>
      </p:grpSpPr>
      <p:sp>
        <p:nvSpPr>
          <p:cNvPr id="287745" name="Rectangle 2" descr="Cork">
            <a:extLst>
              <a:ext uri="{FF2B5EF4-FFF2-40B4-BE49-F238E27FC236}">
                <a16:creationId xmlns:a16="http://schemas.microsoft.com/office/drawing/2014/main" id="{EF18EF6C-EF72-9824-BD2A-ECA214F11260}"/>
              </a:ext>
            </a:extLst>
          </p:cNvPr>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87746" name="Freeform 3" descr="Water droplets">
            <a:extLst>
              <a:ext uri="{FF2B5EF4-FFF2-40B4-BE49-F238E27FC236}">
                <a16:creationId xmlns:a16="http://schemas.microsoft.com/office/drawing/2014/main" id="{E15AF1A0-BACD-8767-8FA4-33FEF5AAB393}"/>
              </a:ext>
            </a:extLst>
          </p:cNvPr>
          <p:cNvSpPr>
            <a:spLocks/>
          </p:cNvSpPr>
          <p:nvPr/>
        </p:nvSpPr>
        <p:spPr bwMode="auto">
          <a:xfrm>
            <a:off x="-215900" y="-242888"/>
            <a:ext cx="6426200" cy="2492376"/>
          </a:xfrm>
          <a:custGeom>
            <a:avLst/>
            <a:gdLst>
              <a:gd name="T0" fmla="*/ 147638 w 4048"/>
              <a:gd name="T1" fmla="*/ 242888 h 1570"/>
              <a:gd name="T2" fmla="*/ 104775 w 4048"/>
              <a:gd name="T3" fmla="*/ 919163 h 1570"/>
              <a:gd name="T4" fmla="*/ 133350 w 4048"/>
              <a:gd name="T5" fmla="*/ 1498601 h 1570"/>
              <a:gd name="T6" fmla="*/ 215900 w 4048"/>
              <a:gd name="T7" fmla="*/ 1816101 h 1570"/>
              <a:gd name="T8" fmla="*/ 271463 w 4048"/>
              <a:gd name="T9" fmla="*/ 1885951 h 1570"/>
              <a:gd name="T10" fmla="*/ 354013 w 4048"/>
              <a:gd name="T11" fmla="*/ 1912938 h 1570"/>
              <a:gd name="T12" fmla="*/ 698500 w 4048"/>
              <a:gd name="T13" fmla="*/ 1995488 h 1570"/>
              <a:gd name="T14" fmla="*/ 836613 w 4048"/>
              <a:gd name="T15" fmla="*/ 2106613 h 1570"/>
              <a:gd name="T16" fmla="*/ 974725 w 4048"/>
              <a:gd name="T17" fmla="*/ 2203451 h 1570"/>
              <a:gd name="T18" fmla="*/ 1374775 w 4048"/>
              <a:gd name="T19" fmla="*/ 2327276 h 1570"/>
              <a:gd name="T20" fmla="*/ 1597025 w 4048"/>
              <a:gd name="T21" fmla="*/ 2409826 h 1570"/>
              <a:gd name="T22" fmla="*/ 1817688 w 4048"/>
              <a:gd name="T23" fmla="*/ 2451101 h 1570"/>
              <a:gd name="T24" fmla="*/ 2065338 w 4048"/>
              <a:gd name="T25" fmla="*/ 2409826 h 1570"/>
              <a:gd name="T26" fmla="*/ 2314575 w 4048"/>
              <a:gd name="T27" fmla="*/ 2286001 h 1570"/>
              <a:gd name="T28" fmla="*/ 2411413 w 4048"/>
              <a:gd name="T29" fmla="*/ 2312988 h 1570"/>
              <a:gd name="T30" fmla="*/ 2479675 w 4048"/>
              <a:gd name="T31" fmla="*/ 2355851 h 1570"/>
              <a:gd name="T32" fmla="*/ 2673350 w 4048"/>
              <a:gd name="T33" fmla="*/ 2397126 h 1570"/>
              <a:gd name="T34" fmla="*/ 2935288 w 4048"/>
              <a:gd name="T35" fmla="*/ 2451101 h 1570"/>
              <a:gd name="T36" fmla="*/ 3308350 w 4048"/>
              <a:gd name="T37" fmla="*/ 2368551 h 1570"/>
              <a:gd name="T38" fmla="*/ 3640138 w 4048"/>
              <a:gd name="T39" fmla="*/ 2300288 h 1570"/>
              <a:gd name="T40" fmla="*/ 3957638 w 4048"/>
              <a:gd name="T41" fmla="*/ 2065338 h 1570"/>
              <a:gd name="T42" fmla="*/ 4122738 w 4048"/>
              <a:gd name="T43" fmla="*/ 1941513 h 1570"/>
              <a:gd name="T44" fmla="*/ 4149725 w 4048"/>
              <a:gd name="T45" fmla="*/ 1912938 h 1570"/>
              <a:gd name="T46" fmla="*/ 4357688 w 4048"/>
              <a:gd name="T47" fmla="*/ 1900238 h 1570"/>
              <a:gd name="T48" fmla="*/ 4687888 w 4048"/>
              <a:gd name="T49" fmla="*/ 1871663 h 1570"/>
              <a:gd name="T50" fmla="*/ 4840288 w 4048"/>
              <a:gd name="T51" fmla="*/ 1968501 h 1570"/>
              <a:gd name="T52" fmla="*/ 4992688 w 4048"/>
              <a:gd name="T53" fmla="*/ 1954213 h 1570"/>
              <a:gd name="T54" fmla="*/ 5116513 w 4048"/>
              <a:gd name="T55" fmla="*/ 1900238 h 1570"/>
              <a:gd name="T56" fmla="*/ 5365750 w 4048"/>
              <a:gd name="T57" fmla="*/ 1871663 h 1570"/>
              <a:gd name="T58" fmla="*/ 5627688 w 4048"/>
              <a:gd name="T59" fmla="*/ 1665288 h 1570"/>
              <a:gd name="T60" fmla="*/ 5724525 w 4048"/>
              <a:gd name="T61" fmla="*/ 1539876 h 1570"/>
              <a:gd name="T62" fmla="*/ 5807075 w 4048"/>
              <a:gd name="T63" fmla="*/ 1360488 h 1570"/>
              <a:gd name="T64" fmla="*/ 5875338 w 4048"/>
              <a:gd name="T65" fmla="*/ 1319213 h 1570"/>
              <a:gd name="T66" fmla="*/ 5916613 w 4048"/>
              <a:gd name="T67" fmla="*/ 1265238 h 1570"/>
              <a:gd name="T68" fmla="*/ 5972175 w 4048"/>
              <a:gd name="T69" fmla="*/ 1222375 h 1570"/>
              <a:gd name="T70" fmla="*/ 6013450 w 4048"/>
              <a:gd name="T71" fmla="*/ 1154113 h 1570"/>
              <a:gd name="T72" fmla="*/ 6151563 w 4048"/>
              <a:gd name="T73" fmla="*/ 1001713 h 1570"/>
              <a:gd name="T74" fmla="*/ 6248400 w 4048"/>
              <a:gd name="T75" fmla="*/ 739775 h 1570"/>
              <a:gd name="T76" fmla="*/ 6386513 w 4048"/>
              <a:gd name="T77" fmla="*/ 354013 h 1570"/>
              <a:gd name="T78" fmla="*/ 6400800 w 4048"/>
              <a:gd name="T79" fmla="*/ 146050 h 1570"/>
              <a:gd name="T80" fmla="*/ 6180138 w 4048"/>
              <a:gd name="T81" fmla="*/ 104775 h 1570"/>
              <a:gd name="T82" fmla="*/ 5710238 w 4048"/>
              <a:gd name="T83" fmla="*/ 77788 h 1570"/>
              <a:gd name="T84" fmla="*/ 5048250 w 4048"/>
              <a:gd name="T85" fmla="*/ 63500 h 1570"/>
              <a:gd name="T86" fmla="*/ 4730750 w 4048"/>
              <a:gd name="T87" fmla="*/ 49213 h 1570"/>
              <a:gd name="T88" fmla="*/ 4025900 w 4048"/>
              <a:gd name="T89" fmla="*/ 36513 h 1570"/>
              <a:gd name="T90" fmla="*/ 3570288 w 4048"/>
              <a:gd name="T91" fmla="*/ 49213 h 1570"/>
              <a:gd name="T92" fmla="*/ 2065338 w 4048"/>
              <a:gd name="T93" fmla="*/ 36513 h 1570"/>
              <a:gd name="T94" fmla="*/ 1555750 w 4048"/>
              <a:gd name="T95" fmla="*/ 90488 h 1570"/>
              <a:gd name="T96" fmla="*/ 1016000 w 4048"/>
              <a:gd name="T97" fmla="*/ 63500 h 1570"/>
              <a:gd name="T98" fmla="*/ 257175 w 4048"/>
              <a:gd name="T99" fmla="*/ 90488 h 1570"/>
              <a:gd name="T100" fmla="*/ 119063 w 4048"/>
              <a:gd name="T101" fmla="*/ 242888 h 1570"/>
              <a:gd name="T102" fmla="*/ 104775 w 4048"/>
              <a:gd name="T103" fmla="*/ 422275 h 15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048"/>
              <a:gd name="T157" fmla="*/ 0 h 1570"/>
              <a:gd name="T158" fmla="*/ 4048 w 4048"/>
              <a:gd name="T159" fmla="*/ 1570 h 157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048" h="1570">
                <a:moveTo>
                  <a:pt x="93" y="153"/>
                </a:moveTo>
                <a:cubicBezTo>
                  <a:pt x="0" y="287"/>
                  <a:pt x="66" y="181"/>
                  <a:pt x="66" y="579"/>
                </a:cubicBezTo>
                <a:cubicBezTo>
                  <a:pt x="66" y="771"/>
                  <a:pt x="75" y="787"/>
                  <a:pt x="84" y="944"/>
                </a:cubicBezTo>
                <a:cubicBezTo>
                  <a:pt x="89" y="1019"/>
                  <a:pt x="54" y="1118"/>
                  <a:pt x="136" y="1144"/>
                </a:cubicBezTo>
                <a:cubicBezTo>
                  <a:pt x="148" y="1157"/>
                  <a:pt x="156" y="1176"/>
                  <a:pt x="171" y="1188"/>
                </a:cubicBezTo>
                <a:cubicBezTo>
                  <a:pt x="173" y="1189"/>
                  <a:pt x="219" y="1204"/>
                  <a:pt x="223" y="1205"/>
                </a:cubicBezTo>
                <a:cubicBezTo>
                  <a:pt x="295" y="1224"/>
                  <a:pt x="367" y="1239"/>
                  <a:pt x="440" y="1257"/>
                </a:cubicBezTo>
                <a:cubicBezTo>
                  <a:pt x="465" y="1282"/>
                  <a:pt x="496" y="1307"/>
                  <a:pt x="527" y="1327"/>
                </a:cubicBezTo>
                <a:cubicBezTo>
                  <a:pt x="559" y="1370"/>
                  <a:pt x="560" y="1376"/>
                  <a:pt x="614" y="1388"/>
                </a:cubicBezTo>
                <a:cubicBezTo>
                  <a:pt x="695" y="1443"/>
                  <a:pt x="769" y="1449"/>
                  <a:pt x="866" y="1466"/>
                </a:cubicBezTo>
                <a:cubicBezTo>
                  <a:pt x="916" y="1474"/>
                  <a:pt x="960" y="1500"/>
                  <a:pt x="1006" y="1518"/>
                </a:cubicBezTo>
                <a:cubicBezTo>
                  <a:pt x="1047" y="1533"/>
                  <a:pt x="1102" y="1538"/>
                  <a:pt x="1145" y="1544"/>
                </a:cubicBezTo>
                <a:cubicBezTo>
                  <a:pt x="1207" y="1538"/>
                  <a:pt x="1243" y="1529"/>
                  <a:pt x="1301" y="1518"/>
                </a:cubicBezTo>
                <a:cubicBezTo>
                  <a:pt x="1363" y="1476"/>
                  <a:pt x="1389" y="1463"/>
                  <a:pt x="1458" y="1440"/>
                </a:cubicBezTo>
                <a:cubicBezTo>
                  <a:pt x="1459" y="1440"/>
                  <a:pt x="1513" y="1453"/>
                  <a:pt x="1519" y="1457"/>
                </a:cubicBezTo>
                <a:cubicBezTo>
                  <a:pt x="1558" y="1481"/>
                  <a:pt x="1509" y="1472"/>
                  <a:pt x="1562" y="1484"/>
                </a:cubicBezTo>
                <a:cubicBezTo>
                  <a:pt x="1695" y="1512"/>
                  <a:pt x="1619" y="1487"/>
                  <a:pt x="1684" y="1510"/>
                </a:cubicBezTo>
                <a:cubicBezTo>
                  <a:pt x="1744" y="1570"/>
                  <a:pt x="1741" y="1552"/>
                  <a:pt x="1849" y="1544"/>
                </a:cubicBezTo>
                <a:cubicBezTo>
                  <a:pt x="1930" y="1518"/>
                  <a:pt x="1997" y="1500"/>
                  <a:pt x="2084" y="1492"/>
                </a:cubicBezTo>
                <a:cubicBezTo>
                  <a:pt x="2155" y="1470"/>
                  <a:pt x="2218" y="1460"/>
                  <a:pt x="2293" y="1449"/>
                </a:cubicBezTo>
                <a:cubicBezTo>
                  <a:pt x="2393" y="1414"/>
                  <a:pt x="2418" y="1362"/>
                  <a:pt x="2493" y="1301"/>
                </a:cubicBezTo>
                <a:cubicBezTo>
                  <a:pt x="2524" y="1274"/>
                  <a:pt x="2569" y="1252"/>
                  <a:pt x="2597" y="1223"/>
                </a:cubicBezTo>
                <a:cubicBezTo>
                  <a:pt x="2602" y="1217"/>
                  <a:pt x="2605" y="1206"/>
                  <a:pt x="2614" y="1205"/>
                </a:cubicBezTo>
                <a:cubicBezTo>
                  <a:pt x="2657" y="1197"/>
                  <a:pt x="2701" y="1199"/>
                  <a:pt x="2745" y="1197"/>
                </a:cubicBezTo>
                <a:cubicBezTo>
                  <a:pt x="2814" y="1143"/>
                  <a:pt x="2858" y="1171"/>
                  <a:pt x="2953" y="1179"/>
                </a:cubicBezTo>
                <a:cubicBezTo>
                  <a:pt x="2981" y="1207"/>
                  <a:pt x="3011" y="1227"/>
                  <a:pt x="3049" y="1240"/>
                </a:cubicBezTo>
                <a:cubicBezTo>
                  <a:pt x="3081" y="1237"/>
                  <a:pt x="3113" y="1235"/>
                  <a:pt x="3145" y="1231"/>
                </a:cubicBezTo>
                <a:cubicBezTo>
                  <a:pt x="3175" y="1226"/>
                  <a:pt x="3192" y="1202"/>
                  <a:pt x="3223" y="1197"/>
                </a:cubicBezTo>
                <a:cubicBezTo>
                  <a:pt x="3256" y="1191"/>
                  <a:pt x="3350" y="1182"/>
                  <a:pt x="3380" y="1179"/>
                </a:cubicBezTo>
                <a:cubicBezTo>
                  <a:pt x="3421" y="1115"/>
                  <a:pt x="3501" y="1107"/>
                  <a:pt x="3545" y="1049"/>
                </a:cubicBezTo>
                <a:cubicBezTo>
                  <a:pt x="3565" y="1021"/>
                  <a:pt x="3582" y="993"/>
                  <a:pt x="3606" y="970"/>
                </a:cubicBezTo>
                <a:cubicBezTo>
                  <a:pt x="3612" y="949"/>
                  <a:pt x="3644" y="870"/>
                  <a:pt x="3658" y="857"/>
                </a:cubicBezTo>
                <a:cubicBezTo>
                  <a:pt x="3669" y="845"/>
                  <a:pt x="3686" y="839"/>
                  <a:pt x="3701" y="831"/>
                </a:cubicBezTo>
                <a:cubicBezTo>
                  <a:pt x="3709" y="819"/>
                  <a:pt x="3716" y="807"/>
                  <a:pt x="3727" y="797"/>
                </a:cubicBezTo>
                <a:cubicBezTo>
                  <a:pt x="3737" y="786"/>
                  <a:pt x="3752" y="781"/>
                  <a:pt x="3762" y="770"/>
                </a:cubicBezTo>
                <a:cubicBezTo>
                  <a:pt x="3773" y="757"/>
                  <a:pt x="3777" y="740"/>
                  <a:pt x="3788" y="727"/>
                </a:cubicBezTo>
                <a:cubicBezTo>
                  <a:pt x="3812" y="696"/>
                  <a:pt x="3847" y="660"/>
                  <a:pt x="3875" y="631"/>
                </a:cubicBezTo>
                <a:cubicBezTo>
                  <a:pt x="3893" y="577"/>
                  <a:pt x="3905" y="512"/>
                  <a:pt x="3936" y="466"/>
                </a:cubicBezTo>
                <a:cubicBezTo>
                  <a:pt x="3949" y="390"/>
                  <a:pt x="3981" y="286"/>
                  <a:pt x="4023" y="223"/>
                </a:cubicBezTo>
                <a:cubicBezTo>
                  <a:pt x="4035" y="173"/>
                  <a:pt x="4048" y="149"/>
                  <a:pt x="4032" y="92"/>
                </a:cubicBezTo>
                <a:cubicBezTo>
                  <a:pt x="4018" y="47"/>
                  <a:pt x="3939" y="70"/>
                  <a:pt x="3893" y="66"/>
                </a:cubicBezTo>
                <a:cubicBezTo>
                  <a:pt x="3689" y="50"/>
                  <a:pt x="3913" y="62"/>
                  <a:pt x="3597" y="49"/>
                </a:cubicBezTo>
                <a:cubicBezTo>
                  <a:pt x="3459" y="21"/>
                  <a:pt x="3319" y="34"/>
                  <a:pt x="3180" y="40"/>
                </a:cubicBezTo>
                <a:cubicBezTo>
                  <a:pt x="3112" y="58"/>
                  <a:pt x="3048" y="34"/>
                  <a:pt x="2980" y="31"/>
                </a:cubicBezTo>
                <a:cubicBezTo>
                  <a:pt x="2832" y="27"/>
                  <a:pt x="2684" y="26"/>
                  <a:pt x="2536" y="23"/>
                </a:cubicBezTo>
                <a:cubicBezTo>
                  <a:pt x="2439" y="11"/>
                  <a:pt x="2346" y="26"/>
                  <a:pt x="2249" y="31"/>
                </a:cubicBezTo>
                <a:cubicBezTo>
                  <a:pt x="1926" y="26"/>
                  <a:pt x="1622" y="16"/>
                  <a:pt x="1301" y="23"/>
                </a:cubicBezTo>
                <a:cubicBezTo>
                  <a:pt x="1197" y="38"/>
                  <a:pt x="1085" y="59"/>
                  <a:pt x="980" y="57"/>
                </a:cubicBezTo>
                <a:cubicBezTo>
                  <a:pt x="866" y="55"/>
                  <a:pt x="640" y="40"/>
                  <a:pt x="640" y="40"/>
                </a:cubicBezTo>
                <a:cubicBezTo>
                  <a:pt x="488" y="0"/>
                  <a:pt x="313" y="11"/>
                  <a:pt x="162" y="57"/>
                </a:cubicBezTo>
                <a:cubicBezTo>
                  <a:pt x="133" y="89"/>
                  <a:pt x="106" y="124"/>
                  <a:pt x="75" y="153"/>
                </a:cubicBezTo>
                <a:cubicBezTo>
                  <a:pt x="57" y="206"/>
                  <a:pt x="66" y="169"/>
                  <a:pt x="66" y="266"/>
                </a:cubicBezTo>
              </a:path>
            </a:pathLst>
          </a:custGeom>
          <a:blipFill dpi="0" rotWithShape="0">
            <a:blip r:embed="rId4"/>
            <a:srcRect/>
            <a:tile tx="0" ty="0" sx="100000" sy="100000" flip="none" algn="tl"/>
          </a:blip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87747" name="Freeform 4" descr="Water droplets">
            <a:extLst>
              <a:ext uri="{FF2B5EF4-FFF2-40B4-BE49-F238E27FC236}">
                <a16:creationId xmlns:a16="http://schemas.microsoft.com/office/drawing/2014/main" id="{D015C4E5-6F67-405F-F9AD-03F979D9C3B7}"/>
              </a:ext>
            </a:extLst>
          </p:cNvPr>
          <p:cNvSpPr>
            <a:spLocks/>
          </p:cNvSpPr>
          <p:nvPr/>
        </p:nvSpPr>
        <p:spPr bwMode="auto">
          <a:xfrm>
            <a:off x="7432675" y="2668588"/>
            <a:ext cx="1844675" cy="4040187"/>
          </a:xfrm>
          <a:custGeom>
            <a:avLst/>
            <a:gdLst>
              <a:gd name="T0" fmla="*/ 1701800 w 1162"/>
              <a:gd name="T1" fmla="*/ 409575 h 2545"/>
              <a:gd name="T2" fmla="*/ 1330325 w 1162"/>
              <a:gd name="T3" fmla="*/ 307975 h 2545"/>
              <a:gd name="T4" fmla="*/ 1393825 w 1162"/>
              <a:gd name="T5" fmla="*/ 63500 h 2545"/>
              <a:gd name="T6" fmla="*/ 1368425 w 1162"/>
              <a:gd name="T7" fmla="*/ 12700 h 2545"/>
              <a:gd name="T8" fmla="*/ 1149350 w 1162"/>
              <a:gd name="T9" fmla="*/ 76200 h 2545"/>
              <a:gd name="T10" fmla="*/ 1073150 w 1162"/>
              <a:gd name="T11" fmla="*/ 101600 h 2545"/>
              <a:gd name="T12" fmla="*/ 919163 w 1162"/>
              <a:gd name="T13" fmla="*/ 230187 h 2545"/>
              <a:gd name="T14" fmla="*/ 855663 w 1162"/>
              <a:gd name="T15" fmla="*/ 346075 h 2545"/>
              <a:gd name="T16" fmla="*/ 790575 w 1162"/>
              <a:gd name="T17" fmla="*/ 755650 h 2545"/>
              <a:gd name="T18" fmla="*/ 957263 w 1162"/>
              <a:gd name="T19" fmla="*/ 896937 h 2545"/>
              <a:gd name="T20" fmla="*/ 1060450 w 1162"/>
              <a:gd name="T21" fmla="*/ 1346200 h 2545"/>
              <a:gd name="T22" fmla="*/ 1149350 w 1162"/>
              <a:gd name="T23" fmla="*/ 1449387 h 2545"/>
              <a:gd name="T24" fmla="*/ 1201738 w 1162"/>
              <a:gd name="T25" fmla="*/ 1550987 h 2545"/>
              <a:gd name="T26" fmla="*/ 1163638 w 1162"/>
              <a:gd name="T27" fmla="*/ 1679575 h 2545"/>
              <a:gd name="T28" fmla="*/ 1035050 w 1162"/>
              <a:gd name="T29" fmla="*/ 1808162 h 2545"/>
              <a:gd name="T30" fmla="*/ 919163 w 1162"/>
              <a:gd name="T31" fmla="*/ 2012950 h 2545"/>
              <a:gd name="T32" fmla="*/ 752475 w 1162"/>
              <a:gd name="T33" fmla="*/ 2116137 h 2545"/>
              <a:gd name="T34" fmla="*/ 508000 w 1162"/>
              <a:gd name="T35" fmla="*/ 2320925 h 2545"/>
              <a:gd name="T36" fmla="*/ 290513 w 1162"/>
              <a:gd name="T37" fmla="*/ 2436812 h 2545"/>
              <a:gd name="T38" fmla="*/ 212725 w 1162"/>
              <a:gd name="T39" fmla="*/ 2565400 h 2545"/>
              <a:gd name="T40" fmla="*/ 149225 w 1162"/>
              <a:gd name="T41" fmla="*/ 2770187 h 2545"/>
              <a:gd name="T42" fmla="*/ 174625 w 1162"/>
              <a:gd name="T43" fmla="*/ 3116262 h 2545"/>
              <a:gd name="T44" fmla="*/ 290513 w 1162"/>
              <a:gd name="T45" fmla="*/ 3295650 h 2545"/>
              <a:gd name="T46" fmla="*/ 560388 w 1162"/>
              <a:gd name="T47" fmla="*/ 3489325 h 2545"/>
              <a:gd name="T48" fmla="*/ 765175 w 1162"/>
              <a:gd name="T49" fmla="*/ 3578225 h 2545"/>
              <a:gd name="T50" fmla="*/ 1022350 w 1162"/>
              <a:gd name="T51" fmla="*/ 3681412 h 2545"/>
              <a:gd name="T52" fmla="*/ 1303338 w 1162"/>
              <a:gd name="T53" fmla="*/ 3924300 h 2545"/>
              <a:gd name="T54" fmla="*/ 1727200 w 1162"/>
              <a:gd name="T55" fmla="*/ 4014787 h 2545"/>
              <a:gd name="T56" fmla="*/ 1752600 w 1162"/>
              <a:gd name="T57" fmla="*/ 3694112 h 2545"/>
              <a:gd name="T58" fmla="*/ 1817688 w 1162"/>
              <a:gd name="T59" fmla="*/ 2603500 h 2545"/>
              <a:gd name="T60" fmla="*/ 1778000 w 1162"/>
              <a:gd name="T61" fmla="*/ 1449387 h 2545"/>
              <a:gd name="T62" fmla="*/ 1739900 w 1162"/>
              <a:gd name="T63" fmla="*/ 525462 h 25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62"/>
              <a:gd name="T97" fmla="*/ 0 h 2545"/>
              <a:gd name="T98" fmla="*/ 1162 w 1162"/>
              <a:gd name="T99" fmla="*/ 2545 h 25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62" h="2545">
                <a:moveTo>
                  <a:pt x="1129" y="291"/>
                </a:moveTo>
                <a:cubicBezTo>
                  <a:pt x="1081" y="243"/>
                  <a:pt x="1129" y="282"/>
                  <a:pt x="1072" y="258"/>
                </a:cubicBezTo>
                <a:cubicBezTo>
                  <a:pt x="1044" y="246"/>
                  <a:pt x="1023" y="218"/>
                  <a:pt x="999" y="202"/>
                </a:cubicBezTo>
                <a:cubicBezTo>
                  <a:pt x="942" y="210"/>
                  <a:pt x="892" y="212"/>
                  <a:pt x="838" y="194"/>
                </a:cubicBezTo>
                <a:cubicBezTo>
                  <a:pt x="821" y="148"/>
                  <a:pt x="830" y="189"/>
                  <a:pt x="838" y="145"/>
                </a:cubicBezTo>
                <a:cubicBezTo>
                  <a:pt x="846" y="95"/>
                  <a:pt x="829" y="56"/>
                  <a:pt x="878" y="40"/>
                </a:cubicBezTo>
                <a:cubicBezTo>
                  <a:pt x="880" y="32"/>
                  <a:pt x="889" y="23"/>
                  <a:pt x="886" y="16"/>
                </a:cubicBezTo>
                <a:cubicBezTo>
                  <a:pt x="882" y="8"/>
                  <a:pt x="870" y="9"/>
                  <a:pt x="862" y="8"/>
                </a:cubicBezTo>
                <a:cubicBezTo>
                  <a:pt x="845" y="4"/>
                  <a:pt x="829" y="2"/>
                  <a:pt x="813" y="0"/>
                </a:cubicBezTo>
                <a:lnTo>
                  <a:pt x="724" y="48"/>
                </a:lnTo>
                <a:cubicBezTo>
                  <a:pt x="724" y="48"/>
                  <a:pt x="724" y="48"/>
                  <a:pt x="724" y="48"/>
                </a:cubicBezTo>
                <a:cubicBezTo>
                  <a:pt x="708" y="53"/>
                  <a:pt x="676" y="64"/>
                  <a:pt x="676" y="64"/>
                </a:cubicBezTo>
                <a:cubicBezTo>
                  <a:pt x="632" y="49"/>
                  <a:pt x="666" y="51"/>
                  <a:pt x="644" y="81"/>
                </a:cubicBezTo>
                <a:cubicBezTo>
                  <a:pt x="625" y="105"/>
                  <a:pt x="595" y="119"/>
                  <a:pt x="579" y="145"/>
                </a:cubicBezTo>
                <a:cubicBezTo>
                  <a:pt x="568" y="161"/>
                  <a:pt x="553" y="175"/>
                  <a:pt x="547" y="194"/>
                </a:cubicBezTo>
                <a:cubicBezTo>
                  <a:pt x="544" y="202"/>
                  <a:pt x="544" y="211"/>
                  <a:pt x="539" y="218"/>
                </a:cubicBezTo>
                <a:cubicBezTo>
                  <a:pt x="527" y="233"/>
                  <a:pt x="498" y="258"/>
                  <a:pt x="498" y="258"/>
                </a:cubicBezTo>
                <a:cubicBezTo>
                  <a:pt x="470" y="315"/>
                  <a:pt x="492" y="418"/>
                  <a:pt x="498" y="476"/>
                </a:cubicBezTo>
                <a:cubicBezTo>
                  <a:pt x="499" y="487"/>
                  <a:pt x="498" y="500"/>
                  <a:pt x="506" y="509"/>
                </a:cubicBezTo>
                <a:cubicBezTo>
                  <a:pt x="530" y="537"/>
                  <a:pt x="573" y="545"/>
                  <a:pt x="603" y="565"/>
                </a:cubicBezTo>
                <a:cubicBezTo>
                  <a:pt x="605" y="635"/>
                  <a:pt x="554" y="792"/>
                  <a:pt x="652" y="824"/>
                </a:cubicBezTo>
                <a:cubicBezTo>
                  <a:pt x="657" y="832"/>
                  <a:pt x="661" y="841"/>
                  <a:pt x="668" y="848"/>
                </a:cubicBezTo>
                <a:cubicBezTo>
                  <a:pt x="674" y="854"/>
                  <a:pt x="685" y="856"/>
                  <a:pt x="692" y="864"/>
                </a:cubicBezTo>
                <a:cubicBezTo>
                  <a:pt x="704" y="878"/>
                  <a:pt x="709" y="899"/>
                  <a:pt x="724" y="913"/>
                </a:cubicBezTo>
                <a:cubicBezTo>
                  <a:pt x="729" y="918"/>
                  <a:pt x="735" y="923"/>
                  <a:pt x="741" y="929"/>
                </a:cubicBezTo>
                <a:cubicBezTo>
                  <a:pt x="746" y="945"/>
                  <a:pt x="745" y="964"/>
                  <a:pt x="757" y="977"/>
                </a:cubicBezTo>
                <a:cubicBezTo>
                  <a:pt x="770" y="990"/>
                  <a:pt x="797" y="1018"/>
                  <a:pt x="797" y="1018"/>
                </a:cubicBezTo>
                <a:cubicBezTo>
                  <a:pt x="771" y="1055"/>
                  <a:pt x="789" y="1039"/>
                  <a:pt x="733" y="1058"/>
                </a:cubicBezTo>
                <a:cubicBezTo>
                  <a:pt x="724" y="1060"/>
                  <a:pt x="708" y="1066"/>
                  <a:pt x="708" y="1066"/>
                </a:cubicBezTo>
                <a:cubicBezTo>
                  <a:pt x="693" y="1112"/>
                  <a:pt x="705" y="1085"/>
                  <a:pt x="652" y="1139"/>
                </a:cubicBezTo>
                <a:cubicBezTo>
                  <a:pt x="641" y="1149"/>
                  <a:pt x="619" y="1171"/>
                  <a:pt x="619" y="1171"/>
                </a:cubicBezTo>
                <a:cubicBezTo>
                  <a:pt x="613" y="1217"/>
                  <a:pt x="623" y="1253"/>
                  <a:pt x="579" y="1268"/>
                </a:cubicBezTo>
                <a:cubicBezTo>
                  <a:pt x="562" y="1265"/>
                  <a:pt x="546" y="1258"/>
                  <a:pt x="530" y="1260"/>
                </a:cubicBezTo>
                <a:cubicBezTo>
                  <a:pt x="505" y="1262"/>
                  <a:pt x="486" y="1316"/>
                  <a:pt x="474" y="1333"/>
                </a:cubicBezTo>
                <a:cubicBezTo>
                  <a:pt x="464" y="1372"/>
                  <a:pt x="446" y="1402"/>
                  <a:pt x="417" y="1430"/>
                </a:cubicBezTo>
                <a:cubicBezTo>
                  <a:pt x="399" y="1483"/>
                  <a:pt x="374" y="1468"/>
                  <a:pt x="320" y="1462"/>
                </a:cubicBezTo>
                <a:cubicBezTo>
                  <a:pt x="265" y="1443"/>
                  <a:pt x="196" y="1460"/>
                  <a:pt x="143" y="1478"/>
                </a:cubicBezTo>
                <a:cubicBezTo>
                  <a:pt x="127" y="1522"/>
                  <a:pt x="137" y="1525"/>
                  <a:pt x="183" y="1535"/>
                </a:cubicBezTo>
                <a:cubicBezTo>
                  <a:pt x="212" y="1579"/>
                  <a:pt x="216" y="1609"/>
                  <a:pt x="159" y="1624"/>
                </a:cubicBezTo>
                <a:cubicBezTo>
                  <a:pt x="150" y="1621"/>
                  <a:pt x="142" y="1616"/>
                  <a:pt x="134" y="1616"/>
                </a:cubicBezTo>
                <a:cubicBezTo>
                  <a:pt x="101" y="1616"/>
                  <a:pt x="62" y="1603"/>
                  <a:pt x="38" y="1624"/>
                </a:cubicBezTo>
                <a:cubicBezTo>
                  <a:pt x="0" y="1655"/>
                  <a:pt x="76" y="1727"/>
                  <a:pt x="94" y="1745"/>
                </a:cubicBezTo>
                <a:cubicBezTo>
                  <a:pt x="87" y="1799"/>
                  <a:pt x="84" y="1820"/>
                  <a:pt x="62" y="1866"/>
                </a:cubicBezTo>
                <a:cubicBezTo>
                  <a:pt x="73" y="1950"/>
                  <a:pt x="72" y="1906"/>
                  <a:pt x="110" y="1963"/>
                </a:cubicBezTo>
                <a:cubicBezTo>
                  <a:pt x="119" y="1992"/>
                  <a:pt x="132" y="2004"/>
                  <a:pt x="151" y="2028"/>
                </a:cubicBezTo>
                <a:cubicBezTo>
                  <a:pt x="162" y="2043"/>
                  <a:pt x="183" y="2076"/>
                  <a:pt x="183" y="2076"/>
                </a:cubicBezTo>
                <a:cubicBezTo>
                  <a:pt x="192" y="2115"/>
                  <a:pt x="186" y="2183"/>
                  <a:pt x="240" y="2190"/>
                </a:cubicBezTo>
                <a:cubicBezTo>
                  <a:pt x="277" y="2194"/>
                  <a:pt x="315" y="2195"/>
                  <a:pt x="353" y="2198"/>
                </a:cubicBezTo>
                <a:cubicBezTo>
                  <a:pt x="411" y="2217"/>
                  <a:pt x="384" y="2210"/>
                  <a:pt x="434" y="2222"/>
                </a:cubicBezTo>
                <a:cubicBezTo>
                  <a:pt x="450" y="2232"/>
                  <a:pt x="475" y="2235"/>
                  <a:pt x="482" y="2254"/>
                </a:cubicBezTo>
                <a:cubicBezTo>
                  <a:pt x="490" y="2279"/>
                  <a:pt x="486" y="2282"/>
                  <a:pt x="514" y="2295"/>
                </a:cubicBezTo>
                <a:cubicBezTo>
                  <a:pt x="562" y="2316"/>
                  <a:pt x="587" y="2313"/>
                  <a:pt x="644" y="2319"/>
                </a:cubicBezTo>
                <a:cubicBezTo>
                  <a:pt x="665" y="2340"/>
                  <a:pt x="674" y="2374"/>
                  <a:pt x="700" y="2392"/>
                </a:cubicBezTo>
                <a:cubicBezTo>
                  <a:pt x="739" y="2419"/>
                  <a:pt x="780" y="2445"/>
                  <a:pt x="821" y="2472"/>
                </a:cubicBezTo>
                <a:cubicBezTo>
                  <a:pt x="900" y="2462"/>
                  <a:pt x="964" y="2472"/>
                  <a:pt x="1040" y="2497"/>
                </a:cubicBezTo>
                <a:cubicBezTo>
                  <a:pt x="1056" y="2507"/>
                  <a:pt x="1072" y="2518"/>
                  <a:pt x="1088" y="2529"/>
                </a:cubicBezTo>
                <a:cubicBezTo>
                  <a:pt x="1096" y="2534"/>
                  <a:pt x="1112" y="2545"/>
                  <a:pt x="1112" y="2545"/>
                </a:cubicBezTo>
                <a:cubicBezTo>
                  <a:pt x="1135" y="2474"/>
                  <a:pt x="1121" y="2398"/>
                  <a:pt x="1104" y="2327"/>
                </a:cubicBezTo>
                <a:cubicBezTo>
                  <a:pt x="1099" y="2243"/>
                  <a:pt x="1087" y="2190"/>
                  <a:pt x="1112" y="2117"/>
                </a:cubicBezTo>
                <a:cubicBezTo>
                  <a:pt x="1137" y="1959"/>
                  <a:pt x="1136" y="1799"/>
                  <a:pt x="1145" y="1640"/>
                </a:cubicBezTo>
                <a:cubicBezTo>
                  <a:pt x="1142" y="1475"/>
                  <a:pt x="1137" y="1311"/>
                  <a:pt x="1137" y="1147"/>
                </a:cubicBezTo>
                <a:cubicBezTo>
                  <a:pt x="1137" y="988"/>
                  <a:pt x="1162" y="1012"/>
                  <a:pt x="1120" y="913"/>
                </a:cubicBezTo>
                <a:cubicBezTo>
                  <a:pt x="1106" y="786"/>
                  <a:pt x="1126" y="656"/>
                  <a:pt x="1096" y="533"/>
                </a:cubicBezTo>
                <a:cubicBezTo>
                  <a:pt x="1085" y="430"/>
                  <a:pt x="1083" y="451"/>
                  <a:pt x="1096" y="331"/>
                </a:cubicBezTo>
                <a:cubicBezTo>
                  <a:pt x="1099" y="299"/>
                  <a:pt x="1096" y="258"/>
                  <a:pt x="1129" y="291"/>
                </a:cubicBezTo>
                <a:close/>
              </a:path>
            </a:pathLst>
          </a:custGeom>
          <a:blipFill dpi="0" rotWithShape="0">
            <a:blip r:embed="rId4"/>
            <a:srcRect/>
            <a:tile tx="0" ty="0" sx="100000" sy="100000" flip="none" algn="tl"/>
          </a:blip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9845" name="Text Box 5">
            <a:extLst>
              <a:ext uri="{FF2B5EF4-FFF2-40B4-BE49-F238E27FC236}">
                <a16:creationId xmlns:a16="http://schemas.microsoft.com/office/drawing/2014/main" id="{54EEF08C-38BF-7261-4386-1080AF96B455}"/>
              </a:ext>
            </a:extLst>
          </p:cNvPr>
          <p:cNvSpPr txBox="1">
            <a:spLocks noChangeArrowheads="1"/>
          </p:cNvSpPr>
          <p:nvPr/>
        </p:nvSpPr>
        <p:spPr bwMode="auto">
          <a:xfrm>
            <a:off x="2624138" y="3584575"/>
            <a:ext cx="2100262" cy="641350"/>
          </a:xfrm>
          <a:prstGeom prst="rect">
            <a:avLst/>
          </a:prstGeom>
          <a:noFill/>
          <a:ln w="9525">
            <a:noFill/>
            <a:miter lim="800000"/>
            <a:headEnd/>
            <a:tailEnd/>
          </a:ln>
          <a:effectLst>
            <a:outerShdw blurRad="63500" dist="35921" dir="2700000" algn="ctr" rotWithShape="0">
              <a:schemeClr val="tx1"/>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ＭＳ Ｐゴシック" charset="0"/>
                <a:cs typeface="Arial"/>
              </a:rPr>
              <a:t>Corinth</a:t>
            </a:r>
          </a:p>
        </p:txBody>
      </p:sp>
      <p:sp>
        <p:nvSpPr>
          <p:cNvPr id="287749" name="Freeform 6">
            <a:extLst>
              <a:ext uri="{FF2B5EF4-FFF2-40B4-BE49-F238E27FC236}">
                <a16:creationId xmlns:a16="http://schemas.microsoft.com/office/drawing/2014/main" id="{843A4931-D184-D9D0-9B31-78AEC5902789}"/>
              </a:ext>
            </a:extLst>
          </p:cNvPr>
          <p:cNvSpPr>
            <a:spLocks/>
          </p:cNvSpPr>
          <p:nvPr/>
        </p:nvSpPr>
        <p:spPr bwMode="auto">
          <a:xfrm>
            <a:off x="941388" y="3373438"/>
            <a:ext cx="1739900" cy="1744662"/>
          </a:xfrm>
          <a:custGeom>
            <a:avLst/>
            <a:gdLst>
              <a:gd name="T0" fmla="*/ 1495425 w 1096"/>
              <a:gd name="T1" fmla="*/ 0 h 1099"/>
              <a:gd name="T2" fmla="*/ 1328738 w 1096"/>
              <a:gd name="T3" fmla="*/ 65087 h 1099"/>
              <a:gd name="T4" fmla="*/ 1290638 w 1096"/>
              <a:gd name="T5" fmla="*/ 77787 h 1099"/>
              <a:gd name="T6" fmla="*/ 1111250 w 1096"/>
              <a:gd name="T7" fmla="*/ 204787 h 1099"/>
              <a:gd name="T8" fmla="*/ 982663 w 1096"/>
              <a:gd name="T9" fmla="*/ 257175 h 1099"/>
              <a:gd name="T10" fmla="*/ 712788 w 1096"/>
              <a:gd name="T11" fmla="*/ 320675 h 1099"/>
              <a:gd name="T12" fmla="*/ 623888 w 1096"/>
              <a:gd name="T13" fmla="*/ 346075 h 1099"/>
              <a:gd name="T14" fmla="*/ 546100 w 1096"/>
              <a:gd name="T15" fmla="*/ 371475 h 1099"/>
              <a:gd name="T16" fmla="*/ 366713 w 1096"/>
              <a:gd name="T17" fmla="*/ 487362 h 1099"/>
              <a:gd name="T18" fmla="*/ 303213 w 1096"/>
              <a:gd name="T19" fmla="*/ 474662 h 1099"/>
              <a:gd name="T20" fmla="*/ 225425 w 1096"/>
              <a:gd name="T21" fmla="*/ 449262 h 1099"/>
              <a:gd name="T22" fmla="*/ 123825 w 1096"/>
              <a:gd name="T23" fmla="*/ 552450 h 1099"/>
              <a:gd name="T24" fmla="*/ 85725 w 1096"/>
              <a:gd name="T25" fmla="*/ 731837 h 1099"/>
              <a:gd name="T26" fmla="*/ 58738 w 1096"/>
              <a:gd name="T27" fmla="*/ 769937 h 1099"/>
              <a:gd name="T28" fmla="*/ 20638 w 1096"/>
              <a:gd name="T29" fmla="*/ 795337 h 1099"/>
              <a:gd name="T30" fmla="*/ 98425 w 1096"/>
              <a:gd name="T31" fmla="*/ 923925 h 1099"/>
              <a:gd name="T32" fmla="*/ 149225 w 1096"/>
              <a:gd name="T33" fmla="*/ 1206500 h 1099"/>
              <a:gd name="T34" fmla="*/ 136525 w 1096"/>
              <a:gd name="T35" fmla="*/ 1282700 h 1099"/>
              <a:gd name="T36" fmla="*/ 111125 w 1096"/>
              <a:gd name="T37" fmla="*/ 1411287 h 1099"/>
              <a:gd name="T38" fmla="*/ 187325 w 1096"/>
              <a:gd name="T39" fmla="*/ 1501775 h 1099"/>
              <a:gd name="T40" fmla="*/ 212725 w 1096"/>
              <a:gd name="T41" fmla="*/ 1641475 h 1099"/>
              <a:gd name="T42" fmla="*/ 341313 w 1096"/>
              <a:gd name="T43" fmla="*/ 1693862 h 1099"/>
              <a:gd name="T44" fmla="*/ 560388 w 1096"/>
              <a:gd name="T45" fmla="*/ 1731962 h 1099"/>
              <a:gd name="T46" fmla="*/ 700088 w 1096"/>
              <a:gd name="T47" fmla="*/ 1744662 h 1099"/>
              <a:gd name="T48" fmla="*/ 777875 w 1096"/>
              <a:gd name="T49" fmla="*/ 1539875 h 1099"/>
              <a:gd name="T50" fmla="*/ 944563 w 1096"/>
              <a:gd name="T51" fmla="*/ 1487487 h 1099"/>
              <a:gd name="T52" fmla="*/ 1265238 w 1096"/>
              <a:gd name="T53" fmla="*/ 1373187 h 1099"/>
              <a:gd name="T54" fmla="*/ 1277938 w 1096"/>
              <a:gd name="T55" fmla="*/ 1335087 h 1099"/>
              <a:gd name="T56" fmla="*/ 1303338 w 1096"/>
              <a:gd name="T57" fmla="*/ 1308100 h 1099"/>
              <a:gd name="T58" fmla="*/ 1355725 w 1096"/>
              <a:gd name="T59" fmla="*/ 1193800 h 1099"/>
              <a:gd name="T60" fmla="*/ 1470025 w 1096"/>
              <a:gd name="T61" fmla="*/ 1116012 h 1099"/>
              <a:gd name="T62" fmla="*/ 1547813 w 1096"/>
              <a:gd name="T63" fmla="*/ 1077912 h 1099"/>
              <a:gd name="T64" fmla="*/ 1611313 w 1096"/>
              <a:gd name="T65" fmla="*/ 1027112 h 1099"/>
              <a:gd name="T66" fmla="*/ 1624013 w 1096"/>
              <a:gd name="T67" fmla="*/ 987425 h 1099"/>
              <a:gd name="T68" fmla="*/ 1598613 w 1096"/>
              <a:gd name="T69" fmla="*/ 911225 h 1099"/>
              <a:gd name="T70" fmla="*/ 1689100 w 1096"/>
              <a:gd name="T71" fmla="*/ 654050 h 1099"/>
              <a:gd name="T72" fmla="*/ 1739900 w 1096"/>
              <a:gd name="T73" fmla="*/ 385762 h 1099"/>
              <a:gd name="T74" fmla="*/ 1727200 w 1096"/>
              <a:gd name="T75" fmla="*/ 282575 h 1099"/>
              <a:gd name="T76" fmla="*/ 1611313 w 1096"/>
              <a:gd name="T77" fmla="*/ 231775 h 1099"/>
              <a:gd name="T78" fmla="*/ 1495425 w 1096"/>
              <a:gd name="T79" fmla="*/ 0 h 109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96"/>
              <a:gd name="T121" fmla="*/ 0 h 1099"/>
              <a:gd name="T122" fmla="*/ 1096 w 1096"/>
              <a:gd name="T123" fmla="*/ 1099 h 109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96" h="1099">
                <a:moveTo>
                  <a:pt x="942" y="0"/>
                </a:moveTo>
                <a:cubicBezTo>
                  <a:pt x="906" y="11"/>
                  <a:pt x="873" y="28"/>
                  <a:pt x="837" y="41"/>
                </a:cubicBezTo>
                <a:cubicBezTo>
                  <a:pt x="829" y="43"/>
                  <a:pt x="813" y="49"/>
                  <a:pt x="813" y="49"/>
                </a:cubicBezTo>
                <a:cubicBezTo>
                  <a:pt x="786" y="88"/>
                  <a:pt x="744" y="114"/>
                  <a:pt x="700" y="129"/>
                </a:cubicBezTo>
                <a:cubicBezTo>
                  <a:pt x="665" y="165"/>
                  <a:pt x="700" y="134"/>
                  <a:pt x="619" y="162"/>
                </a:cubicBezTo>
                <a:cubicBezTo>
                  <a:pt x="562" y="180"/>
                  <a:pt x="505" y="186"/>
                  <a:pt x="449" y="202"/>
                </a:cubicBezTo>
                <a:cubicBezTo>
                  <a:pt x="430" y="207"/>
                  <a:pt x="411" y="212"/>
                  <a:pt x="393" y="218"/>
                </a:cubicBezTo>
                <a:cubicBezTo>
                  <a:pt x="376" y="222"/>
                  <a:pt x="344" y="234"/>
                  <a:pt x="344" y="234"/>
                </a:cubicBezTo>
                <a:cubicBezTo>
                  <a:pt x="313" y="266"/>
                  <a:pt x="273" y="293"/>
                  <a:pt x="231" y="307"/>
                </a:cubicBezTo>
                <a:cubicBezTo>
                  <a:pt x="217" y="304"/>
                  <a:pt x="204" y="302"/>
                  <a:pt x="191" y="299"/>
                </a:cubicBezTo>
                <a:cubicBezTo>
                  <a:pt x="174" y="294"/>
                  <a:pt x="142" y="283"/>
                  <a:pt x="142" y="283"/>
                </a:cubicBezTo>
                <a:cubicBezTo>
                  <a:pt x="120" y="347"/>
                  <a:pt x="137" y="328"/>
                  <a:pt x="78" y="348"/>
                </a:cubicBezTo>
                <a:cubicBezTo>
                  <a:pt x="27" y="416"/>
                  <a:pt x="28" y="388"/>
                  <a:pt x="54" y="461"/>
                </a:cubicBezTo>
                <a:cubicBezTo>
                  <a:pt x="48" y="469"/>
                  <a:pt x="44" y="478"/>
                  <a:pt x="37" y="485"/>
                </a:cubicBezTo>
                <a:cubicBezTo>
                  <a:pt x="30" y="491"/>
                  <a:pt x="15" y="491"/>
                  <a:pt x="13" y="501"/>
                </a:cubicBezTo>
                <a:cubicBezTo>
                  <a:pt x="0" y="550"/>
                  <a:pt x="35" y="557"/>
                  <a:pt x="62" y="582"/>
                </a:cubicBezTo>
                <a:cubicBezTo>
                  <a:pt x="76" y="641"/>
                  <a:pt x="75" y="702"/>
                  <a:pt x="94" y="760"/>
                </a:cubicBezTo>
                <a:cubicBezTo>
                  <a:pt x="91" y="776"/>
                  <a:pt x="88" y="792"/>
                  <a:pt x="86" y="808"/>
                </a:cubicBezTo>
                <a:cubicBezTo>
                  <a:pt x="80" y="835"/>
                  <a:pt x="70" y="889"/>
                  <a:pt x="70" y="889"/>
                </a:cubicBezTo>
                <a:cubicBezTo>
                  <a:pt x="82" y="940"/>
                  <a:pt x="86" y="912"/>
                  <a:pt x="118" y="946"/>
                </a:cubicBezTo>
                <a:cubicBezTo>
                  <a:pt x="127" y="974"/>
                  <a:pt x="122" y="1006"/>
                  <a:pt x="134" y="1034"/>
                </a:cubicBezTo>
                <a:cubicBezTo>
                  <a:pt x="143" y="1056"/>
                  <a:pt x="195" y="1060"/>
                  <a:pt x="215" y="1067"/>
                </a:cubicBezTo>
                <a:cubicBezTo>
                  <a:pt x="295" y="1051"/>
                  <a:pt x="289" y="1078"/>
                  <a:pt x="353" y="1091"/>
                </a:cubicBezTo>
                <a:cubicBezTo>
                  <a:pt x="381" y="1096"/>
                  <a:pt x="411" y="1096"/>
                  <a:pt x="441" y="1099"/>
                </a:cubicBezTo>
                <a:cubicBezTo>
                  <a:pt x="498" y="1062"/>
                  <a:pt x="465" y="1024"/>
                  <a:pt x="490" y="970"/>
                </a:cubicBezTo>
                <a:cubicBezTo>
                  <a:pt x="501" y="943"/>
                  <a:pt x="580" y="939"/>
                  <a:pt x="595" y="937"/>
                </a:cubicBezTo>
                <a:cubicBezTo>
                  <a:pt x="659" y="904"/>
                  <a:pt x="735" y="905"/>
                  <a:pt x="797" y="865"/>
                </a:cubicBezTo>
                <a:cubicBezTo>
                  <a:pt x="799" y="857"/>
                  <a:pt x="800" y="848"/>
                  <a:pt x="805" y="841"/>
                </a:cubicBezTo>
                <a:cubicBezTo>
                  <a:pt x="808" y="834"/>
                  <a:pt x="817" y="830"/>
                  <a:pt x="821" y="824"/>
                </a:cubicBezTo>
                <a:cubicBezTo>
                  <a:pt x="869" y="724"/>
                  <a:pt x="809" y="814"/>
                  <a:pt x="854" y="752"/>
                </a:cubicBezTo>
                <a:cubicBezTo>
                  <a:pt x="867" y="711"/>
                  <a:pt x="884" y="711"/>
                  <a:pt x="926" y="703"/>
                </a:cubicBezTo>
                <a:cubicBezTo>
                  <a:pt x="941" y="693"/>
                  <a:pt x="960" y="690"/>
                  <a:pt x="975" y="679"/>
                </a:cubicBezTo>
                <a:cubicBezTo>
                  <a:pt x="1026" y="637"/>
                  <a:pt x="954" y="667"/>
                  <a:pt x="1015" y="647"/>
                </a:cubicBezTo>
                <a:cubicBezTo>
                  <a:pt x="1017" y="638"/>
                  <a:pt x="1023" y="630"/>
                  <a:pt x="1023" y="622"/>
                </a:cubicBezTo>
                <a:cubicBezTo>
                  <a:pt x="1021" y="605"/>
                  <a:pt x="1007" y="574"/>
                  <a:pt x="1007" y="574"/>
                </a:cubicBezTo>
                <a:cubicBezTo>
                  <a:pt x="1016" y="475"/>
                  <a:pt x="1014" y="486"/>
                  <a:pt x="1064" y="412"/>
                </a:cubicBezTo>
                <a:cubicBezTo>
                  <a:pt x="1073" y="354"/>
                  <a:pt x="1088" y="301"/>
                  <a:pt x="1096" y="243"/>
                </a:cubicBezTo>
                <a:cubicBezTo>
                  <a:pt x="1093" y="221"/>
                  <a:pt x="1096" y="198"/>
                  <a:pt x="1088" y="178"/>
                </a:cubicBezTo>
                <a:cubicBezTo>
                  <a:pt x="1078" y="153"/>
                  <a:pt x="1015" y="146"/>
                  <a:pt x="1015" y="146"/>
                </a:cubicBezTo>
                <a:cubicBezTo>
                  <a:pt x="980" y="109"/>
                  <a:pt x="997" y="0"/>
                  <a:pt x="942" y="0"/>
                </a:cubicBezTo>
                <a:close/>
              </a:path>
            </a:pathLst>
          </a:custGeom>
          <a:solidFill>
            <a:schemeClr val="bg1"/>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87750" name="Freeform 7">
            <a:extLst>
              <a:ext uri="{FF2B5EF4-FFF2-40B4-BE49-F238E27FC236}">
                <a16:creationId xmlns:a16="http://schemas.microsoft.com/office/drawing/2014/main" id="{BA9FEAE3-3CC9-D6E8-0AC4-DA40122BCC25}"/>
              </a:ext>
            </a:extLst>
          </p:cNvPr>
          <p:cNvSpPr>
            <a:spLocks/>
          </p:cNvSpPr>
          <p:nvPr/>
        </p:nvSpPr>
        <p:spPr bwMode="auto">
          <a:xfrm>
            <a:off x="1295400" y="4746625"/>
            <a:ext cx="512763" cy="409575"/>
          </a:xfrm>
          <a:custGeom>
            <a:avLst/>
            <a:gdLst>
              <a:gd name="T0" fmla="*/ 12700 w 323"/>
              <a:gd name="T1" fmla="*/ 320675 h 258"/>
              <a:gd name="T2" fmla="*/ 52388 w 323"/>
              <a:gd name="T3" fmla="*/ 192088 h 258"/>
              <a:gd name="T4" fmla="*/ 0 w 323"/>
              <a:gd name="T5" fmla="*/ 63500 h 258"/>
              <a:gd name="T6" fmla="*/ 38100 w 323"/>
              <a:gd name="T7" fmla="*/ 38100 h 258"/>
              <a:gd name="T8" fmla="*/ 115888 w 323"/>
              <a:gd name="T9" fmla="*/ 12700 h 258"/>
              <a:gd name="T10" fmla="*/ 153988 w 323"/>
              <a:gd name="T11" fmla="*/ 25400 h 258"/>
              <a:gd name="T12" fmla="*/ 166688 w 323"/>
              <a:gd name="T13" fmla="*/ 63500 h 258"/>
              <a:gd name="T14" fmla="*/ 219075 w 323"/>
              <a:gd name="T15" fmla="*/ 128588 h 258"/>
              <a:gd name="T16" fmla="*/ 269875 w 323"/>
              <a:gd name="T17" fmla="*/ 114300 h 258"/>
              <a:gd name="T18" fmla="*/ 320675 w 323"/>
              <a:gd name="T19" fmla="*/ 38100 h 258"/>
              <a:gd name="T20" fmla="*/ 398463 w 323"/>
              <a:gd name="T21" fmla="*/ 12700 h 258"/>
              <a:gd name="T22" fmla="*/ 436563 w 323"/>
              <a:gd name="T23" fmla="*/ 0 h 258"/>
              <a:gd name="T24" fmla="*/ 487363 w 323"/>
              <a:gd name="T25" fmla="*/ 88900 h 258"/>
              <a:gd name="T26" fmla="*/ 512763 w 323"/>
              <a:gd name="T27" fmla="*/ 166688 h 258"/>
              <a:gd name="T28" fmla="*/ 320675 w 323"/>
              <a:gd name="T29" fmla="*/ 409575 h 258"/>
              <a:gd name="T30" fmla="*/ 128588 w 323"/>
              <a:gd name="T31" fmla="*/ 346075 h 258"/>
              <a:gd name="T32" fmla="*/ 65088 w 323"/>
              <a:gd name="T33" fmla="*/ 333375 h 258"/>
              <a:gd name="T34" fmla="*/ 12700 w 323"/>
              <a:gd name="T35" fmla="*/ 320675 h 2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23"/>
              <a:gd name="T55" fmla="*/ 0 h 258"/>
              <a:gd name="T56" fmla="*/ 323 w 323"/>
              <a:gd name="T57" fmla="*/ 258 h 2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23" h="258">
                <a:moveTo>
                  <a:pt x="8" y="202"/>
                </a:moveTo>
                <a:cubicBezTo>
                  <a:pt x="14" y="173"/>
                  <a:pt x="22" y="148"/>
                  <a:pt x="33" y="121"/>
                </a:cubicBezTo>
                <a:cubicBezTo>
                  <a:pt x="23" y="77"/>
                  <a:pt x="12" y="77"/>
                  <a:pt x="0" y="40"/>
                </a:cubicBezTo>
                <a:cubicBezTo>
                  <a:pt x="8" y="34"/>
                  <a:pt x="15" y="27"/>
                  <a:pt x="24" y="24"/>
                </a:cubicBezTo>
                <a:cubicBezTo>
                  <a:pt x="39" y="17"/>
                  <a:pt x="73" y="8"/>
                  <a:pt x="73" y="8"/>
                </a:cubicBezTo>
                <a:cubicBezTo>
                  <a:pt x="81" y="10"/>
                  <a:pt x="91" y="10"/>
                  <a:pt x="97" y="16"/>
                </a:cubicBezTo>
                <a:cubicBezTo>
                  <a:pt x="102" y="21"/>
                  <a:pt x="101" y="32"/>
                  <a:pt x="105" y="40"/>
                </a:cubicBezTo>
                <a:cubicBezTo>
                  <a:pt x="115" y="60"/>
                  <a:pt x="122" y="65"/>
                  <a:pt x="138" y="81"/>
                </a:cubicBezTo>
                <a:cubicBezTo>
                  <a:pt x="148" y="78"/>
                  <a:pt x="161" y="79"/>
                  <a:pt x="170" y="72"/>
                </a:cubicBezTo>
                <a:cubicBezTo>
                  <a:pt x="184" y="59"/>
                  <a:pt x="183" y="29"/>
                  <a:pt x="202" y="24"/>
                </a:cubicBezTo>
                <a:cubicBezTo>
                  <a:pt x="218" y="18"/>
                  <a:pt x="234" y="13"/>
                  <a:pt x="251" y="8"/>
                </a:cubicBezTo>
                <a:cubicBezTo>
                  <a:pt x="259" y="5"/>
                  <a:pt x="275" y="0"/>
                  <a:pt x="275" y="0"/>
                </a:cubicBezTo>
                <a:cubicBezTo>
                  <a:pt x="313" y="25"/>
                  <a:pt x="292" y="3"/>
                  <a:pt x="307" y="56"/>
                </a:cubicBezTo>
                <a:cubicBezTo>
                  <a:pt x="311" y="72"/>
                  <a:pt x="323" y="105"/>
                  <a:pt x="323" y="105"/>
                </a:cubicBezTo>
                <a:cubicBezTo>
                  <a:pt x="233" y="134"/>
                  <a:pt x="286" y="229"/>
                  <a:pt x="202" y="258"/>
                </a:cubicBezTo>
                <a:cubicBezTo>
                  <a:pt x="163" y="245"/>
                  <a:pt x="121" y="226"/>
                  <a:pt x="81" y="218"/>
                </a:cubicBezTo>
                <a:cubicBezTo>
                  <a:pt x="67" y="215"/>
                  <a:pt x="54" y="212"/>
                  <a:pt x="41" y="210"/>
                </a:cubicBezTo>
                <a:cubicBezTo>
                  <a:pt x="29" y="207"/>
                  <a:pt x="8" y="202"/>
                  <a:pt x="8" y="202"/>
                </a:cubicBezTo>
                <a:close/>
              </a:path>
            </a:pathLst>
          </a:custGeom>
          <a:solidFill>
            <a:srgbClr val="FF0000"/>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9848" name="Rectangle 8">
            <a:extLst>
              <a:ext uri="{FF2B5EF4-FFF2-40B4-BE49-F238E27FC236}">
                <a16:creationId xmlns:a16="http://schemas.microsoft.com/office/drawing/2014/main" id="{2B249C9F-2E11-7909-DCF0-2EF3172CE00D}"/>
              </a:ext>
            </a:extLst>
          </p:cNvPr>
          <p:cNvSpPr>
            <a:spLocks noGrp="1" noChangeArrowheads="1"/>
          </p:cNvSpPr>
          <p:nvPr>
            <p:ph type="ctrTitle"/>
          </p:nvPr>
        </p:nvSpPr>
        <p:spPr>
          <a:xfrm>
            <a:off x="6248400" y="685800"/>
            <a:ext cx="3200400" cy="1190625"/>
          </a:xfrm>
          <a:effectLst>
            <a:outerShdw blurRad="63500" dist="35921" dir="2700000" algn="ctr" rotWithShape="0">
              <a:schemeClr val="tx1"/>
            </a:outerShdw>
          </a:effectLst>
        </p:spPr>
        <p:txBody>
          <a:bodyPr anchor="t">
            <a:spAutoFit/>
          </a:bodyPr>
          <a:lstStyle/>
          <a:p>
            <a:pPr eaLnBrk="1" hangingPunct="1">
              <a:defRPr/>
            </a:pPr>
            <a:r>
              <a:rPr lang="en-US" sz="3600" b="1">
                <a:solidFill>
                  <a:schemeClr val="bg1"/>
                </a:solidFill>
                <a:latin typeface="Arial"/>
                <a:cs typeface="Arial"/>
              </a:rPr>
              <a:t>Isthmus of Corinth</a:t>
            </a:r>
          </a:p>
        </p:txBody>
      </p:sp>
      <p:sp>
        <p:nvSpPr>
          <p:cNvPr id="287752" name="AutoShape 9">
            <a:extLst>
              <a:ext uri="{FF2B5EF4-FFF2-40B4-BE49-F238E27FC236}">
                <a16:creationId xmlns:a16="http://schemas.microsoft.com/office/drawing/2014/main" id="{C6DEBC58-0B9A-A6F0-4F5D-6CB73FA338C8}"/>
              </a:ext>
            </a:extLst>
          </p:cNvPr>
          <p:cNvSpPr>
            <a:spLocks noChangeArrowheads="1"/>
          </p:cNvSpPr>
          <p:nvPr/>
        </p:nvSpPr>
        <p:spPr bwMode="auto">
          <a:xfrm rot="1981081">
            <a:off x="5357813" y="1592263"/>
            <a:ext cx="3276600" cy="838200"/>
          </a:xfrm>
          <a:prstGeom prst="leftRightArrow">
            <a:avLst>
              <a:gd name="adj1" fmla="val 50000"/>
              <a:gd name="adj2" fmla="val 78182"/>
            </a:avLst>
          </a:prstGeom>
          <a:solidFill>
            <a:schemeClr val="tx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7 km</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419850" name="AutoShape 10">
            <a:extLst>
              <a:ext uri="{FF2B5EF4-FFF2-40B4-BE49-F238E27FC236}">
                <a16:creationId xmlns:a16="http://schemas.microsoft.com/office/drawing/2014/main" id="{889185F8-3B46-D57B-14FE-9302730DD1A6}"/>
              </a:ext>
            </a:extLst>
          </p:cNvPr>
          <p:cNvSpPr>
            <a:spLocks noChangeArrowheads="1"/>
          </p:cNvSpPr>
          <p:nvPr/>
        </p:nvSpPr>
        <p:spPr bwMode="auto">
          <a:xfrm rot="8901611">
            <a:off x="1387475" y="1725613"/>
            <a:ext cx="4648200" cy="998537"/>
          </a:xfrm>
          <a:prstGeom prst="curvedUpArrow">
            <a:avLst>
              <a:gd name="adj1" fmla="val 93100"/>
              <a:gd name="adj2" fmla="val 186200"/>
              <a:gd name="adj3" fmla="val 33333"/>
            </a:avLst>
          </a:prstGeom>
          <a:solidFill>
            <a:srgbClr val="0000FF"/>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419851" name="AutoShape 11">
            <a:extLst>
              <a:ext uri="{FF2B5EF4-FFF2-40B4-BE49-F238E27FC236}">
                <a16:creationId xmlns:a16="http://schemas.microsoft.com/office/drawing/2014/main" id="{43C72780-956F-8CFC-BBE7-AA869FCC4C0D}"/>
              </a:ext>
            </a:extLst>
          </p:cNvPr>
          <p:cNvSpPr>
            <a:spLocks noChangeArrowheads="1"/>
          </p:cNvSpPr>
          <p:nvPr/>
        </p:nvSpPr>
        <p:spPr bwMode="auto">
          <a:xfrm rot="-748535">
            <a:off x="2274888" y="3725863"/>
            <a:ext cx="7543800" cy="998537"/>
          </a:xfrm>
          <a:prstGeom prst="curvedUpArrow">
            <a:avLst>
              <a:gd name="adj1" fmla="val 151097"/>
              <a:gd name="adj2" fmla="val 302194"/>
              <a:gd name="adj3" fmla="val 33333"/>
            </a:avLst>
          </a:prstGeom>
          <a:solidFill>
            <a:srgbClr val="0000FF"/>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419852" name="Text Box 12">
            <a:extLst>
              <a:ext uri="{FF2B5EF4-FFF2-40B4-BE49-F238E27FC236}">
                <a16:creationId xmlns:a16="http://schemas.microsoft.com/office/drawing/2014/main" id="{594BE780-3337-0496-5413-B1161C212650}"/>
              </a:ext>
            </a:extLst>
          </p:cNvPr>
          <p:cNvSpPr txBox="1">
            <a:spLocks noChangeArrowheads="1"/>
          </p:cNvSpPr>
          <p:nvPr/>
        </p:nvSpPr>
        <p:spPr bwMode="auto">
          <a:xfrm>
            <a:off x="-76200" y="5029200"/>
            <a:ext cx="3429000" cy="641350"/>
          </a:xfrm>
          <a:prstGeom prst="rect">
            <a:avLst/>
          </a:prstGeom>
          <a:noFill/>
          <a:ln w="9525">
            <a:noFill/>
            <a:miter lim="800000"/>
            <a:headEnd/>
            <a:tailEnd/>
          </a:ln>
          <a:effectLst>
            <a:outerShdw blurRad="63500" dist="35921" dir="2700000" algn="ctr" rotWithShape="0">
              <a:schemeClr val="tx1"/>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ＭＳ Ｐゴシック" charset="0"/>
                <a:cs typeface="Arial"/>
              </a:rPr>
              <a:t>Acrocorinth</a:t>
            </a:r>
          </a:p>
        </p:txBody>
      </p:sp>
      <p:pic>
        <p:nvPicPr>
          <p:cNvPr id="419853" name="Picture 13">
            <a:extLst>
              <a:ext uri="{FF2B5EF4-FFF2-40B4-BE49-F238E27FC236}">
                <a16:creationId xmlns:a16="http://schemas.microsoft.com/office/drawing/2014/main" id="{56E0C425-22C5-6A00-EB6E-A5F25B88789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343400" y="228600"/>
            <a:ext cx="1003300" cy="130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9854" name="Picture 14">
            <a:extLst>
              <a:ext uri="{FF2B5EF4-FFF2-40B4-BE49-F238E27FC236}">
                <a16:creationId xmlns:a16="http://schemas.microsoft.com/office/drawing/2014/main" id="{AC1FBB3E-34A7-4DFF-4B71-447281334F7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562600" y="1295400"/>
            <a:ext cx="1003300" cy="130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9855" name="Picture 15">
            <a:extLst>
              <a:ext uri="{FF2B5EF4-FFF2-40B4-BE49-F238E27FC236}">
                <a16:creationId xmlns:a16="http://schemas.microsoft.com/office/drawing/2014/main" id="{B41735DF-BEC3-6077-42F3-3C87EE13339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58000" y="2286000"/>
            <a:ext cx="1003300" cy="130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9856" name="Picture 16">
            <a:extLst>
              <a:ext uri="{FF2B5EF4-FFF2-40B4-BE49-F238E27FC236}">
                <a16:creationId xmlns:a16="http://schemas.microsoft.com/office/drawing/2014/main" id="{CA1DC723-E59E-503C-6D1F-3E37D087E7A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140700" y="3276600"/>
            <a:ext cx="1003300" cy="130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857" name="Text Box 17">
            <a:extLst>
              <a:ext uri="{FF2B5EF4-FFF2-40B4-BE49-F238E27FC236}">
                <a16:creationId xmlns:a16="http://schemas.microsoft.com/office/drawing/2014/main" id="{E92B71EF-659D-6458-2893-1167C4CA2512}"/>
              </a:ext>
            </a:extLst>
          </p:cNvPr>
          <p:cNvSpPr txBox="1">
            <a:spLocks noChangeArrowheads="1"/>
          </p:cNvSpPr>
          <p:nvPr/>
        </p:nvSpPr>
        <p:spPr bwMode="auto">
          <a:xfrm>
            <a:off x="-152400" y="5562600"/>
            <a:ext cx="3429000" cy="1190625"/>
          </a:xfrm>
          <a:prstGeom prst="rect">
            <a:avLst/>
          </a:prstGeom>
          <a:noFill/>
          <a:ln w="9525">
            <a:noFill/>
            <a:miter lim="800000"/>
            <a:headEnd/>
            <a:tailEnd/>
          </a:ln>
          <a:effectLst>
            <a:outerShdw blurRad="63500" dist="35921" dir="2700000" algn="ctr" rotWithShape="0">
              <a:schemeClr val="tx1"/>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ＭＳ Ｐゴシック" charset="0"/>
                <a:cs typeface="Arial"/>
              </a:rPr>
              <a:t>Temple of Aphrodite</a:t>
            </a:r>
          </a:p>
        </p:txBody>
      </p:sp>
      <p:sp>
        <p:nvSpPr>
          <p:cNvPr id="419858" name="Text Box 18">
            <a:extLst>
              <a:ext uri="{FF2B5EF4-FFF2-40B4-BE49-F238E27FC236}">
                <a16:creationId xmlns:a16="http://schemas.microsoft.com/office/drawing/2014/main" id="{7466F2CC-5B50-17DE-F07F-D868E95C6C7F}"/>
              </a:ext>
            </a:extLst>
          </p:cNvPr>
          <p:cNvSpPr txBox="1">
            <a:spLocks noChangeArrowheads="1"/>
          </p:cNvSpPr>
          <p:nvPr/>
        </p:nvSpPr>
        <p:spPr bwMode="auto">
          <a:xfrm>
            <a:off x="8205788" y="76200"/>
            <a:ext cx="862012" cy="457200"/>
          </a:xfrm>
          <a:prstGeom prst="rect">
            <a:avLst/>
          </a:prstGeom>
          <a:solidFill>
            <a:schemeClr val="tx2"/>
          </a:solidFill>
          <a:ln w="9525">
            <a:noFill/>
            <a:miter lim="800000"/>
            <a:headEnd/>
            <a:tailEnd/>
          </a:ln>
          <a:effectLst>
            <a:outerShdw blurRad="63500" dist="35921" dir="2700000" algn="ctr" rotWithShape="0">
              <a:schemeClr val="bg2">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0"/>
                <a:cs typeface="Arial"/>
              </a:rPr>
              <a:t>161a</a:t>
            </a:r>
          </a:p>
        </p:txBody>
      </p:sp>
    </p:spTree>
    <p:extLst>
      <p:ext uri="{BB962C8B-B14F-4D97-AF65-F5344CB8AC3E}">
        <p14:creationId xmlns:p14="http://schemas.microsoft.com/office/powerpoint/2010/main" val="30864449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nodeType="afterEffect">
                                  <p:stCondLst>
                                    <p:cond delay="0"/>
                                  </p:stCondLst>
                                  <p:childTnLst>
                                    <p:set>
                                      <p:cBhvr>
                                        <p:cTn id="6" dur="1" fill="hold">
                                          <p:stCondLst>
                                            <p:cond delay="0"/>
                                          </p:stCondLst>
                                        </p:cTn>
                                        <p:tgtEl>
                                          <p:spTgt spid="419853"/>
                                        </p:tgtEl>
                                        <p:attrNameLst>
                                          <p:attrName>style.visibility</p:attrName>
                                        </p:attrNameLst>
                                      </p:cBhvr>
                                      <p:to>
                                        <p:strVal val="visible"/>
                                      </p:to>
                                    </p:set>
                                    <p:animEffect transition="in" filter="slide(fromTop)">
                                      <p:cBhvr>
                                        <p:cTn id="7" dur="2000"/>
                                        <p:tgtEl>
                                          <p:spTgt spid="419853"/>
                                        </p:tgtEl>
                                      </p:cBhvr>
                                    </p:animEffect>
                                  </p:childTnLst>
                                </p:cTn>
                              </p:par>
                            </p:childTnLst>
                          </p:cTn>
                        </p:par>
                        <p:par>
                          <p:cTn id="8" fill="hold" nodeType="afterGroup">
                            <p:stCondLst>
                              <p:cond delay="2000"/>
                            </p:stCondLst>
                            <p:childTnLst>
                              <p:par>
                                <p:cTn id="9" presetID="1" presetClass="entr" presetSubtype="0" fill="hold" nodeType="afterEffect">
                                  <p:stCondLst>
                                    <p:cond delay="0"/>
                                  </p:stCondLst>
                                  <p:childTnLst>
                                    <p:set>
                                      <p:cBhvr>
                                        <p:cTn id="10" dur="1" fill="hold">
                                          <p:stCondLst>
                                            <p:cond delay="0"/>
                                          </p:stCondLst>
                                        </p:cTn>
                                        <p:tgtEl>
                                          <p:spTgt spid="419853"/>
                                        </p:tgtEl>
                                        <p:attrNameLst>
                                          <p:attrName>style.visibility</p:attrName>
                                        </p:attrNameLst>
                                      </p:cBhvr>
                                      <p:to>
                                        <p:strVal val="visible"/>
                                      </p:to>
                                    </p:set>
                                  </p:childTnLst>
                                </p:cTn>
                              </p:par>
                              <p:par>
                                <p:cTn id="11" presetID="22" presetClass="exit" presetSubtype="4" fill="hold" nodeType="withEffect">
                                  <p:stCondLst>
                                    <p:cond delay="0"/>
                                  </p:stCondLst>
                                  <p:childTnLst>
                                    <p:animEffect transition="out" filter="wipe(down)">
                                      <p:cBhvr>
                                        <p:cTn id="12" dur="2000"/>
                                        <p:tgtEl>
                                          <p:spTgt spid="419853"/>
                                        </p:tgtEl>
                                      </p:cBhvr>
                                    </p:animEffect>
                                    <p:set>
                                      <p:cBhvr>
                                        <p:cTn id="13" dur="1" fill="hold">
                                          <p:stCondLst>
                                            <p:cond delay="1999"/>
                                          </p:stCondLst>
                                        </p:cTn>
                                        <p:tgtEl>
                                          <p:spTgt spid="419853"/>
                                        </p:tgtEl>
                                        <p:attrNameLst>
                                          <p:attrName>style.visibility</p:attrName>
                                        </p:attrNameLst>
                                      </p:cBhvr>
                                      <p:to>
                                        <p:strVal val="hidden"/>
                                      </p:to>
                                    </p:set>
                                  </p:childTnLst>
                                </p:cTn>
                              </p:par>
                            </p:childTnLst>
                          </p:cTn>
                        </p:par>
                        <p:par>
                          <p:cTn id="14" fill="hold" nodeType="afterGroup">
                            <p:stCondLst>
                              <p:cond delay="4000"/>
                            </p:stCondLst>
                            <p:childTnLst>
                              <p:par>
                                <p:cTn id="15" presetID="1" presetClass="entr" presetSubtype="0" fill="hold" nodeType="afterEffect">
                                  <p:stCondLst>
                                    <p:cond delay="0"/>
                                  </p:stCondLst>
                                  <p:childTnLst>
                                    <p:set>
                                      <p:cBhvr>
                                        <p:cTn id="16" dur="1" fill="hold">
                                          <p:stCondLst>
                                            <p:cond delay="0"/>
                                          </p:stCondLst>
                                        </p:cTn>
                                        <p:tgtEl>
                                          <p:spTgt spid="419854"/>
                                        </p:tgtEl>
                                        <p:attrNameLst>
                                          <p:attrName>style.visibility</p:attrName>
                                        </p:attrNameLst>
                                      </p:cBhvr>
                                      <p:to>
                                        <p:strVal val="visible"/>
                                      </p:to>
                                    </p:set>
                                  </p:childTnLst>
                                </p:cTn>
                              </p:par>
                              <p:par>
                                <p:cTn id="17" presetID="22" presetClass="exit" presetSubtype="4" fill="hold" nodeType="withEffect">
                                  <p:stCondLst>
                                    <p:cond delay="0"/>
                                  </p:stCondLst>
                                  <p:childTnLst>
                                    <p:animEffect transition="out" filter="wipe(down)">
                                      <p:cBhvr>
                                        <p:cTn id="18" dur="2000"/>
                                        <p:tgtEl>
                                          <p:spTgt spid="419854"/>
                                        </p:tgtEl>
                                      </p:cBhvr>
                                    </p:animEffect>
                                    <p:set>
                                      <p:cBhvr>
                                        <p:cTn id="19" dur="1" fill="hold">
                                          <p:stCondLst>
                                            <p:cond delay="1999"/>
                                          </p:stCondLst>
                                        </p:cTn>
                                        <p:tgtEl>
                                          <p:spTgt spid="419854"/>
                                        </p:tgtEl>
                                        <p:attrNameLst>
                                          <p:attrName>style.visibility</p:attrName>
                                        </p:attrNameLst>
                                      </p:cBhvr>
                                      <p:to>
                                        <p:strVal val="hidden"/>
                                      </p:to>
                                    </p:set>
                                  </p:childTnLst>
                                </p:cTn>
                              </p:par>
                            </p:childTnLst>
                          </p:cTn>
                        </p:par>
                        <p:par>
                          <p:cTn id="20" fill="hold" nodeType="afterGroup">
                            <p:stCondLst>
                              <p:cond delay="6000"/>
                            </p:stCondLst>
                            <p:childTnLst>
                              <p:par>
                                <p:cTn id="21" presetID="1" presetClass="entr" presetSubtype="0" fill="hold" nodeType="afterEffect">
                                  <p:stCondLst>
                                    <p:cond delay="0"/>
                                  </p:stCondLst>
                                  <p:childTnLst>
                                    <p:set>
                                      <p:cBhvr>
                                        <p:cTn id="22" dur="1" fill="hold">
                                          <p:stCondLst>
                                            <p:cond delay="0"/>
                                          </p:stCondLst>
                                        </p:cTn>
                                        <p:tgtEl>
                                          <p:spTgt spid="419855"/>
                                        </p:tgtEl>
                                        <p:attrNameLst>
                                          <p:attrName>style.visibility</p:attrName>
                                        </p:attrNameLst>
                                      </p:cBhvr>
                                      <p:to>
                                        <p:strVal val="visible"/>
                                      </p:to>
                                    </p:set>
                                  </p:childTnLst>
                                </p:cTn>
                              </p:par>
                              <p:par>
                                <p:cTn id="23" presetID="22" presetClass="exit" presetSubtype="4" fill="hold" nodeType="withEffect">
                                  <p:stCondLst>
                                    <p:cond delay="0"/>
                                  </p:stCondLst>
                                  <p:childTnLst>
                                    <p:animEffect transition="out" filter="wipe(down)">
                                      <p:cBhvr>
                                        <p:cTn id="24" dur="2000"/>
                                        <p:tgtEl>
                                          <p:spTgt spid="419855"/>
                                        </p:tgtEl>
                                      </p:cBhvr>
                                    </p:animEffect>
                                    <p:set>
                                      <p:cBhvr>
                                        <p:cTn id="25" dur="1" fill="hold">
                                          <p:stCondLst>
                                            <p:cond delay="1999"/>
                                          </p:stCondLst>
                                        </p:cTn>
                                        <p:tgtEl>
                                          <p:spTgt spid="419855"/>
                                        </p:tgtEl>
                                        <p:attrNameLst>
                                          <p:attrName>style.visibility</p:attrName>
                                        </p:attrNameLst>
                                      </p:cBhvr>
                                      <p:to>
                                        <p:strVal val="hidden"/>
                                      </p:to>
                                    </p:set>
                                  </p:childTnLst>
                                </p:cTn>
                              </p:par>
                            </p:childTnLst>
                          </p:cTn>
                        </p:par>
                        <p:par>
                          <p:cTn id="26" fill="hold" nodeType="afterGroup">
                            <p:stCondLst>
                              <p:cond delay="8000"/>
                            </p:stCondLst>
                            <p:childTnLst>
                              <p:par>
                                <p:cTn id="27" presetID="1" presetClass="entr" presetSubtype="0" fill="hold" nodeType="afterEffect">
                                  <p:stCondLst>
                                    <p:cond delay="0"/>
                                  </p:stCondLst>
                                  <p:childTnLst>
                                    <p:set>
                                      <p:cBhvr>
                                        <p:cTn id="28" dur="1" fill="hold">
                                          <p:stCondLst>
                                            <p:cond delay="0"/>
                                          </p:stCondLst>
                                        </p:cTn>
                                        <p:tgtEl>
                                          <p:spTgt spid="419856"/>
                                        </p:tgtEl>
                                        <p:attrNameLst>
                                          <p:attrName>style.visibility</p:attrName>
                                        </p:attrNameLst>
                                      </p:cBhvr>
                                      <p:to>
                                        <p:strVal val="visible"/>
                                      </p:to>
                                    </p:set>
                                  </p:childTnLst>
                                </p:cTn>
                              </p:par>
                            </p:childTnLst>
                          </p:cTn>
                        </p:par>
                        <p:par>
                          <p:cTn id="29" fill="hold" nodeType="afterGroup">
                            <p:stCondLst>
                              <p:cond delay="8000"/>
                            </p:stCondLst>
                            <p:childTnLst>
                              <p:par>
                                <p:cTn id="30" presetID="22" presetClass="entr" presetSubtype="2" fill="hold" grpId="0" nodeType="afterEffect">
                                  <p:stCondLst>
                                    <p:cond delay="0"/>
                                  </p:stCondLst>
                                  <p:childTnLst>
                                    <p:set>
                                      <p:cBhvr>
                                        <p:cTn id="31" dur="1" fill="hold">
                                          <p:stCondLst>
                                            <p:cond delay="0"/>
                                          </p:stCondLst>
                                        </p:cTn>
                                        <p:tgtEl>
                                          <p:spTgt spid="419850"/>
                                        </p:tgtEl>
                                        <p:attrNameLst>
                                          <p:attrName>style.visibility</p:attrName>
                                        </p:attrNameLst>
                                      </p:cBhvr>
                                      <p:to>
                                        <p:strVal val="visible"/>
                                      </p:to>
                                    </p:set>
                                    <p:animEffect transition="in" filter="wipe(right)">
                                      <p:cBhvr>
                                        <p:cTn id="32" dur="3000"/>
                                        <p:tgtEl>
                                          <p:spTgt spid="419850"/>
                                        </p:tgtEl>
                                      </p:cBhvr>
                                    </p:animEffect>
                                  </p:childTnLst>
                                </p:cTn>
                              </p:par>
                            </p:childTnLst>
                          </p:cTn>
                        </p:par>
                        <p:par>
                          <p:cTn id="33" fill="hold" nodeType="afterGroup">
                            <p:stCondLst>
                              <p:cond delay="11000"/>
                            </p:stCondLst>
                            <p:childTnLst>
                              <p:par>
                                <p:cTn id="34" presetID="22" presetClass="entr" presetSubtype="8" fill="hold" grpId="0" nodeType="afterEffect">
                                  <p:stCondLst>
                                    <p:cond delay="0"/>
                                  </p:stCondLst>
                                  <p:childTnLst>
                                    <p:set>
                                      <p:cBhvr>
                                        <p:cTn id="35" dur="1" fill="hold">
                                          <p:stCondLst>
                                            <p:cond delay="0"/>
                                          </p:stCondLst>
                                        </p:cTn>
                                        <p:tgtEl>
                                          <p:spTgt spid="419851"/>
                                        </p:tgtEl>
                                        <p:attrNameLst>
                                          <p:attrName>style.visibility</p:attrName>
                                        </p:attrNameLst>
                                      </p:cBhvr>
                                      <p:to>
                                        <p:strVal val="visible"/>
                                      </p:to>
                                    </p:set>
                                    <p:animEffect transition="in" filter="wipe(left)">
                                      <p:cBhvr>
                                        <p:cTn id="36" dur="3000"/>
                                        <p:tgtEl>
                                          <p:spTgt spid="4198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50" grpId="0" animBg="1"/>
      <p:bldP spid="419851"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5" name="Picture 1026" descr="corint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154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1186" name="Rectangle 1027"/>
          <p:cNvSpPr>
            <a:spLocks noGrp="1" noChangeArrowheads="1"/>
          </p:cNvSpPr>
          <p:nvPr>
            <p:ph type="title" idx="4294967295"/>
          </p:nvPr>
        </p:nvSpPr>
        <p:spPr>
          <a:xfrm>
            <a:off x="304800" y="6019800"/>
            <a:ext cx="8839200" cy="838200"/>
          </a:xfrm>
        </p:spPr>
        <p:txBody>
          <a:bodyPr/>
          <a:lstStyle/>
          <a:p>
            <a:pPr eaLnBrk="1" hangingPunct="1"/>
            <a:r>
              <a:rPr lang="en-US" sz="4000">
                <a:solidFill>
                  <a:schemeClr val="bg1"/>
                </a:solidFill>
                <a:latin typeface="Arial" charset="0"/>
                <a:ea typeface="ＭＳ Ｐゴシック" charset="0"/>
                <a:cs typeface="Arial" charset="0"/>
              </a:rPr>
              <a:t>View of Acrocorinth from the City</a:t>
            </a:r>
          </a:p>
        </p:txBody>
      </p:sp>
    </p:spTree>
    <p:extLst>
      <p:ext uri="{BB962C8B-B14F-4D97-AF65-F5344CB8AC3E}">
        <p14:creationId xmlns:p14="http://schemas.microsoft.com/office/powerpoint/2010/main" val="947303832"/>
      </p:ext>
    </p:extLst>
  </p:cSld>
  <p:clrMapOvr>
    <a:masterClrMapping/>
  </p:clrMapOvr>
  <p:transition spd="med">
    <p:randomBar dir="vert"/>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3" name="Picture 1026" descr="corint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476750" cy="2886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3234" name="Picture 1027" descr="2000-09-01-corinth-apoll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48150" y="4086225"/>
            <a:ext cx="4895850" cy="277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3235" name="Picture 1028" descr="corinth"/>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048125" y="0"/>
            <a:ext cx="5095875" cy="3467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3236" name="Rectangle 1029"/>
          <p:cNvSpPr>
            <a:spLocks noGrp="1" noChangeArrowheads="1"/>
          </p:cNvSpPr>
          <p:nvPr>
            <p:ph type="title" idx="4294967295"/>
          </p:nvPr>
        </p:nvSpPr>
        <p:spPr>
          <a:xfrm>
            <a:off x="228600" y="4572000"/>
            <a:ext cx="3581400" cy="2133600"/>
          </a:xfrm>
        </p:spPr>
        <p:txBody>
          <a:bodyPr/>
          <a:lstStyle/>
          <a:p>
            <a:pPr eaLnBrk="1" hangingPunct="1"/>
            <a:r>
              <a:rPr lang="en-US">
                <a:solidFill>
                  <a:schemeClr val="bg1"/>
                </a:solidFill>
                <a:latin typeface="Arial" charset="0"/>
                <a:ea typeface="ＭＳ Ｐゴシック" charset="0"/>
                <a:cs typeface="Arial" charset="0"/>
              </a:rPr>
              <a:t>Immorality in All Seasons</a:t>
            </a:r>
            <a:endParaRPr lang="en-US">
              <a:latin typeface="Arial" charset="0"/>
              <a:ea typeface="ＭＳ Ｐゴシック" charset="0"/>
              <a:cs typeface="Arial" charset="0"/>
            </a:endParaRPr>
          </a:p>
        </p:txBody>
      </p:sp>
    </p:spTree>
    <p:extLst>
      <p:ext uri="{BB962C8B-B14F-4D97-AF65-F5344CB8AC3E}">
        <p14:creationId xmlns:p14="http://schemas.microsoft.com/office/powerpoint/2010/main" val="3857655802"/>
      </p:ext>
    </p:extLst>
  </p:cSld>
  <p:clrMapOvr>
    <a:masterClrMapping/>
  </p:clrMapOvr>
  <p:transition spd="med">
    <p:randomBar dir="vert"/>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0160000" cy="762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347" name="Rectangle 3"/>
          <p:cNvSpPr>
            <a:spLocks noGrp="1" noChangeArrowheads="1"/>
          </p:cNvSpPr>
          <p:nvPr>
            <p:ph type="title"/>
          </p:nvPr>
        </p:nvSpPr>
        <p:spPr>
          <a:xfrm>
            <a:off x="304800" y="304800"/>
            <a:ext cx="7772400" cy="1143000"/>
          </a:xfrm>
          <a:effectLst>
            <a:outerShdw blurRad="63500" dist="35921" dir="2700000" algn="ctr" rotWithShape="0">
              <a:schemeClr val="bg1">
                <a:alpha val="74998"/>
              </a:schemeClr>
            </a:outerShdw>
          </a:effectLst>
        </p:spPr>
        <p:txBody>
          <a:bodyPr/>
          <a:lstStyle/>
          <a:p>
            <a:pPr eaLnBrk="1" hangingPunct="1">
              <a:defRPr/>
            </a:pPr>
            <a:r>
              <a:rPr lang="en-US" sz="5400" b="1">
                <a:latin typeface="Arial" charset="0"/>
                <a:ea typeface="ＭＳ Ｐゴシック" charset="0"/>
                <a:cs typeface="Arial" charset="0"/>
              </a:rPr>
              <a:t>Temple of Aphrodite</a:t>
            </a:r>
            <a:endParaRPr lang="en-US" sz="5400">
              <a:latin typeface="Arial" charset="0"/>
              <a:ea typeface="ＭＳ Ｐゴシック" charset="0"/>
              <a:cs typeface="Arial" charset="0"/>
            </a:endParaRPr>
          </a:p>
        </p:txBody>
      </p:sp>
    </p:spTree>
    <p:extLst>
      <p:ext uri="{BB962C8B-B14F-4D97-AF65-F5344CB8AC3E}">
        <p14:creationId xmlns:p14="http://schemas.microsoft.com/office/powerpoint/2010/main" val="95975316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7330" name="Rectangle 2"/>
          <p:cNvSpPr>
            <a:spLocks noGrp="1" noChangeArrowheads="1"/>
          </p:cNvSpPr>
          <p:nvPr>
            <p:ph type="ctrTitle"/>
          </p:nvPr>
        </p:nvSpPr>
        <p:spPr>
          <a:xfrm>
            <a:off x="4953000" y="381000"/>
            <a:ext cx="3886200" cy="2438400"/>
          </a:xfrm>
        </p:spPr>
        <p:txBody>
          <a:bodyPr/>
          <a:lstStyle/>
          <a:p>
            <a:pPr eaLnBrk="1" hangingPunct="1"/>
            <a:r>
              <a:rPr lang="en-US" sz="5400" b="1">
                <a:solidFill>
                  <a:schemeClr val="bg1"/>
                </a:solidFill>
                <a:latin typeface="Arial" charset="0"/>
                <a:ea typeface="Osaka" charset="0"/>
                <a:cs typeface="Osaka" charset="0"/>
              </a:rPr>
              <a:t>Temple of Aphrodite</a:t>
            </a:r>
          </a:p>
        </p:txBody>
      </p:sp>
      <p:sp>
        <p:nvSpPr>
          <p:cNvPr id="227331" name="Rectangle 3"/>
          <p:cNvSpPr>
            <a:spLocks noGrp="1" noChangeArrowheads="1"/>
          </p:cNvSpPr>
          <p:nvPr>
            <p:ph type="subTitle" idx="1"/>
          </p:nvPr>
        </p:nvSpPr>
        <p:spPr>
          <a:xfrm>
            <a:off x="5638800" y="4038600"/>
            <a:ext cx="2819400" cy="2286000"/>
          </a:xfrm>
        </p:spPr>
        <p:txBody>
          <a:bodyPr/>
          <a:lstStyle/>
          <a:p>
            <a:pPr eaLnBrk="1" hangingPunct="1"/>
            <a:r>
              <a:rPr lang="en-US" sz="4000" b="1" i="1">
                <a:solidFill>
                  <a:schemeClr val="bg1"/>
                </a:solidFill>
                <a:latin typeface="Arial" charset="0"/>
                <a:ea typeface="Osaka" charset="0"/>
                <a:cs typeface="Osaka" charset="0"/>
              </a:rPr>
              <a:t>Greek Goddess of Love</a:t>
            </a:r>
          </a:p>
        </p:txBody>
      </p:sp>
      <p:pic>
        <p:nvPicPr>
          <p:cNvPr id="227332" name="Picture 4" descr="CorinthStreet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152400"/>
            <a:ext cx="449580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7333"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62200" y="3581400"/>
            <a:ext cx="2613025" cy="307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38506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82" y="-1"/>
            <a:ext cx="9240151" cy="6933189"/>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Redemption</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gospel that Paul preached had three major elements: Christ’s vicarious death, burial, and resurrection (15:3b-8), so that believers are secure in this salvation that can never be lost (1:8-9; 3:12-15; 5:4-5; 15:58).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27b</a:t>
            </a:r>
          </a:p>
        </p:txBody>
      </p:sp>
      <p:sp>
        <p:nvSpPr>
          <p:cNvPr id="7" name="Rectangle 2">
            <a:extLst>
              <a:ext uri="{FF2B5EF4-FFF2-40B4-BE49-F238E27FC236}">
                <a16:creationId xmlns:a16="http://schemas.microsoft.com/office/drawing/2014/main" id="{770D144C-2170-234D-9EB7-0A0135A3A69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Corinthians</a:t>
            </a:r>
          </a:p>
        </p:txBody>
      </p:sp>
    </p:spTree>
    <p:extLst>
      <p:ext uri="{BB962C8B-B14F-4D97-AF65-F5344CB8AC3E}">
        <p14:creationId xmlns:p14="http://schemas.microsoft.com/office/powerpoint/2010/main" val="2128488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0"/>
            <a:ext cx="9144000" cy="1295051"/>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It takes courage not to do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what everyone else is doing</a:t>
            </a:r>
          </a:p>
        </p:txBody>
      </p:sp>
      <p:pic>
        <p:nvPicPr>
          <p:cNvPr id="11266" name="Picture 2" descr="https://pokerground.com/en/wp-content/uploads/2016/12/Be-Different-gavinf-griffin-eng.jpg">
            <a:extLst>
              <a:ext uri="{FF2B5EF4-FFF2-40B4-BE49-F238E27FC236}">
                <a16:creationId xmlns:a16="http://schemas.microsoft.com/office/drawing/2014/main" id="{566EB0B4-B25B-7D41-9BC6-6C120A0B0A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5052"/>
            <a:ext cx="9144000" cy="4795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1153433"/>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notedcareers.com.au/wp-content/uploads/standing-out.jpg">
            <a:extLst>
              <a:ext uri="{FF2B5EF4-FFF2-40B4-BE49-F238E27FC236}">
                <a16:creationId xmlns:a16="http://schemas.microsoft.com/office/drawing/2014/main" id="{7E44B806-101F-6E4E-8D46-8449732B04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689"/>
          <a:stretch/>
        </p:blipFill>
        <p:spPr bwMode="auto">
          <a:xfrm>
            <a:off x="0" y="507140"/>
            <a:ext cx="9144000" cy="587418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5"/>
            <a:ext cx="5220072" cy="426887"/>
          </a:xfrm>
          <a:effectLst>
            <a:outerShdw blurRad="63500" dist="35921" dir="2700000" algn="ctr" rotWithShape="0">
              <a:schemeClr val="tx2">
                <a:alpha val="74998"/>
              </a:schemeClr>
            </a:outerShdw>
          </a:effectLst>
        </p:spPr>
        <p:txBody>
          <a:bodyPr anchor="ctr"/>
          <a:lstStyle/>
          <a:p>
            <a:pPr algn="l">
              <a:defRPr/>
            </a:pPr>
            <a:r>
              <a:rPr lang="en-US" sz="3200" b="1" i="1" dirty="0">
                <a:effectLst>
                  <a:glow rad="127000">
                    <a:schemeClr val="tx1"/>
                  </a:glow>
                </a:effectLst>
                <a:latin typeface="Arial" charset="0"/>
                <a:ea typeface="ＭＳ Ｐゴシック" charset="0"/>
                <a:cs typeface="ＭＳ Ｐゴシック" charset="0"/>
              </a:rPr>
              <a:t>How should we…</a:t>
            </a: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152268"/>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a:t>
            </a:r>
            <a:b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8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DIFFERENT</a:t>
            </a: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843808" y="6296857"/>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…from unbelievers?</a:t>
            </a:r>
          </a:p>
        </p:txBody>
      </p:sp>
      <p:sp>
        <p:nvSpPr>
          <p:cNvPr id="7" name="Rectangle 2">
            <a:extLst>
              <a:ext uri="{FF2B5EF4-FFF2-40B4-BE49-F238E27FC236}">
                <a16:creationId xmlns:a16="http://schemas.microsoft.com/office/drawing/2014/main" id="{B44D5CD2-B388-0D46-8D40-7AEA3E0220F4}"/>
              </a:ext>
            </a:extLst>
          </p:cNvPr>
          <p:cNvSpPr txBox="1">
            <a:spLocks noChangeArrowheads="1"/>
          </p:cNvSpPr>
          <p:nvPr/>
        </p:nvSpPr>
        <p:spPr bwMode="auto">
          <a:xfrm>
            <a:off x="-1" y="786130"/>
            <a:ext cx="3008337"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UNITED</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(1–4)</a:t>
            </a:r>
          </a:p>
        </p:txBody>
      </p:sp>
      <p:sp>
        <p:nvSpPr>
          <p:cNvPr id="2" name="Down Arrow 1">
            <a:extLst>
              <a:ext uri="{FF2B5EF4-FFF2-40B4-BE49-F238E27FC236}">
                <a16:creationId xmlns:a16="http://schemas.microsoft.com/office/drawing/2014/main" id="{497D00CE-964C-EE41-A53C-3F427AFBA0FE}"/>
              </a:ext>
            </a:extLst>
          </p:cNvPr>
          <p:cNvSpPr/>
          <p:nvPr/>
        </p:nvSpPr>
        <p:spPr bwMode="auto">
          <a:xfrm rot="7630003">
            <a:off x="2414894" y="196587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5573055" y="5448404"/>
            <a:ext cx="344313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Corinthians</a:t>
            </a:r>
          </a:p>
        </p:txBody>
      </p:sp>
    </p:spTree>
    <p:extLst>
      <p:ext uri="{BB962C8B-B14F-4D97-AF65-F5344CB8AC3E}">
        <p14:creationId xmlns:p14="http://schemas.microsoft.com/office/powerpoint/2010/main" val="5486196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2" grpId="0" animBg="1"/>
      <p:bldP spid="13"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p>
        </p:txBody>
      </p:sp>
      <p:sp>
        <p:nvSpPr>
          <p:cNvPr id="229379" name="Title 2"/>
          <p:cNvSpPr>
            <a:spLocks noGrp="1"/>
          </p:cNvSpPr>
          <p:nvPr>
            <p:ph type="title" idx="4294967295"/>
          </p:nvPr>
        </p:nvSpPr>
        <p:spPr>
          <a:xfrm>
            <a:off x="0" y="2438400"/>
            <a:ext cx="9144000" cy="1143000"/>
          </a:xfrm>
        </p:spPr>
        <p:txBody>
          <a:bodyPr/>
          <a:lstStyle/>
          <a:p>
            <a:pPr algn="ctr"/>
            <a:r>
              <a:rPr lang="en-US" sz="8800" b="1" dirty="0">
                <a:solidFill>
                  <a:schemeClr val="bg1"/>
                </a:solidFill>
                <a:latin typeface="Arial" charset="0"/>
                <a:ea typeface="ＭＳ Ｐゴシック" charset="0"/>
                <a:cs typeface="Arial" charset="0"/>
              </a:rPr>
              <a:t>1 Corinthians 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Sanctification</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Corinthians</a:t>
            </a:r>
          </a:p>
        </p:txBody>
      </p:sp>
      <p:sp>
        <p:nvSpPr>
          <p:cNvPr id="7" name="Text Box 24"/>
          <p:cNvSpPr txBox="1">
            <a:spLocks noChangeArrowheads="1"/>
          </p:cNvSpPr>
          <p:nvPr/>
        </p:nvSpPr>
        <p:spPr bwMode="auto">
          <a:xfrm>
            <a:off x="8448755"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120</a:t>
            </a:r>
          </a:p>
        </p:txBody>
      </p:sp>
    </p:spTree>
    <p:extLst>
      <p:ext uri="{BB962C8B-B14F-4D97-AF65-F5344CB8AC3E}">
        <p14:creationId xmlns:p14="http://schemas.microsoft.com/office/powerpoint/2010/main" val="7821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506" name="Picture 2" descr="http://www.topdesignmag.com/wp-content/uploads/2014/08/17.jpg">
            <a:extLst>
              <a:ext uri="{FF2B5EF4-FFF2-40B4-BE49-F238E27FC236}">
                <a16:creationId xmlns:a16="http://schemas.microsoft.com/office/drawing/2014/main" id="{D53E8996-41A6-EB4D-9ABA-75F44E1A0B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16024" y="116632"/>
            <a:ext cx="8820472" cy="1728192"/>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Sanctified (1:2) = “Set </a:t>
            </a:r>
            <a:r>
              <a:rPr lang="en-SG" b="1" dirty="0">
                <a:solidFill>
                  <a:schemeClr val="tx2"/>
                </a:solidFill>
                <a:effectLst>
                  <a:glow rad="127000">
                    <a:schemeClr val="bg1"/>
                  </a:glow>
                </a:effectLst>
                <a:latin typeface="Arial" charset="0"/>
                <a:ea typeface="ＭＳ Ｐゴシック" charset="0"/>
                <a:cs typeface="ＭＳ Ｐゴシック" charset="0"/>
              </a:rPr>
              <a:t>apart by God as His possession” </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EF984B90-3F85-4440-AE8F-11FEF41671D7}"/>
              </a:ext>
            </a:extLst>
          </p:cNvPr>
          <p:cNvSpPr txBox="1">
            <a:spLocks noChangeArrowheads="1"/>
          </p:cNvSpPr>
          <p:nvPr/>
        </p:nvSpPr>
        <p:spPr bwMode="auto">
          <a:xfrm>
            <a:off x="267395" y="4020812"/>
            <a:ext cx="8820472" cy="1728192"/>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Do you live like this?</a:t>
            </a:r>
          </a:p>
        </p:txBody>
      </p:sp>
    </p:spTree>
    <p:extLst>
      <p:ext uri="{BB962C8B-B14F-4D97-AF65-F5344CB8AC3E}">
        <p14:creationId xmlns:p14="http://schemas.microsoft.com/office/powerpoint/2010/main" val="3356433678"/>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2" name="Picture 5"/>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440" y="23912"/>
            <a:ext cx="9144000" cy="7016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6066" name="Rectangle 2"/>
          <p:cNvSpPr>
            <a:spLocks noGrp="1" noChangeArrowheads="1"/>
          </p:cNvSpPr>
          <p:nvPr>
            <p:ph type="ctrTitle"/>
          </p:nvPr>
        </p:nvSpPr>
        <p:spPr>
          <a:xfrm>
            <a:off x="0" y="1772816"/>
            <a:ext cx="9144000" cy="2520280"/>
          </a:xfrm>
          <a:solidFill>
            <a:srgbClr val="642523"/>
          </a:solidFill>
          <a:effectLst>
            <a:outerShdw blurRad="63500" dist="35921" dir="2700000" algn="ctr" rotWithShape="0">
              <a:srgbClr val="000000">
                <a:alpha val="74998"/>
              </a:srgbClr>
            </a:outerShdw>
          </a:effectLst>
        </p:spPr>
        <p:txBody>
          <a:bodyPr anchor="ctr"/>
          <a:lstStyle/>
          <a:p>
            <a:pPr algn="ctr"/>
            <a:r>
              <a:rPr lang="en-US" sz="6600" b="1" i="1" dirty="0">
                <a:solidFill>
                  <a:schemeClr val="bg1"/>
                </a:solidFill>
                <a:latin typeface="Arial"/>
                <a:ea typeface="ＭＳ Ｐゴシック" charset="0"/>
                <a:cs typeface="Arial"/>
              </a:rPr>
              <a:t>Which</a:t>
            </a:r>
            <a:r>
              <a:rPr lang="en-US" sz="6600" b="1" dirty="0">
                <a:solidFill>
                  <a:schemeClr val="bg1"/>
                </a:solidFill>
                <a:latin typeface="Arial"/>
                <a:ea typeface="ＭＳ Ｐゴシック" charset="0"/>
                <a:cs typeface="Arial"/>
              </a:rPr>
              <a:t> church leader should we follow?</a:t>
            </a:r>
            <a:endParaRPr lang="en-US" sz="4800" dirty="0">
              <a:solidFill>
                <a:schemeClr val="tx1"/>
              </a:solidFill>
              <a:latin typeface="Arial"/>
              <a:ea typeface="ＭＳ Ｐゴシック" charset="0"/>
              <a:cs typeface="Arial"/>
            </a:endParaRPr>
          </a:p>
        </p:txBody>
      </p:sp>
      <p:sp>
        <p:nvSpPr>
          <p:cNvPr id="230404" name="Rectangle 3"/>
          <p:cNvSpPr>
            <a:spLocks noGrp="1" noChangeArrowheads="1"/>
          </p:cNvSpPr>
          <p:nvPr>
            <p:ph type="subTitle" idx="1"/>
          </p:nvPr>
        </p:nvSpPr>
        <p:spPr>
          <a:xfrm>
            <a:off x="0" y="4953000"/>
            <a:ext cx="9144000" cy="762000"/>
          </a:xfrm>
        </p:spPr>
        <p:txBody>
          <a:bodyPr/>
          <a:lstStyle/>
          <a:p>
            <a:r>
              <a:rPr lang="en-US" sz="4000" b="1" dirty="0">
                <a:solidFill>
                  <a:schemeClr val="bg1"/>
                </a:solidFill>
                <a:latin typeface="Arial"/>
                <a:ea typeface="ＭＳ Ｐゴシック" charset="0"/>
                <a:cs typeface="Arial"/>
              </a:rPr>
              <a:t>A key question asked at Corinth</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5900" y="0"/>
            <a:ext cx="8709102" cy="6858000"/>
          </a:xfrm>
          <a:prstGeom prst="rect">
            <a:avLst/>
          </a:prstGeom>
        </p:spPr>
      </p:pic>
      <p:sp>
        <p:nvSpPr>
          <p:cNvPr id="214018" name="Rectangle 2"/>
          <p:cNvSpPr>
            <a:spLocks noGrp="1" noChangeArrowheads="1"/>
          </p:cNvSpPr>
          <p:nvPr>
            <p:ph type="ctrTitle"/>
          </p:nvPr>
        </p:nvSpPr>
        <p:spPr>
          <a:xfrm>
            <a:off x="107504" y="2348880"/>
            <a:ext cx="8833792" cy="3733800"/>
          </a:xfrm>
          <a:effectLst>
            <a:outerShdw blurRad="63500" dist="35921" dir="2700000" algn="ctr" rotWithShape="0">
              <a:srgbClr val="000000">
                <a:alpha val="74998"/>
              </a:srgbClr>
            </a:outerShdw>
          </a:effectLst>
        </p:spPr>
        <p:txBody>
          <a:bodyPr/>
          <a:lstStyle/>
          <a:p>
            <a:pPr marL="1117600" indent="-1117600" eaLnBrk="1" hangingPunct="1">
              <a:buFontTx/>
              <a:buAutoNum type="romanUcPeriod"/>
              <a:defRPr/>
            </a:pPr>
            <a:r>
              <a:rPr lang="en-US" sz="6600" b="1" dirty="0">
                <a:solidFill>
                  <a:schemeClr val="bg1"/>
                </a:solidFill>
                <a:effectLst>
                  <a:glow rad="127000">
                    <a:schemeClr val="tx1">
                      <a:alpha val="89000"/>
                    </a:schemeClr>
                  </a:glow>
                </a:effectLst>
                <a:latin typeface="Arial"/>
                <a:ea typeface="Osaka" charset="0"/>
                <a:cs typeface="Arial"/>
              </a:rPr>
              <a:t>Don</a:t>
            </a:r>
            <a:r>
              <a:rPr lang="fr-FR" altLang="ja-JP" sz="6600" b="1" dirty="0">
                <a:solidFill>
                  <a:schemeClr val="bg1"/>
                </a:solidFill>
                <a:effectLst>
                  <a:glow rad="127000">
                    <a:schemeClr val="tx1">
                      <a:alpha val="89000"/>
                    </a:schemeClr>
                  </a:glow>
                </a:effectLst>
                <a:latin typeface="Arial"/>
                <a:ea typeface="Osaka" charset="0"/>
                <a:cs typeface="Arial"/>
              </a:rPr>
              <a:t>'</a:t>
            </a:r>
            <a:r>
              <a:rPr lang="en-US" sz="6600" b="1" dirty="0">
                <a:solidFill>
                  <a:schemeClr val="bg1"/>
                </a:solidFill>
                <a:effectLst>
                  <a:glow rad="127000">
                    <a:schemeClr val="tx1">
                      <a:alpha val="89000"/>
                    </a:schemeClr>
                  </a:glow>
                </a:effectLst>
                <a:latin typeface="Arial"/>
                <a:ea typeface="Osaka" charset="0"/>
                <a:cs typeface="Arial"/>
              </a:rPr>
              <a:t>t </a:t>
            </a:r>
            <a:r>
              <a:rPr lang="en-US" sz="6600" b="1" dirty="0">
                <a:solidFill>
                  <a:srgbClr val="FFFF00"/>
                </a:solidFill>
                <a:effectLst>
                  <a:glow rad="127000">
                    <a:schemeClr val="tx1">
                      <a:alpha val="89000"/>
                    </a:schemeClr>
                  </a:glow>
                </a:effectLst>
                <a:latin typeface="Arial"/>
                <a:ea typeface="Osaka" charset="0"/>
                <a:cs typeface="Arial"/>
              </a:rPr>
              <a:t>divide</a:t>
            </a:r>
            <a:r>
              <a:rPr lang="en-US" sz="6600" b="1" dirty="0">
                <a:solidFill>
                  <a:schemeClr val="bg1"/>
                </a:solidFill>
                <a:effectLst>
                  <a:glow rad="127000">
                    <a:schemeClr val="tx1">
                      <a:alpha val="89000"/>
                    </a:schemeClr>
                  </a:glow>
                </a:effectLst>
                <a:latin typeface="Arial"/>
                <a:ea typeface="Osaka" charset="0"/>
                <a:cs typeface="Arial"/>
              </a:rPr>
              <a:t> over favorite leaders </a:t>
            </a:r>
            <a:br>
              <a:rPr lang="en-US" sz="6600" b="1" dirty="0">
                <a:solidFill>
                  <a:schemeClr val="bg1"/>
                </a:solidFill>
                <a:effectLst>
                  <a:glow rad="127000">
                    <a:schemeClr val="tx1">
                      <a:alpha val="89000"/>
                    </a:schemeClr>
                  </a:glow>
                </a:effectLst>
                <a:latin typeface="Arial"/>
                <a:ea typeface="Osaka" charset="0"/>
                <a:cs typeface="Arial"/>
              </a:rPr>
            </a:br>
            <a:r>
              <a:rPr lang="en-US" sz="6600" b="1" dirty="0">
                <a:solidFill>
                  <a:schemeClr val="bg1"/>
                </a:solidFill>
                <a:effectLst>
                  <a:glow rad="127000">
                    <a:schemeClr val="tx1">
                      <a:alpha val="89000"/>
                    </a:schemeClr>
                  </a:glow>
                </a:effectLst>
                <a:latin typeface="Arial"/>
                <a:ea typeface="Osaka" charset="0"/>
                <a:cs typeface="Arial"/>
              </a:rPr>
              <a:t>(1:10-17)</a:t>
            </a:r>
            <a:endParaRPr lang="en-US" dirty="0">
              <a:solidFill>
                <a:schemeClr val="tx1"/>
              </a:solidFill>
              <a:effectLst>
                <a:glow rad="127000">
                  <a:schemeClr val="tx1">
                    <a:alpha val="89000"/>
                  </a:schemeClr>
                </a:glow>
              </a:effectLst>
              <a:latin typeface="Arial"/>
              <a:ea typeface="Osaka" charset="0"/>
              <a:cs typeface="Arial"/>
            </a:endParaRPr>
          </a:p>
        </p:txBody>
      </p:sp>
    </p:spTree>
    <p:extLst>
      <p:ext uri="{BB962C8B-B14F-4D97-AF65-F5344CB8AC3E}">
        <p14:creationId xmlns:p14="http://schemas.microsoft.com/office/powerpoint/2010/main" val="171135150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4498" name="Rectangle 2"/>
          <p:cNvSpPr>
            <a:spLocks noGrp="1" noChangeArrowheads="1"/>
          </p:cNvSpPr>
          <p:nvPr>
            <p:ph type="ctrTitle"/>
          </p:nvPr>
        </p:nvSpPr>
        <p:spPr>
          <a:xfrm>
            <a:off x="37728" y="762000"/>
            <a:ext cx="9070776" cy="762000"/>
          </a:xfrm>
          <a:effectLst/>
        </p:spPr>
        <p:txBody>
          <a:bodyPr/>
          <a:lstStyle/>
          <a:p>
            <a:pPr eaLnBrk="1" hangingPunct="1"/>
            <a:r>
              <a:rPr lang="en-US" sz="6000" b="1" dirty="0">
                <a:solidFill>
                  <a:schemeClr val="bg1"/>
                </a:solidFill>
                <a:effectLst>
                  <a:glow rad="241300">
                    <a:schemeClr val="tx1">
                      <a:alpha val="75000"/>
                    </a:schemeClr>
                  </a:glow>
                </a:effectLst>
                <a:latin typeface="Arial" charset="0"/>
                <a:ea typeface="Osaka" charset="0"/>
                <a:cs typeface="Osaka" charset="0"/>
              </a:rPr>
              <a:t>Parties at Corinth</a:t>
            </a:r>
          </a:p>
        </p:txBody>
      </p:sp>
      <p:sp>
        <p:nvSpPr>
          <p:cNvPr id="234499" name="Rectangle 3"/>
          <p:cNvSpPr>
            <a:spLocks noGrp="1" noChangeArrowheads="1"/>
          </p:cNvSpPr>
          <p:nvPr>
            <p:ph type="subTitle" idx="1"/>
          </p:nvPr>
        </p:nvSpPr>
        <p:spPr>
          <a:effectLst/>
        </p:spPr>
        <p:txBody>
          <a:bodyPr/>
          <a:lstStyle/>
          <a:p>
            <a:pPr eaLnBrk="1" hangingPunct="1"/>
            <a:endParaRPr lang="en-US">
              <a:solidFill>
                <a:schemeClr val="bg1"/>
              </a:solidFill>
              <a:effectLst>
                <a:glow rad="241300">
                  <a:schemeClr val="tx1">
                    <a:alpha val="75000"/>
                  </a:schemeClr>
                </a:glow>
              </a:effectLst>
              <a:latin typeface="Arial" charset="0"/>
              <a:ea typeface="Osaka" charset="0"/>
              <a:cs typeface="Osaka" charset="0"/>
            </a:endParaRPr>
          </a:p>
        </p:txBody>
      </p:sp>
      <p:pic>
        <p:nvPicPr>
          <p:cNvPr id="234500" name="Picture 4" descr="WITEC"/>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1981200"/>
            <a:ext cx="716280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8054" name="Rectangle 6"/>
          <p:cNvSpPr>
            <a:spLocks noChangeArrowheads="1"/>
          </p:cNvSpPr>
          <p:nvPr/>
        </p:nvSpPr>
        <p:spPr bwMode="auto">
          <a:xfrm>
            <a:off x="0" y="1752600"/>
            <a:ext cx="2667000" cy="3048000"/>
          </a:xfrm>
          <a:prstGeom prst="rect">
            <a:avLst/>
          </a:prstGeom>
          <a:noFill/>
          <a:ln w="9525">
            <a:noFill/>
            <a:miter lim="800000"/>
            <a:headEnd/>
            <a:tailEnd/>
          </a:ln>
          <a:effectLst/>
        </p:spPr>
        <p:txBody>
          <a:bodyPr anchor="ctr"/>
          <a:lstStyle/>
          <a:p>
            <a:pPr algn="l">
              <a:defRPr/>
            </a:pPr>
            <a:r>
              <a:rPr lang="en-US" sz="4400" dirty="0">
                <a:solidFill>
                  <a:srgbClr val="FFFFFF"/>
                </a:solidFill>
                <a:effectLst>
                  <a:glow rad="241300">
                    <a:srgbClr val="000000">
                      <a:alpha val="75000"/>
                    </a:srgbClr>
                  </a:glow>
                </a:effectLst>
                <a:ea typeface="Osaka"/>
                <a:cs typeface="Osaka"/>
              </a:rPr>
              <a:t>Paul </a:t>
            </a:r>
            <a:br>
              <a:rPr lang="en-US" sz="4400" dirty="0">
                <a:solidFill>
                  <a:srgbClr val="FFFFFF"/>
                </a:solidFill>
                <a:effectLst>
                  <a:glow rad="241300">
                    <a:srgbClr val="000000">
                      <a:alpha val="75000"/>
                    </a:srgbClr>
                  </a:glow>
                </a:effectLst>
                <a:ea typeface="Osaka"/>
                <a:cs typeface="Osaka"/>
              </a:rPr>
            </a:br>
            <a:r>
              <a:rPr lang="en-US" sz="4400" dirty="0">
                <a:solidFill>
                  <a:srgbClr val="FFFFFF"/>
                </a:solidFill>
                <a:effectLst>
                  <a:glow rad="241300">
                    <a:srgbClr val="000000">
                      <a:alpha val="75000"/>
                    </a:srgbClr>
                  </a:glow>
                </a:effectLst>
                <a:ea typeface="Osaka"/>
                <a:cs typeface="Osaka"/>
              </a:rPr>
              <a:t>Action</a:t>
            </a:r>
            <a:br>
              <a:rPr lang="en-US" sz="4400" dirty="0">
                <a:solidFill>
                  <a:srgbClr val="FFFFFF"/>
                </a:solidFill>
                <a:effectLst>
                  <a:glow rad="241300">
                    <a:srgbClr val="000000">
                      <a:alpha val="75000"/>
                    </a:srgbClr>
                  </a:glow>
                </a:effectLst>
                <a:ea typeface="Osaka"/>
                <a:cs typeface="Osaka"/>
              </a:rPr>
            </a:br>
            <a:r>
              <a:rPr lang="en-US" sz="4400" dirty="0">
                <a:solidFill>
                  <a:srgbClr val="FFFFFF"/>
                </a:solidFill>
                <a:effectLst>
                  <a:glow rad="241300">
                    <a:srgbClr val="000000">
                      <a:alpha val="75000"/>
                    </a:srgbClr>
                  </a:glow>
                </a:effectLst>
                <a:ea typeface="Osaka"/>
                <a:cs typeface="Osaka"/>
              </a:rPr>
              <a:t>Party</a:t>
            </a:r>
          </a:p>
        </p:txBody>
      </p:sp>
      <p:sp>
        <p:nvSpPr>
          <p:cNvPr id="258056" name="Rectangle 8"/>
          <p:cNvSpPr>
            <a:spLocks noChangeArrowheads="1"/>
          </p:cNvSpPr>
          <p:nvPr/>
        </p:nvSpPr>
        <p:spPr bwMode="auto">
          <a:xfrm>
            <a:off x="1828800" y="1752600"/>
            <a:ext cx="2667000" cy="3048000"/>
          </a:xfrm>
          <a:prstGeom prst="rect">
            <a:avLst/>
          </a:prstGeom>
          <a:noFill/>
          <a:ln w="9525">
            <a:noFill/>
            <a:miter lim="800000"/>
            <a:headEnd/>
            <a:tailEnd/>
          </a:ln>
          <a:effectLst/>
        </p:spPr>
        <p:txBody>
          <a:bodyPr anchor="ctr"/>
          <a:lstStyle/>
          <a:p>
            <a:pPr algn="l">
              <a:defRPr/>
            </a:pPr>
            <a:r>
              <a:rPr lang="en-US" sz="4400" dirty="0" err="1">
                <a:solidFill>
                  <a:srgbClr val="FFFFFF"/>
                </a:solidFill>
                <a:effectLst>
                  <a:glow rad="241300">
                    <a:srgbClr val="000000">
                      <a:alpha val="75000"/>
                    </a:srgbClr>
                  </a:glow>
                </a:effectLst>
                <a:ea typeface="Osaka"/>
                <a:cs typeface="Osaka"/>
              </a:rPr>
              <a:t>Apollos</a:t>
            </a:r>
            <a:r>
              <a:rPr lang="en-US" sz="4400" dirty="0">
                <a:solidFill>
                  <a:srgbClr val="FFFFFF"/>
                </a:solidFill>
                <a:effectLst>
                  <a:glow rad="241300">
                    <a:srgbClr val="000000">
                      <a:alpha val="75000"/>
                    </a:srgbClr>
                  </a:glow>
                </a:effectLst>
                <a:ea typeface="Osaka"/>
                <a:cs typeface="Osaka"/>
              </a:rPr>
              <a:t> </a:t>
            </a:r>
            <a:br>
              <a:rPr lang="en-US" sz="4400" dirty="0">
                <a:solidFill>
                  <a:srgbClr val="FFFFFF"/>
                </a:solidFill>
                <a:effectLst>
                  <a:glow rad="241300">
                    <a:srgbClr val="000000">
                      <a:alpha val="75000"/>
                    </a:srgbClr>
                  </a:glow>
                </a:effectLst>
                <a:ea typeface="Osaka"/>
                <a:cs typeface="Osaka"/>
              </a:rPr>
            </a:br>
            <a:r>
              <a:rPr lang="en-US" sz="4400" dirty="0">
                <a:solidFill>
                  <a:srgbClr val="FFFFFF"/>
                </a:solidFill>
                <a:effectLst>
                  <a:glow rad="241300">
                    <a:srgbClr val="000000">
                      <a:alpha val="75000"/>
                    </a:srgbClr>
                  </a:glow>
                </a:effectLst>
                <a:ea typeface="Osaka"/>
                <a:cs typeface="Osaka"/>
              </a:rPr>
              <a:t>Yippee</a:t>
            </a:r>
            <a:br>
              <a:rPr lang="en-US" sz="4400" dirty="0">
                <a:solidFill>
                  <a:srgbClr val="FFFFFF"/>
                </a:solidFill>
                <a:effectLst>
                  <a:glow rad="241300">
                    <a:srgbClr val="000000">
                      <a:alpha val="75000"/>
                    </a:srgbClr>
                  </a:glow>
                </a:effectLst>
                <a:ea typeface="Osaka"/>
                <a:cs typeface="Osaka"/>
              </a:rPr>
            </a:br>
            <a:r>
              <a:rPr lang="en-US" sz="4400" dirty="0">
                <a:solidFill>
                  <a:srgbClr val="FFFFFF"/>
                </a:solidFill>
                <a:effectLst>
                  <a:glow rad="241300">
                    <a:srgbClr val="000000">
                      <a:alpha val="75000"/>
                    </a:srgbClr>
                  </a:glow>
                </a:effectLst>
                <a:ea typeface="Osaka"/>
                <a:cs typeface="Osaka"/>
              </a:rPr>
              <a:t>Esquire</a:t>
            </a:r>
          </a:p>
        </p:txBody>
      </p:sp>
      <p:sp>
        <p:nvSpPr>
          <p:cNvPr id="258058" name="Rectangle 10"/>
          <p:cNvSpPr>
            <a:spLocks noChangeArrowheads="1"/>
          </p:cNvSpPr>
          <p:nvPr/>
        </p:nvSpPr>
        <p:spPr bwMode="auto">
          <a:xfrm>
            <a:off x="4114800" y="1752600"/>
            <a:ext cx="2667000" cy="3048000"/>
          </a:xfrm>
          <a:prstGeom prst="rect">
            <a:avLst/>
          </a:prstGeom>
          <a:noFill/>
          <a:ln w="9525">
            <a:noFill/>
            <a:miter lim="800000"/>
            <a:headEnd/>
            <a:tailEnd/>
          </a:ln>
          <a:effectLst/>
        </p:spPr>
        <p:txBody>
          <a:bodyPr anchor="ctr"/>
          <a:lstStyle/>
          <a:p>
            <a:pPr algn="l">
              <a:defRPr/>
            </a:pPr>
            <a:r>
              <a:rPr lang="en-US" sz="4400" dirty="0" err="1">
                <a:solidFill>
                  <a:srgbClr val="FFFFFF"/>
                </a:solidFill>
                <a:effectLst>
                  <a:glow rad="241300">
                    <a:srgbClr val="000000">
                      <a:alpha val="75000"/>
                    </a:srgbClr>
                  </a:glow>
                </a:effectLst>
                <a:ea typeface="Osaka"/>
                <a:cs typeface="Osaka"/>
              </a:rPr>
              <a:t>Cephas</a:t>
            </a:r>
            <a:r>
              <a:rPr lang="en-US" sz="4400" dirty="0">
                <a:solidFill>
                  <a:srgbClr val="FFFFFF"/>
                </a:solidFill>
                <a:effectLst>
                  <a:glow rad="241300">
                    <a:srgbClr val="000000">
                      <a:alpha val="75000"/>
                    </a:srgbClr>
                  </a:glow>
                </a:effectLst>
                <a:ea typeface="Osaka"/>
                <a:cs typeface="Osaka"/>
              </a:rPr>
              <a:t> </a:t>
            </a:r>
            <a:br>
              <a:rPr lang="en-US" sz="4400" dirty="0">
                <a:solidFill>
                  <a:srgbClr val="FFFFFF"/>
                </a:solidFill>
                <a:effectLst>
                  <a:glow rad="241300">
                    <a:srgbClr val="000000">
                      <a:alpha val="75000"/>
                    </a:srgbClr>
                  </a:glow>
                </a:effectLst>
                <a:ea typeface="Osaka"/>
                <a:cs typeface="Osaka"/>
              </a:rPr>
            </a:br>
            <a:r>
              <a:rPr lang="en-US" sz="4400" dirty="0">
                <a:solidFill>
                  <a:srgbClr val="FFFFFF"/>
                </a:solidFill>
                <a:effectLst>
                  <a:glow rad="241300">
                    <a:srgbClr val="000000">
                      <a:alpha val="75000"/>
                    </a:srgbClr>
                  </a:glow>
                </a:effectLst>
                <a:ea typeface="Osaka"/>
                <a:cs typeface="Osaka"/>
              </a:rPr>
              <a:t>Triumph</a:t>
            </a:r>
            <a:br>
              <a:rPr lang="en-US" sz="4400" dirty="0">
                <a:solidFill>
                  <a:srgbClr val="FFFFFF"/>
                </a:solidFill>
                <a:effectLst>
                  <a:glow rad="241300">
                    <a:srgbClr val="000000">
                      <a:alpha val="75000"/>
                    </a:srgbClr>
                  </a:glow>
                </a:effectLst>
                <a:ea typeface="Osaka"/>
                <a:cs typeface="Osaka"/>
              </a:rPr>
            </a:br>
            <a:r>
              <a:rPr lang="en-US" sz="4400" dirty="0">
                <a:solidFill>
                  <a:srgbClr val="FFFFFF"/>
                </a:solidFill>
                <a:effectLst>
                  <a:glow rad="241300">
                    <a:srgbClr val="000000">
                      <a:alpha val="75000"/>
                    </a:srgbClr>
                  </a:glow>
                </a:effectLst>
                <a:ea typeface="Osaka"/>
                <a:cs typeface="Osaka"/>
              </a:rPr>
              <a:t>Esquire</a:t>
            </a:r>
          </a:p>
        </p:txBody>
      </p:sp>
      <p:sp>
        <p:nvSpPr>
          <p:cNvPr id="258060" name="Rectangle 12"/>
          <p:cNvSpPr>
            <a:spLocks noChangeArrowheads="1"/>
          </p:cNvSpPr>
          <p:nvPr/>
        </p:nvSpPr>
        <p:spPr bwMode="auto">
          <a:xfrm>
            <a:off x="6477000" y="1752600"/>
            <a:ext cx="2819400" cy="3048000"/>
          </a:xfrm>
          <a:prstGeom prst="rect">
            <a:avLst/>
          </a:prstGeom>
          <a:noFill/>
          <a:ln w="9525">
            <a:noFill/>
            <a:miter lim="800000"/>
            <a:headEnd/>
            <a:tailEnd/>
          </a:ln>
          <a:effectLst/>
        </p:spPr>
        <p:txBody>
          <a:bodyPr anchor="ctr"/>
          <a:lstStyle/>
          <a:p>
            <a:pPr algn="l">
              <a:defRPr/>
            </a:pPr>
            <a:r>
              <a:rPr lang="en-US" sz="4400">
                <a:solidFill>
                  <a:srgbClr val="FFFFFF"/>
                </a:solidFill>
                <a:effectLst>
                  <a:glow rad="241300">
                    <a:srgbClr val="000000">
                      <a:alpha val="75000"/>
                    </a:srgbClr>
                  </a:glow>
                </a:effectLst>
                <a:ea typeface="Osaka"/>
                <a:cs typeface="Osaka"/>
              </a:rPr>
              <a:t>Savior </a:t>
            </a:r>
            <a:br>
              <a:rPr lang="en-US" sz="4400">
                <a:solidFill>
                  <a:srgbClr val="FFFFFF"/>
                </a:solidFill>
                <a:effectLst>
                  <a:glow rad="241300">
                    <a:srgbClr val="000000">
                      <a:alpha val="75000"/>
                    </a:srgbClr>
                  </a:glow>
                </a:effectLst>
                <a:ea typeface="Osaka"/>
                <a:cs typeface="Osaka"/>
              </a:rPr>
            </a:br>
            <a:r>
              <a:rPr lang="en-US" sz="4400">
                <a:solidFill>
                  <a:srgbClr val="FFFFFF"/>
                </a:solidFill>
                <a:effectLst>
                  <a:glow rad="241300">
                    <a:srgbClr val="000000">
                      <a:alpha val="75000"/>
                    </a:srgbClr>
                  </a:glow>
                </a:effectLst>
                <a:ea typeface="Osaka"/>
                <a:cs typeface="Osaka"/>
              </a:rPr>
              <a:t>Dvlpmnt</a:t>
            </a:r>
            <a:br>
              <a:rPr lang="en-US" sz="4400">
                <a:solidFill>
                  <a:srgbClr val="FFFFFF"/>
                </a:solidFill>
                <a:effectLst>
                  <a:glow rad="241300">
                    <a:srgbClr val="000000">
                      <a:alpha val="75000"/>
                    </a:srgbClr>
                  </a:glow>
                </a:effectLst>
                <a:ea typeface="Osaka"/>
                <a:cs typeface="Osaka"/>
              </a:rPr>
            </a:br>
            <a:r>
              <a:rPr lang="en-US" sz="4400">
                <a:solidFill>
                  <a:srgbClr val="FFFFFF"/>
                </a:solidFill>
                <a:effectLst>
                  <a:glow rad="241300">
                    <a:srgbClr val="000000">
                      <a:alpha val="75000"/>
                    </a:srgbClr>
                  </a:glow>
                </a:effectLst>
                <a:ea typeface="Osaka"/>
                <a:cs typeface="Osaka"/>
              </a:rPr>
              <a:t>Party</a:t>
            </a:r>
          </a:p>
        </p:txBody>
      </p:sp>
      <p:sp>
        <p:nvSpPr>
          <p:cNvPr id="258053" name="Rectangle 5"/>
          <p:cNvSpPr>
            <a:spLocks noChangeArrowheads="1"/>
          </p:cNvSpPr>
          <p:nvPr/>
        </p:nvSpPr>
        <p:spPr bwMode="auto">
          <a:xfrm>
            <a:off x="0" y="1752600"/>
            <a:ext cx="685800" cy="304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l"/>
            <a:r>
              <a:rPr lang="en-US" sz="4400" dirty="0">
                <a:solidFill>
                  <a:srgbClr val="FFFF00"/>
                </a:solidFill>
                <a:effectLst>
                  <a:glow rad="241300">
                    <a:srgbClr val="000000">
                      <a:alpha val="75000"/>
                    </a:srgbClr>
                  </a:glow>
                </a:effectLst>
                <a:ea typeface="Osaka" charset="0"/>
                <a:cs typeface="Osaka" charset="0"/>
              </a:rPr>
              <a:t>P</a:t>
            </a:r>
            <a:br>
              <a:rPr lang="en-US" sz="4400" dirty="0">
                <a:solidFill>
                  <a:srgbClr val="FFFF00"/>
                </a:solidFill>
                <a:effectLst>
                  <a:glow rad="241300">
                    <a:srgbClr val="000000">
                      <a:alpha val="75000"/>
                    </a:srgbClr>
                  </a:glow>
                </a:effectLst>
                <a:ea typeface="Osaka" charset="0"/>
                <a:cs typeface="Osaka" charset="0"/>
              </a:rPr>
            </a:br>
            <a:r>
              <a:rPr lang="en-US" sz="4400" dirty="0">
                <a:solidFill>
                  <a:srgbClr val="FFFF00"/>
                </a:solidFill>
                <a:effectLst>
                  <a:glow rad="241300">
                    <a:srgbClr val="000000">
                      <a:alpha val="75000"/>
                    </a:srgbClr>
                  </a:glow>
                </a:effectLst>
                <a:ea typeface="Osaka" charset="0"/>
                <a:cs typeface="Osaka" charset="0"/>
              </a:rPr>
              <a:t>A</a:t>
            </a:r>
            <a:br>
              <a:rPr lang="en-US" sz="4400" dirty="0">
                <a:solidFill>
                  <a:srgbClr val="FFFF00"/>
                </a:solidFill>
                <a:effectLst>
                  <a:glow rad="241300">
                    <a:srgbClr val="000000">
                      <a:alpha val="75000"/>
                    </a:srgbClr>
                  </a:glow>
                </a:effectLst>
                <a:ea typeface="Osaka" charset="0"/>
                <a:cs typeface="Osaka" charset="0"/>
              </a:rPr>
            </a:br>
            <a:r>
              <a:rPr lang="en-US" sz="4400" dirty="0">
                <a:solidFill>
                  <a:srgbClr val="FFFF00"/>
                </a:solidFill>
                <a:effectLst>
                  <a:glow rad="241300">
                    <a:srgbClr val="000000">
                      <a:alpha val="75000"/>
                    </a:srgbClr>
                  </a:glow>
                </a:effectLst>
                <a:ea typeface="Osaka" charset="0"/>
                <a:cs typeface="Osaka" charset="0"/>
              </a:rPr>
              <a:t>P</a:t>
            </a:r>
          </a:p>
        </p:txBody>
      </p:sp>
      <p:sp>
        <p:nvSpPr>
          <p:cNvPr id="258055" name="Rectangle 7"/>
          <p:cNvSpPr>
            <a:spLocks noChangeArrowheads="1"/>
          </p:cNvSpPr>
          <p:nvPr/>
        </p:nvSpPr>
        <p:spPr bwMode="auto">
          <a:xfrm>
            <a:off x="1828800" y="1752600"/>
            <a:ext cx="685800" cy="304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l"/>
            <a:r>
              <a:rPr lang="en-US" sz="4400">
                <a:solidFill>
                  <a:srgbClr val="FFFF00"/>
                </a:solidFill>
                <a:effectLst>
                  <a:glow rad="241300">
                    <a:srgbClr val="000000">
                      <a:alpha val="75000"/>
                    </a:srgbClr>
                  </a:glow>
                </a:effectLst>
                <a:ea typeface="Osaka" charset="0"/>
                <a:cs typeface="Osaka" charset="0"/>
              </a:rPr>
              <a:t>A</a:t>
            </a:r>
            <a:br>
              <a:rPr lang="en-US" sz="4400">
                <a:solidFill>
                  <a:srgbClr val="FFFF00"/>
                </a:solidFill>
                <a:effectLst>
                  <a:glow rad="241300">
                    <a:srgbClr val="000000">
                      <a:alpha val="75000"/>
                    </a:srgbClr>
                  </a:glow>
                </a:effectLst>
                <a:ea typeface="Osaka" charset="0"/>
                <a:cs typeface="Osaka" charset="0"/>
              </a:rPr>
            </a:br>
            <a:r>
              <a:rPr lang="en-US" sz="4400">
                <a:solidFill>
                  <a:srgbClr val="FFFF00"/>
                </a:solidFill>
                <a:effectLst>
                  <a:glow rad="241300">
                    <a:srgbClr val="000000">
                      <a:alpha val="75000"/>
                    </a:srgbClr>
                  </a:glow>
                </a:effectLst>
                <a:ea typeface="Osaka" charset="0"/>
                <a:cs typeface="Osaka" charset="0"/>
              </a:rPr>
              <a:t>Y</a:t>
            </a:r>
            <a:br>
              <a:rPr lang="en-US" sz="4400">
                <a:solidFill>
                  <a:srgbClr val="FFFF00"/>
                </a:solidFill>
                <a:effectLst>
                  <a:glow rad="241300">
                    <a:srgbClr val="000000">
                      <a:alpha val="75000"/>
                    </a:srgbClr>
                  </a:glow>
                </a:effectLst>
                <a:ea typeface="Osaka" charset="0"/>
                <a:cs typeface="Osaka" charset="0"/>
              </a:rPr>
            </a:br>
            <a:r>
              <a:rPr lang="en-US" sz="4400">
                <a:solidFill>
                  <a:srgbClr val="FFFF00"/>
                </a:solidFill>
                <a:effectLst>
                  <a:glow rad="241300">
                    <a:srgbClr val="000000">
                      <a:alpha val="75000"/>
                    </a:srgbClr>
                  </a:glow>
                </a:effectLst>
                <a:ea typeface="Osaka" charset="0"/>
                <a:cs typeface="Osaka" charset="0"/>
              </a:rPr>
              <a:t>E</a:t>
            </a:r>
          </a:p>
        </p:txBody>
      </p:sp>
      <p:sp>
        <p:nvSpPr>
          <p:cNvPr id="258057" name="Rectangle 9"/>
          <p:cNvSpPr>
            <a:spLocks noChangeArrowheads="1"/>
          </p:cNvSpPr>
          <p:nvPr/>
        </p:nvSpPr>
        <p:spPr bwMode="auto">
          <a:xfrm>
            <a:off x="4114800" y="1752600"/>
            <a:ext cx="685800" cy="304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l"/>
            <a:r>
              <a:rPr lang="en-US" sz="4400">
                <a:solidFill>
                  <a:srgbClr val="FFFF00"/>
                </a:solidFill>
                <a:effectLst>
                  <a:glow rad="241300">
                    <a:srgbClr val="000000">
                      <a:alpha val="75000"/>
                    </a:srgbClr>
                  </a:glow>
                </a:effectLst>
                <a:ea typeface="Osaka" charset="0"/>
                <a:cs typeface="Osaka" charset="0"/>
              </a:rPr>
              <a:t>C</a:t>
            </a:r>
            <a:br>
              <a:rPr lang="en-US" sz="4400">
                <a:solidFill>
                  <a:srgbClr val="FFFF00"/>
                </a:solidFill>
                <a:effectLst>
                  <a:glow rad="241300">
                    <a:srgbClr val="000000">
                      <a:alpha val="75000"/>
                    </a:srgbClr>
                  </a:glow>
                </a:effectLst>
                <a:ea typeface="Osaka" charset="0"/>
                <a:cs typeface="Osaka" charset="0"/>
              </a:rPr>
            </a:br>
            <a:r>
              <a:rPr lang="en-US" sz="4400">
                <a:solidFill>
                  <a:srgbClr val="FFFF00"/>
                </a:solidFill>
                <a:effectLst>
                  <a:glow rad="241300">
                    <a:srgbClr val="000000">
                      <a:alpha val="75000"/>
                    </a:srgbClr>
                  </a:glow>
                </a:effectLst>
                <a:ea typeface="Osaka" charset="0"/>
                <a:cs typeface="Osaka" charset="0"/>
              </a:rPr>
              <a:t>T</a:t>
            </a:r>
            <a:br>
              <a:rPr lang="en-US" sz="4400">
                <a:solidFill>
                  <a:srgbClr val="FFFF00"/>
                </a:solidFill>
                <a:effectLst>
                  <a:glow rad="241300">
                    <a:srgbClr val="000000">
                      <a:alpha val="75000"/>
                    </a:srgbClr>
                  </a:glow>
                </a:effectLst>
                <a:ea typeface="Osaka" charset="0"/>
                <a:cs typeface="Osaka" charset="0"/>
              </a:rPr>
            </a:br>
            <a:r>
              <a:rPr lang="en-US" sz="4400">
                <a:solidFill>
                  <a:srgbClr val="FFFF00"/>
                </a:solidFill>
                <a:effectLst>
                  <a:glow rad="241300">
                    <a:srgbClr val="000000">
                      <a:alpha val="75000"/>
                    </a:srgbClr>
                  </a:glow>
                </a:effectLst>
                <a:ea typeface="Osaka" charset="0"/>
                <a:cs typeface="Osaka" charset="0"/>
              </a:rPr>
              <a:t>E</a:t>
            </a:r>
          </a:p>
        </p:txBody>
      </p:sp>
      <p:sp>
        <p:nvSpPr>
          <p:cNvPr id="258059" name="Rectangle 11"/>
          <p:cNvSpPr>
            <a:spLocks noChangeArrowheads="1"/>
          </p:cNvSpPr>
          <p:nvPr/>
        </p:nvSpPr>
        <p:spPr bwMode="auto">
          <a:xfrm>
            <a:off x="6477000" y="1752600"/>
            <a:ext cx="685800" cy="304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l"/>
            <a:r>
              <a:rPr lang="en-US" sz="4400">
                <a:solidFill>
                  <a:srgbClr val="FFFF00"/>
                </a:solidFill>
                <a:effectLst>
                  <a:glow rad="241300">
                    <a:srgbClr val="000000">
                      <a:alpha val="75000"/>
                    </a:srgbClr>
                  </a:glow>
                </a:effectLst>
                <a:ea typeface="Osaka" charset="0"/>
                <a:cs typeface="Osaka" charset="0"/>
              </a:rPr>
              <a:t>S</a:t>
            </a:r>
            <a:br>
              <a:rPr lang="en-US" sz="4400">
                <a:solidFill>
                  <a:srgbClr val="FFFF00"/>
                </a:solidFill>
                <a:effectLst>
                  <a:glow rad="241300">
                    <a:srgbClr val="000000">
                      <a:alpha val="75000"/>
                    </a:srgbClr>
                  </a:glow>
                </a:effectLst>
                <a:ea typeface="Osaka" charset="0"/>
                <a:cs typeface="Osaka" charset="0"/>
              </a:rPr>
            </a:br>
            <a:r>
              <a:rPr lang="en-US" sz="4400">
                <a:solidFill>
                  <a:srgbClr val="FFFF00"/>
                </a:solidFill>
                <a:effectLst>
                  <a:glow rad="241300">
                    <a:srgbClr val="000000">
                      <a:alpha val="75000"/>
                    </a:srgbClr>
                  </a:glow>
                </a:effectLst>
                <a:ea typeface="Osaka" charset="0"/>
                <a:cs typeface="Osaka" charset="0"/>
              </a:rPr>
              <a:t>D</a:t>
            </a:r>
            <a:br>
              <a:rPr lang="en-US" sz="4400">
                <a:solidFill>
                  <a:srgbClr val="FFFF00"/>
                </a:solidFill>
                <a:effectLst>
                  <a:glow rad="241300">
                    <a:srgbClr val="000000">
                      <a:alpha val="75000"/>
                    </a:srgbClr>
                  </a:glow>
                </a:effectLst>
                <a:ea typeface="Osaka" charset="0"/>
                <a:cs typeface="Osaka" charset="0"/>
              </a:rPr>
            </a:br>
            <a:r>
              <a:rPr lang="en-US" sz="4400">
                <a:solidFill>
                  <a:srgbClr val="FFFF00"/>
                </a:solidFill>
                <a:effectLst>
                  <a:glow rad="241300">
                    <a:srgbClr val="000000">
                      <a:alpha val="75000"/>
                    </a:srgbClr>
                  </a:glow>
                </a:effectLst>
                <a:ea typeface="Osaka" charset="0"/>
                <a:cs typeface="Osaka" charset="0"/>
              </a:rPr>
              <a:t>P</a:t>
            </a:r>
          </a:p>
        </p:txBody>
      </p:sp>
      <p:sp>
        <p:nvSpPr>
          <p:cNvPr id="13" name="Rectangle 7"/>
          <p:cNvSpPr>
            <a:spLocks noChangeArrowheads="1"/>
          </p:cNvSpPr>
          <p:nvPr/>
        </p:nvSpPr>
        <p:spPr bwMode="auto">
          <a:xfrm rot="21041375">
            <a:off x="3973513" y="1781175"/>
            <a:ext cx="1219200" cy="4618038"/>
          </a:xfrm>
          <a:prstGeom prst="rect">
            <a:avLst/>
          </a:prstGeom>
          <a:solidFill>
            <a:srgbClr val="000000"/>
          </a:solidFill>
          <a:ln w="9525">
            <a:solidFill>
              <a:schemeClr val="tx1"/>
            </a:solidFill>
            <a:miter lim="800000"/>
            <a:headEnd/>
            <a:tailEnd/>
          </a:ln>
        </p:spPr>
        <p:txBody>
          <a:bodyPr wrap="none" anchor="ctr"/>
          <a:lstStyle/>
          <a:p>
            <a:endParaRPr lang="en-US">
              <a:solidFill>
                <a:srgbClr val="000000"/>
              </a:solidFill>
              <a:ea typeface="Osaka" charset="0"/>
              <a:cs typeface="Osaka" charset="0"/>
            </a:endParaRPr>
          </a:p>
        </p:txBody>
      </p:sp>
      <p:sp>
        <p:nvSpPr>
          <p:cNvPr id="14" name="Rectangle 9"/>
          <p:cNvSpPr>
            <a:spLocks noChangeArrowheads="1"/>
          </p:cNvSpPr>
          <p:nvPr/>
        </p:nvSpPr>
        <p:spPr bwMode="auto">
          <a:xfrm rot="21069391">
            <a:off x="5187378" y="1529634"/>
            <a:ext cx="4021571" cy="4800600"/>
          </a:xfrm>
          <a:prstGeom prst="rect">
            <a:avLst/>
          </a:prstGeom>
          <a:solidFill>
            <a:srgbClr val="000000"/>
          </a:solidFill>
          <a:ln w="9525">
            <a:solidFill>
              <a:schemeClr val="tx1"/>
            </a:solidFill>
            <a:miter lim="800000"/>
            <a:headEnd/>
            <a:tailEnd/>
          </a:ln>
        </p:spPr>
        <p:txBody>
          <a:bodyPr wrap="none" anchor="ctr"/>
          <a:lstStyle/>
          <a:p>
            <a:endParaRPr lang="en-US">
              <a:solidFill>
                <a:srgbClr val="000000"/>
              </a:solidFill>
              <a:ea typeface="Osaka" charset="0"/>
              <a:cs typeface="Osaka" charset="0"/>
            </a:endParaRPr>
          </a:p>
        </p:txBody>
      </p:sp>
      <p:sp>
        <p:nvSpPr>
          <p:cNvPr id="15" name="Rectangle 10"/>
          <p:cNvSpPr>
            <a:spLocks noChangeArrowheads="1"/>
          </p:cNvSpPr>
          <p:nvPr/>
        </p:nvSpPr>
        <p:spPr bwMode="auto">
          <a:xfrm>
            <a:off x="467544" y="1828800"/>
            <a:ext cx="3952056" cy="4419600"/>
          </a:xfrm>
          <a:prstGeom prst="rect">
            <a:avLst/>
          </a:prstGeom>
          <a:solidFill>
            <a:srgbClr val="000000"/>
          </a:solidFill>
          <a:ln w="9525">
            <a:solidFill>
              <a:schemeClr val="tx1"/>
            </a:solidFill>
            <a:miter lim="800000"/>
            <a:headEnd/>
            <a:tailEnd/>
          </a:ln>
        </p:spPr>
        <p:txBody>
          <a:bodyPr wrap="none" anchor="ctr"/>
          <a:lstStyle/>
          <a:p>
            <a:endParaRPr lang="en-US">
              <a:solidFill>
                <a:srgbClr val="000000"/>
              </a:solidFill>
              <a:ea typeface="Osaka" charset="0"/>
              <a:cs typeface="Osaka" charset="0"/>
            </a:endParaRPr>
          </a:p>
        </p:txBody>
      </p:sp>
    </p:spTree>
    <p:extLst>
      <p:ext uri="{BB962C8B-B14F-4D97-AF65-F5344CB8AC3E}">
        <p14:creationId xmlns:p14="http://schemas.microsoft.com/office/powerpoint/2010/main" val="11557148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5805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58054">
                                            <p:txEl>
                                              <p:pRg st="0" end="0"/>
                                            </p:txEl>
                                          </p:spTgt>
                                        </p:tgtEl>
                                        <p:attrNameLst>
                                          <p:attrName>style.visibility</p:attrName>
                                        </p:attrNameLst>
                                      </p:cBhvr>
                                      <p:to>
                                        <p:strVal val="visible"/>
                                      </p:to>
                                    </p:set>
                                  </p:childTnLst>
                                </p:cTn>
                              </p:par>
                              <p:par>
                                <p:cTn id="11" presetID="3" presetClass="exit" presetSubtype="10" fill="hold" grpId="0" nodeType="withEffect">
                                  <p:stCondLst>
                                    <p:cond delay="0"/>
                                  </p:stCondLst>
                                  <p:childTnLst>
                                    <p:animEffect transition="out" filter="blinds(horizontal)">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258055">
                                            <p:txEl>
                                              <p:pRg st="0" end="0"/>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499"/>
                                          </p:stCondLst>
                                        </p:cTn>
                                        <p:tgtEl>
                                          <p:spTgt spid="258056">
                                            <p:txEl>
                                              <p:pRg st="0" end="0"/>
                                            </p:txEl>
                                          </p:spTgt>
                                        </p:tgtEl>
                                        <p:attrNameLst>
                                          <p:attrName>style.visibility</p:attrName>
                                        </p:attrNameLst>
                                      </p:cBhvr>
                                      <p:to>
                                        <p:strVal val="visible"/>
                                      </p:to>
                                    </p:set>
                                  </p:childTnLst>
                                </p:cTn>
                              </p:par>
                              <p:par>
                                <p:cTn id="20" presetID="3" presetClass="exit" presetSubtype="10" fill="hold" grpId="0" nodeType="withEffect">
                                  <p:stCondLst>
                                    <p:cond delay="0"/>
                                  </p:stCondLst>
                                  <p:childTnLst>
                                    <p:animEffect transition="out" filter="blinds(horizontal)">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58057">
                                            <p:txEl>
                                              <p:pRg st="0" end="0"/>
                                            </p:txEl>
                                          </p:spTgt>
                                        </p:tgtEl>
                                        <p:attrNameLst>
                                          <p:attrName>style.visibility</p:attrName>
                                        </p:attrNameLst>
                                      </p:cBhvr>
                                      <p:to>
                                        <p:strVal val="visible"/>
                                      </p:to>
                                    </p:set>
                                  </p:childTnLst>
                                </p:cTn>
                              </p:par>
                              <p:par>
                                <p:cTn id="27" presetID="3" presetClass="exit" presetSubtype="10" fill="hold" grpId="0" nodeType="withEffect">
                                  <p:stCondLst>
                                    <p:cond delay="0"/>
                                  </p:stCondLst>
                                  <p:childTnLst>
                                    <p:animEffect transition="out" filter="blinds(horizontal)">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499"/>
                                          </p:stCondLst>
                                        </p:cTn>
                                        <p:tgtEl>
                                          <p:spTgt spid="258058">
                                            <p:txEl>
                                              <p:pRg st="0" end="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499"/>
                                          </p:stCondLst>
                                        </p:cTn>
                                        <p:tgtEl>
                                          <p:spTgt spid="258059">
                                            <p:txEl>
                                              <p:pRg st="0" end="0"/>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499"/>
                                          </p:stCondLst>
                                        </p:cTn>
                                        <p:tgtEl>
                                          <p:spTgt spid="25806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054" grpId="0" build="p" autoUpdateAnimBg="0"/>
      <p:bldP spid="258056" grpId="0" build="p" autoUpdateAnimBg="0"/>
      <p:bldP spid="258058" grpId="0" build="p" autoUpdateAnimBg="0"/>
      <p:bldP spid="258060" grpId="0" build="p" autoUpdateAnimBg="0"/>
      <p:bldP spid="258053" grpId="0" build="p" autoUpdateAnimBg="0"/>
      <p:bldP spid="258055" grpId="0" build="p" autoUpdateAnimBg="0"/>
      <p:bldP spid="258057" grpId="0" build="p" autoUpdateAnimBg="0"/>
      <p:bldP spid="258059" grpId="0" build="p" autoUpdateAnimBg="0"/>
      <p:bldP spid="13" grpId="0" animBg="1"/>
      <p:bldP spid="14" grpId="0" animBg="1"/>
      <p:bldP spid="15"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ctrTitle"/>
          </p:nvPr>
        </p:nvSpPr>
        <p:spPr/>
        <p:txBody>
          <a:bodyPr/>
          <a:lstStyle/>
          <a:p>
            <a:pPr eaLnBrk="1" hangingPunct="1"/>
            <a:r>
              <a:rPr lang="en-US">
                <a:solidFill>
                  <a:schemeClr val="tx1"/>
                </a:solidFill>
                <a:latin typeface="Arial" charset="0"/>
                <a:ea typeface="Osaka" charset="0"/>
                <a:cs typeface="Osaka" charset="0"/>
              </a:rPr>
              <a:t>Democrats win</a:t>
            </a:r>
            <a:endParaRPr lang="en-US">
              <a:solidFill>
                <a:schemeClr val="bg1"/>
              </a:solidFill>
              <a:latin typeface="Arial" charset="0"/>
              <a:ea typeface="Osaka" charset="0"/>
              <a:cs typeface="Osaka" charset="0"/>
            </a:endParaRPr>
          </a:p>
        </p:txBody>
      </p:sp>
      <p:sp>
        <p:nvSpPr>
          <p:cNvPr id="238595" name="Rectangle 3"/>
          <p:cNvSpPr>
            <a:spLocks noGrp="1" noChangeArrowheads="1"/>
          </p:cNvSpPr>
          <p:nvPr>
            <p:ph type="subTitle" idx="1"/>
          </p:nvPr>
        </p:nvSpPr>
        <p:spPr/>
        <p:txBody>
          <a:bodyPr/>
          <a:lstStyle/>
          <a:p>
            <a:pPr eaLnBrk="1" hangingPunct="1"/>
            <a:endParaRPr lang="en-US">
              <a:solidFill>
                <a:schemeClr val="bg1"/>
              </a:solidFill>
              <a:latin typeface="Arial" charset="0"/>
              <a:ea typeface="Osaka" charset="0"/>
              <a:cs typeface="Osaka" charset="0"/>
            </a:endParaRPr>
          </a:p>
        </p:txBody>
      </p:sp>
      <p:pic>
        <p:nvPicPr>
          <p:cNvPr id="238596" name="Picture 4" descr="kick_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0"/>
            <a:ext cx="7696200" cy="6881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567298" name="Rectangle 2" descr="Plaid"/>
          <p:cNvSpPr>
            <a:spLocks noGrp="1" noChangeArrowheads="1"/>
          </p:cNvSpPr>
          <p:nvPr>
            <p:ph type="ctrTitle"/>
          </p:nvPr>
        </p:nvSpPr>
        <p:spPr>
          <a:xfrm>
            <a:off x="762000" y="914400"/>
            <a:ext cx="7772400" cy="1143000"/>
          </a:xfrm>
          <a:pattFill prst="plaid">
            <a:fgClr>
              <a:schemeClr val="accent1"/>
            </a:fgClr>
            <a:bgClr>
              <a:srgbClr val="FFFFFF"/>
            </a:bgClr>
          </a:pattFill>
          <a:effectLst>
            <a:outerShdw blurRad="63500" dist="35921" dir="2700000" algn="ctr" rotWithShape="0">
              <a:srgbClr val="000000">
                <a:alpha val="74998"/>
              </a:srgbClr>
            </a:outerShdw>
          </a:effectLst>
        </p:spPr>
        <p:txBody>
          <a:bodyPr/>
          <a:lstStyle/>
          <a:p>
            <a:pPr eaLnBrk="1" hangingPunct="1"/>
            <a:r>
              <a:rPr lang="en-US" b="1">
                <a:solidFill>
                  <a:schemeClr val="accent2"/>
                </a:solidFill>
                <a:latin typeface="Arial" charset="0"/>
                <a:ea typeface="Osaka" charset="0"/>
                <a:cs typeface="Osaka" charset="0"/>
              </a:rPr>
              <a:t>A Newspaper Slip…</a:t>
            </a:r>
            <a:endParaRPr lang="en-US">
              <a:solidFill>
                <a:schemeClr val="bg1"/>
              </a:solidFill>
              <a:latin typeface="Arial" charset="0"/>
              <a:ea typeface="Osaka" charset="0"/>
              <a:cs typeface="Osaka" charset="0"/>
            </a:endParaRPr>
          </a:p>
        </p:txBody>
      </p:sp>
      <p:sp>
        <p:nvSpPr>
          <p:cNvPr id="567299" name="Rectangle 3"/>
          <p:cNvSpPr>
            <a:spLocks noGrp="1" noChangeArrowheads="1"/>
          </p:cNvSpPr>
          <p:nvPr>
            <p:ph type="subTitle" idx="1"/>
          </p:nvPr>
        </p:nvSpPr>
        <p:spPr>
          <a:xfrm>
            <a:off x="0" y="2743200"/>
            <a:ext cx="9144000" cy="762000"/>
          </a:xfrm>
        </p:spPr>
        <p:txBody>
          <a:bodyPr/>
          <a:lstStyle/>
          <a:p>
            <a:pPr eaLnBrk="1" hangingPunct="1"/>
            <a:r>
              <a:rPr lang="en-US" altLang="ja-JP" b="1" dirty="0">
                <a:solidFill>
                  <a:schemeClr val="bg1"/>
                </a:solidFill>
                <a:latin typeface="Arial" charset="0"/>
                <a:ea typeface="Osaka" charset="0"/>
                <a:cs typeface="Osaka" charset="0"/>
              </a:rPr>
              <a:t>"</a:t>
            </a:r>
            <a:r>
              <a:rPr lang="en-US" b="1" dirty="0">
                <a:solidFill>
                  <a:schemeClr val="bg1"/>
                </a:solidFill>
                <a:latin typeface="Arial" charset="0"/>
                <a:ea typeface="Osaka" charset="0"/>
                <a:cs typeface="Osaka" charset="0"/>
              </a:rPr>
              <a:t>What Jesus Saw in a Publican</a:t>
            </a:r>
            <a:r>
              <a:rPr lang="en-US" altLang="ja-JP" b="1" dirty="0">
                <a:solidFill>
                  <a:schemeClr val="bg1"/>
                </a:solidFill>
                <a:latin typeface="Arial" charset="0"/>
                <a:ea typeface="Osaka" charset="0"/>
                <a:cs typeface="Osaka" charset="0"/>
              </a:rPr>
              <a:t>"</a:t>
            </a:r>
            <a:endParaRPr lang="en-US" b="1" dirty="0">
              <a:solidFill>
                <a:schemeClr val="bg1"/>
              </a:solidFill>
              <a:latin typeface="Arial" charset="0"/>
              <a:ea typeface="Osaka" charset="0"/>
              <a:cs typeface="Osaka" charset="0"/>
            </a:endParaRPr>
          </a:p>
        </p:txBody>
      </p:sp>
      <p:sp>
        <p:nvSpPr>
          <p:cNvPr id="567300" name="Rectangle 4"/>
          <p:cNvSpPr>
            <a:spLocks noChangeArrowheads="1"/>
          </p:cNvSpPr>
          <p:nvPr/>
        </p:nvSpPr>
        <p:spPr bwMode="auto">
          <a:xfrm>
            <a:off x="0" y="3733800"/>
            <a:ext cx="91440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pPr>
            <a:r>
              <a:rPr lang="en-US" altLang="ja-JP" sz="3200" dirty="0">
                <a:solidFill>
                  <a:srgbClr val="FFFFFF"/>
                </a:solidFill>
                <a:ea typeface="Osaka" charset="0"/>
                <a:cs typeface="Osaka" charset="0"/>
              </a:rPr>
              <a:t>"</a:t>
            </a:r>
            <a:r>
              <a:rPr lang="en-US" sz="3200" dirty="0">
                <a:solidFill>
                  <a:srgbClr val="FFFFFF"/>
                </a:solidFill>
                <a:ea typeface="Osaka" charset="0"/>
                <a:cs typeface="Osaka" charset="0"/>
              </a:rPr>
              <a:t>What Jesus Saw in a Republican</a:t>
            </a:r>
            <a:r>
              <a:rPr lang="en-US" altLang="ja-JP" sz="3200" dirty="0">
                <a:solidFill>
                  <a:srgbClr val="FFFFFF"/>
                </a:solidFill>
                <a:ea typeface="Osaka" charset="0"/>
                <a:cs typeface="Osaka" charset="0"/>
              </a:rPr>
              <a:t>"</a:t>
            </a:r>
            <a:endParaRPr lang="en-US" sz="3200" dirty="0">
              <a:solidFill>
                <a:srgbClr val="FFFFFF"/>
              </a:solidFill>
              <a:ea typeface="Osaka" charset="0"/>
              <a:cs typeface="Osak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67299">
                                            <p:txEl>
                                              <p:pRg st="0" end="0"/>
                                            </p:txEl>
                                          </p:spTgt>
                                        </p:tgtEl>
                                        <p:attrNameLst>
                                          <p:attrName>style.visibility</p:attrName>
                                        </p:attrNameLst>
                                      </p:cBhvr>
                                      <p:to>
                                        <p:strVal val="visible"/>
                                      </p:to>
                                    </p:set>
                                    <p:animEffect transition="in" filter="fade">
                                      <p:cBhvr>
                                        <p:cTn id="7" dur="500"/>
                                        <p:tgtEl>
                                          <p:spTgt spid="5672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67300">
                                            <p:txEl>
                                              <p:pRg st="0" end="0"/>
                                            </p:txEl>
                                          </p:spTgt>
                                        </p:tgtEl>
                                        <p:attrNameLst>
                                          <p:attrName>style.visibility</p:attrName>
                                        </p:attrNameLst>
                                      </p:cBhvr>
                                      <p:to>
                                        <p:strVal val="visible"/>
                                      </p:to>
                                    </p:set>
                                    <p:animEffect transition="in" filter="fade">
                                      <p:cBhvr>
                                        <p:cTn id="12" dur="500"/>
                                        <p:tgtEl>
                                          <p:spTgt spid="5673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7299" grpId="0" build="p" autoUpdateAnimBg="0"/>
      <p:bldP spid="567300"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a:extLst>
              <a:ext uri="{28A0092B-C50C-407E-A947-70E740481C1C}">
                <a14:useLocalDpi xmlns:a14="http://schemas.microsoft.com/office/drawing/2010/main" val="0"/>
              </a:ext>
            </a:extLst>
          </a:blip>
          <a:srcRect l="24847"/>
          <a:stretch/>
        </p:blipFill>
        <p:spPr>
          <a:xfrm>
            <a:off x="-18654" y="0"/>
            <a:ext cx="9162653" cy="6858000"/>
          </a:xfrm>
          <a:prstGeom prst="rect">
            <a:avLst/>
          </a:prstGeom>
        </p:spPr>
      </p:pic>
      <p:sp>
        <p:nvSpPr>
          <p:cNvPr id="2" name="Title 1"/>
          <p:cNvSpPr>
            <a:spLocks noGrp="1"/>
          </p:cNvSpPr>
          <p:nvPr>
            <p:ph type="ctrTitle"/>
          </p:nvPr>
        </p:nvSpPr>
        <p:spPr>
          <a:xfrm>
            <a:off x="-18653" y="-27384"/>
            <a:ext cx="9162651" cy="1397996"/>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Prophecy</a:t>
            </a:r>
            <a:br>
              <a:rPr lang="en-US" sz="3600" b="1" dirty="0">
                <a:solidFill>
                  <a:schemeClr val="bg1"/>
                </a:solidFill>
                <a:effectLst>
                  <a:glow rad="101600">
                    <a:schemeClr val="tx1">
                      <a:alpha val="99000"/>
                    </a:schemeClr>
                  </a:glow>
                </a:effectLst>
                <a:latin typeface="Arial"/>
                <a:cs typeface="Arial"/>
              </a:rPr>
            </a:br>
            <a:r>
              <a:rPr lang="en-US" sz="3600" b="1" dirty="0">
                <a:solidFill>
                  <a:schemeClr val="bg1"/>
                </a:solidFill>
                <a:effectLst>
                  <a:glow rad="101600">
                    <a:schemeClr val="tx1">
                      <a:alpha val="99000"/>
                    </a:schemeClr>
                  </a:glow>
                </a:effectLst>
                <a:latin typeface="Arial"/>
                <a:cs typeface="Arial"/>
              </a:rPr>
              <a:t>(Lord, Deity) </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dirty="0">
                <a:solidFill>
                  <a:srgbClr val="FFFFFF"/>
                </a:solidFill>
                <a:effectLst>
                  <a:glow rad="127000">
                    <a:srgbClr val="000000"/>
                  </a:glow>
                </a:effectLst>
                <a:latin typeface="Arial" charset="0"/>
                <a:ea typeface="ＭＳ Ｐゴシック" charset="0"/>
                <a:cs typeface="ＭＳ Ｐゴシック" charset="0"/>
              </a:rPr>
              <a:t>Those who do not love the Lord are cursed (16:22) while all believers in Christ will be resurrected (15:50).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dirty="0">
                <a:solidFill>
                  <a:srgbClr val="FFFFFF"/>
                </a:solidFill>
                <a:cs typeface="Arial" charset="0"/>
              </a:rPr>
              <a:t>27b</a:t>
            </a:r>
          </a:p>
        </p:txBody>
      </p:sp>
      <p:sp>
        <p:nvSpPr>
          <p:cNvPr id="7" name="Rectangle 2">
            <a:extLst>
              <a:ext uri="{FF2B5EF4-FFF2-40B4-BE49-F238E27FC236}">
                <a16:creationId xmlns:a16="http://schemas.microsoft.com/office/drawing/2014/main" id="{B92F217C-6453-934E-AF3C-9D1FFA80C6CC}"/>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Corinthians</a:t>
            </a:r>
          </a:p>
        </p:txBody>
      </p:sp>
    </p:spTree>
    <p:extLst>
      <p:ext uri="{BB962C8B-B14F-4D97-AF65-F5344CB8AC3E}">
        <p14:creationId xmlns:p14="http://schemas.microsoft.com/office/powerpoint/2010/main" val="3905184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4738" name="Picture 4" descr="Unity Doctrinall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7467600" cy="5651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4740" name="Rectangle 3"/>
          <p:cNvSpPr>
            <a:spLocks noGrp="1" noChangeArrowheads="1"/>
          </p:cNvSpPr>
          <p:nvPr>
            <p:ph type="ctrTitle"/>
          </p:nvPr>
        </p:nvSpPr>
        <p:spPr>
          <a:xfrm>
            <a:off x="0" y="4800600"/>
            <a:ext cx="9144000" cy="1828800"/>
          </a:xfrm>
          <a:gradFill rotWithShape="0">
            <a:gsLst>
              <a:gs pos="0">
                <a:srgbClr val="800080"/>
              </a:gs>
              <a:gs pos="100000">
                <a:srgbClr val="3B003B"/>
              </a:gs>
            </a:gsLst>
            <a:lin ang="5400000" scaled="1"/>
          </a:gradFill>
        </p:spPr>
        <p:txBody>
          <a:bodyPr/>
          <a:lstStyle/>
          <a:p>
            <a:pPr eaLnBrk="1" hangingPunct="1"/>
            <a:r>
              <a:rPr lang="en-US" altLang="ja-JP" sz="3200" b="1" dirty="0">
                <a:solidFill>
                  <a:schemeClr val="bg1"/>
                </a:solidFill>
                <a:latin typeface="Arial" charset="0"/>
                <a:ea typeface="Osaka" charset="0"/>
                <a:cs typeface="Osaka" charset="0"/>
              </a:rPr>
              <a:t>"</a:t>
            </a:r>
            <a:r>
              <a:rPr lang="en-US" sz="3200" b="1" dirty="0">
                <a:solidFill>
                  <a:schemeClr val="bg1"/>
                </a:solidFill>
                <a:latin typeface="Arial" charset="0"/>
                <a:ea typeface="Osaka" charset="0"/>
                <a:cs typeface="Osaka" charset="0"/>
              </a:rPr>
              <a:t>In the minutes, should I record this as a </a:t>
            </a:r>
            <a:r>
              <a:rPr lang="fr-FR" altLang="ja-JP" sz="3200" b="1" dirty="0">
                <a:solidFill>
                  <a:schemeClr val="bg1"/>
                </a:solidFill>
                <a:latin typeface="Arial" charset="0"/>
                <a:ea typeface="Osaka" charset="0"/>
                <a:cs typeface="Osaka" charset="0"/>
              </a:rPr>
              <a:t>'</a:t>
            </a:r>
            <a:r>
              <a:rPr lang="en-US" sz="3200" b="1" dirty="0">
                <a:solidFill>
                  <a:schemeClr val="bg1"/>
                </a:solidFill>
                <a:latin typeface="Arial" charset="0"/>
                <a:ea typeface="Osaka" charset="0"/>
                <a:cs typeface="Osaka" charset="0"/>
              </a:rPr>
              <a:t>vigorous theological discussion</a:t>
            </a:r>
            <a:r>
              <a:rPr lang="fr-FR" altLang="ja-JP" sz="3200" b="1" dirty="0">
                <a:solidFill>
                  <a:schemeClr val="bg1"/>
                </a:solidFill>
                <a:latin typeface="Arial" charset="0"/>
                <a:ea typeface="Osaka" charset="0"/>
                <a:cs typeface="Osaka" charset="0"/>
              </a:rPr>
              <a:t>'</a:t>
            </a:r>
            <a:r>
              <a:rPr lang="en-US" sz="3200" b="1" dirty="0">
                <a:solidFill>
                  <a:schemeClr val="bg1"/>
                </a:solidFill>
                <a:latin typeface="Arial" charset="0"/>
                <a:ea typeface="Osaka" charset="0"/>
                <a:cs typeface="Osaka" charset="0"/>
              </a:rPr>
              <a:t> or a </a:t>
            </a:r>
            <a:r>
              <a:rPr lang="fr-FR" altLang="ja-JP" sz="3200" b="1" dirty="0">
                <a:solidFill>
                  <a:schemeClr val="bg1"/>
                </a:solidFill>
                <a:latin typeface="Arial" charset="0"/>
                <a:ea typeface="Osaka" charset="0"/>
                <a:cs typeface="Osaka" charset="0"/>
              </a:rPr>
              <a:t>'</a:t>
            </a:r>
            <a:r>
              <a:rPr lang="en-US" sz="3200" b="1" dirty="0">
                <a:solidFill>
                  <a:schemeClr val="bg1"/>
                </a:solidFill>
                <a:latin typeface="Arial" charset="0"/>
                <a:ea typeface="Osaka" charset="0"/>
                <a:cs typeface="Osaka" charset="0"/>
              </a:rPr>
              <a:t>serious ecclesiastical debate</a:t>
            </a:r>
            <a:r>
              <a:rPr lang="fr-FR" altLang="ja-JP" sz="3200" b="1" dirty="0">
                <a:solidFill>
                  <a:schemeClr val="bg1"/>
                </a:solidFill>
                <a:latin typeface="Arial" charset="0"/>
                <a:ea typeface="Osaka" charset="0"/>
                <a:cs typeface="Osaka" charset="0"/>
              </a:rPr>
              <a:t>'</a:t>
            </a:r>
            <a:r>
              <a:rPr lang="en-US" sz="3200" b="1" dirty="0">
                <a:solidFill>
                  <a:schemeClr val="bg1"/>
                </a:solidFill>
                <a:latin typeface="Arial" charset="0"/>
                <a:ea typeface="Osaka" charset="0"/>
                <a:cs typeface="Osaka" charset="0"/>
              </a:rPr>
              <a:t>?</a:t>
            </a:r>
            <a:r>
              <a:rPr lang="en-US" altLang="ja-JP" sz="3200" b="1" dirty="0">
                <a:solidFill>
                  <a:schemeClr val="bg1"/>
                </a:solidFill>
                <a:latin typeface="Arial" charset="0"/>
                <a:ea typeface="Osaka" charset="0"/>
                <a:cs typeface="Osaka" charset="0"/>
              </a:rPr>
              <a:t>"</a:t>
            </a:r>
            <a:r>
              <a:rPr lang="en-US" sz="3200" b="1" dirty="0">
                <a:solidFill>
                  <a:schemeClr val="bg1"/>
                </a:solidFill>
                <a:latin typeface="Arial" charset="0"/>
                <a:ea typeface="Osaka" charset="0"/>
                <a:cs typeface="Osaka" charset="0"/>
              </a:rPr>
              <a:t> </a:t>
            </a:r>
            <a:endParaRPr lang="en-US" sz="3200" dirty="0">
              <a:solidFill>
                <a:schemeClr val="bg1"/>
              </a:solidFill>
              <a:latin typeface="Arial" charset="0"/>
              <a:ea typeface="Osaka" charset="0"/>
              <a:cs typeface="Osaka"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6786" name="Picture 42"/>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6787" name="Rectangle 43"/>
          <p:cNvSpPr>
            <a:spLocks noChangeArrowheads="1"/>
          </p:cNvSpPr>
          <p:nvPr/>
        </p:nvSpPr>
        <p:spPr bwMode="auto">
          <a:xfrm>
            <a:off x="381000" y="304800"/>
            <a:ext cx="8229600" cy="6172200"/>
          </a:xfrm>
          <a:prstGeom prst="rect">
            <a:avLst/>
          </a:prstGeom>
          <a:solidFill>
            <a:schemeClr val="tx1"/>
          </a:solidFill>
          <a:ln w="9525">
            <a:solidFill>
              <a:schemeClr val="tx1"/>
            </a:solidFill>
            <a:miter lim="800000"/>
            <a:headEnd/>
            <a:tailEnd/>
          </a:ln>
        </p:spPr>
        <p:txBody>
          <a:bodyPr wrap="none" anchor="ctr"/>
          <a:lstStyle/>
          <a:p>
            <a:endParaRPr lang="en-US" sz="2800">
              <a:solidFill>
                <a:srgbClr val="000000"/>
              </a:solidFill>
              <a:ea typeface="Osaka" charset="0"/>
              <a:cs typeface="Osaka" charset="0"/>
            </a:endParaRPr>
          </a:p>
        </p:txBody>
      </p:sp>
      <p:pic>
        <p:nvPicPr>
          <p:cNvPr id="246788" name="Picture 45" descr="Rick&amp;To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3400" y="457200"/>
            <a:ext cx="7924800" cy="594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5218" name="Rectangle 2"/>
          <p:cNvSpPr>
            <a:spLocks noGrp="1" noChangeArrowheads="1"/>
          </p:cNvSpPr>
          <p:nvPr>
            <p:ph type="ctrTitle"/>
          </p:nvPr>
        </p:nvSpPr>
        <p:spPr>
          <a:xfrm>
            <a:off x="0" y="609600"/>
            <a:ext cx="9144000" cy="838200"/>
          </a:xfrm>
          <a:effectLst>
            <a:outerShdw blurRad="63500" dist="35921" dir="2700000" algn="ctr" rotWithShape="0">
              <a:srgbClr val="000000">
                <a:alpha val="74998"/>
              </a:srgbClr>
            </a:outerShdw>
          </a:effectLst>
        </p:spPr>
        <p:txBody>
          <a:bodyPr/>
          <a:lstStyle/>
          <a:p>
            <a:pPr eaLnBrk="1" hangingPunct="1">
              <a:defRPr/>
            </a:pPr>
            <a:r>
              <a:rPr lang="en-US" sz="4000" b="1" dirty="0">
                <a:solidFill>
                  <a:schemeClr val="bg1"/>
                </a:solidFill>
              </a:rPr>
              <a:t>Parties You Don</a:t>
            </a:r>
            <a:r>
              <a:rPr lang="fr-FR" sz="4000" b="1" dirty="0">
                <a:solidFill>
                  <a:schemeClr val="bg1"/>
                </a:solidFill>
              </a:rPr>
              <a:t>'</a:t>
            </a:r>
            <a:r>
              <a:rPr lang="en-US" sz="4000" b="1" dirty="0">
                <a:solidFill>
                  <a:schemeClr val="bg1"/>
                </a:solidFill>
              </a:rPr>
              <a:t>t Want to Attend!</a:t>
            </a:r>
          </a:p>
        </p:txBody>
      </p:sp>
      <p:sp>
        <p:nvSpPr>
          <p:cNvPr id="265262" name="Rectangle 46"/>
          <p:cNvSpPr>
            <a:spLocks noChangeArrowheads="1"/>
          </p:cNvSpPr>
          <p:nvPr/>
        </p:nvSpPr>
        <p:spPr bwMode="auto">
          <a:xfrm>
            <a:off x="685800" y="3962400"/>
            <a:ext cx="3962400" cy="838200"/>
          </a:xfrm>
          <a:prstGeom prst="rect">
            <a:avLst/>
          </a:prstGeom>
          <a:noFill/>
          <a:ln w="9525">
            <a:noFill/>
            <a:miter lim="800000"/>
            <a:headEnd/>
            <a:tailEnd/>
          </a:ln>
          <a:effectLst/>
        </p:spPr>
        <p:txBody>
          <a:bodyPr anchor="ctr"/>
          <a:lstStyle/>
          <a:p>
            <a:r>
              <a:rPr lang="en-US" altLang="ja-JP" sz="4000" dirty="0">
                <a:solidFill>
                  <a:srgbClr val="FFFFFF"/>
                </a:solidFill>
                <a:effectLst>
                  <a:glow rad="228600">
                    <a:schemeClr val="accent4">
                      <a:satMod val="175000"/>
                      <a:alpha val="75000"/>
                    </a:schemeClr>
                  </a:glow>
                </a:effectLst>
                <a:ea typeface="Osaka" charset="0"/>
                <a:cs typeface="Osaka" charset="0"/>
              </a:rPr>
              <a:t>"</a:t>
            </a:r>
            <a:r>
              <a:rPr lang="en-US" sz="4000" dirty="0" err="1">
                <a:solidFill>
                  <a:srgbClr val="FFFFFF"/>
                </a:solidFill>
                <a:effectLst>
                  <a:glow rad="228600">
                    <a:schemeClr val="accent4">
                      <a:satMod val="175000"/>
                      <a:alpha val="75000"/>
                    </a:schemeClr>
                  </a:glow>
                </a:effectLst>
                <a:ea typeface="Osaka" charset="0"/>
                <a:cs typeface="Osaka" charset="0"/>
              </a:rPr>
              <a:t>Rickpublican</a:t>
            </a:r>
            <a:r>
              <a:rPr lang="en-US" altLang="ja-JP" sz="4000" dirty="0">
                <a:solidFill>
                  <a:srgbClr val="FFFFFF"/>
                </a:solidFill>
                <a:effectLst>
                  <a:glow rad="228600">
                    <a:schemeClr val="accent4">
                      <a:satMod val="175000"/>
                      <a:alpha val="75000"/>
                    </a:schemeClr>
                  </a:glow>
                </a:effectLst>
                <a:ea typeface="Osaka" charset="0"/>
                <a:cs typeface="Osaka" charset="0"/>
              </a:rPr>
              <a:t>"</a:t>
            </a:r>
            <a:endParaRPr lang="en-US" sz="4000" dirty="0">
              <a:solidFill>
                <a:srgbClr val="FFFFFF"/>
              </a:solidFill>
              <a:effectLst>
                <a:glow rad="228600">
                  <a:schemeClr val="accent4">
                    <a:satMod val="175000"/>
                    <a:alpha val="75000"/>
                  </a:schemeClr>
                </a:glow>
              </a:effectLst>
              <a:ea typeface="Osaka" charset="0"/>
              <a:cs typeface="Osaka" charset="0"/>
            </a:endParaRPr>
          </a:p>
        </p:txBody>
      </p:sp>
      <p:sp>
        <p:nvSpPr>
          <p:cNvPr id="265263" name="Rectangle 47"/>
          <p:cNvSpPr>
            <a:spLocks noChangeArrowheads="1"/>
          </p:cNvSpPr>
          <p:nvPr/>
        </p:nvSpPr>
        <p:spPr bwMode="auto">
          <a:xfrm>
            <a:off x="5029200" y="3962400"/>
            <a:ext cx="3276600" cy="838200"/>
          </a:xfrm>
          <a:prstGeom prst="rect">
            <a:avLst/>
          </a:prstGeom>
          <a:noFill/>
          <a:ln w="9525">
            <a:noFill/>
            <a:miter lim="800000"/>
            <a:headEnd/>
            <a:tailEnd/>
          </a:ln>
          <a:effectLst/>
        </p:spPr>
        <p:txBody>
          <a:bodyPr anchor="ctr"/>
          <a:lstStyle/>
          <a:p>
            <a:r>
              <a:rPr lang="en-US" altLang="ja-JP" sz="4000" dirty="0">
                <a:solidFill>
                  <a:srgbClr val="FFFFFF"/>
                </a:solidFill>
                <a:effectLst>
                  <a:glow rad="228600">
                    <a:schemeClr val="accent4">
                      <a:satMod val="175000"/>
                      <a:alpha val="75000"/>
                    </a:schemeClr>
                  </a:glow>
                </a:effectLst>
                <a:ea typeface="Osaka" charset="0"/>
                <a:cs typeface="Osaka" charset="0"/>
              </a:rPr>
              <a:t>"</a:t>
            </a:r>
            <a:r>
              <a:rPr lang="en-US" sz="4000" dirty="0" err="1">
                <a:solidFill>
                  <a:srgbClr val="FFFFFF"/>
                </a:solidFill>
                <a:effectLst>
                  <a:glow rad="228600">
                    <a:schemeClr val="accent4">
                      <a:satMod val="175000"/>
                      <a:alpha val="75000"/>
                    </a:schemeClr>
                  </a:glow>
                </a:effectLst>
                <a:ea typeface="Osaka" charset="0"/>
                <a:cs typeface="Osaka" charset="0"/>
              </a:rPr>
              <a:t>Tomocrat</a:t>
            </a:r>
            <a:r>
              <a:rPr lang="en-US" altLang="ja-JP" sz="4000" dirty="0">
                <a:solidFill>
                  <a:srgbClr val="FFFFFF"/>
                </a:solidFill>
                <a:effectLst>
                  <a:glow rad="228600">
                    <a:schemeClr val="accent4">
                      <a:satMod val="175000"/>
                      <a:alpha val="75000"/>
                    </a:schemeClr>
                  </a:glow>
                </a:effectLst>
                <a:ea typeface="Osaka" charset="0"/>
                <a:cs typeface="Osaka" charset="0"/>
              </a:rPr>
              <a:t>"</a:t>
            </a:r>
            <a:endParaRPr lang="en-US" sz="4000" dirty="0">
              <a:solidFill>
                <a:srgbClr val="FFFFFF"/>
              </a:solidFill>
              <a:effectLst>
                <a:glow rad="228600">
                  <a:schemeClr val="accent4">
                    <a:satMod val="175000"/>
                    <a:alpha val="75000"/>
                  </a:schemeClr>
                </a:glow>
              </a:effectLst>
              <a:ea typeface="Osaka" charset="0"/>
              <a:cs typeface="Osak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6526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6526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262" grpId="0" build="p" autoUpdateAnimBg="0"/>
      <p:bldP spid="265263" grpId="0" build="p"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5" name="Picture 1" descr="Church-Healt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53525" cy="686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0162" name="Rectangle 2"/>
          <p:cNvSpPr>
            <a:spLocks noGrp="1" noChangeArrowheads="1"/>
          </p:cNvSpPr>
          <p:nvPr>
            <p:ph type="ctrTitle"/>
          </p:nvPr>
        </p:nvSpPr>
        <p:spPr>
          <a:xfrm>
            <a:off x="467544" y="533400"/>
            <a:ext cx="8534400" cy="5415880"/>
          </a:xfrm>
        </p:spPr>
        <p:txBody>
          <a:bodyPr/>
          <a:lstStyle/>
          <a:p>
            <a:pPr marL="1117600" indent="-1117600" algn="l">
              <a:buFontTx/>
              <a:buAutoNum type="romanUcPeriod" startAt="2"/>
              <a:defRPr/>
            </a:pPr>
            <a:r>
              <a:rPr lang="en-US" sz="6600" b="1" dirty="0">
                <a:solidFill>
                  <a:schemeClr val="bg1"/>
                </a:solidFill>
                <a:effectLst>
                  <a:glow rad="241300">
                    <a:schemeClr val="tx1">
                      <a:alpha val="75000"/>
                    </a:schemeClr>
                  </a:glow>
                </a:effectLst>
                <a:latin typeface="Arial"/>
                <a:ea typeface="Osaka" charset="0"/>
                <a:cs typeface="Arial"/>
              </a:rPr>
              <a:t>Unity is based on the </a:t>
            </a:r>
            <a:r>
              <a:rPr lang="en-US" sz="6600" b="1" i="1" dirty="0">
                <a:solidFill>
                  <a:srgbClr val="FFFF00"/>
                </a:solidFill>
                <a:effectLst>
                  <a:glow rad="241300">
                    <a:schemeClr val="tx1">
                      <a:alpha val="75000"/>
                    </a:schemeClr>
                  </a:glow>
                </a:effectLst>
                <a:latin typeface="Arial"/>
                <a:ea typeface="Osaka" charset="0"/>
                <a:cs typeface="Arial"/>
              </a:rPr>
              <a:t>cross</a:t>
            </a:r>
            <a:r>
              <a:rPr lang="en-US" sz="6600" b="1" dirty="0">
                <a:solidFill>
                  <a:schemeClr val="bg1"/>
                </a:solidFill>
                <a:effectLst>
                  <a:glow rad="241300">
                    <a:schemeClr val="tx1">
                      <a:alpha val="75000"/>
                    </a:schemeClr>
                  </a:glow>
                </a:effectLst>
                <a:latin typeface="Arial"/>
                <a:ea typeface="Osaka" charset="0"/>
                <a:cs typeface="Arial"/>
              </a:rPr>
              <a:t>—not human leaders </a:t>
            </a:r>
            <a:br>
              <a:rPr lang="en-US" sz="6600" b="1" dirty="0">
                <a:solidFill>
                  <a:schemeClr val="bg1"/>
                </a:solidFill>
                <a:effectLst>
                  <a:glow rad="241300">
                    <a:schemeClr val="tx1">
                      <a:alpha val="75000"/>
                    </a:schemeClr>
                  </a:glow>
                </a:effectLst>
                <a:latin typeface="Arial"/>
                <a:ea typeface="Osaka" charset="0"/>
                <a:cs typeface="Arial"/>
              </a:rPr>
            </a:br>
            <a:r>
              <a:rPr lang="en-US" sz="6600" b="1" dirty="0">
                <a:solidFill>
                  <a:schemeClr val="bg1"/>
                </a:solidFill>
                <a:effectLst>
                  <a:glow rad="241300">
                    <a:schemeClr val="tx1">
                      <a:alpha val="75000"/>
                    </a:schemeClr>
                  </a:glow>
                </a:effectLst>
                <a:latin typeface="Arial"/>
                <a:ea typeface="Osaka" charset="0"/>
                <a:cs typeface="Arial"/>
              </a:rPr>
              <a:t>(1:18–2:5)</a:t>
            </a:r>
            <a:endParaRPr lang="en-US" sz="4800" dirty="0">
              <a:solidFill>
                <a:schemeClr val="tx1"/>
              </a:solidFill>
              <a:effectLst>
                <a:glow rad="241300">
                  <a:schemeClr val="tx1">
                    <a:alpha val="75000"/>
                  </a:schemeClr>
                </a:glow>
              </a:effectLst>
              <a:latin typeface="Arial"/>
              <a:ea typeface="Osaka" charset="0"/>
              <a:cs typeface="Arial"/>
            </a:endParaRPr>
          </a:p>
        </p:txBody>
      </p:sp>
    </p:spTree>
    <p:extLst>
      <p:ext uri="{BB962C8B-B14F-4D97-AF65-F5344CB8AC3E}">
        <p14:creationId xmlns:p14="http://schemas.microsoft.com/office/powerpoint/2010/main" val="27864851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01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l="2349"/>
          <a:stretch/>
        </p:blipFill>
        <p:spPr>
          <a:xfrm>
            <a:off x="1304242" y="-887"/>
            <a:ext cx="7839757" cy="6886271"/>
          </a:xfrm>
          <a:prstGeom prst="rect">
            <a:avLst/>
          </a:prstGeom>
        </p:spPr>
      </p:pic>
      <p:sp>
        <p:nvSpPr>
          <p:cNvPr id="147458" name="Rectangle 2"/>
          <p:cNvSpPr>
            <a:spLocks noGrp="1" noChangeArrowheads="1"/>
          </p:cNvSpPr>
          <p:nvPr>
            <p:ph type="ctrTitle"/>
          </p:nvPr>
        </p:nvSpPr>
        <p:spPr>
          <a:xfrm>
            <a:off x="0" y="620688"/>
            <a:ext cx="6156176" cy="1296144"/>
          </a:xfrm>
        </p:spPr>
        <p:txBody>
          <a:bodyPr/>
          <a:lstStyle/>
          <a:p>
            <a:pPr eaLnBrk="1" hangingPunct="1"/>
            <a:r>
              <a:rPr lang="en-US" b="1" dirty="0">
                <a:solidFill>
                  <a:srgbClr val="FFFFFF"/>
                </a:solidFill>
                <a:effectLst>
                  <a:glow rad="101600">
                    <a:schemeClr val="tx1">
                      <a:alpha val="75000"/>
                    </a:schemeClr>
                  </a:glow>
                </a:effectLst>
                <a:latin typeface="Arial" charset="0"/>
                <a:ea typeface="Osaka" charset="0"/>
                <a:cs typeface="Osaka" charset="0"/>
              </a:rPr>
              <a:t>1 Corinthians 1:18-25</a:t>
            </a:r>
            <a:endParaRPr lang="en-US" b="1" dirty="0">
              <a:solidFill>
                <a:schemeClr val="bg1"/>
              </a:solidFill>
              <a:effectLst>
                <a:glow rad="101600">
                  <a:schemeClr val="tx1">
                    <a:alpha val="75000"/>
                  </a:schemeClr>
                </a:glow>
              </a:effectLst>
              <a:latin typeface="Arial" charset="0"/>
              <a:ea typeface="Osaka" charset="0"/>
              <a:cs typeface="Osaka" charset="0"/>
            </a:endParaRPr>
          </a:p>
        </p:txBody>
      </p:sp>
      <p:sp>
        <p:nvSpPr>
          <p:cNvPr id="4" name="Rectangle 2"/>
          <p:cNvSpPr txBox="1">
            <a:spLocks noChangeArrowheads="1"/>
          </p:cNvSpPr>
          <p:nvPr/>
        </p:nvSpPr>
        <p:spPr bwMode="auto">
          <a:xfrm>
            <a:off x="395536" y="2132856"/>
            <a:ext cx="5760640" cy="4725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128"/>
                <a:cs typeface="Osaka" charset="-128"/>
              </a:defRPr>
            </a:lvl2pPr>
            <a:lvl3pPr algn="ctr" rtl="0" eaLnBrk="0" fontAlgn="base" hangingPunct="0">
              <a:spcBef>
                <a:spcPct val="0"/>
              </a:spcBef>
              <a:spcAft>
                <a:spcPct val="0"/>
              </a:spcAft>
              <a:defRPr sz="4400">
                <a:solidFill>
                  <a:schemeClr val="tx2"/>
                </a:solidFill>
                <a:latin typeface="Arial" charset="0"/>
                <a:ea typeface="Osaka" charset="-128"/>
                <a:cs typeface="Osaka" charset="-128"/>
              </a:defRPr>
            </a:lvl3pPr>
            <a:lvl4pPr algn="ctr" rtl="0" eaLnBrk="0" fontAlgn="base" hangingPunct="0">
              <a:spcBef>
                <a:spcPct val="0"/>
              </a:spcBef>
              <a:spcAft>
                <a:spcPct val="0"/>
              </a:spcAft>
              <a:defRPr sz="4400">
                <a:solidFill>
                  <a:schemeClr val="tx2"/>
                </a:solidFill>
                <a:latin typeface="Arial" charset="0"/>
                <a:ea typeface="Osaka" charset="-128"/>
                <a:cs typeface="Osaka" charset="-128"/>
              </a:defRPr>
            </a:lvl4pPr>
            <a:lvl5pPr algn="ctr" rtl="0" eaLnBrk="0" fontAlgn="base" hangingPunct="0">
              <a:spcBef>
                <a:spcPct val="0"/>
              </a:spcBef>
              <a:spcAft>
                <a:spcPct val="0"/>
              </a:spcAft>
              <a:defRPr sz="4400">
                <a:solidFill>
                  <a:schemeClr val="tx2"/>
                </a:solidFill>
                <a:latin typeface="Arial" charset="0"/>
                <a:ea typeface="Osaka" charset="-128"/>
                <a:cs typeface="Osaka" charset="-128"/>
              </a:defRPr>
            </a:lvl5pPr>
            <a:lvl6pPr marL="457200" algn="ctr" rtl="0" fontAlgn="base">
              <a:spcBef>
                <a:spcPct val="0"/>
              </a:spcBef>
              <a:spcAft>
                <a:spcPct val="0"/>
              </a:spcAft>
              <a:defRPr sz="4400">
                <a:solidFill>
                  <a:schemeClr val="tx2"/>
                </a:solidFill>
                <a:latin typeface="Arial" charset="0"/>
                <a:ea typeface="Osaka" charset="-128"/>
                <a:cs typeface="Osaka" charset="-128"/>
              </a:defRPr>
            </a:lvl6pPr>
            <a:lvl7pPr marL="914400" algn="ctr" rtl="0" fontAlgn="base">
              <a:spcBef>
                <a:spcPct val="0"/>
              </a:spcBef>
              <a:spcAft>
                <a:spcPct val="0"/>
              </a:spcAft>
              <a:defRPr sz="4400">
                <a:solidFill>
                  <a:schemeClr val="tx2"/>
                </a:solidFill>
                <a:latin typeface="Arial" charset="0"/>
                <a:ea typeface="Osaka" charset="-128"/>
                <a:cs typeface="Osaka" charset="-128"/>
              </a:defRPr>
            </a:lvl7pPr>
            <a:lvl8pPr marL="1371600" algn="ctr" rtl="0" fontAlgn="base">
              <a:spcBef>
                <a:spcPct val="0"/>
              </a:spcBef>
              <a:spcAft>
                <a:spcPct val="0"/>
              </a:spcAft>
              <a:defRPr sz="4400">
                <a:solidFill>
                  <a:schemeClr val="tx2"/>
                </a:solidFill>
                <a:latin typeface="Arial" charset="0"/>
                <a:ea typeface="Osaka" charset="-128"/>
                <a:cs typeface="Osaka" charset="-128"/>
              </a:defRPr>
            </a:lvl8pPr>
            <a:lvl9pPr marL="1828800" algn="ctr" rtl="0" fontAlgn="base">
              <a:spcBef>
                <a:spcPct val="0"/>
              </a:spcBef>
              <a:spcAft>
                <a:spcPct val="0"/>
              </a:spcAft>
              <a:defRPr sz="4400">
                <a:solidFill>
                  <a:schemeClr val="tx2"/>
                </a:solidFill>
                <a:latin typeface="Arial" charset="0"/>
                <a:ea typeface="Osaka" charset="-128"/>
                <a:cs typeface="Osaka" charset="-128"/>
              </a:defRPr>
            </a:lvl9pPr>
          </a:lstStyle>
          <a:p>
            <a:pPr algn="l" eaLnBrk="1" hangingPunct="1"/>
            <a:r>
              <a:rPr lang="en-US" sz="3600" dirty="0">
                <a:solidFill>
                  <a:srgbClr val="FFFFFF"/>
                </a:solidFill>
                <a:effectLst>
                  <a:glow rad="101600">
                    <a:srgbClr val="000000">
                      <a:alpha val="75000"/>
                    </a:srgbClr>
                  </a:glow>
                </a:effectLst>
                <a:latin typeface="Arial" charset="0"/>
                <a:ea typeface="Osaka" charset="0"/>
                <a:cs typeface="Osaka" charset="0"/>
              </a:rPr>
              <a:t>"For the message of the cross is foolishness to those who are perishing, but to us who are being saved it is the power of God" (1:18 </a:t>
            </a:r>
            <a:r>
              <a:rPr lang="en-US" sz="2800" dirty="0">
                <a:solidFill>
                  <a:srgbClr val="FFFFFF"/>
                </a:solidFill>
                <a:effectLst>
                  <a:glow rad="101600">
                    <a:srgbClr val="000000">
                      <a:alpha val="75000"/>
                    </a:srgbClr>
                  </a:glow>
                </a:effectLst>
                <a:latin typeface="Arial" charset="0"/>
                <a:ea typeface="Osaka" charset="0"/>
                <a:cs typeface="Osaka" charset="0"/>
              </a:rPr>
              <a:t>NIV</a:t>
            </a:r>
            <a:r>
              <a:rPr lang="en-US" sz="3600" dirty="0">
                <a:solidFill>
                  <a:srgbClr val="FFFFFF"/>
                </a:solidFill>
                <a:effectLst>
                  <a:glow rad="101600">
                    <a:srgbClr val="000000">
                      <a:alpha val="75000"/>
                    </a:srgbClr>
                  </a:glow>
                </a:effectLst>
                <a:latin typeface="Arial" charset="0"/>
                <a:ea typeface="Osaka" charset="0"/>
                <a:cs typeface="Osaka" charset="0"/>
              </a:rPr>
              <a:t>)</a:t>
            </a:r>
          </a:p>
        </p:txBody>
      </p:sp>
    </p:spTree>
    <p:extLst>
      <p:ext uri="{BB962C8B-B14F-4D97-AF65-F5344CB8AC3E}">
        <p14:creationId xmlns:p14="http://schemas.microsoft.com/office/powerpoint/2010/main" val="5226481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 y="0"/>
            <a:ext cx="9182100" cy="723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0883" name="Rectangle 2"/>
          <p:cNvSpPr>
            <a:spLocks noGrp="1" noChangeArrowheads="1"/>
          </p:cNvSpPr>
          <p:nvPr>
            <p:ph type="title"/>
          </p:nvPr>
        </p:nvSpPr>
        <p:spPr>
          <a:xfrm>
            <a:off x="0" y="152400"/>
            <a:ext cx="6324600" cy="838200"/>
          </a:xfrm>
        </p:spPr>
        <p:txBody>
          <a:bodyPr/>
          <a:lstStyle/>
          <a:p>
            <a:pPr eaLnBrk="1" hangingPunct="1"/>
            <a:r>
              <a:rPr lang="en-US" sz="6000">
                <a:solidFill>
                  <a:schemeClr val="bg1"/>
                </a:solidFill>
                <a:latin typeface="Arial" charset="0"/>
                <a:ea typeface="Osaka" charset="0"/>
                <a:cs typeface="Osaka" charset="0"/>
              </a:rPr>
              <a:t>Marriage Unity</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252930" name="Picture 4"/>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9922" name="Rectangle 2"/>
          <p:cNvSpPr>
            <a:spLocks noGrp="1" noChangeArrowheads="1"/>
          </p:cNvSpPr>
          <p:nvPr>
            <p:ph type="ctrTitle"/>
          </p:nvPr>
        </p:nvSpPr>
        <p:spPr>
          <a:xfrm>
            <a:off x="304800" y="609600"/>
            <a:ext cx="8534400" cy="4648200"/>
          </a:xfrm>
          <a:effectLst/>
        </p:spPr>
        <p:txBody>
          <a:bodyPr/>
          <a:lstStyle/>
          <a:p>
            <a:pPr eaLnBrk="1" hangingPunct="1"/>
            <a:r>
              <a:rPr lang="en-US" sz="8800" b="1" dirty="0">
                <a:solidFill>
                  <a:schemeClr val="bg1"/>
                </a:solidFill>
                <a:effectLst>
                  <a:glow rad="342900">
                    <a:schemeClr val="tx1">
                      <a:alpha val="80000"/>
                    </a:schemeClr>
                  </a:glow>
                </a:effectLst>
                <a:latin typeface="Arial" charset="0"/>
                <a:ea typeface="Osaka" charset="0"/>
                <a:cs typeface="Osaka" charset="0"/>
              </a:rPr>
              <a:t>But what</a:t>
            </a:r>
            <a:r>
              <a:rPr lang="fr-FR" altLang="ja-JP" sz="8800" b="1" dirty="0">
                <a:solidFill>
                  <a:schemeClr val="bg1"/>
                </a:solidFill>
                <a:effectLst>
                  <a:glow rad="342900">
                    <a:schemeClr val="tx1">
                      <a:alpha val="80000"/>
                    </a:schemeClr>
                  </a:glow>
                </a:effectLst>
                <a:latin typeface="Arial" charset="0"/>
                <a:ea typeface="Osaka" charset="0"/>
                <a:cs typeface="Osaka" charset="0"/>
              </a:rPr>
              <a:t>'</a:t>
            </a:r>
            <a:r>
              <a:rPr lang="en-US" sz="8800" b="1" dirty="0">
                <a:solidFill>
                  <a:schemeClr val="bg1"/>
                </a:solidFill>
                <a:effectLst>
                  <a:glow rad="342900">
                    <a:schemeClr val="tx1">
                      <a:alpha val="80000"/>
                    </a:schemeClr>
                  </a:glow>
                </a:effectLst>
                <a:latin typeface="Arial" charset="0"/>
                <a:ea typeface="Osaka" charset="0"/>
                <a:cs typeface="Osaka" charset="0"/>
              </a:rPr>
              <a:t>s the </a:t>
            </a:r>
            <a:r>
              <a:rPr lang="en-US" sz="8800" b="1" i="1" dirty="0">
                <a:solidFill>
                  <a:schemeClr val="bg1"/>
                </a:solidFill>
                <a:effectLst>
                  <a:glow rad="342900">
                    <a:schemeClr val="tx1">
                      <a:alpha val="80000"/>
                    </a:schemeClr>
                  </a:glow>
                </a:effectLst>
                <a:latin typeface="Arial" charset="0"/>
                <a:ea typeface="Osaka" charset="0"/>
                <a:cs typeface="Osaka" charset="0"/>
              </a:rPr>
              <a:t>source</a:t>
            </a:r>
            <a:r>
              <a:rPr lang="en-US" sz="8800" b="1" dirty="0">
                <a:solidFill>
                  <a:schemeClr val="bg1"/>
                </a:solidFill>
                <a:effectLst>
                  <a:glow rad="342900">
                    <a:schemeClr val="tx1">
                      <a:alpha val="80000"/>
                    </a:schemeClr>
                  </a:glow>
                </a:effectLst>
                <a:latin typeface="Arial" charset="0"/>
                <a:ea typeface="Osaka" charset="0"/>
                <a:cs typeface="Osaka" charset="0"/>
              </a:rPr>
              <a:t> of unity among God</a:t>
            </a:r>
            <a:r>
              <a:rPr lang="fr-FR" altLang="ja-JP" sz="8800" b="1" dirty="0">
                <a:solidFill>
                  <a:schemeClr val="bg1"/>
                </a:solidFill>
                <a:effectLst>
                  <a:glow rad="342900">
                    <a:schemeClr val="tx1">
                      <a:alpha val="80000"/>
                    </a:schemeClr>
                  </a:glow>
                </a:effectLst>
                <a:latin typeface="Arial" charset="0"/>
                <a:ea typeface="Osaka" charset="0"/>
                <a:cs typeface="Osaka" charset="0"/>
              </a:rPr>
              <a:t>'</a:t>
            </a:r>
            <a:r>
              <a:rPr lang="en-US" sz="8800" b="1" dirty="0">
                <a:solidFill>
                  <a:schemeClr val="bg1"/>
                </a:solidFill>
                <a:effectLst>
                  <a:glow rad="342900">
                    <a:schemeClr val="tx1">
                      <a:alpha val="80000"/>
                    </a:schemeClr>
                  </a:glow>
                </a:effectLst>
                <a:latin typeface="Arial" charset="0"/>
                <a:ea typeface="Osaka" charset="0"/>
                <a:cs typeface="Osaka" charset="0"/>
              </a:rPr>
              <a:t>s people?</a:t>
            </a:r>
            <a:endParaRPr lang="en-US" dirty="0">
              <a:solidFill>
                <a:schemeClr val="bg1"/>
              </a:solidFill>
              <a:effectLst>
                <a:glow rad="342900">
                  <a:schemeClr val="tx1">
                    <a:alpha val="80000"/>
                  </a:schemeClr>
                </a:glow>
              </a:effectLst>
              <a:latin typeface="Arial" charset="0"/>
              <a:ea typeface="Osaka" charset="0"/>
              <a:cs typeface="Osaka" charset="0"/>
            </a:endParaRPr>
          </a:p>
        </p:txBody>
      </p:sp>
      <p:sp>
        <p:nvSpPr>
          <p:cNvPr id="252932" name="Text Box 5"/>
          <p:cNvSpPr txBox="1">
            <a:spLocks noChangeArrowheads="1"/>
          </p:cNvSpPr>
          <p:nvPr/>
        </p:nvSpPr>
        <p:spPr bwMode="auto">
          <a:xfrm>
            <a:off x="306388" y="6019800"/>
            <a:ext cx="8594725" cy="57943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3200">
                <a:solidFill>
                  <a:srgbClr val="FFFFFF"/>
                </a:solidFill>
                <a:latin typeface="Times New Roman" charset="0"/>
                <a:ea typeface="Osaka" charset="0"/>
                <a:cs typeface="Osaka" charset="0"/>
              </a:rPr>
              <a:t>The Drum Café (UK teambuilding organization)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9922">
                                            <p:txEl>
                                              <p:pRg st="0" end="0"/>
                                            </p:txEl>
                                          </p:spTgt>
                                        </p:tgtEl>
                                        <p:attrNameLst>
                                          <p:attrName>style.visibility</p:attrName>
                                        </p:attrNameLst>
                                      </p:cBhvr>
                                      <p:to>
                                        <p:strVal val="visible"/>
                                      </p:to>
                                    </p:set>
                                    <p:animEffect transition="in" filter="fade">
                                      <p:cBhvr>
                                        <p:cTn id="7" dur="500"/>
                                        <p:tgtEl>
                                          <p:spTgt spid="2099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2" grpId="0" build="p"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4978" name="Picture 6" descr="Death on Cross"/>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0"/>
            <a:ext cx="9829800" cy="687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9682" name="Rectangle 2"/>
          <p:cNvSpPr>
            <a:spLocks noGrp="1" noChangeArrowheads="1"/>
          </p:cNvSpPr>
          <p:nvPr>
            <p:ph type="ctrTitle"/>
          </p:nvPr>
        </p:nvSpPr>
        <p:spPr>
          <a:xfrm>
            <a:off x="0" y="0"/>
            <a:ext cx="6578600" cy="2743200"/>
          </a:xfrm>
          <a:noFill/>
          <a:ln w="9525">
            <a:noFill/>
            <a:miter lim="800000"/>
            <a:headEnd/>
            <a:tailEnd/>
          </a:ln>
          <a:effectLst>
            <a:outerShdw blurRad="63500" dist="35921" dir="2700000" algn="ctr" rotWithShape="0">
              <a:srgbClr val="000000">
                <a:alpha val="74998"/>
              </a:srgbClr>
            </a:outerShdw>
          </a:effectLst>
        </p:spPr>
        <p:txBody>
          <a:bodyPr anchor="ctr"/>
          <a:lstStyle/>
          <a:p>
            <a:r>
              <a:rPr lang="en-US" sz="5400" b="1" kern="1200">
                <a:solidFill>
                  <a:srgbClr val="FFFFFF"/>
                </a:solidFill>
                <a:effectLst>
                  <a:outerShdw blurRad="38100" dist="38100" dir="2700000" algn="tl">
                    <a:srgbClr val="808080"/>
                  </a:outerShdw>
                </a:effectLst>
                <a:latin typeface="Arial" charset="0"/>
                <a:ea typeface="Osaka" charset="0"/>
                <a:cs typeface="Osaka" charset="0"/>
              </a:rPr>
              <a:t>Why does the cross seem like foolishness?</a:t>
            </a:r>
          </a:p>
        </p:txBody>
      </p:sp>
      <p:sp>
        <p:nvSpPr>
          <p:cNvPr id="199687" name="Rectangle 7"/>
          <p:cNvSpPr>
            <a:spLocks noChangeArrowheads="1"/>
          </p:cNvSpPr>
          <p:nvPr/>
        </p:nvSpPr>
        <p:spPr bwMode="auto">
          <a:xfrm>
            <a:off x="1676400" y="4114800"/>
            <a:ext cx="7467600" cy="274320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r>
              <a:rPr lang="en-US" sz="5400" dirty="0">
                <a:solidFill>
                  <a:srgbClr val="FFFFFF"/>
                </a:solidFill>
                <a:effectLst>
                  <a:outerShdw blurRad="38100" dist="38100" dir="2700000" algn="tl">
                    <a:srgbClr val="808080"/>
                  </a:outerShdw>
                </a:effectLst>
                <a:ea typeface="Osaka" charset="0"/>
                <a:cs typeface="Osaka" charset="0"/>
              </a:rPr>
              <a:t>Because people generally seek power and intellect.</a:t>
            </a:r>
            <a:endParaRPr lang="en-US" sz="5400" dirty="0">
              <a:solidFill>
                <a:srgbClr val="FFFFFF"/>
              </a:solidFill>
              <a:ea typeface="Osaka" charset="0"/>
              <a:cs typeface="Osak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96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687"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7026" name="Group 13"/>
          <p:cNvGrpSpPr>
            <a:grpSpLocks/>
          </p:cNvGrpSpPr>
          <p:nvPr/>
        </p:nvGrpSpPr>
        <p:grpSpPr bwMode="auto">
          <a:xfrm>
            <a:off x="0" y="0"/>
            <a:ext cx="4924425" cy="6934200"/>
            <a:chOff x="0" y="0"/>
            <a:chExt cx="3102" cy="4368"/>
          </a:xfrm>
        </p:grpSpPr>
        <p:pic>
          <p:nvPicPr>
            <p:cNvPr id="257033" name="Picture 3" descr="Jews"/>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0"/>
              <a:ext cx="3102" cy="43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3483" name="Rectangle 11"/>
            <p:cNvSpPr>
              <a:spLocks noChangeArrowheads="1"/>
            </p:cNvSpPr>
            <p:nvPr/>
          </p:nvSpPr>
          <p:spPr bwMode="auto">
            <a:xfrm>
              <a:off x="1566" y="0"/>
              <a:ext cx="1536" cy="2064"/>
            </a:xfrm>
            <a:prstGeom prst="rect">
              <a:avLst/>
            </a:prstGeom>
            <a:solidFill>
              <a:schemeClr val="tx1"/>
            </a:solidFill>
            <a:ln w="9525">
              <a:solidFill>
                <a:schemeClr val="tx1"/>
              </a:solidFill>
              <a:miter lim="800000"/>
              <a:headEnd/>
              <a:tailEnd/>
            </a:ln>
            <a:effectLst/>
          </p:spPr>
          <p:txBody>
            <a:bodyPr wrap="none" anchor="ctr"/>
            <a:lstStyle/>
            <a:p>
              <a:pPr>
                <a:defRPr/>
              </a:pPr>
              <a:endParaRPr lang="en-US">
                <a:solidFill>
                  <a:srgbClr val="FFFFFF"/>
                </a:solidFill>
                <a:ea typeface="+mn-ea"/>
                <a:cs typeface="+mn-cs"/>
              </a:endParaRPr>
            </a:p>
          </p:txBody>
        </p:sp>
        <p:sp>
          <p:nvSpPr>
            <p:cNvPr id="233484" name="Rectangle 12"/>
            <p:cNvSpPr>
              <a:spLocks noChangeArrowheads="1"/>
            </p:cNvSpPr>
            <p:nvPr/>
          </p:nvSpPr>
          <p:spPr bwMode="auto">
            <a:xfrm>
              <a:off x="1806" y="1872"/>
              <a:ext cx="1296" cy="432"/>
            </a:xfrm>
            <a:prstGeom prst="rect">
              <a:avLst/>
            </a:prstGeom>
            <a:solidFill>
              <a:schemeClr val="tx1"/>
            </a:solidFill>
            <a:ln w="9525">
              <a:solidFill>
                <a:schemeClr val="tx1"/>
              </a:solidFill>
              <a:miter lim="800000"/>
              <a:headEnd/>
              <a:tailEnd/>
            </a:ln>
            <a:effectLst/>
          </p:spPr>
          <p:txBody>
            <a:bodyPr wrap="none" anchor="ctr"/>
            <a:lstStyle/>
            <a:p>
              <a:pPr>
                <a:defRPr/>
              </a:pPr>
              <a:endParaRPr lang="en-US">
                <a:solidFill>
                  <a:srgbClr val="FFFFFF"/>
                </a:solidFill>
                <a:ea typeface="+mn-ea"/>
                <a:cs typeface="+mn-cs"/>
              </a:endParaRPr>
            </a:p>
          </p:txBody>
        </p:sp>
      </p:grpSp>
      <p:pic>
        <p:nvPicPr>
          <p:cNvPr id="257027" name="Picture 10" descr="Arch0001"/>
          <p:cNvPicPr>
            <a:picLocks noChangeAspect="1" noChangeArrowheads="1"/>
          </p:cNvPicPr>
          <p:nvPr/>
        </p:nvPicPr>
        <p:blipFill>
          <a:blip r:embed="rId4">
            <a:lum bright="-12000"/>
            <a:extLst>
              <a:ext uri="{28A0092B-C50C-407E-A947-70E740481C1C}">
                <a14:useLocalDpi xmlns:a14="http://schemas.microsoft.com/office/drawing/2010/main"/>
              </a:ext>
            </a:extLst>
          </a:blip>
          <a:srcRect/>
          <a:stretch>
            <a:fillRect/>
          </a:stretch>
        </p:blipFill>
        <p:spPr bwMode="auto">
          <a:xfrm>
            <a:off x="4156075" y="0"/>
            <a:ext cx="49831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3476" name="Rectangle 4"/>
          <p:cNvSpPr>
            <a:spLocks noGrp="1" noChangeArrowheads="1"/>
          </p:cNvSpPr>
          <p:nvPr>
            <p:ph type="title"/>
          </p:nvPr>
        </p:nvSpPr>
        <p:spPr>
          <a:xfrm>
            <a:off x="2133600" y="990600"/>
            <a:ext cx="3276600" cy="2057400"/>
          </a:xfrm>
        </p:spPr>
        <p:txBody>
          <a:bodyPr/>
          <a:lstStyle/>
          <a:p>
            <a:pPr eaLnBrk="1" hangingPunct="1"/>
            <a:r>
              <a:rPr lang="en-US" b="1" dirty="0">
                <a:solidFill>
                  <a:srgbClr val="000000"/>
                </a:solidFill>
                <a:effectLst>
                  <a:outerShdw blurRad="38100" dist="38100" dir="2700000" algn="tl">
                    <a:srgbClr val="FFFFFF"/>
                  </a:outerShdw>
                </a:effectLst>
                <a:latin typeface="Arial" charset="0"/>
                <a:ea typeface="ＭＳ Ｐゴシック" charset="0"/>
                <a:cs typeface="ＭＳ Ｐゴシック" charset="0"/>
              </a:rPr>
              <a:t>What</a:t>
            </a:r>
            <a:r>
              <a:rPr lang="fr-FR" altLang="ja-JP" b="1" dirty="0">
                <a:solidFill>
                  <a:srgbClr val="000000"/>
                </a:solidFill>
                <a:effectLst>
                  <a:outerShdw blurRad="38100" dist="38100" dir="2700000" algn="tl">
                    <a:srgbClr val="FFFFFF"/>
                  </a:outerShdw>
                </a:effectLst>
                <a:latin typeface="Arial" charset="0"/>
                <a:ea typeface="ＭＳ Ｐゴシック" charset="0"/>
                <a:cs typeface="ＭＳ Ｐゴシック" charset="0"/>
              </a:rPr>
              <a:t>'</a:t>
            </a:r>
            <a:r>
              <a:rPr lang="en-US" b="1" dirty="0">
                <a:solidFill>
                  <a:srgbClr val="000000"/>
                </a:solidFill>
                <a:effectLst>
                  <a:outerShdw blurRad="38100" dist="38100" dir="2700000" algn="tl">
                    <a:srgbClr val="FFFFFF"/>
                  </a:outerShdw>
                </a:effectLst>
                <a:latin typeface="Arial" charset="0"/>
                <a:ea typeface="ＭＳ Ｐゴシック" charset="0"/>
                <a:cs typeface="ＭＳ Ｐゴシック" charset="0"/>
              </a:rPr>
              <a:t>s the Difference?</a:t>
            </a:r>
          </a:p>
        </p:txBody>
      </p:sp>
      <p:sp>
        <p:nvSpPr>
          <p:cNvPr id="233477" name="Rectangle 5"/>
          <p:cNvSpPr>
            <a:spLocks noGrp="1" noChangeArrowheads="1"/>
          </p:cNvSpPr>
          <p:nvPr>
            <p:ph type="body" sz="half" idx="2"/>
          </p:nvPr>
        </p:nvSpPr>
        <p:spPr>
          <a:xfrm>
            <a:off x="4419600" y="4156075"/>
            <a:ext cx="2209800" cy="685800"/>
          </a:xfrm>
          <a:solidFill>
            <a:srgbClr val="000000"/>
          </a:solidFill>
        </p:spPr>
        <p:txBody>
          <a:bodyPr/>
          <a:lstStyle/>
          <a:p>
            <a:pPr algn="ctr" eaLnBrk="1" hangingPunct="1">
              <a:buFont typeface="Wingdings" charset="0"/>
              <a:buNone/>
            </a:pPr>
            <a:r>
              <a:rPr lang="en-US" sz="3200" b="1" i="1">
                <a:effectLst>
                  <a:outerShdw blurRad="38100" dist="38100" dir="2700000" algn="tl">
                    <a:srgbClr val="663300"/>
                  </a:outerShdw>
                </a:effectLst>
                <a:latin typeface="Tahoma" charset="0"/>
                <a:ea typeface="ＭＳ Ｐゴシック" charset="0"/>
                <a:cs typeface="ＭＳ Ｐゴシック" charset="0"/>
              </a:rPr>
              <a:t>Gentiles</a:t>
            </a:r>
          </a:p>
        </p:txBody>
      </p:sp>
      <p:sp>
        <p:nvSpPr>
          <p:cNvPr id="233478" name="Rectangle 6"/>
          <p:cNvSpPr>
            <a:spLocks noChangeArrowheads="1"/>
          </p:cNvSpPr>
          <p:nvPr/>
        </p:nvSpPr>
        <p:spPr bwMode="auto">
          <a:xfrm>
            <a:off x="2057400" y="4806950"/>
            <a:ext cx="1828800" cy="2016125"/>
          </a:xfrm>
          <a:prstGeom prst="rect">
            <a:avLst/>
          </a:prstGeom>
          <a:solidFill>
            <a:srgbClr val="FF0000"/>
          </a:solidFill>
          <a:ln w="9525">
            <a:noFill/>
            <a:miter lim="800000"/>
            <a:headEnd/>
            <a:tailEnd/>
          </a:ln>
          <a:effectLst/>
        </p:spPr>
        <p:txBody>
          <a:bodyPr/>
          <a:lstStyle/>
          <a:p>
            <a:pPr marL="342900" indent="-342900" algn="l">
              <a:spcBef>
                <a:spcPct val="20000"/>
              </a:spcBef>
              <a:buClr>
                <a:srgbClr val="FFCC66"/>
              </a:buClr>
              <a:buSzPct val="65000"/>
              <a:buFont typeface="Wingdings" charset="0"/>
              <a:buChar char="n"/>
            </a:pPr>
            <a:r>
              <a:rPr lang="en-US" sz="2800" b="0">
                <a:solidFill>
                  <a:srgbClr val="FFFFFF"/>
                </a:solidFill>
                <a:effectLst>
                  <a:outerShdw blurRad="38100" dist="38100" dir="2700000" algn="tl">
                    <a:srgbClr val="000000"/>
                  </a:outerShdw>
                </a:effectLst>
                <a:latin typeface="Tahoma" charset="0"/>
              </a:rPr>
              <a:t>One God</a:t>
            </a:r>
          </a:p>
          <a:p>
            <a:pPr marL="342900" indent="-342900" algn="l">
              <a:spcBef>
                <a:spcPct val="20000"/>
              </a:spcBef>
              <a:buClr>
                <a:srgbClr val="FFCC66"/>
              </a:buClr>
              <a:buSzPct val="65000"/>
              <a:buFont typeface="Wingdings" charset="0"/>
              <a:buChar char="n"/>
            </a:pPr>
            <a:r>
              <a:rPr lang="en-US" sz="2800" b="0">
                <a:solidFill>
                  <a:srgbClr val="FFFFFF"/>
                </a:solidFill>
                <a:effectLst>
                  <a:outerShdw blurRad="38100" dist="38100" dir="2700000" algn="tl">
                    <a:srgbClr val="000000"/>
                  </a:outerShdw>
                </a:effectLst>
                <a:latin typeface="Tahoma" charset="0"/>
              </a:rPr>
              <a:t>Many taboos</a:t>
            </a:r>
          </a:p>
        </p:txBody>
      </p:sp>
      <p:sp>
        <p:nvSpPr>
          <p:cNvPr id="233479" name="Rectangle 7"/>
          <p:cNvSpPr>
            <a:spLocks noChangeArrowheads="1"/>
          </p:cNvSpPr>
          <p:nvPr/>
        </p:nvSpPr>
        <p:spPr bwMode="auto">
          <a:xfrm>
            <a:off x="4419600" y="4841875"/>
            <a:ext cx="1828800" cy="2016125"/>
          </a:xfrm>
          <a:prstGeom prst="rect">
            <a:avLst/>
          </a:prstGeom>
          <a:solidFill>
            <a:srgbClr val="FF0000"/>
          </a:solidFill>
          <a:ln w="9525">
            <a:noFill/>
            <a:miter lim="800000"/>
            <a:headEnd/>
            <a:tailEnd/>
          </a:ln>
          <a:effectLst/>
        </p:spPr>
        <p:txBody>
          <a:bodyPr/>
          <a:lstStyle/>
          <a:p>
            <a:pPr marL="342900" indent="-342900" algn="l">
              <a:spcBef>
                <a:spcPct val="20000"/>
              </a:spcBef>
              <a:buClr>
                <a:srgbClr val="FFCC66"/>
              </a:buClr>
              <a:buSzPct val="65000"/>
              <a:buFont typeface="Wingdings" charset="0"/>
              <a:buChar char="n"/>
            </a:pPr>
            <a:r>
              <a:rPr lang="en-US" sz="2800" b="0">
                <a:solidFill>
                  <a:srgbClr val="FFFFFF"/>
                </a:solidFill>
                <a:effectLst>
                  <a:outerShdw blurRad="38100" dist="38100" dir="2700000" algn="tl">
                    <a:srgbClr val="000000"/>
                  </a:outerShdw>
                </a:effectLst>
                <a:latin typeface="Tahoma" charset="0"/>
              </a:rPr>
              <a:t>Many Gods</a:t>
            </a:r>
          </a:p>
          <a:p>
            <a:pPr marL="342900" indent="-342900" algn="l">
              <a:spcBef>
                <a:spcPct val="20000"/>
              </a:spcBef>
              <a:buClr>
                <a:srgbClr val="FFCC66"/>
              </a:buClr>
              <a:buSzPct val="65000"/>
              <a:buFont typeface="Wingdings" charset="0"/>
              <a:buChar char="n"/>
            </a:pPr>
            <a:r>
              <a:rPr lang="en-US" sz="2800" b="0">
                <a:solidFill>
                  <a:srgbClr val="FFFFFF"/>
                </a:solidFill>
                <a:effectLst>
                  <a:outerShdw blurRad="38100" dist="38100" dir="2700000" algn="tl">
                    <a:srgbClr val="000000"/>
                  </a:outerShdw>
                </a:effectLst>
                <a:latin typeface="Tahoma" charset="0"/>
              </a:rPr>
              <a:t>Few taboos</a:t>
            </a:r>
          </a:p>
        </p:txBody>
      </p:sp>
      <p:sp>
        <p:nvSpPr>
          <p:cNvPr id="233480" name="Rectangle 8"/>
          <p:cNvSpPr>
            <a:spLocks noGrp="1" noChangeArrowheads="1"/>
          </p:cNvSpPr>
          <p:nvPr>
            <p:ph type="body" sz="half" idx="1"/>
          </p:nvPr>
        </p:nvSpPr>
        <p:spPr>
          <a:xfrm>
            <a:off x="1676400" y="4156075"/>
            <a:ext cx="2209800" cy="685800"/>
          </a:xfrm>
          <a:solidFill>
            <a:srgbClr val="000000"/>
          </a:solidFill>
        </p:spPr>
        <p:txBody>
          <a:bodyPr/>
          <a:lstStyle/>
          <a:p>
            <a:pPr algn="ctr" eaLnBrk="1" hangingPunct="1">
              <a:buFont typeface="Wingdings" charset="0"/>
              <a:buNone/>
            </a:pPr>
            <a:r>
              <a:rPr lang="en-US" sz="3200" b="1" i="1">
                <a:effectLst>
                  <a:outerShdw blurRad="38100" dist="38100" dir="2700000" algn="tl">
                    <a:srgbClr val="663300"/>
                  </a:outerShdw>
                </a:effectLst>
                <a:latin typeface="Tahoma" charset="0"/>
                <a:ea typeface="ＭＳ Ｐゴシック" charset="0"/>
                <a:cs typeface="ＭＳ Ｐゴシック" charset="0"/>
              </a:rPr>
              <a:t>Jews</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descr="Green marble"/>
          <p:cNvSpPr>
            <a:spLocks noChangeArrowheads="1"/>
          </p:cNvSpPr>
          <p:nvPr/>
        </p:nvSpPr>
        <p:spPr bwMode="auto">
          <a:xfrm>
            <a:off x="0" y="0"/>
            <a:ext cx="4648200" cy="6858000"/>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35523" name="Rectangle 3"/>
          <p:cNvSpPr>
            <a:spLocks noGrp="1" noChangeArrowheads="1"/>
          </p:cNvSpPr>
          <p:nvPr>
            <p:ph type="title"/>
          </p:nvPr>
        </p:nvSpPr>
        <p:spPr>
          <a:xfrm>
            <a:off x="0" y="0"/>
            <a:ext cx="2895600" cy="1066800"/>
          </a:xfrm>
          <a:solidFill>
            <a:srgbClr val="000000"/>
          </a:solidFill>
        </p:spPr>
        <p:txBody>
          <a:bodyPr/>
          <a:lstStyle/>
          <a:p>
            <a:pPr eaLnBrk="1" hangingPunct="1">
              <a:defRPr/>
            </a:pPr>
            <a:r>
              <a:rPr lang="en-US" sz="3200" b="1" dirty="0">
                <a:solidFill>
                  <a:schemeClr val="tx1"/>
                </a:solidFill>
                <a:effectLst/>
                <a:latin typeface="Arial" charset="0"/>
                <a:ea typeface="ＭＳ Ｐゴシック" charset="0"/>
                <a:cs typeface="ＭＳ Ｐゴシック" charset="0"/>
              </a:rPr>
              <a:t>East Meets West</a:t>
            </a:r>
          </a:p>
        </p:txBody>
      </p:sp>
      <p:sp>
        <p:nvSpPr>
          <p:cNvPr id="235524" name="Rectangle 4"/>
          <p:cNvSpPr>
            <a:spLocks noGrp="1" noChangeArrowheads="1"/>
          </p:cNvSpPr>
          <p:nvPr>
            <p:ph type="body" sz="half" idx="1"/>
          </p:nvPr>
        </p:nvSpPr>
        <p:spPr>
          <a:xfrm>
            <a:off x="76200" y="3069704"/>
            <a:ext cx="3847728" cy="863352"/>
          </a:xfrm>
          <a:effectLst>
            <a:outerShdw blurRad="63500" dist="38099" dir="2700000" algn="ctr" rotWithShape="0">
              <a:srgbClr val="000000">
                <a:alpha val="74998"/>
              </a:srgbClr>
            </a:outerShdw>
          </a:effectLst>
        </p:spPr>
        <p:txBody>
          <a:bodyPr/>
          <a:lstStyle/>
          <a:p>
            <a:pPr eaLnBrk="1" hangingPunct="1">
              <a:lnSpc>
                <a:spcPct val="90000"/>
              </a:lnSpc>
              <a:defRPr/>
            </a:pPr>
            <a:r>
              <a:rPr lang="en-US" sz="3600" b="1" dirty="0">
                <a:solidFill>
                  <a:srgbClr val="FFFF00"/>
                </a:solidFill>
                <a:latin typeface="Tahoma" charset="0"/>
                <a:ea typeface="ＭＳ Ｐゴシック" charset="0"/>
                <a:cs typeface="ＭＳ Ｐゴシック" charset="0"/>
              </a:rPr>
              <a:t>Experiential</a:t>
            </a:r>
            <a:endParaRPr lang="en-US" sz="3600" b="1" dirty="0">
              <a:latin typeface="Tahoma" charset="0"/>
              <a:ea typeface="ＭＳ Ｐゴシック" charset="0"/>
              <a:cs typeface="ＭＳ Ｐゴシック" charset="0"/>
            </a:endParaRPr>
          </a:p>
        </p:txBody>
      </p:sp>
      <p:sp>
        <p:nvSpPr>
          <p:cNvPr id="235526" name="Text Box 6"/>
          <p:cNvSpPr txBox="1">
            <a:spLocks noChangeArrowheads="1"/>
          </p:cNvSpPr>
          <p:nvPr/>
        </p:nvSpPr>
        <p:spPr bwMode="auto">
          <a:xfrm>
            <a:off x="1295400" y="2212454"/>
            <a:ext cx="2263775" cy="769441"/>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l" eaLnBrk="0" hangingPunct="0">
              <a:spcBef>
                <a:spcPct val="50000"/>
              </a:spcBef>
              <a:defRPr/>
            </a:pPr>
            <a:r>
              <a:rPr lang="en-US" sz="4400">
                <a:solidFill>
                  <a:srgbClr val="FFFF00"/>
                </a:solidFill>
                <a:latin typeface="Tahoma" charset="-52"/>
              </a:rPr>
              <a:t>Jews</a:t>
            </a:r>
          </a:p>
        </p:txBody>
      </p:sp>
      <p:sp>
        <p:nvSpPr>
          <p:cNvPr id="235527" name="Text Box 7"/>
          <p:cNvSpPr txBox="1">
            <a:spLocks noChangeArrowheads="1"/>
          </p:cNvSpPr>
          <p:nvPr/>
        </p:nvSpPr>
        <p:spPr bwMode="auto">
          <a:xfrm>
            <a:off x="5943600" y="2212454"/>
            <a:ext cx="2263775" cy="769441"/>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l" eaLnBrk="0" hangingPunct="0">
              <a:spcBef>
                <a:spcPct val="50000"/>
              </a:spcBef>
              <a:defRPr/>
            </a:pPr>
            <a:r>
              <a:rPr lang="en-US" sz="4400">
                <a:solidFill>
                  <a:srgbClr val="FFFF00"/>
                </a:solidFill>
                <a:latin typeface="Tahoma" charset="-52"/>
              </a:rPr>
              <a:t>Greeks</a:t>
            </a:r>
          </a:p>
        </p:txBody>
      </p:sp>
      <p:pic>
        <p:nvPicPr>
          <p:cNvPr id="235530" name="Picture 1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627438" y="0"/>
            <a:ext cx="1952625" cy="259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31" name="WordArt 11"/>
          <p:cNvSpPr>
            <a:spLocks noChangeArrowheads="1" noChangeShapeType="1" noTextEdit="1"/>
          </p:cNvSpPr>
          <p:nvPr/>
        </p:nvSpPr>
        <p:spPr bwMode="auto">
          <a:xfrm>
            <a:off x="3352800" y="1262063"/>
            <a:ext cx="2438400" cy="871537"/>
          </a:xfrm>
          <a:prstGeom prst="rect">
            <a:avLst/>
          </a:prstGeom>
        </p:spPr>
        <p:txBody>
          <a:bodyPr wrap="none" fromWordArt="1">
            <a:prstTxWarp prst="textDoubleWave1">
              <a:avLst>
                <a:gd name="adj1" fmla="val 6500"/>
                <a:gd name="adj2" fmla="val 0"/>
              </a:avLst>
            </a:prstTxWarp>
          </a:bodyPr>
          <a:lstStyle/>
          <a:p>
            <a:r>
              <a:rPr lang="en-US" sz="3600" kern="1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Power!</a:t>
            </a:r>
          </a:p>
        </p:txBody>
      </p:sp>
      <p:sp>
        <p:nvSpPr>
          <p:cNvPr id="235532" name="WordArt 12"/>
          <p:cNvSpPr>
            <a:spLocks noChangeArrowheads="1" noChangeShapeType="1" noTextEdit="1"/>
          </p:cNvSpPr>
          <p:nvPr/>
        </p:nvSpPr>
        <p:spPr bwMode="auto">
          <a:xfrm>
            <a:off x="0" y="4173538"/>
            <a:ext cx="4302125" cy="1160462"/>
          </a:xfrm>
          <a:prstGeom prst="rect">
            <a:avLst/>
          </a:prstGeom>
        </p:spPr>
        <p:txBody>
          <a:bodyPr wrap="none" fromWordArt="1">
            <a:prstTxWarp prst="textDoubleWave1">
              <a:avLst>
                <a:gd name="adj1" fmla="val 6500"/>
                <a:gd name="adj2" fmla="val 0"/>
              </a:avLst>
            </a:prstTxWarp>
          </a:bodyPr>
          <a:lstStyle/>
          <a:p>
            <a:r>
              <a:rPr lang="en-US" sz="36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"Need a Sign"</a:t>
            </a:r>
          </a:p>
        </p:txBody>
      </p:sp>
      <p:sp>
        <p:nvSpPr>
          <p:cNvPr id="235533" name="WordArt 13"/>
          <p:cNvSpPr>
            <a:spLocks noChangeArrowheads="1" noChangeShapeType="1" noTextEdit="1"/>
          </p:cNvSpPr>
          <p:nvPr/>
        </p:nvSpPr>
        <p:spPr bwMode="auto">
          <a:xfrm>
            <a:off x="4841875" y="4173538"/>
            <a:ext cx="4302125" cy="1160462"/>
          </a:xfrm>
          <a:prstGeom prst="rect">
            <a:avLst/>
          </a:prstGeom>
        </p:spPr>
        <p:txBody>
          <a:bodyPr wrap="none" fromWordArt="1">
            <a:prstTxWarp prst="textDoubleWave1">
              <a:avLst>
                <a:gd name="adj1" fmla="val 6500"/>
                <a:gd name="adj2" fmla="val 0"/>
              </a:avLst>
            </a:prstTxWarp>
          </a:bodyPr>
          <a:lstStyle/>
          <a:p>
            <a:r>
              <a:rPr lang="en-US" sz="36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"Need Wisdom"</a:t>
            </a:r>
          </a:p>
        </p:txBody>
      </p:sp>
      <p:sp>
        <p:nvSpPr>
          <p:cNvPr id="235534" name="WordArt 14"/>
          <p:cNvSpPr>
            <a:spLocks noChangeArrowheads="1" noChangeShapeType="1" noTextEdit="1"/>
          </p:cNvSpPr>
          <p:nvPr/>
        </p:nvSpPr>
        <p:spPr bwMode="auto">
          <a:xfrm>
            <a:off x="0" y="5410200"/>
            <a:ext cx="4302125" cy="1160463"/>
          </a:xfrm>
          <a:prstGeom prst="rect">
            <a:avLst/>
          </a:prstGeom>
        </p:spPr>
        <p:txBody>
          <a:bodyPr wrap="none" fromWordArt="1">
            <a:prstTxWarp prst="textDoubleWave1">
              <a:avLst>
                <a:gd name="adj1" fmla="val 6500"/>
                <a:gd name="adj2" fmla="val 0"/>
              </a:avLst>
            </a:prstTxWarp>
          </a:bodyPr>
          <a:lstStyle/>
          <a:p>
            <a:r>
              <a:rPr lang="en-US" sz="3600" kern="1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Offensive</a:t>
            </a:r>
          </a:p>
        </p:txBody>
      </p:sp>
      <p:sp>
        <p:nvSpPr>
          <p:cNvPr id="235535" name="WordArt 15"/>
          <p:cNvSpPr>
            <a:spLocks noChangeArrowheads="1" noChangeShapeType="1" noTextEdit="1"/>
          </p:cNvSpPr>
          <p:nvPr/>
        </p:nvSpPr>
        <p:spPr bwMode="auto">
          <a:xfrm>
            <a:off x="4841875" y="5410200"/>
            <a:ext cx="4302125" cy="1160463"/>
          </a:xfrm>
          <a:prstGeom prst="rect">
            <a:avLst/>
          </a:prstGeom>
        </p:spPr>
        <p:txBody>
          <a:bodyPr wrap="none" fromWordArt="1">
            <a:prstTxWarp prst="textDoubleWave1">
              <a:avLst>
                <a:gd name="adj1" fmla="val 6500"/>
                <a:gd name="adj2" fmla="val 0"/>
              </a:avLst>
            </a:prstTxWarp>
          </a:bodyPr>
          <a:lstStyle/>
          <a:p>
            <a:r>
              <a:rPr lang="en-US" sz="3600" kern="1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Foolish</a:t>
            </a:r>
          </a:p>
        </p:txBody>
      </p:sp>
      <p:sp>
        <p:nvSpPr>
          <p:cNvPr id="235525" name="Rectangle 5"/>
          <p:cNvSpPr>
            <a:spLocks noGrp="1" noChangeArrowheads="1"/>
          </p:cNvSpPr>
          <p:nvPr>
            <p:ph type="body" sz="half" idx="2"/>
          </p:nvPr>
        </p:nvSpPr>
        <p:spPr>
          <a:xfrm>
            <a:off x="3956248" y="3069704"/>
            <a:ext cx="5368280" cy="863352"/>
          </a:xfrm>
          <a:effectLst>
            <a:outerShdw blurRad="63500" dist="38099" dir="2700000" algn="ctr" rotWithShape="0">
              <a:srgbClr val="000000">
                <a:alpha val="74998"/>
              </a:srgbClr>
            </a:outerShdw>
          </a:effectLst>
        </p:spPr>
        <p:txBody>
          <a:bodyPr/>
          <a:lstStyle/>
          <a:p>
            <a:pPr eaLnBrk="1" hangingPunct="1">
              <a:lnSpc>
                <a:spcPct val="90000"/>
              </a:lnSpc>
              <a:defRPr/>
            </a:pPr>
            <a:r>
              <a:rPr lang="en-US" sz="3600" b="1" dirty="0">
                <a:solidFill>
                  <a:srgbClr val="FFFF00"/>
                </a:solidFill>
                <a:latin typeface="Tahoma" charset="0"/>
                <a:ea typeface="ＭＳ Ｐゴシック" charset="0"/>
                <a:cs typeface="ＭＳ Ｐゴシック" charset="0"/>
              </a:rPr>
              <a:t>Scientific</a:t>
            </a:r>
            <a:r>
              <a:rPr lang="en-US" sz="3600" b="1" dirty="0">
                <a:latin typeface="Tahoma" charset="0"/>
                <a:ea typeface="ＭＳ Ｐゴシック" charset="0"/>
                <a:cs typeface="ＭＳ Ｐゴシック" charset="0"/>
              </a:rPr>
              <a:t> &amp; rational</a:t>
            </a:r>
          </a:p>
        </p:txBody>
      </p:sp>
    </p:spTree>
    <p:extLst>
      <p:ext uri="{BB962C8B-B14F-4D97-AF65-F5344CB8AC3E}">
        <p14:creationId xmlns:p14="http://schemas.microsoft.com/office/powerpoint/2010/main" val="9581286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35530"/>
                                        </p:tgtEl>
                                        <p:attrNameLst>
                                          <p:attrName>style.visibility</p:attrName>
                                        </p:attrNameLst>
                                      </p:cBhvr>
                                      <p:to>
                                        <p:strVal val="visible"/>
                                      </p:to>
                                    </p:set>
                                    <p:animEffect transition="in" filter="dissolve">
                                      <p:cBhvr>
                                        <p:cTn id="7" dur="500"/>
                                        <p:tgtEl>
                                          <p:spTgt spid="235530"/>
                                        </p:tgtEl>
                                      </p:cBhvr>
                                    </p:animEffect>
                                  </p:childTnLst>
                                </p:cTn>
                              </p:par>
                            </p:childTnLst>
                          </p:cTn>
                        </p:par>
                      </p:childTnLst>
                    </p:cTn>
                  </p:par>
                  <p:par>
                    <p:cTn id="8" fill="hold">
                      <p:stCondLst>
                        <p:cond delay="indefinite"/>
                      </p:stCondLst>
                      <p:childTnLst>
                        <p:par>
                          <p:cTn id="9" fill="hold" nodeType="afterGroup">
                            <p:stCondLst>
                              <p:cond delay="0"/>
                            </p:stCondLst>
                            <p:childTnLst>
                              <p:par>
                                <p:cTn id="10" presetID="3" presetClass="entr" presetSubtype="0" fill="hold" grpId="0" nodeType="clickEffect">
                                  <p:stCondLst>
                                    <p:cond delay="0"/>
                                  </p:stCondLst>
                                  <p:childTnLst>
                                    <p:set>
                                      <p:cBhvr>
                                        <p:cTn id="11" dur="1" fill="hold">
                                          <p:stCondLst>
                                            <p:cond delay="0"/>
                                          </p:stCondLst>
                                        </p:cTn>
                                        <p:tgtEl>
                                          <p:spTgt spid="235531"/>
                                        </p:tgtEl>
                                        <p:attrNameLst>
                                          <p:attrName>style.visibility</p:attrName>
                                        </p:attrNameLst>
                                      </p:cBhvr>
                                      <p:to>
                                        <p:strVal val="visible"/>
                                      </p:to>
                                    </p:set>
                                  </p:childTnLst>
                                </p:cTn>
                              </p:par>
                            </p:childTnLst>
                          </p:cTn>
                        </p:par>
                      </p:childTnLst>
                    </p:cTn>
                  </p:par>
                  <p:par>
                    <p:cTn id="12" fill="hold">
                      <p:stCondLst>
                        <p:cond delay="indefinite"/>
                      </p:stCondLst>
                      <p:childTnLst>
                        <p:par>
                          <p:cTn id="13" fill="hold" nodeType="afterGroup">
                            <p:stCondLst>
                              <p:cond delay="0"/>
                            </p:stCondLst>
                            <p:childTnLst>
                              <p:par>
                                <p:cTn id="14" presetID="3" presetClass="entr" presetSubtype="0" fill="hold" grpId="0" nodeType="clickEffect">
                                  <p:stCondLst>
                                    <p:cond delay="0"/>
                                  </p:stCondLst>
                                  <p:childTnLst>
                                    <p:set>
                                      <p:cBhvr>
                                        <p:cTn id="15" dur="1" fill="hold">
                                          <p:stCondLst>
                                            <p:cond delay="0"/>
                                          </p:stCondLst>
                                        </p:cTn>
                                        <p:tgtEl>
                                          <p:spTgt spid="235532"/>
                                        </p:tgtEl>
                                        <p:attrNameLst>
                                          <p:attrName>style.visibility</p:attrName>
                                        </p:attrNameLst>
                                      </p:cBhvr>
                                      <p:to>
                                        <p:strVal val="visible"/>
                                      </p:to>
                                    </p:set>
                                  </p:childTnLst>
                                </p:cTn>
                              </p:par>
                            </p:childTnLst>
                          </p:cTn>
                        </p:par>
                      </p:childTnLst>
                    </p:cTn>
                  </p:par>
                  <p:par>
                    <p:cTn id="16" fill="hold">
                      <p:stCondLst>
                        <p:cond delay="indefinite"/>
                      </p:stCondLst>
                      <p:childTnLst>
                        <p:par>
                          <p:cTn id="17" fill="hold" nodeType="afterGroup">
                            <p:stCondLst>
                              <p:cond delay="0"/>
                            </p:stCondLst>
                            <p:childTnLst>
                              <p:par>
                                <p:cTn id="18" presetID="3" presetClass="entr" presetSubtype="0" fill="hold" grpId="0" nodeType="clickEffect">
                                  <p:stCondLst>
                                    <p:cond delay="0"/>
                                  </p:stCondLst>
                                  <p:childTnLst>
                                    <p:set>
                                      <p:cBhvr>
                                        <p:cTn id="19" dur="1" fill="hold">
                                          <p:stCondLst>
                                            <p:cond delay="0"/>
                                          </p:stCondLst>
                                        </p:cTn>
                                        <p:tgtEl>
                                          <p:spTgt spid="235533"/>
                                        </p:tgtEl>
                                        <p:attrNameLst>
                                          <p:attrName>style.visibility</p:attrName>
                                        </p:attrNameLst>
                                      </p:cBhvr>
                                      <p:to>
                                        <p:strVal val="visible"/>
                                      </p:to>
                                    </p:set>
                                  </p:childTnLst>
                                </p:cTn>
                              </p:par>
                            </p:childTnLst>
                          </p:cTn>
                        </p:par>
                      </p:childTnLst>
                    </p:cTn>
                  </p:par>
                  <p:par>
                    <p:cTn id="20" fill="hold">
                      <p:stCondLst>
                        <p:cond delay="indefinite"/>
                      </p:stCondLst>
                      <p:childTnLst>
                        <p:par>
                          <p:cTn id="21" fill="hold" nodeType="afterGroup">
                            <p:stCondLst>
                              <p:cond delay="0"/>
                            </p:stCondLst>
                            <p:childTnLst>
                              <p:par>
                                <p:cTn id="22" presetID="3" presetClass="entr" presetSubtype="0" fill="hold" grpId="0" nodeType="clickEffect">
                                  <p:stCondLst>
                                    <p:cond delay="0"/>
                                  </p:stCondLst>
                                  <p:childTnLst>
                                    <p:set>
                                      <p:cBhvr>
                                        <p:cTn id="23" dur="1" fill="hold">
                                          <p:stCondLst>
                                            <p:cond delay="0"/>
                                          </p:stCondLst>
                                        </p:cTn>
                                        <p:tgtEl>
                                          <p:spTgt spid="235534"/>
                                        </p:tgtEl>
                                        <p:attrNameLst>
                                          <p:attrName>style.visibility</p:attrName>
                                        </p:attrNameLst>
                                      </p:cBhvr>
                                      <p:to>
                                        <p:strVal val="visible"/>
                                      </p:to>
                                    </p:set>
                                  </p:childTnLst>
                                </p:cTn>
                              </p:par>
                            </p:childTnLst>
                          </p:cTn>
                        </p:par>
                      </p:childTnLst>
                    </p:cTn>
                  </p:par>
                  <p:par>
                    <p:cTn id="24" fill="hold">
                      <p:stCondLst>
                        <p:cond delay="indefinite"/>
                      </p:stCondLst>
                      <p:childTnLst>
                        <p:par>
                          <p:cTn id="25" fill="hold" nodeType="afterGroup">
                            <p:stCondLst>
                              <p:cond delay="0"/>
                            </p:stCondLst>
                            <p:childTnLst>
                              <p:par>
                                <p:cTn id="26" presetID="3" presetClass="entr" presetSubtype="0" fill="hold" grpId="0" nodeType="clickEffect">
                                  <p:stCondLst>
                                    <p:cond delay="0"/>
                                  </p:stCondLst>
                                  <p:childTnLst>
                                    <p:set>
                                      <p:cBhvr>
                                        <p:cTn id="27" dur="1" fill="hold">
                                          <p:stCondLst>
                                            <p:cond delay="0"/>
                                          </p:stCondLst>
                                        </p:cTn>
                                        <p:tgtEl>
                                          <p:spTgt spid="2355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31" grpId="0" animBg="1"/>
      <p:bldP spid="235532" grpId="0" animBg="1"/>
      <p:bldP spid="235533" grpId="0" animBg="1"/>
      <p:bldP spid="235534" grpId="0" animBg="1"/>
      <p:bldP spid="235535"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4258" name="Rectangle 2"/>
          <p:cNvSpPr>
            <a:spLocks noGrp="1" noChangeArrowheads="1"/>
          </p:cNvSpPr>
          <p:nvPr>
            <p:ph type="ctrTitle"/>
          </p:nvPr>
        </p:nvSpPr>
        <p:spPr>
          <a:xfrm>
            <a:off x="533400" y="76200"/>
            <a:ext cx="7696200" cy="3352800"/>
          </a:xfrm>
          <a:effectLst>
            <a:outerShdw blurRad="63500" dist="35921" dir="2700000" algn="ctr" rotWithShape="0">
              <a:srgbClr val="000000">
                <a:alpha val="74998"/>
              </a:srgbClr>
            </a:outerShdw>
          </a:effectLst>
        </p:spPr>
        <p:txBody>
          <a:bodyPr/>
          <a:lstStyle/>
          <a:p>
            <a:pPr eaLnBrk="1" hangingPunct="1"/>
            <a:r>
              <a:rPr lang="en-US" b="1" u="sng" dirty="0">
                <a:solidFill>
                  <a:schemeClr val="bg1"/>
                </a:solidFill>
                <a:latin typeface="Arial" charset="0"/>
                <a:ea typeface="Osaka" charset="0"/>
                <a:cs typeface="Arial" charset="0"/>
              </a:rPr>
              <a:t>Paul</a:t>
            </a:r>
            <a:r>
              <a:rPr lang="fr-FR" altLang="ja-JP" b="1" u="sng" dirty="0">
                <a:solidFill>
                  <a:schemeClr val="bg1"/>
                </a:solidFill>
                <a:latin typeface="Arial" charset="0"/>
                <a:ea typeface="Osaka" charset="0"/>
                <a:cs typeface="Arial" charset="0"/>
              </a:rPr>
              <a:t>'</a:t>
            </a:r>
            <a:r>
              <a:rPr lang="en-US" b="1" u="sng" dirty="0">
                <a:solidFill>
                  <a:schemeClr val="bg1"/>
                </a:solidFill>
                <a:latin typeface="Arial" charset="0"/>
                <a:ea typeface="Osaka" charset="0"/>
                <a:cs typeface="Arial" charset="0"/>
              </a:rPr>
              <a:t>s Key Point of 1 Cor. 1</a:t>
            </a:r>
            <a:r>
              <a:rPr lang="en-US" b="1" dirty="0">
                <a:solidFill>
                  <a:schemeClr val="bg1"/>
                </a:solidFill>
                <a:latin typeface="Arial" charset="0"/>
                <a:ea typeface="Osaka" charset="0"/>
                <a:cs typeface="Arial" charset="0"/>
              </a:rPr>
              <a:t>: </a:t>
            </a:r>
            <a:br>
              <a:rPr lang="en-US" b="1" dirty="0">
                <a:solidFill>
                  <a:schemeClr val="bg1"/>
                </a:solidFill>
                <a:latin typeface="Arial" charset="0"/>
                <a:ea typeface="Osaka" charset="0"/>
                <a:cs typeface="Arial" charset="0"/>
              </a:rPr>
            </a:br>
            <a:r>
              <a:rPr lang="en-US" b="1" dirty="0">
                <a:solidFill>
                  <a:schemeClr val="bg1"/>
                </a:solidFill>
                <a:latin typeface="Arial" charset="0"/>
                <a:ea typeface="Osaka" charset="0"/>
                <a:cs typeface="Arial" charset="0"/>
              </a:rPr>
              <a:t>Don</a:t>
            </a:r>
            <a:r>
              <a:rPr lang="fr-FR" altLang="ja-JP" b="1" dirty="0">
                <a:solidFill>
                  <a:schemeClr val="bg1"/>
                </a:solidFill>
                <a:latin typeface="Arial" charset="0"/>
                <a:ea typeface="Osaka" charset="0"/>
                <a:cs typeface="Arial" charset="0"/>
              </a:rPr>
              <a:t>'</a:t>
            </a:r>
            <a:r>
              <a:rPr lang="en-US" b="1" dirty="0">
                <a:solidFill>
                  <a:schemeClr val="bg1"/>
                </a:solidFill>
                <a:latin typeface="Arial" charset="0"/>
                <a:ea typeface="Osaka" charset="0"/>
                <a:cs typeface="Arial" charset="0"/>
              </a:rPr>
              <a:t>t divide over leaders because the </a:t>
            </a:r>
            <a:r>
              <a:rPr lang="en-US" b="1" dirty="0">
                <a:solidFill>
                  <a:srgbClr val="FFFF00"/>
                </a:solidFill>
                <a:latin typeface="Arial" charset="0"/>
                <a:ea typeface="Osaka" charset="0"/>
                <a:cs typeface="Arial" charset="0"/>
              </a:rPr>
              <a:t>gospel</a:t>
            </a:r>
            <a:r>
              <a:rPr lang="en-US" b="1" dirty="0">
                <a:solidFill>
                  <a:schemeClr val="bg1"/>
                </a:solidFill>
                <a:latin typeface="Arial" charset="0"/>
                <a:ea typeface="Osaka" charset="0"/>
                <a:cs typeface="Arial" charset="0"/>
              </a:rPr>
              <a:t> is based on a </a:t>
            </a:r>
            <a:r>
              <a:rPr lang="en-US" b="1" dirty="0">
                <a:solidFill>
                  <a:srgbClr val="FFFF00"/>
                </a:solidFill>
                <a:latin typeface="Arial" charset="0"/>
                <a:ea typeface="Osaka" charset="0"/>
                <a:cs typeface="Arial" charset="0"/>
              </a:rPr>
              <a:t>crucified</a:t>
            </a:r>
            <a:r>
              <a:rPr lang="en-US" b="1" dirty="0">
                <a:solidFill>
                  <a:schemeClr val="bg1"/>
                </a:solidFill>
                <a:latin typeface="Arial" charset="0"/>
                <a:ea typeface="Osaka" charset="0"/>
                <a:cs typeface="Arial" charset="0"/>
              </a:rPr>
              <a:t> man. </a:t>
            </a:r>
            <a:endParaRPr lang="en-US" dirty="0">
              <a:solidFill>
                <a:schemeClr val="tx1"/>
              </a:solidFill>
              <a:latin typeface="Arial" charset="0"/>
              <a:ea typeface="Osaka" charset="0"/>
              <a:cs typeface="Arial" charset="0"/>
            </a:endParaRPr>
          </a:p>
        </p:txBody>
      </p:sp>
      <p:pic>
        <p:nvPicPr>
          <p:cNvPr id="261123" name="Picture 5" descr="j022783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76600" y="3200400"/>
            <a:ext cx="244475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theme/_rels/theme53.xml.rels><?xml version="1.0" encoding="UTF-8" standalone="yes"?>
<Relationships xmlns="http://schemas.openxmlformats.org/package/2006/relationships"><Relationship Id="rId1" Type="http://schemas.openxmlformats.org/officeDocument/2006/relationships/image" Target="../media/image24.jpeg"/></Relationships>
</file>

<file path=ppt/theme/theme1.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00.xml><?xml version="1.0" encoding="utf-8"?>
<a:theme xmlns:a="http://schemas.openxmlformats.org/drawingml/2006/main" name="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101.xml><?xml version="1.0" encoding="utf-8"?>
<a:theme xmlns:a="http://schemas.openxmlformats.org/drawingml/2006/main" name="2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2.xml><?xml version="1.0" encoding="utf-8"?>
<a:theme xmlns:a="http://schemas.openxmlformats.org/drawingml/2006/main" name="2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3.xml><?xml version="1.0" encoding="utf-8"?>
<a:theme xmlns:a="http://schemas.openxmlformats.org/drawingml/2006/main" name="3_LaVerne">
  <a:themeElements>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fontScheme name="LaVerne">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clrMap bg1="lt1" tx1="dk1" bg2="lt2" tx2="dk2" accent1="accent1" accent2="accent2" accent3="accent3" accent4="accent4" accent5="accent5" accent6="accent6" hlink="hlink" folHlink="folHlink"/>
    </a:extraClrScheme>
    <a:extraClrScheme>
      <a:clrScheme name="LaVerne 2">
        <a:dk1>
          <a:srgbClr val="333333"/>
        </a:dk1>
        <a:lt1>
          <a:srgbClr val="FFFFFF"/>
        </a:lt1>
        <a:dk2>
          <a:srgbClr val="CCFFFF"/>
        </a:dk2>
        <a:lt2>
          <a:srgbClr val="EAEAEA"/>
        </a:lt2>
        <a:accent1>
          <a:srgbClr val="F5CDDF"/>
        </a:accent1>
        <a:accent2>
          <a:srgbClr val="D1FFE8"/>
        </a:accent2>
        <a:accent3>
          <a:srgbClr val="FFFFFF"/>
        </a:accent3>
        <a:accent4>
          <a:srgbClr val="2A2A2A"/>
        </a:accent4>
        <a:accent5>
          <a:srgbClr val="F9E3EC"/>
        </a:accent5>
        <a:accent6>
          <a:srgbClr val="BDE7D2"/>
        </a:accent6>
        <a:hlink>
          <a:srgbClr val="33CCCC"/>
        </a:hlink>
        <a:folHlink>
          <a:srgbClr val="007572"/>
        </a:folHlink>
      </a:clrScheme>
      <a:clrMap bg1="lt1" tx1="dk1" bg2="lt2" tx2="dk2" accent1="accent1" accent2="accent2" accent3="accent3" accent4="accent4" accent5="accent5" accent6="accent6" hlink="hlink" folHlink="folHlink"/>
    </a:extraClrScheme>
    <a:extraClrScheme>
      <a:clrScheme name="LaVerne 3">
        <a:dk1>
          <a:srgbClr val="000000"/>
        </a:dk1>
        <a:lt1>
          <a:srgbClr val="FFFFFF"/>
        </a:lt1>
        <a:dk2>
          <a:srgbClr val="EAEAEA"/>
        </a:dk2>
        <a:lt2>
          <a:srgbClr val="FFFFFF"/>
        </a:lt2>
        <a:accent1>
          <a:srgbClr val="C0C0C0"/>
        </a:accent1>
        <a:accent2>
          <a:srgbClr val="DDDDDD"/>
        </a:accent2>
        <a:accent3>
          <a:srgbClr val="FFFFFF"/>
        </a:accent3>
        <a:accent4>
          <a:srgbClr val="000000"/>
        </a:accent4>
        <a:accent5>
          <a:srgbClr val="DCDCDC"/>
        </a:accent5>
        <a:accent6>
          <a:srgbClr val="C8C8C8"/>
        </a:accent6>
        <a:hlink>
          <a:srgbClr val="000000"/>
        </a:hlink>
        <a:folHlink>
          <a:srgbClr val="5F5F5F"/>
        </a:folHlink>
      </a:clrScheme>
      <a:clrMap bg1="lt1" tx1="dk1" bg2="lt2" tx2="dk2" accent1="accent1" accent2="accent2" accent3="accent3" accent4="accent4" accent5="accent5" accent6="accent6" hlink="hlink" folHlink="folHlink"/>
    </a:extraClrScheme>
    <a:extraClrScheme>
      <a:clrScheme name="LaVerne 4">
        <a:dk1>
          <a:srgbClr val="333333"/>
        </a:dk1>
        <a:lt1>
          <a:srgbClr val="FFFFCC"/>
        </a:lt1>
        <a:dk2>
          <a:srgbClr val="CCECFF"/>
        </a:dk2>
        <a:lt2>
          <a:srgbClr val="DDDDDD"/>
        </a:lt2>
        <a:accent1>
          <a:srgbClr val="F5CDDF"/>
        </a:accent1>
        <a:accent2>
          <a:srgbClr val="99FFCC"/>
        </a:accent2>
        <a:accent3>
          <a:srgbClr val="FFFFE2"/>
        </a:accent3>
        <a:accent4>
          <a:srgbClr val="2A2A2A"/>
        </a:accent4>
        <a:accent5>
          <a:srgbClr val="F9E3EC"/>
        </a:accent5>
        <a:accent6>
          <a:srgbClr val="8AE7B9"/>
        </a:accent6>
        <a:hlink>
          <a:srgbClr val="32CAC6"/>
        </a:hlink>
        <a:folHlink>
          <a:srgbClr val="4D6E9F"/>
        </a:folHlink>
      </a:clrScheme>
      <a:clrMap bg1="lt1" tx1="dk1" bg2="lt2" tx2="dk2" accent1="accent1" accent2="accent2" accent3="accent3" accent4="accent4" accent5="accent5" accent6="accent6" hlink="hlink" folHlink="folHlink"/>
    </a:extraClrScheme>
    <a:extraClrScheme>
      <a:clrScheme name="LaVerne 5">
        <a:dk1>
          <a:srgbClr val="333333"/>
        </a:dk1>
        <a:lt1>
          <a:srgbClr val="F2D0DA"/>
        </a:lt1>
        <a:dk2>
          <a:srgbClr val="CCECFF"/>
        </a:dk2>
        <a:lt2>
          <a:srgbClr val="EAEAEA"/>
        </a:lt2>
        <a:accent1>
          <a:srgbClr val="7BC7C9"/>
        </a:accent1>
        <a:accent2>
          <a:srgbClr val="EDECD1"/>
        </a:accent2>
        <a:accent3>
          <a:srgbClr val="F7E4EA"/>
        </a:accent3>
        <a:accent4>
          <a:srgbClr val="2A2A2A"/>
        </a:accent4>
        <a:accent5>
          <a:srgbClr val="BFE0E1"/>
        </a:accent5>
        <a:accent6>
          <a:srgbClr val="D7D6BD"/>
        </a:accent6>
        <a:hlink>
          <a:srgbClr val="CC0066"/>
        </a:hlink>
        <a:folHlink>
          <a:srgbClr val="008080"/>
        </a:folHlink>
      </a:clrScheme>
      <a:clrMap bg1="lt1" tx1="dk1" bg2="lt2" tx2="dk2" accent1="accent1" accent2="accent2" accent3="accent3" accent4="accent4" accent5="accent5" accent6="accent6" hlink="hlink" folHlink="folHlink"/>
    </a:extraClrScheme>
    <a:extraClrScheme>
      <a:clrScheme name="LaVerne 6">
        <a:dk1>
          <a:srgbClr val="333333"/>
        </a:dk1>
        <a:lt1>
          <a:srgbClr val="C4BBD9"/>
        </a:lt1>
        <a:dk2>
          <a:srgbClr val="B0E1E8"/>
        </a:dk2>
        <a:lt2>
          <a:srgbClr val="D7D4B9"/>
        </a:lt2>
        <a:accent1>
          <a:srgbClr val="F5CDDF"/>
        </a:accent1>
        <a:accent2>
          <a:srgbClr val="B3E5C7"/>
        </a:accent2>
        <a:accent3>
          <a:srgbClr val="DEDAE9"/>
        </a:accent3>
        <a:accent4>
          <a:srgbClr val="2A2A2A"/>
        </a:accent4>
        <a:accent5>
          <a:srgbClr val="F9E3EC"/>
        </a:accent5>
        <a:accent6>
          <a:srgbClr val="A2CFB4"/>
        </a:accent6>
        <a:hlink>
          <a:srgbClr val="CC00FF"/>
        </a:hlink>
        <a:folHlink>
          <a:srgbClr val="362A60"/>
        </a:folHlink>
      </a:clrScheme>
      <a:clrMap bg1="lt1" tx1="dk1" bg2="lt2" tx2="dk2" accent1="accent1" accent2="accent2" accent3="accent3" accent4="accent4" accent5="accent5" accent6="accent6" hlink="hlink" folHlink="folHlink"/>
    </a:extraClrScheme>
    <a:extraClrScheme>
      <a:clrScheme name="LaVerne 7">
        <a:dk1>
          <a:srgbClr val="333333"/>
        </a:dk1>
        <a:lt1>
          <a:srgbClr val="D0F781"/>
        </a:lt1>
        <a:dk2>
          <a:srgbClr val="BDD0ED"/>
        </a:dk2>
        <a:lt2>
          <a:srgbClr val="D1D1D1"/>
        </a:lt2>
        <a:accent1>
          <a:srgbClr val="FFFF99"/>
        </a:accent1>
        <a:accent2>
          <a:srgbClr val="B4DF49"/>
        </a:accent2>
        <a:accent3>
          <a:srgbClr val="E4FAC1"/>
        </a:accent3>
        <a:accent4>
          <a:srgbClr val="2A2A2A"/>
        </a:accent4>
        <a:accent5>
          <a:srgbClr val="FFFFCA"/>
        </a:accent5>
        <a:accent6>
          <a:srgbClr val="A3CA41"/>
        </a:accent6>
        <a:hlink>
          <a:srgbClr val="53AA3E"/>
        </a:hlink>
        <a:folHlink>
          <a:srgbClr val="FF6600"/>
        </a:folHlink>
      </a:clrScheme>
      <a:clrMap bg1="lt1" tx1="dk1" bg2="lt2" tx2="dk2" accent1="accent1" accent2="accent2" accent3="accent3" accent4="accent4" accent5="accent5" accent6="accent6" hlink="hlink" folHlink="folHlink"/>
    </a:extraClrScheme>
    <a:extraClrScheme>
      <a:clrScheme name="LaVerne 8">
        <a:dk1>
          <a:srgbClr val="969696"/>
        </a:dk1>
        <a:lt1>
          <a:srgbClr val="F8F8F8"/>
        </a:lt1>
        <a:dk2>
          <a:srgbClr val="5F5F5F"/>
        </a:dk2>
        <a:lt2>
          <a:srgbClr val="808080"/>
        </a:lt2>
        <a:accent1>
          <a:srgbClr val="F5CDDF"/>
        </a:accent1>
        <a:accent2>
          <a:srgbClr val="4D4D4D"/>
        </a:accent2>
        <a:accent3>
          <a:srgbClr val="B6B6B6"/>
        </a:accent3>
        <a:accent4>
          <a:srgbClr val="D4D4D4"/>
        </a:accent4>
        <a:accent5>
          <a:srgbClr val="F9E3EC"/>
        </a:accent5>
        <a:accent6>
          <a:srgbClr val="454545"/>
        </a:accent6>
        <a:hlink>
          <a:srgbClr val="FFFF99"/>
        </a:hlink>
        <a:folHlink>
          <a:srgbClr val="FFE9FF"/>
        </a:folHlink>
      </a:clrScheme>
      <a:clrMap bg1="dk2" tx1="lt1" bg2="dk1" tx2="lt2" accent1="accent1" accent2="accent2" accent3="accent3" accent4="accent4" accent5="accent5" accent6="accent6" hlink="hlink" folHlink="folHlink"/>
    </a:extraClrScheme>
  </a:extraClrSchemeLst>
</a:theme>
</file>

<file path=ppt/theme/theme104.xml><?xml version="1.0" encoding="utf-8"?>
<a:theme xmlns:a="http://schemas.openxmlformats.org/drawingml/2006/main" name="Curtain Call">
  <a:themeElements>
    <a:clrScheme name="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fontScheme name="Curtain Cal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10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Selling a Product or Service">
  <a:themeElements>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Servic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Brainstorming Session">
  <a:themeElements>
    <a:clrScheme name="Brainstorming Session 1">
      <a:dk1>
        <a:srgbClr val="FFCC00"/>
      </a:dk1>
      <a:lt1>
        <a:srgbClr val="F8F8F8"/>
      </a:lt1>
      <a:dk2>
        <a:srgbClr val="000000"/>
      </a:dk2>
      <a:lt2>
        <a:srgbClr val="6666FF"/>
      </a:lt2>
      <a:accent1>
        <a:srgbClr val="669900"/>
      </a:accent1>
      <a:accent2>
        <a:srgbClr val="006600"/>
      </a:accent2>
      <a:accent3>
        <a:srgbClr val="AAAAAA"/>
      </a:accent3>
      <a:accent4>
        <a:srgbClr val="D4D4D4"/>
      </a:accent4>
      <a:accent5>
        <a:srgbClr val="B8CAAA"/>
      </a:accent5>
      <a:accent6>
        <a:srgbClr val="005C00"/>
      </a:accent6>
      <a:hlink>
        <a:srgbClr val="0099FF"/>
      </a:hlink>
      <a:folHlink>
        <a:srgbClr val="669900"/>
      </a:folHlink>
    </a:clrScheme>
    <a:fontScheme name="Brainstorming Sess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rainstorming Session 1">
        <a:dk1>
          <a:srgbClr val="FFCC00"/>
        </a:dk1>
        <a:lt1>
          <a:srgbClr val="F8F8F8"/>
        </a:lt1>
        <a:dk2>
          <a:srgbClr val="000000"/>
        </a:dk2>
        <a:lt2>
          <a:srgbClr val="6666FF"/>
        </a:lt2>
        <a:accent1>
          <a:srgbClr val="669900"/>
        </a:accent1>
        <a:accent2>
          <a:srgbClr val="006600"/>
        </a:accent2>
        <a:accent3>
          <a:srgbClr val="AAAAAA"/>
        </a:accent3>
        <a:accent4>
          <a:srgbClr val="D4D4D4"/>
        </a:accent4>
        <a:accent5>
          <a:srgbClr val="B8CAAA"/>
        </a:accent5>
        <a:accent6>
          <a:srgbClr val="005C00"/>
        </a:accent6>
        <a:hlink>
          <a:srgbClr val="0099FF"/>
        </a:hlink>
        <a:folHlink>
          <a:srgbClr val="669900"/>
        </a:folHlink>
      </a:clrScheme>
      <a:clrMap bg1="dk2" tx1="lt1" bg2="dk1" tx2="lt2" accent1="accent1" accent2="accent2" accent3="accent3" accent4="accent4" accent5="accent5" accent6="accent6" hlink="hlink" folHlink="folHlink"/>
    </a:extraClrScheme>
    <a:extraClrScheme>
      <a:clrScheme name="Brainstorming Session 2">
        <a:dk1>
          <a:srgbClr val="868686"/>
        </a:dk1>
        <a:lt1>
          <a:srgbClr val="FFFFFF"/>
        </a:lt1>
        <a:dk2>
          <a:srgbClr val="009999"/>
        </a:dk2>
        <a:lt2>
          <a:srgbClr val="6600FF"/>
        </a:lt2>
        <a:accent1>
          <a:srgbClr val="9999FF"/>
        </a:accent1>
        <a:accent2>
          <a:srgbClr val="CBCBCB"/>
        </a:accent2>
        <a:accent3>
          <a:srgbClr val="FFFFFF"/>
        </a:accent3>
        <a:accent4>
          <a:srgbClr val="727272"/>
        </a:accent4>
        <a:accent5>
          <a:srgbClr val="CACAFF"/>
        </a:accent5>
        <a:accent6>
          <a:srgbClr val="B8B8B8"/>
        </a:accent6>
        <a:hlink>
          <a:srgbClr val="6600FF"/>
        </a:hlink>
        <a:folHlink>
          <a:srgbClr val="009999"/>
        </a:folHlink>
      </a:clrScheme>
      <a:clrMap bg1="lt1" tx1="dk1" bg2="lt2" tx2="dk2" accent1="accent1" accent2="accent2" accent3="accent3" accent4="accent4" accent5="accent5" accent6="accent6" hlink="hlink" folHlink="folHlink"/>
    </a:extraClrScheme>
    <a:extraClrScheme>
      <a:clrScheme name="Brainstorming Session 3">
        <a:dk1>
          <a:srgbClr val="1C1C1C"/>
        </a:dk1>
        <a:lt1>
          <a:srgbClr val="FFFFFF"/>
        </a:lt1>
        <a:dk2>
          <a:srgbClr val="000000"/>
        </a:dk2>
        <a:lt2>
          <a:srgbClr val="969696"/>
        </a:lt2>
        <a:accent1>
          <a:srgbClr val="DDDDDD"/>
        </a:accent1>
        <a:accent2>
          <a:srgbClr val="CBCBCB"/>
        </a:accent2>
        <a:accent3>
          <a:srgbClr val="FFFFFF"/>
        </a:accent3>
        <a:accent4>
          <a:srgbClr val="161616"/>
        </a:accent4>
        <a:accent5>
          <a:srgbClr val="EBEBEB"/>
        </a:accent5>
        <a:accent6>
          <a:srgbClr val="B8B8B8"/>
        </a:accent6>
        <a:hlink>
          <a:srgbClr val="4D4D4D"/>
        </a:hlink>
        <a:folHlink>
          <a:srgbClr val="B2B2B2"/>
        </a:folHlink>
      </a:clrScheme>
      <a:clrMap bg1="lt1" tx1="dk1" bg2="lt2" tx2="dk2" accent1="accent1" accent2="accent2" accent3="accent3" accent4="accent4" accent5="accent5" accent6="accent6" hlink="hlink" folHlink="folHlink"/>
    </a:extraClrScheme>
    <a:extraClrScheme>
      <a:clrScheme name="Brainstorming Session 4">
        <a:dk1>
          <a:srgbClr val="FFCC00"/>
        </a:dk1>
        <a:lt1>
          <a:srgbClr val="FFFFCC"/>
        </a:lt1>
        <a:dk2>
          <a:srgbClr val="000099"/>
        </a:dk2>
        <a:lt2>
          <a:srgbClr val="00CC00"/>
        </a:lt2>
        <a:accent1>
          <a:srgbClr val="3333FF"/>
        </a:accent1>
        <a:accent2>
          <a:srgbClr val="3333CC"/>
        </a:accent2>
        <a:accent3>
          <a:srgbClr val="AAAACA"/>
        </a:accent3>
        <a:accent4>
          <a:srgbClr val="DADAAE"/>
        </a:accent4>
        <a:accent5>
          <a:srgbClr val="ADADFF"/>
        </a:accent5>
        <a:accent6>
          <a:srgbClr val="2D2DB9"/>
        </a:accent6>
        <a:hlink>
          <a:srgbClr val="0099FF"/>
        </a:hlink>
        <a:folHlink>
          <a:srgbClr val="CC9900"/>
        </a:folHlink>
      </a:clrScheme>
      <a:clrMap bg1="dk2" tx1="lt1" bg2="dk1" tx2="lt2" accent1="accent1" accent2="accent2" accent3="accent3" accent4="accent4" accent5="accent5" accent6="accent6" hlink="hlink" folHlink="folHlink"/>
    </a:extraClrScheme>
    <a:extraClrScheme>
      <a:clrScheme name="Brainstorming Session 5">
        <a:dk1>
          <a:srgbClr val="FFFF00"/>
        </a:dk1>
        <a:lt1>
          <a:srgbClr val="FFFFFF"/>
        </a:lt1>
        <a:dk2>
          <a:srgbClr val="FF0033"/>
        </a:dk2>
        <a:lt2>
          <a:srgbClr val="000000"/>
        </a:lt2>
        <a:accent1>
          <a:srgbClr val="330099"/>
        </a:accent1>
        <a:accent2>
          <a:srgbClr val="CC0000"/>
        </a:accent2>
        <a:accent3>
          <a:srgbClr val="FFAAAD"/>
        </a:accent3>
        <a:accent4>
          <a:srgbClr val="DADADA"/>
        </a:accent4>
        <a:accent5>
          <a:srgbClr val="ADAACA"/>
        </a:accent5>
        <a:accent6>
          <a:srgbClr val="B90000"/>
        </a:accent6>
        <a:hlink>
          <a:srgbClr val="0099FF"/>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Finance">
  <a:themeElements>
    <a:clrScheme name="Finance 2">
      <a:dk1>
        <a:srgbClr val="000000"/>
      </a:dk1>
      <a:lt1>
        <a:srgbClr val="287C26"/>
      </a:lt1>
      <a:dk2>
        <a:srgbClr val="000000"/>
      </a:dk2>
      <a:lt2>
        <a:srgbClr val="969696"/>
      </a:lt2>
      <a:accent1>
        <a:srgbClr val="FFFFFF"/>
      </a:accent1>
      <a:accent2>
        <a:srgbClr val="8DC6FF"/>
      </a:accent2>
      <a:accent3>
        <a:srgbClr val="ACBFAC"/>
      </a:accent3>
      <a:accent4>
        <a:srgbClr val="000000"/>
      </a:accent4>
      <a:accent5>
        <a:srgbClr val="FFFFFF"/>
      </a:accent5>
      <a:accent6>
        <a:srgbClr val="7FB3E7"/>
      </a:accent6>
      <a:hlink>
        <a:srgbClr val="0066CC"/>
      </a:hlink>
      <a:folHlink>
        <a:srgbClr val="00A800"/>
      </a:folHlink>
    </a:clrScheme>
    <a:fontScheme name="Finance">
      <a:majorFont>
        <a:latin typeface="Impact"/>
        <a:ea typeface="ＭＳ Ｐゴシック"/>
        <a:cs typeface="ＭＳ Ｐゴシック"/>
      </a:majorFont>
      <a:minorFont>
        <a:latin typeface="Impac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Finance 1">
        <a:dk1>
          <a:srgbClr val="000000"/>
        </a:dk1>
        <a:lt1>
          <a:srgbClr val="287C26"/>
        </a:lt1>
        <a:dk2>
          <a:srgbClr val="000000"/>
        </a:dk2>
        <a:lt2>
          <a:srgbClr val="808080"/>
        </a:lt2>
        <a:accent1>
          <a:srgbClr val="BBE0E3"/>
        </a:accent1>
        <a:accent2>
          <a:srgbClr val="333399"/>
        </a:accent2>
        <a:accent3>
          <a:srgbClr val="ACBFA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inance 2">
        <a:dk1>
          <a:srgbClr val="000000"/>
        </a:dk1>
        <a:lt1>
          <a:srgbClr val="287C26"/>
        </a:lt1>
        <a:dk2>
          <a:srgbClr val="000000"/>
        </a:dk2>
        <a:lt2>
          <a:srgbClr val="969696"/>
        </a:lt2>
        <a:accent1>
          <a:srgbClr val="FFFFFF"/>
        </a:accent1>
        <a:accent2>
          <a:srgbClr val="8DC6FF"/>
        </a:accent2>
        <a:accent3>
          <a:srgbClr val="ACBFAC"/>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LaVerne">
  <a:themeElements>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fontScheme name="LaVerne">
      <a:majorFont>
        <a:latin typeface="Arial Narrow"/>
        <a:ea typeface="ＭＳ Ｐゴシック"/>
        <a:cs typeface=""/>
      </a:majorFont>
      <a:minorFont>
        <a:latin typeface="Arial Narrow"/>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clrMap bg1="lt1" tx1="dk1" bg2="lt2" tx2="dk2" accent1="accent1" accent2="accent2" accent3="accent3" accent4="accent4" accent5="accent5" accent6="accent6" hlink="hlink" folHlink="folHlink"/>
    </a:extraClrScheme>
    <a:extraClrScheme>
      <a:clrScheme name="LaVerne 2">
        <a:dk1>
          <a:srgbClr val="333333"/>
        </a:dk1>
        <a:lt1>
          <a:srgbClr val="FFFFFF"/>
        </a:lt1>
        <a:dk2>
          <a:srgbClr val="CCFFFF"/>
        </a:dk2>
        <a:lt2>
          <a:srgbClr val="EAEAEA"/>
        </a:lt2>
        <a:accent1>
          <a:srgbClr val="F5CDDF"/>
        </a:accent1>
        <a:accent2>
          <a:srgbClr val="D1FFE8"/>
        </a:accent2>
        <a:accent3>
          <a:srgbClr val="FFFFFF"/>
        </a:accent3>
        <a:accent4>
          <a:srgbClr val="2A2A2A"/>
        </a:accent4>
        <a:accent5>
          <a:srgbClr val="F9E3EC"/>
        </a:accent5>
        <a:accent6>
          <a:srgbClr val="BDE7D2"/>
        </a:accent6>
        <a:hlink>
          <a:srgbClr val="33CCCC"/>
        </a:hlink>
        <a:folHlink>
          <a:srgbClr val="007572"/>
        </a:folHlink>
      </a:clrScheme>
      <a:clrMap bg1="lt1" tx1="dk1" bg2="lt2" tx2="dk2" accent1="accent1" accent2="accent2" accent3="accent3" accent4="accent4" accent5="accent5" accent6="accent6" hlink="hlink" folHlink="folHlink"/>
    </a:extraClrScheme>
    <a:extraClrScheme>
      <a:clrScheme name="LaVerne 3">
        <a:dk1>
          <a:srgbClr val="000000"/>
        </a:dk1>
        <a:lt1>
          <a:srgbClr val="FFFFFF"/>
        </a:lt1>
        <a:dk2>
          <a:srgbClr val="EAEAEA"/>
        </a:dk2>
        <a:lt2>
          <a:srgbClr val="FFFFFF"/>
        </a:lt2>
        <a:accent1>
          <a:srgbClr val="C0C0C0"/>
        </a:accent1>
        <a:accent2>
          <a:srgbClr val="DDDDDD"/>
        </a:accent2>
        <a:accent3>
          <a:srgbClr val="FFFFFF"/>
        </a:accent3>
        <a:accent4>
          <a:srgbClr val="000000"/>
        </a:accent4>
        <a:accent5>
          <a:srgbClr val="DCDCDC"/>
        </a:accent5>
        <a:accent6>
          <a:srgbClr val="C8C8C8"/>
        </a:accent6>
        <a:hlink>
          <a:srgbClr val="000000"/>
        </a:hlink>
        <a:folHlink>
          <a:srgbClr val="5F5F5F"/>
        </a:folHlink>
      </a:clrScheme>
      <a:clrMap bg1="lt1" tx1="dk1" bg2="lt2" tx2="dk2" accent1="accent1" accent2="accent2" accent3="accent3" accent4="accent4" accent5="accent5" accent6="accent6" hlink="hlink" folHlink="folHlink"/>
    </a:extraClrScheme>
    <a:extraClrScheme>
      <a:clrScheme name="LaVerne 4">
        <a:dk1>
          <a:srgbClr val="333333"/>
        </a:dk1>
        <a:lt1>
          <a:srgbClr val="FFFFCC"/>
        </a:lt1>
        <a:dk2>
          <a:srgbClr val="CCECFF"/>
        </a:dk2>
        <a:lt2>
          <a:srgbClr val="DDDDDD"/>
        </a:lt2>
        <a:accent1>
          <a:srgbClr val="F5CDDF"/>
        </a:accent1>
        <a:accent2>
          <a:srgbClr val="99FFCC"/>
        </a:accent2>
        <a:accent3>
          <a:srgbClr val="FFFFE2"/>
        </a:accent3>
        <a:accent4>
          <a:srgbClr val="2A2A2A"/>
        </a:accent4>
        <a:accent5>
          <a:srgbClr val="F9E3EC"/>
        </a:accent5>
        <a:accent6>
          <a:srgbClr val="8AE7B9"/>
        </a:accent6>
        <a:hlink>
          <a:srgbClr val="32CAC6"/>
        </a:hlink>
        <a:folHlink>
          <a:srgbClr val="4D6E9F"/>
        </a:folHlink>
      </a:clrScheme>
      <a:clrMap bg1="lt1" tx1="dk1" bg2="lt2" tx2="dk2" accent1="accent1" accent2="accent2" accent3="accent3" accent4="accent4" accent5="accent5" accent6="accent6" hlink="hlink" folHlink="folHlink"/>
    </a:extraClrScheme>
    <a:extraClrScheme>
      <a:clrScheme name="LaVerne 5">
        <a:dk1>
          <a:srgbClr val="333333"/>
        </a:dk1>
        <a:lt1>
          <a:srgbClr val="F2D0DA"/>
        </a:lt1>
        <a:dk2>
          <a:srgbClr val="CCECFF"/>
        </a:dk2>
        <a:lt2>
          <a:srgbClr val="EAEAEA"/>
        </a:lt2>
        <a:accent1>
          <a:srgbClr val="7BC7C9"/>
        </a:accent1>
        <a:accent2>
          <a:srgbClr val="EDECD1"/>
        </a:accent2>
        <a:accent3>
          <a:srgbClr val="F7E4EA"/>
        </a:accent3>
        <a:accent4>
          <a:srgbClr val="2A2A2A"/>
        </a:accent4>
        <a:accent5>
          <a:srgbClr val="BFE0E1"/>
        </a:accent5>
        <a:accent6>
          <a:srgbClr val="D7D6BD"/>
        </a:accent6>
        <a:hlink>
          <a:srgbClr val="CC0066"/>
        </a:hlink>
        <a:folHlink>
          <a:srgbClr val="008080"/>
        </a:folHlink>
      </a:clrScheme>
      <a:clrMap bg1="lt1" tx1="dk1" bg2="lt2" tx2="dk2" accent1="accent1" accent2="accent2" accent3="accent3" accent4="accent4" accent5="accent5" accent6="accent6" hlink="hlink" folHlink="folHlink"/>
    </a:extraClrScheme>
    <a:extraClrScheme>
      <a:clrScheme name="LaVerne 6">
        <a:dk1>
          <a:srgbClr val="333333"/>
        </a:dk1>
        <a:lt1>
          <a:srgbClr val="C4BBD9"/>
        </a:lt1>
        <a:dk2>
          <a:srgbClr val="B0E1E8"/>
        </a:dk2>
        <a:lt2>
          <a:srgbClr val="D7D4B9"/>
        </a:lt2>
        <a:accent1>
          <a:srgbClr val="F5CDDF"/>
        </a:accent1>
        <a:accent2>
          <a:srgbClr val="B3E5C7"/>
        </a:accent2>
        <a:accent3>
          <a:srgbClr val="DEDAE9"/>
        </a:accent3>
        <a:accent4>
          <a:srgbClr val="2A2A2A"/>
        </a:accent4>
        <a:accent5>
          <a:srgbClr val="F9E3EC"/>
        </a:accent5>
        <a:accent6>
          <a:srgbClr val="A2CFB4"/>
        </a:accent6>
        <a:hlink>
          <a:srgbClr val="CC00FF"/>
        </a:hlink>
        <a:folHlink>
          <a:srgbClr val="362A60"/>
        </a:folHlink>
      </a:clrScheme>
      <a:clrMap bg1="lt1" tx1="dk1" bg2="lt2" tx2="dk2" accent1="accent1" accent2="accent2" accent3="accent3" accent4="accent4" accent5="accent5" accent6="accent6" hlink="hlink" folHlink="folHlink"/>
    </a:extraClrScheme>
    <a:extraClrScheme>
      <a:clrScheme name="LaVerne 7">
        <a:dk1>
          <a:srgbClr val="333333"/>
        </a:dk1>
        <a:lt1>
          <a:srgbClr val="D0F781"/>
        </a:lt1>
        <a:dk2>
          <a:srgbClr val="BDD0ED"/>
        </a:dk2>
        <a:lt2>
          <a:srgbClr val="D1D1D1"/>
        </a:lt2>
        <a:accent1>
          <a:srgbClr val="FFFF99"/>
        </a:accent1>
        <a:accent2>
          <a:srgbClr val="B4DF49"/>
        </a:accent2>
        <a:accent3>
          <a:srgbClr val="E4FAC1"/>
        </a:accent3>
        <a:accent4>
          <a:srgbClr val="2A2A2A"/>
        </a:accent4>
        <a:accent5>
          <a:srgbClr val="FFFFCA"/>
        </a:accent5>
        <a:accent6>
          <a:srgbClr val="A3CA41"/>
        </a:accent6>
        <a:hlink>
          <a:srgbClr val="53AA3E"/>
        </a:hlink>
        <a:folHlink>
          <a:srgbClr val="FF6600"/>
        </a:folHlink>
      </a:clrScheme>
      <a:clrMap bg1="lt1" tx1="dk1" bg2="lt2" tx2="dk2" accent1="accent1" accent2="accent2" accent3="accent3" accent4="accent4" accent5="accent5" accent6="accent6" hlink="hlink" folHlink="folHlink"/>
    </a:extraClrScheme>
    <a:extraClrScheme>
      <a:clrScheme name="LaVerne 8">
        <a:dk1>
          <a:srgbClr val="969696"/>
        </a:dk1>
        <a:lt1>
          <a:srgbClr val="F8F8F8"/>
        </a:lt1>
        <a:dk2>
          <a:srgbClr val="5F5F5F"/>
        </a:dk2>
        <a:lt2>
          <a:srgbClr val="808080"/>
        </a:lt2>
        <a:accent1>
          <a:srgbClr val="F5CDDF"/>
        </a:accent1>
        <a:accent2>
          <a:srgbClr val="4D4D4D"/>
        </a:accent2>
        <a:accent3>
          <a:srgbClr val="B6B6B6"/>
        </a:accent3>
        <a:accent4>
          <a:srgbClr val="D4D4D4"/>
        </a:accent4>
        <a:accent5>
          <a:srgbClr val="F9E3EC"/>
        </a:accent5>
        <a:accent6>
          <a:srgbClr val="454545"/>
        </a:accent6>
        <a:hlink>
          <a:srgbClr val="FFFF99"/>
        </a:hlink>
        <a:folHlink>
          <a:srgbClr val="FFE9FF"/>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Capsules">
  <a:themeElements>
    <a:clrScheme name="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clrMap bg1="lt1" tx1="dk1" bg2="lt2" tx2="dk2" accent1="accent1" accent2="accent2" accent3="accent3" accent4="accent4" accent5="accent5" accent6="accent6" hlink="hlink" folHlink="folHlink"/>
    </a:extraClrScheme>
    <a:extraClrScheme>
      <a:clrScheme name="Capsules 2">
        <a:dk1>
          <a:srgbClr val="000000"/>
        </a:dk1>
        <a:lt1>
          <a:srgbClr val="FFFFFF"/>
        </a:lt1>
        <a:dk2>
          <a:srgbClr val="000000"/>
        </a:dk2>
        <a:lt2>
          <a:srgbClr val="808000"/>
        </a:lt2>
        <a:accent1>
          <a:srgbClr val="FFCC99"/>
        </a:accent1>
        <a:accent2>
          <a:srgbClr val="99CC00"/>
        </a:accent2>
        <a:accent3>
          <a:srgbClr val="FFFFFF"/>
        </a:accent3>
        <a:accent4>
          <a:srgbClr val="000000"/>
        </a:accent4>
        <a:accent5>
          <a:srgbClr val="FFE2CA"/>
        </a:accent5>
        <a:accent6>
          <a:srgbClr val="8AB900"/>
        </a:accent6>
        <a:hlink>
          <a:srgbClr val="336600"/>
        </a:hlink>
        <a:folHlink>
          <a:srgbClr val="FFCC00"/>
        </a:folHlink>
      </a:clrScheme>
      <a:clrMap bg1="lt1" tx1="dk1" bg2="lt2" tx2="dk2" accent1="accent1" accent2="accent2" accent3="accent3" accent4="accent4" accent5="accent5" accent6="accent6" hlink="hlink" folHlink="folHlink"/>
    </a:extraClrScheme>
    <a:extraClrScheme>
      <a:clrScheme name="Capsules 3">
        <a:dk1>
          <a:srgbClr val="006699"/>
        </a:dk1>
        <a:lt1>
          <a:srgbClr val="FFFFFF"/>
        </a:lt1>
        <a:dk2>
          <a:srgbClr val="6699FF"/>
        </a:dk2>
        <a:lt2>
          <a:srgbClr val="FFFFFF"/>
        </a:lt2>
        <a:accent1>
          <a:srgbClr val="33CCCC"/>
        </a:accent1>
        <a:accent2>
          <a:srgbClr val="006699"/>
        </a:accent2>
        <a:accent3>
          <a:srgbClr val="B8CAFF"/>
        </a:accent3>
        <a:accent4>
          <a:srgbClr val="DADADA"/>
        </a:accent4>
        <a:accent5>
          <a:srgbClr val="ADE2E2"/>
        </a:accent5>
        <a:accent6>
          <a:srgbClr val="005C8A"/>
        </a:accent6>
        <a:hlink>
          <a:srgbClr val="99CC00"/>
        </a:hlink>
        <a:folHlink>
          <a:srgbClr val="FFFFCC"/>
        </a:folHlink>
      </a:clrScheme>
      <a:clrMap bg1="dk2" tx1="lt1" bg2="dk1" tx2="lt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6600"/>
        </a:lt2>
        <a:accent1>
          <a:srgbClr val="33CC33"/>
        </a:accent1>
        <a:accent2>
          <a:srgbClr val="FFCC66"/>
        </a:accent2>
        <a:accent3>
          <a:srgbClr val="FFFFFF"/>
        </a:accent3>
        <a:accent4>
          <a:srgbClr val="000000"/>
        </a:accent4>
        <a:accent5>
          <a:srgbClr val="ADE2AD"/>
        </a:accent5>
        <a:accent6>
          <a:srgbClr val="E7B95C"/>
        </a:accent6>
        <a:hlink>
          <a:srgbClr val="0033CC"/>
        </a:hlink>
        <a:folHlink>
          <a:srgbClr val="CC0066"/>
        </a:folHlink>
      </a:clrScheme>
      <a:clrMap bg1="lt1" tx1="dk1" bg2="lt2" tx2="dk2" accent1="accent1" accent2="accent2" accent3="accent3" accent4="accent4" accent5="accent5" accent6="accent6" hlink="hlink" folHlink="folHlink"/>
    </a:extraClrScheme>
    <a:extraClrScheme>
      <a:clrScheme name="Capsules 5">
        <a:dk1>
          <a:srgbClr val="000066"/>
        </a:dk1>
        <a:lt1>
          <a:srgbClr val="FFFFFF"/>
        </a:lt1>
        <a:dk2>
          <a:srgbClr val="336699"/>
        </a:dk2>
        <a:lt2>
          <a:srgbClr val="FFFFEB"/>
        </a:lt2>
        <a:accent1>
          <a:srgbClr val="99CCFF"/>
        </a:accent1>
        <a:accent2>
          <a:srgbClr val="9999FF"/>
        </a:accent2>
        <a:accent3>
          <a:srgbClr val="ADB8CA"/>
        </a:accent3>
        <a:accent4>
          <a:srgbClr val="DADADA"/>
        </a:accent4>
        <a:accent5>
          <a:srgbClr val="CAE2FF"/>
        </a:accent5>
        <a:accent6>
          <a:srgbClr val="8A8A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6">
        <a:dk1>
          <a:srgbClr val="808000"/>
        </a:dk1>
        <a:lt1>
          <a:srgbClr val="FFFFFF"/>
        </a:lt1>
        <a:dk2>
          <a:srgbClr val="006666"/>
        </a:dk2>
        <a:lt2>
          <a:srgbClr val="FFFFFF"/>
        </a:lt2>
        <a:accent1>
          <a:srgbClr val="FFCC66"/>
        </a:accent1>
        <a:accent2>
          <a:srgbClr val="00ACA8"/>
        </a:accent2>
        <a:accent3>
          <a:srgbClr val="AAB8B8"/>
        </a:accent3>
        <a:accent4>
          <a:srgbClr val="DADADA"/>
        </a:accent4>
        <a:accent5>
          <a:srgbClr val="FFE2B8"/>
        </a:accent5>
        <a:accent6>
          <a:srgbClr val="009B98"/>
        </a:accent6>
        <a:hlink>
          <a:srgbClr val="CCCC00"/>
        </a:hlink>
        <a:folHlink>
          <a:srgbClr val="33CCCC"/>
        </a:folHlink>
      </a:clrScheme>
      <a:clrMap bg1="dk2" tx1="lt1" bg2="dk1" tx2="lt2" accent1="accent1" accent2="accent2" accent3="accent3" accent4="accent4" accent5="accent5" accent6="accent6" hlink="hlink" folHlink="folHlink"/>
    </a:extraClrScheme>
    <a:extraClrScheme>
      <a:clrScheme name="Capsules 7">
        <a:dk1>
          <a:srgbClr val="FFFFCC"/>
        </a:dk1>
        <a:lt1>
          <a:srgbClr val="FFFFFF"/>
        </a:lt1>
        <a:dk2>
          <a:srgbClr val="660033"/>
        </a:dk2>
        <a:lt2>
          <a:srgbClr val="FFFFFF"/>
        </a:lt2>
        <a:accent1>
          <a:srgbClr val="FF9900"/>
        </a:accent1>
        <a:accent2>
          <a:srgbClr val="CC3300"/>
        </a:accent2>
        <a:accent3>
          <a:srgbClr val="B8AAAD"/>
        </a:accent3>
        <a:accent4>
          <a:srgbClr val="DADADA"/>
        </a:accent4>
        <a:accent5>
          <a:srgbClr val="FFCAAA"/>
        </a:accent5>
        <a:accent6>
          <a:srgbClr val="B92D00"/>
        </a:accent6>
        <a:hlink>
          <a:srgbClr val="FFCC00"/>
        </a:hlink>
        <a:folHlink>
          <a:srgbClr val="FFCC99"/>
        </a:folHlink>
      </a:clrScheme>
      <a:clrMap bg1="dk2" tx1="lt1" bg2="dk1" tx2="lt2" accent1="accent1" accent2="accent2" accent3="accent3" accent4="accent4" accent5="accent5" accent6="accent6" hlink="hlink" folHlink="folHlink"/>
    </a:extraClrScheme>
    <a:extraClrScheme>
      <a:clrScheme name="Capsules 8">
        <a:dk1>
          <a:srgbClr val="FF0000"/>
        </a:dk1>
        <a:lt1>
          <a:srgbClr val="FFFFFF"/>
        </a:lt1>
        <a:dk2>
          <a:srgbClr val="000000"/>
        </a:dk2>
        <a:lt2>
          <a:srgbClr val="FFFFFF"/>
        </a:lt2>
        <a:accent1>
          <a:srgbClr val="FFCC00"/>
        </a:accent1>
        <a:accent2>
          <a:srgbClr val="CC3300"/>
        </a:accent2>
        <a:accent3>
          <a:srgbClr val="AAAAAA"/>
        </a:accent3>
        <a:accent4>
          <a:srgbClr val="DADADA"/>
        </a:accent4>
        <a:accent5>
          <a:srgbClr val="FFE2AA"/>
        </a:accent5>
        <a:accent6>
          <a:srgbClr val="B92D00"/>
        </a:accent6>
        <a:hlink>
          <a:srgbClr val="FF6600"/>
        </a:hlink>
        <a:folHlink>
          <a:srgbClr val="FF7C8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_LaVerne">
  <a:themeElements>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fontScheme name="LaVerne">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clrMap bg1="lt1" tx1="dk1" bg2="lt2" tx2="dk2" accent1="accent1" accent2="accent2" accent3="accent3" accent4="accent4" accent5="accent5" accent6="accent6" hlink="hlink" folHlink="folHlink"/>
    </a:extraClrScheme>
    <a:extraClrScheme>
      <a:clrScheme name="LaVerne 2">
        <a:dk1>
          <a:srgbClr val="333333"/>
        </a:dk1>
        <a:lt1>
          <a:srgbClr val="FFFFFF"/>
        </a:lt1>
        <a:dk2>
          <a:srgbClr val="CCFFFF"/>
        </a:dk2>
        <a:lt2>
          <a:srgbClr val="EAEAEA"/>
        </a:lt2>
        <a:accent1>
          <a:srgbClr val="F5CDDF"/>
        </a:accent1>
        <a:accent2>
          <a:srgbClr val="D1FFE8"/>
        </a:accent2>
        <a:accent3>
          <a:srgbClr val="FFFFFF"/>
        </a:accent3>
        <a:accent4>
          <a:srgbClr val="2A2A2A"/>
        </a:accent4>
        <a:accent5>
          <a:srgbClr val="F9E3EC"/>
        </a:accent5>
        <a:accent6>
          <a:srgbClr val="BDE7D2"/>
        </a:accent6>
        <a:hlink>
          <a:srgbClr val="33CCCC"/>
        </a:hlink>
        <a:folHlink>
          <a:srgbClr val="007572"/>
        </a:folHlink>
      </a:clrScheme>
      <a:clrMap bg1="lt1" tx1="dk1" bg2="lt2" tx2="dk2" accent1="accent1" accent2="accent2" accent3="accent3" accent4="accent4" accent5="accent5" accent6="accent6" hlink="hlink" folHlink="folHlink"/>
    </a:extraClrScheme>
    <a:extraClrScheme>
      <a:clrScheme name="LaVerne 3">
        <a:dk1>
          <a:srgbClr val="000000"/>
        </a:dk1>
        <a:lt1>
          <a:srgbClr val="FFFFFF"/>
        </a:lt1>
        <a:dk2>
          <a:srgbClr val="EAEAEA"/>
        </a:dk2>
        <a:lt2>
          <a:srgbClr val="FFFFFF"/>
        </a:lt2>
        <a:accent1>
          <a:srgbClr val="C0C0C0"/>
        </a:accent1>
        <a:accent2>
          <a:srgbClr val="DDDDDD"/>
        </a:accent2>
        <a:accent3>
          <a:srgbClr val="FFFFFF"/>
        </a:accent3>
        <a:accent4>
          <a:srgbClr val="000000"/>
        </a:accent4>
        <a:accent5>
          <a:srgbClr val="DCDCDC"/>
        </a:accent5>
        <a:accent6>
          <a:srgbClr val="C8C8C8"/>
        </a:accent6>
        <a:hlink>
          <a:srgbClr val="000000"/>
        </a:hlink>
        <a:folHlink>
          <a:srgbClr val="5F5F5F"/>
        </a:folHlink>
      </a:clrScheme>
      <a:clrMap bg1="lt1" tx1="dk1" bg2="lt2" tx2="dk2" accent1="accent1" accent2="accent2" accent3="accent3" accent4="accent4" accent5="accent5" accent6="accent6" hlink="hlink" folHlink="folHlink"/>
    </a:extraClrScheme>
    <a:extraClrScheme>
      <a:clrScheme name="LaVerne 4">
        <a:dk1>
          <a:srgbClr val="333333"/>
        </a:dk1>
        <a:lt1>
          <a:srgbClr val="FFFFCC"/>
        </a:lt1>
        <a:dk2>
          <a:srgbClr val="CCECFF"/>
        </a:dk2>
        <a:lt2>
          <a:srgbClr val="DDDDDD"/>
        </a:lt2>
        <a:accent1>
          <a:srgbClr val="F5CDDF"/>
        </a:accent1>
        <a:accent2>
          <a:srgbClr val="99FFCC"/>
        </a:accent2>
        <a:accent3>
          <a:srgbClr val="FFFFE2"/>
        </a:accent3>
        <a:accent4>
          <a:srgbClr val="2A2A2A"/>
        </a:accent4>
        <a:accent5>
          <a:srgbClr val="F9E3EC"/>
        </a:accent5>
        <a:accent6>
          <a:srgbClr val="8AE7B9"/>
        </a:accent6>
        <a:hlink>
          <a:srgbClr val="32CAC6"/>
        </a:hlink>
        <a:folHlink>
          <a:srgbClr val="4D6E9F"/>
        </a:folHlink>
      </a:clrScheme>
      <a:clrMap bg1="lt1" tx1="dk1" bg2="lt2" tx2="dk2" accent1="accent1" accent2="accent2" accent3="accent3" accent4="accent4" accent5="accent5" accent6="accent6" hlink="hlink" folHlink="folHlink"/>
    </a:extraClrScheme>
    <a:extraClrScheme>
      <a:clrScheme name="LaVerne 5">
        <a:dk1>
          <a:srgbClr val="333333"/>
        </a:dk1>
        <a:lt1>
          <a:srgbClr val="F2D0DA"/>
        </a:lt1>
        <a:dk2>
          <a:srgbClr val="CCECFF"/>
        </a:dk2>
        <a:lt2>
          <a:srgbClr val="EAEAEA"/>
        </a:lt2>
        <a:accent1>
          <a:srgbClr val="7BC7C9"/>
        </a:accent1>
        <a:accent2>
          <a:srgbClr val="EDECD1"/>
        </a:accent2>
        <a:accent3>
          <a:srgbClr val="F7E4EA"/>
        </a:accent3>
        <a:accent4>
          <a:srgbClr val="2A2A2A"/>
        </a:accent4>
        <a:accent5>
          <a:srgbClr val="BFE0E1"/>
        </a:accent5>
        <a:accent6>
          <a:srgbClr val="D7D6BD"/>
        </a:accent6>
        <a:hlink>
          <a:srgbClr val="CC0066"/>
        </a:hlink>
        <a:folHlink>
          <a:srgbClr val="008080"/>
        </a:folHlink>
      </a:clrScheme>
      <a:clrMap bg1="lt1" tx1="dk1" bg2="lt2" tx2="dk2" accent1="accent1" accent2="accent2" accent3="accent3" accent4="accent4" accent5="accent5" accent6="accent6" hlink="hlink" folHlink="folHlink"/>
    </a:extraClrScheme>
    <a:extraClrScheme>
      <a:clrScheme name="LaVerne 6">
        <a:dk1>
          <a:srgbClr val="333333"/>
        </a:dk1>
        <a:lt1>
          <a:srgbClr val="C4BBD9"/>
        </a:lt1>
        <a:dk2>
          <a:srgbClr val="B0E1E8"/>
        </a:dk2>
        <a:lt2>
          <a:srgbClr val="D7D4B9"/>
        </a:lt2>
        <a:accent1>
          <a:srgbClr val="F5CDDF"/>
        </a:accent1>
        <a:accent2>
          <a:srgbClr val="B3E5C7"/>
        </a:accent2>
        <a:accent3>
          <a:srgbClr val="DEDAE9"/>
        </a:accent3>
        <a:accent4>
          <a:srgbClr val="2A2A2A"/>
        </a:accent4>
        <a:accent5>
          <a:srgbClr val="F9E3EC"/>
        </a:accent5>
        <a:accent6>
          <a:srgbClr val="A2CFB4"/>
        </a:accent6>
        <a:hlink>
          <a:srgbClr val="CC00FF"/>
        </a:hlink>
        <a:folHlink>
          <a:srgbClr val="362A60"/>
        </a:folHlink>
      </a:clrScheme>
      <a:clrMap bg1="lt1" tx1="dk1" bg2="lt2" tx2="dk2" accent1="accent1" accent2="accent2" accent3="accent3" accent4="accent4" accent5="accent5" accent6="accent6" hlink="hlink" folHlink="folHlink"/>
    </a:extraClrScheme>
    <a:extraClrScheme>
      <a:clrScheme name="LaVerne 7">
        <a:dk1>
          <a:srgbClr val="333333"/>
        </a:dk1>
        <a:lt1>
          <a:srgbClr val="D0F781"/>
        </a:lt1>
        <a:dk2>
          <a:srgbClr val="BDD0ED"/>
        </a:dk2>
        <a:lt2>
          <a:srgbClr val="D1D1D1"/>
        </a:lt2>
        <a:accent1>
          <a:srgbClr val="FFFF99"/>
        </a:accent1>
        <a:accent2>
          <a:srgbClr val="B4DF49"/>
        </a:accent2>
        <a:accent3>
          <a:srgbClr val="E4FAC1"/>
        </a:accent3>
        <a:accent4>
          <a:srgbClr val="2A2A2A"/>
        </a:accent4>
        <a:accent5>
          <a:srgbClr val="FFFFCA"/>
        </a:accent5>
        <a:accent6>
          <a:srgbClr val="A3CA41"/>
        </a:accent6>
        <a:hlink>
          <a:srgbClr val="53AA3E"/>
        </a:hlink>
        <a:folHlink>
          <a:srgbClr val="FF6600"/>
        </a:folHlink>
      </a:clrScheme>
      <a:clrMap bg1="lt1" tx1="dk1" bg2="lt2" tx2="dk2" accent1="accent1" accent2="accent2" accent3="accent3" accent4="accent4" accent5="accent5" accent6="accent6" hlink="hlink" folHlink="folHlink"/>
    </a:extraClrScheme>
    <a:extraClrScheme>
      <a:clrScheme name="LaVerne 8">
        <a:dk1>
          <a:srgbClr val="969696"/>
        </a:dk1>
        <a:lt1>
          <a:srgbClr val="F8F8F8"/>
        </a:lt1>
        <a:dk2>
          <a:srgbClr val="5F5F5F"/>
        </a:dk2>
        <a:lt2>
          <a:srgbClr val="808080"/>
        </a:lt2>
        <a:accent1>
          <a:srgbClr val="F5CDDF"/>
        </a:accent1>
        <a:accent2>
          <a:srgbClr val="4D4D4D"/>
        </a:accent2>
        <a:accent3>
          <a:srgbClr val="B6B6B6"/>
        </a:accent3>
        <a:accent4>
          <a:srgbClr val="D4D4D4"/>
        </a:accent4>
        <a:accent5>
          <a:srgbClr val="F9E3EC"/>
        </a:accent5>
        <a:accent6>
          <a:srgbClr val="454545"/>
        </a:accent6>
        <a:hlink>
          <a:srgbClr val="FFFF99"/>
        </a:hlink>
        <a:folHlink>
          <a:srgbClr val="FFE9FF"/>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Justice">
  <a:themeElements>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fontScheme name="Justice">
      <a:majorFont>
        <a:latin typeface="Copperplate Gothic Light"/>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Justice 1">
        <a:dk1>
          <a:srgbClr val="000000"/>
        </a:dk1>
        <a:lt1>
          <a:srgbClr val="959380"/>
        </a:lt1>
        <a:dk2>
          <a:srgbClr val="000000"/>
        </a:dk2>
        <a:lt2>
          <a:srgbClr val="808080"/>
        </a:lt2>
        <a:accent1>
          <a:srgbClr val="BBE0E3"/>
        </a:accent1>
        <a:accent2>
          <a:srgbClr val="333399"/>
        </a:accent2>
        <a:accent3>
          <a:srgbClr val="C8C8C0"/>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Justice 2">
        <a:dk1>
          <a:srgbClr val="000000"/>
        </a:dk1>
        <a:lt1>
          <a:srgbClr val="959380"/>
        </a:lt1>
        <a:dk2>
          <a:srgbClr val="000000"/>
        </a:dk2>
        <a:lt2>
          <a:srgbClr val="969696"/>
        </a:lt2>
        <a:accent1>
          <a:srgbClr val="FBDF53"/>
        </a:accent1>
        <a:accent2>
          <a:srgbClr val="FF9966"/>
        </a:accent2>
        <a:accent3>
          <a:srgbClr val="C8C8C0"/>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Justice 4">
        <a:dk1>
          <a:srgbClr val="000000"/>
        </a:dk1>
        <a:lt1>
          <a:srgbClr val="959380"/>
        </a:lt1>
        <a:dk2>
          <a:srgbClr val="000000"/>
        </a:dk2>
        <a:lt2>
          <a:srgbClr val="333333"/>
        </a:lt2>
        <a:accent1>
          <a:srgbClr val="8C7B70"/>
        </a:accent1>
        <a:accent2>
          <a:srgbClr val="8F5F2F"/>
        </a:accent2>
        <a:accent3>
          <a:srgbClr val="C8C8C0"/>
        </a:accent3>
        <a:accent4>
          <a:srgbClr val="000000"/>
        </a:accent4>
        <a:accent5>
          <a:srgbClr val="C5BFBB"/>
        </a:accent5>
        <a:accent6>
          <a:srgbClr val="81552A"/>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8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Business Plan">
  <a:themeElements>
    <a:clrScheme name="Business Plan 1">
      <a:dk1>
        <a:srgbClr val="000000"/>
      </a:dk1>
      <a:lt1>
        <a:srgbClr val="EAEAEA"/>
      </a:lt1>
      <a:dk2>
        <a:srgbClr val="00763B"/>
      </a:dk2>
      <a:lt2>
        <a:srgbClr val="FFFFCC"/>
      </a:lt2>
      <a:accent1>
        <a:srgbClr val="CC6600"/>
      </a:accent1>
      <a:accent2>
        <a:srgbClr val="FF9900"/>
      </a:accent2>
      <a:accent3>
        <a:srgbClr val="AABDAF"/>
      </a:accent3>
      <a:accent4>
        <a:srgbClr val="C8C8C8"/>
      </a:accent4>
      <a:accent5>
        <a:srgbClr val="E2B8AA"/>
      </a:accent5>
      <a:accent6>
        <a:srgbClr val="E78A00"/>
      </a:accent6>
      <a:hlink>
        <a:srgbClr val="CC3300"/>
      </a:hlink>
      <a:folHlink>
        <a:srgbClr val="71BB96"/>
      </a:folHlink>
    </a:clrScheme>
    <a:fontScheme name="Business Pla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usiness Plan 1">
        <a:dk1>
          <a:srgbClr val="000000"/>
        </a:dk1>
        <a:lt1>
          <a:srgbClr val="EAEAEA"/>
        </a:lt1>
        <a:dk2>
          <a:srgbClr val="00763B"/>
        </a:dk2>
        <a:lt2>
          <a:srgbClr val="FFFFCC"/>
        </a:lt2>
        <a:accent1>
          <a:srgbClr val="CC6600"/>
        </a:accent1>
        <a:accent2>
          <a:srgbClr val="FF9900"/>
        </a:accent2>
        <a:accent3>
          <a:srgbClr val="AABDAF"/>
        </a:accent3>
        <a:accent4>
          <a:srgbClr val="C8C8C8"/>
        </a:accent4>
        <a:accent5>
          <a:srgbClr val="E2B8AA"/>
        </a:accent5>
        <a:accent6>
          <a:srgbClr val="E78A00"/>
        </a:accent6>
        <a:hlink>
          <a:srgbClr val="CC3300"/>
        </a:hlink>
        <a:folHlink>
          <a:srgbClr val="71BB96"/>
        </a:folHlink>
      </a:clrScheme>
      <a:clrMap bg1="dk2" tx1="lt1" bg2="dk1" tx2="lt2" accent1="accent1" accent2="accent2" accent3="accent3" accent4="accent4" accent5="accent5" accent6="accent6" hlink="hlink" folHlink="folHlink"/>
    </a:extraClrScheme>
    <a:extraClrScheme>
      <a:clrScheme name="Business Plan 2">
        <a:dk1>
          <a:srgbClr val="000000"/>
        </a:dk1>
        <a:lt1>
          <a:srgbClr val="FFFFFF"/>
        </a:lt1>
        <a:dk2>
          <a:srgbClr val="006633"/>
        </a:dk2>
        <a:lt2>
          <a:srgbClr val="FFFFFF"/>
        </a:lt2>
        <a:accent1>
          <a:srgbClr val="009999"/>
        </a:accent1>
        <a:accent2>
          <a:srgbClr val="8263A2"/>
        </a:accent2>
        <a:accent3>
          <a:srgbClr val="FFFFFF"/>
        </a:accent3>
        <a:accent4>
          <a:srgbClr val="000000"/>
        </a:accent4>
        <a:accent5>
          <a:srgbClr val="AACACA"/>
        </a:accent5>
        <a:accent6>
          <a:srgbClr val="755992"/>
        </a:accent6>
        <a:hlink>
          <a:srgbClr val="0665C6"/>
        </a:hlink>
        <a:folHlink>
          <a:srgbClr val="71BB96"/>
        </a:folHlink>
      </a:clrScheme>
      <a:clrMap bg1="lt1" tx1="dk1" bg2="lt2" tx2="dk2" accent1="accent1" accent2="accent2" accent3="accent3" accent4="accent4" accent5="accent5" accent6="accent6" hlink="hlink" folHlink="folHlink"/>
    </a:extraClrScheme>
    <a:extraClrScheme>
      <a:clrScheme name="Business Plan 3">
        <a:dk1>
          <a:srgbClr val="000000"/>
        </a:dk1>
        <a:lt1>
          <a:srgbClr val="FFFFFF"/>
        </a:lt1>
        <a:dk2>
          <a:srgbClr val="000000"/>
        </a:dk2>
        <a:lt2>
          <a:srgbClr val="FFFFFF"/>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usiness Plan 4">
        <a:dk1>
          <a:srgbClr val="271A0D"/>
        </a:dk1>
        <a:lt1>
          <a:srgbClr val="EAEAEA"/>
        </a:lt1>
        <a:dk2>
          <a:srgbClr val="996633"/>
        </a:dk2>
        <a:lt2>
          <a:srgbClr val="FFFFCC"/>
        </a:lt2>
        <a:accent1>
          <a:srgbClr val="CC6600"/>
        </a:accent1>
        <a:accent2>
          <a:srgbClr val="FF9900"/>
        </a:accent2>
        <a:accent3>
          <a:srgbClr val="CAB8AD"/>
        </a:accent3>
        <a:accent4>
          <a:srgbClr val="C8C8C8"/>
        </a:accent4>
        <a:accent5>
          <a:srgbClr val="E2B8AA"/>
        </a:accent5>
        <a:accent6>
          <a:srgbClr val="E78A00"/>
        </a:accent6>
        <a:hlink>
          <a:srgbClr val="CC3300"/>
        </a:hlink>
        <a:folHlink>
          <a:srgbClr val="CA9561"/>
        </a:folHlink>
      </a:clrScheme>
      <a:clrMap bg1="dk2" tx1="lt1" bg2="dk1" tx2="lt2" accent1="accent1" accent2="accent2" accent3="accent3" accent4="accent4" accent5="accent5" accent6="accent6" hlink="hlink" folHlink="folHlink"/>
    </a:extraClrScheme>
    <a:extraClrScheme>
      <a:clrScheme name="Business Plan 5">
        <a:dk1>
          <a:srgbClr val="001428"/>
        </a:dk1>
        <a:lt1>
          <a:srgbClr val="DDDDDD"/>
        </a:lt1>
        <a:dk2>
          <a:srgbClr val="336699"/>
        </a:dk2>
        <a:lt2>
          <a:srgbClr val="CCFFCC"/>
        </a:lt2>
        <a:accent1>
          <a:srgbClr val="009999"/>
        </a:accent1>
        <a:accent2>
          <a:srgbClr val="8263A2"/>
        </a:accent2>
        <a:accent3>
          <a:srgbClr val="ADB8CA"/>
        </a:accent3>
        <a:accent4>
          <a:srgbClr val="BDBDBD"/>
        </a:accent4>
        <a:accent5>
          <a:srgbClr val="AACACA"/>
        </a:accent5>
        <a:accent6>
          <a:srgbClr val="755992"/>
        </a:accent6>
        <a:hlink>
          <a:srgbClr val="0665C6"/>
        </a:hlink>
        <a:folHlink>
          <a:srgbClr val="699BCD"/>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_Axis">
  <a:themeElements>
    <a:clrScheme name="1_Axis 8">
      <a:dk1>
        <a:srgbClr val="292929"/>
      </a:dk1>
      <a:lt1>
        <a:srgbClr val="FFFFFF"/>
      </a:lt1>
      <a:dk2>
        <a:srgbClr val="000000"/>
      </a:dk2>
      <a:lt2>
        <a:srgbClr val="808080"/>
      </a:lt2>
      <a:accent1>
        <a:srgbClr val="CC9900"/>
      </a:accent1>
      <a:accent2>
        <a:srgbClr val="CCCC99"/>
      </a:accent2>
      <a:accent3>
        <a:srgbClr val="FFFFFF"/>
      </a:accent3>
      <a:accent4>
        <a:srgbClr val="212121"/>
      </a:accent4>
      <a:accent5>
        <a:srgbClr val="E2CAAA"/>
      </a:accent5>
      <a:accent6>
        <a:srgbClr val="B9B98A"/>
      </a:accent6>
      <a:hlink>
        <a:srgbClr val="999933"/>
      </a:hlink>
      <a:folHlink>
        <a:srgbClr val="B2B2B2"/>
      </a:folHlink>
    </a:clrScheme>
    <a:fontScheme name="1_Axis">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1_Axis 1">
        <a:dk1>
          <a:srgbClr val="080808"/>
        </a:dk1>
        <a:lt1>
          <a:srgbClr val="F8F8F8"/>
        </a:lt1>
        <a:dk2>
          <a:srgbClr val="330000"/>
        </a:dk2>
        <a:lt2>
          <a:srgbClr val="FFFFFF"/>
        </a:lt2>
        <a:accent1>
          <a:srgbClr val="FF9900"/>
        </a:accent1>
        <a:accent2>
          <a:srgbClr val="CC3300"/>
        </a:accent2>
        <a:accent3>
          <a:srgbClr val="ADAAAA"/>
        </a:accent3>
        <a:accent4>
          <a:srgbClr val="D4D4D4"/>
        </a:accent4>
        <a:accent5>
          <a:srgbClr val="FFCAAA"/>
        </a:accent5>
        <a:accent6>
          <a:srgbClr val="B92D00"/>
        </a:accent6>
        <a:hlink>
          <a:srgbClr val="CC6600"/>
        </a:hlink>
        <a:folHlink>
          <a:srgbClr val="B2B282"/>
        </a:folHlink>
      </a:clrScheme>
      <a:clrMap bg1="dk2" tx1="lt1" bg2="dk1" tx2="lt2" accent1="accent1" accent2="accent2" accent3="accent3" accent4="accent4" accent5="accent5" accent6="accent6" hlink="hlink" folHlink="folHlink"/>
    </a:extraClrScheme>
    <a:extraClrScheme>
      <a:clrScheme name="1_Axis 2">
        <a:dk1>
          <a:srgbClr val="333333"/>
        </a:dk1>
        <a:lt1>
          <a:srgbClr val="F8F8F8"/>
        </a:lt1>
        <a:dk2>
          <a:srgbClr val="800000"/>
        </a:dk2>
        <a:lt2>
          <a:srgbClr val="FFFFFF"/>
        </a:lt2>
        <a:accent1>
          <a:srgbClr val="CC9900"/>
        </a:accent1>
        <a:accent2>
          <a:srgbClr val="666666"/>
        </a:accent2>
        <a:accent3>
          <a:srgbClr val="C0AAAA"/>
        </a:accent3>
        <a:accent4>
          <a:srgbClr val="D4D4D4"/>
        </a:accent4>
        <a:accent5>
          <a:srgbClr val="E2CAAA"/>
        </a:accent5>
        <a:accent6>
          <a:srgbClr val="5C5C5C"/>
        </a:accent6>
        <a:hlink>
          <a:srgbClr val="CC6600"/>
        </a:hlink>
        <a:folHlink>
          <a:srgbClr val="95A587"/>
        </a:folHlink>
      </a:clrScheme>
      <a:clrMap bg1="dk2" tx1="lt1" bg2="dk1" tx2="lt2" accent1="accent1" accent2="accent2" accent3="accent3" accent4="accent4" accent5="accent5" accent6="accent6" hlink="hlink" folHlink="folHlink"/>
    </a:extraClrScheme>
    <a:extraClrScheme>
      <a:clrScheme name="1_Axis 3">
        <a:dk1>
          <a:srgbClr val="5F5F5F"/>
        </a:dk1>
        <a:lt1>
          <a:srgbClr val="A4BEE0"/>
        </a:lt1>
        <a:dk2>
          <a:srgbClr val="013253"/>
        </a:dk2>
        <a:lt2>
          <a:srgbClr val="FFFFFF"/>
        </a:lt2>
        <a:accent1>
          <a:srgbClr val="588480"/>
        </a:accent1>
        <a:accent2>
          <a:srgbClr val="6600FF"/>
        </a:accent2>
        <a:accent3>
          <a:srgbClr val="AAADB3"/>
        </a:accent3>
        <a:accent4>
          <a:srgbClr val="8BA2BF"/>
        </a:accent4>
        <a:accent5>
          <a:srgbClr val="B4C2C0"/>
        </a:accent5>
        <a:accent6>
          <a:srgbClr val="5C00E7"/>
        </a:accent6>
        <a:hlink>
          <a:srgbClr val="CCCC00"/>
        </a:hlink>
        <a:folHlink>
          <a:srgbClr val="5F5F5F"/>
        </a:folHlink>
      </a:clrScheme>
      <a:clrMap bg1="dk2" tx1="lt1" bg2="dk1" tx2="lt2" accent1="accent1" accent2="accent2" accent3="accent3" accent4="accent4" accent5="accent5" accent6="accent6" hlink="hlink" folHlink="folHlink"/>
    </a:extraClrScheme>
    <a:extraClrScheme>
      <a:clrScheme name="1_Axis 4">
        <a:dk1>
          <a:srgbClr val="003300"/>
        </a:dk1>
        <a:lt1>
          <a:srgbClr val="F8F8F8"/>
        </a:lt1>
        <a:dk2>
          <a:srgbClr val="3D4A1C"/>
        </a:dk2>
        <a:lt2>
          <a:srgbClr val="FFFFFF"/>
        </a:lt2>
        <a:accent1>
          <a:srgbClr val="99CC00"/>
        </a:accent1>
        <a:accent2>
          <a:srgbClr val="669900"/>
        </a:accent2>
        <a:accent3>
          <a:srgbClr val="AFB1AB"/>
        </a:accent3>
        <a:accent4>
          <a:srgbClr val="D4D4D4"/>
        </a:accent4>
        <a:accent5>
          <a:srgbClr val="CAE2AA"/>
        </a:accent5>
        <a:accent6>
          <a:srgbClr val="5C8A00"/>
        </a:accent6>
        <a:hlink>
          <a:srgbClr val="CC9900"/>
        </a:hlink>
        <a:folHlink>
          <a:srgbClr val="B2B282"/>
        </a:folHlink>
      </a:clrScheme>
      <a:clrMap bg1="dk2" tx1="lt1" bg2="dk1" tx2="lt2" accent1="accent1" accent2="accent2" accent3="accent3" accent4="accent4" accent5="accent5" accent6="accent6" hlink="hlink" folHlink="folHlink"/>
    </a:extraClrScheme>
    <a:extraClrScheme>
      <a:clrScheme name="1_Axis 5">
        <a:dk1>
          <a:srgbClr val="333333"/>
        </a:dk1>
        <a:lt1>
          <a:srgbClr val="F8F8F8"/>
        </a:lt1>
        <a:dk2>
          <a:srgbClr val="005D8C"/>
        </a:dk2>
        <a:lt2>
          <a:srgbClr val="FFFFFF"/>
        </a:lt2>
        <a:accent1>
          <a:srgbClr val="00CC99"/>
        </a:accent1>
        <a:accent2>
          <a:srgbClr val="0099CC"/>
        </a:accent2>
        <a:accent3>
          <a:srgbClr val="AAB6C5"/>
        </a:accent3>
        <a:accent4>
          <a:srgbClr val="D4D4D4"/>
        </a:accent4>
        <a:accent5>
          <a:srgbClr val="AAE2CA"/>
        </a:accent5>
        <a:accent6>
          <a:srgbClr val="008AB9"/>
        </a:accent6>
        <a:hlink>
          <a:srgbClr val="FFCC00"/>
        </a:hlink>
        <a:folHlink>
          <a:srgbClr val="D8D48C"/>
        </a:folHlink>
      </a:clrScheme>
      <a:clrMap bg1="dk2" tx1="lt1" bg2="dk1" tx2="lt2" accent1="accent1" accent2="accent2" accent3="accent3" accent4="accent4" accent5="accent5" accent6="accent6" hlink="hlink" folHlink="folHlink"/>
    </a:extraClrScheme>
    <a:extraClrScheme>
      <a:clrScheme name="1_Axis 6">
        <a:dk1>
          <a:srgbClr val="000000"/>
        </a:dk1>
        <a:lt1>
          <a:srgbClr val="ECAE00"/>
        </a:lt1>
        <a:dk2>
          <a:srgbClr val="FFFFFF"/>
        </a:dk2>
        <a:lt2>
          <a:srgbClr val="333333"/>
        </a:lt2>
        <a:accent1>
          <a:srgbClr val="CC6600"/>
        </a:accent1>
        <a:accent2>
          <a:srgbClr val="BA6D10"/>
        </a:accent2>
        <a:accent3>
          <a:srgbClr val="F4D3AA"/>
        </a:accent3>
        <a:accent4>
          <a:srgbClr val="000000"/>
        </a:accent4>
        <a:accent5>
          <a:srgbClr val="E2B8AA"/>
        </a:accent5>
        <a:accent6>
          <a:srgbClr val="A8620D"/>
        </a:accent6>
        <a:hlink>
          <a:srgbClr val="666633"/>
        </a:hlink>
        <a:folHlink>
          <a:srgbClr val="8D996D"/>
        </a:folHlink>
      </a:clrScheme>
      <a:clrMap bg1="lt1" tx1="dk1" bg2="lt2" tx2="dk2" accent1="accent1" accent2="accent2" accent3="accent3" accent4="accent4" accent5="accent5" accent6="accent6" hlink="hlink" folHlink="folHlink"/>
    </a:extraClrScheme>
    <a:extraClrScheme>
      <a:clrScheme name="1_Axis 7">
        <a:dk1>
          <a:srgbClr val="000000"/>
        </a:dk1>
        <a:lt1>
          <a:srgbClr val="FFFFFF"/>
        </a:lt1>
        <a:dk2>
          <a:srgbClr val="372221"/>
        </a:dk2>
        <a:lt2>
          <a:srgbClr val="808080"/>
        </a:lt2>
        <a:accent1>
          <a:srgbClr val="009999"/>
        </a:accent1>
        <a:accent2>
          <a:srgbClr val="9AAC98"/>
        </a:accent2>
        <a:accent3>
          <a:srgbClr val="FFFFFF"/>
        </a:accent3>
        <a:accent4>
          <a:srgbClr val="000000"/>
        </a:accent4>
        <a:accent5>
          <a:srgbClr val="AACACA"/>
        </a:accent5>
        <a:accent6>
          <a:srgbClr val="8B9B89"/>
        </a:accent6>
        <a:hlink>
          <a:srgbClr val="666699"/>
        </a:hlink>
        <a:folHlink>
          <a:srgbClr val="B2B2B2"/>
        </a:folHlink>
      </a:clrScheme>
      <a:clrMap bg1="lt1" tx1="dk1" bg2="lt2" tx2="dk2" accent1="accent1" accent2="accent2" accent3="accent3" accent4="accent4" accent5="accent5" accent6="accent6" hlink="hlink" folHlink="folHlink"/>
    </a:extraClrScheme>
    <a:extraClrScheme>
      <a:clrScheme name="1_Axis 8">
        <a:dk1>
          <a:srgbClr val="292929"/>
        </a:dk1>
        <a:lt1>
          <a:srgbClr val="FFFFFF"/>
        </a:lt1>
        <a:dk2>
          <a:srgbClr val="000000"/>
        </a:dk2>
        <a:lt2>
          <a:srgbClr val="808080"/>
        </a:lt2>
        <a:accent1>
          <a:srgbClr val="CC9900"/>
        </a:accent1>
        <a:accent2>
          <a:srgbClr val="CCCC99"/>
        </a:accent2>
        <a:accent3>
          <a:srgbClr val="FFFFFF"/>
        </a:accent3>
        <a:accent4>
          <a:srgbClr val="212121"/>
        </a:accent4>
        <a:accent5>
          <a:srgbClr val="E2CAAA"/>
        </a:accent5>
        <a:accent6>
          <a:srgbClr val="B9B98A"/>
        </a:accent6>
        <a:hlink>
          <a:srgbClr val="999933"/>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9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2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1"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1" charset="-52"/>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Apex">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theme>
</file>

<file path=ppt/theme/theme54.xml><?xml version="1.0" encoding="utf-8"?>
<a:theme xmlns:a="http://schemas.openxmlformats.org/drawingml/2006/main" name="1_Finance">
  <a:themeElements>
    <a:clrScheme name="Finance 2">
      <a:dk1>
        <a:srgbClr val="000000"/>
      </a:dk1>
      <a:lt1>
        <a:srgbClr val="287C26"/>
      </a:lt1>
      <a:dk2>
        <a:srgbClr val="000000"/>
      </a:dk2>
      <a:lt2>
        <a:srgbClr val="969696"/>
      </a:lt2>
      <a:accent1>
        <a:srgbClr val="FFFFFF"/>
      </a:accent1>
      <a:accent2>
        <a:srgbClr val="8DC6FF"/>
      </a:accent2>
      <a:accent3>
        <a:srgbClr val="ACBFAC"/>
      </a:accent3>
      <a:accent4>
        <a:srgbClr val="000000"/>
      </a:accent4>
      <a:accent5>
        <a:srgbClr val="FFFFFF"/>
      </a:accent5>
      <a:accent6>
        <a:srgbClr val="7FB3E7"/>
      </a:accent6>
      <a:hlink>
        <a:srgbClr val="0066CC"/>
      </a:hlink>
      <a:folHlink>
        <a:srgbClr val="00A800"/>
      </a:folHlink>
    </a:clrScheme>
    <a:fontScheme name="Finance">
      <a:majorFont>
        <a:latin typeface="Impact"/>
        <a:ea typeface="ＭＳ Ｐゴシック"/>
        <a:cs typeface="ＭＳ Ｐゴシック"/>
      </a:majorFont>
      <a:minorFont>
        <a:latin typeface="Impac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Finance 1">
        <a:dk1>
          <a:srgbClr val="000000"/>
        </a:dk1>
        <a:lt1>
          <a:srgbClr val="287C26"/>
        </a:lt1>
        <a:dk2>
          <a:srgbClr val="000000"/>
        </a:dk2>
        <a:lt2>
          <a:srgbClr val="808080"/>
        </a:lt2>
        <a:accent1>
          <a:srgbClr val="BBE0E3"/>
        </a:accent1>
        <a:accent2>
          <a:srgbClr val="333399"/>
        </a:accent2>
        <a:accent3>
          <a:srgbClr val="ACBFA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inance 2">
        <a:dk1>
          <a:srgbClr val="000000"/>
        </a:dk1>
        <a:lt1>
          <a:srgbClr val="287C26"/>
        </a:lt1>
        <a:dk2>
          <a:srgbClr val="000000"/>
        </a:dk2>
        <a:lt2>
          <a:srgbClr val="969696"/>
        </a:lt2>
        <a:accent1>
          <a:srgbClr val="FFFFFF"/>
        </a:accent1>
        <a:accent2>
          <a:srgbClr val="8DC6FF"/>
        </a:accent2>
        <a:accent3>
          <a:srgbClr val="ACBFAC"/>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10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1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1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1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2_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2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2_LaVerne">
  <a:themeElements>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fontScheme name="LaVerne">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clrMap bg1="lt1" tx1="dk1" bg2="lt2" tx2="dk2" accent1="accent1" accent2="accent2" accent3="accent3" accent4="accent4" accent5="accent5" accent6="accent6" hlink="hlink" folHlink="folHlink"/>
    </a:extraClrScheme>
    <a:extraClrScheme>
      <a:clrScheme name="LaVerne 2">
        <a:dk1>
          <a:srgbClr val="333333"/>
        </a:dk1>
        <a:lt1>
          <a:srgbClr val="FFFFFF"/>
        </a:lt1>
        <a:dk2>
          <a:srgbClr val="CCFFFF"/>
        </a:dk2>
        <a:lt2>
          <a:srgbClr val="EAEAEA"/>
        </a:lt2>
        <a:accent1>
          <a:srgbClr val="F5CDDF"/>
        </a:accent1>
        <a:accent2>
          <a:srgbClr val="D1FFE8"/>
        </a:accent2>
        <a:accent3>
          <a:srgbClr val="FFFFFF"/>
        </a:accent3>
        <a:accent4>
          <a:srgbClr val="2A2A2A"/>
        </a:accent4>
        <a:accent5>
          <a:srgbClr val="F9E3EC"/>
        </a:accent5>
        <a:accent6>
          <a:srgbClr val="BDE7D2"/>
        </a:accent6>
        <a:hlink>
          <a:srgbClr val="33CCCC"/>
        </a:hlink>
        <a:folHlink>
          <a:srgbClr val="007572"/>
        </a:folHlink>
      </a:clrScheme>
      <a:clrMap bg1="lt1" tx1="dk1" bg2="lt2" tx2="dk2" accent1="accent1" accent2="accent2" accent3="accent3" accent4="accent4" accent5="accent5" accent6="accent6" hlink="hlink" folHlink="folHlink"/>
    </a:extraClrScheme>
    <a:extraClrScheme>
      <a:clrScheme name="LaVerne 3">
        <a:dk1>
          <a:srgbClr val="000000"/>
        </a:dk1>
        <a:lt1>
          <a:srgbClr val="FFFFFF"/>
        </a:lt1>
        <a:dk2>
          <a:srgbClr val="EAEAEA"/>
        </a:dk2>
        <a:lt2>
          <a:srgbClr val="FFFFFF"/>
        </a:lt2>
        <a:accent1>
          <a:srgbClr val="C0C0C0"/>
        </a:accent1>
        <a:accent2>
          <a:srgbClr val="DDDDDD"/>
        </a:accent2>
        <a:accent3>
          <a:srgbClr val="FFFFFF"/>
        </a:accent3>
        <a:accent4>
          <a:srgbClr val="000000"/>
        </a:accent4>
        <a:accent5>
          <a:srgbClr val="DCDCDC"/>
        </a:accent5>
        <a:accent6>
          <a:srgbClr val="C8C8C8"/>
        </a:accent6>
        <a:hlink>
          <a:srgbClr val="000000"/>
        </a:hlink>
        <a:folHlink>
          <a:srgbClr val="5F5F5F"/>
        </a:folHlink>
      </a:clrScheme>
      <a:clrMap bg1="lt1" tx1="dk1" bg2="lt2" tx2="dk2" accent1="accent1" accent2="accent2" accent3="accent3" accent4="accent4" accent5="accent5" accent6="accent6" hlink="hlink" folHlink="folHlink"/>
    </a:extraClrScheme>
    <a:extraClrScheme>
      <a:clrScheme name="LaVerne 4">
        <a:dk1>
          <a:srgbClr val="333333"/>
        </a:dk1>
        <a:lt1>
          <a:srgbClr val="FFFFCC"/>
        </a:lt1>
        <a:dk2>
          <a:srgbClr val="CCECFF"/>
        </a:dk2>
        <a:lt2>
          <a:srgbClr val="DDDDDD"/>
        </a:lt2>
        <a:accent1>
          <a:srgbClr val="F5CDDF"/>
        </a:accent1>
        <a:accent2>
          <a:srgbClr val="99FFCC"/>
        </a:accent2>
        <a:accent3>
          <a:srgbClr val="FFFFE2"/>
        </a:accent3>
        <a:accent4>
          <a:srgbClr val="2A2A2A"/>
        </a:accent4>
        <a:accent5>
          <a:srgbClr val="F9E3EC"/>
        </a:accent5>
        <a:accent6>
          <a:srgbClr val="8AE7B9"/>
        </a:accent6>
        <a:hlink>
          <a:srgbClr val="32CAC6"/>
        </a:hlink>
        <a:folHlink>
          <a:srgbClr val="4D6E9F"/>
        </a:folHlink>
      </a:clrScheme>
      <a:clrMap bg1="lt1" tx1="dk1" bg2="lt2" tx2="dk2" accent1="accent1" accent2="accent2" accent3="accent3" accent4="accent4" accent5="accent5" accent6="accent6" hlink="hlink" folHlink="folHlink"/>
    </a:extraClrScheme>
    <a:extraClrScheme>
      <a:clrScheme name="LaVerne 5">
        <a:dk1>
          <a:srgbClr val="333333"/>
        </a:dk1>
        <a:lt1>
          <a:srgbClr val="F2D0DA"/>
        </a:lt1>
        <a:dk2>
          <a:srgbClr val="CCECFF"/>
        </a:dk2>
        <a:lt2>
          <a:srgbClr val="EAEAEA"/>
        </a:lt2>
        <a:accent1>
          <a:srgbClr val="7BC7C9"/>
        </a:accent1>
        <a:accent2>
          <a:srgbClr val="EDECD1"/>
        </a:accent2>
        <a:accent3>
          <a:srgbClr val="F7E4EA"/>
        </a:accent3>
        <a:accent4>
          <a:srgbClr val="2A2A2A"/>
        </a:accent4>
        <a:accent5>
          <a:srgbClr val="BFE0E1"/>
        </a:accent5>
        <a:accent6>
          <a:srgbClr val="D7D6BD"/>
        </a:accent6>
        <a:hlink>
          <a:srgbClr val="CC0066"/>
        </a:hlink>
        <a:folHlink>
          <a:srgbClr val="008080"/>
        </a:folHlink>
      </a:clrScheme>
      <a:clrMap bg1="lt1" tx1="dk1" bg2="lt2" tx2="dk2" accent1="accent1" accent2="accent2" accent3="accent3" accent4="accent4" accent5="accent5" accent6="accent6" hlink="hlink" folHlink="folHlink"/>
    </a:extraClrScheme>
    <a:extraClrScheme>
      <a:clrScheme name="LaVerne 6">
        <a:dk1>
          <a:srgbClr val="333333"/>
        </a:dk1>
        <a:lt1>
          <a:srgbClr val="C4BBD9"/>
        </a:lt1>
        <a:dk2>
          <a:srgbClr val="B0E1E8"/>
        </a:dk2>
        <a:lt2>
          <a:srgbClr val="D7D4B9"/>
        </a:lt2>
        <a:accent1>
          <a:srgbClr val="F5CDDF"/>
        </a:accent1>
        <a:accent2>
          <a:srgbClr val="B3E5C7"/>
        </a:accent2>
        <a:accent3>
          <a:srgbClr val="DEDAE9"/>
        </a:accent3>
        <a:accent4>
          <a:srgbClr val="2A2A2A"/>
        </a:accent4>
        <a:accent5>
          <a:srgbClr val="F9E3EC"/>
        </a:accent5>
        <a:accent6>
          <a:srgbClr val="A2CFB4"/>
        </a:accent6>
        <a:hlink>
          <a:srgbClr val="CC00FF"/>
        </a:hlink>
        <a:folHlink>
          <a:srgbClr val="362A60"/>
        </a:folHlink>
      </a:clrScheme>
      <a:clrMap bg1="lt1" tx1="dk1" bg2="lt2" tx2="dk2" accent1="accent1" accent2="accent2" accent3="accent3" accent4="accent4" accent5="accent5" accent6="accent6" hlink="hlink" folHlink="folHlink"/>
    </a:extraClrScheme>
    <a:extraClrScheme>
      <a:clrScheme name="LaVerne 7">
        <a:dk1>
          <a:srgbClr val="333333"/>
        </a:dk1>
        <a:lt1>
          <a:srgbClr val="D0F781"/>
        </a:lt1>
        <a:dk2>
          <a:srgbClr val="BDD0ED"/>
        </a:dk2>
        <a:lt2>
          <a:srgbClr val="D1D1D1"/>
        </a:lt2>
        <a:accent1>
          <a:srgbClr val="FFFF99"/>
        </a:accent1>
        <a:accent2>
          <a:srgbClr val="B4DF49"/>
        </a:accent2>
        <a:accent3>
          <a:srgbClr val="E4FAC1"/>
        </a:accent3>
        <a:accent4>
          <a:srgbClr val="2A2A2A"/>
        </a:accent4>
        <a:accent5>
          <a:srgbClr val="FFFFCA"/>
        </a:accent5>
        <a:accent6>
          <a:srgbClr val="A3CA41"/>
        </a:accent6>
        <a:hlink>
          <a:srgbClr val="53AA3E"/>
        </a:hlink>
        <a:folHlink>
          <a:srgbClr val="FF6600"/>
        </a:folHlink>
      </a:clrScheme>
      <a:clrMap bg1="lt1" tx1="dk1" bg2="lt2" tx2="dk2" accent1="accent1" accent2="accent2" accent3="accent3" accent4="accent4" accent5="accent5" accent6="accent6" hlink="hlink" folHlink="folHlink"/>
    </a:extraClrScheme>
    <a:extraClrScheme>
      <a:clrScheme name="LaVerne 8">
        <a:dk1>
          <a:srgbClr val="969696"/>
        </a:dk1>
        <a:lt1>
          <a:srgbClr val="F8F8F8"/>
        </a:lt1>
        <a:dk2>
          <a:srgbClr val="5F5F5F"/>
        </a:dk2>
        <a:lt2>
          <a:srgbClr val="808080"/>
        </a:lt2>
        <a:accent1>
          <a:srgbClr val="F5CDDF"/>
        </a:accent1>
        <a:accent2>
          <a:srgbClr val="4D4D4D"/>
        </a:accent2>
        <a:accent3>
          <a:srgbClr val="B6B6B6"/>
        </a:accent3>
        <a:accent4>
          <a:srgbClr val="D4D4D4"/>
        </a:accent4>
        <a:accent5>
          <a:srgbClr val="F9E3EC"/>
        </a:accent5>
        <a:accent6>
          <a:srgbClr val="454545"/>
        </a:accent6>
        <a:hlink>
          <a:srgbClr val="FFFF99"/>
        </a:hlink>
        <a:folHlink>
          <a:srgbClr val="FFE9FF"/>
        </a:folHlink>
      </a:clrScheme>
      <a:clrMap bg1="dk2" tx1="lt1" bg2="dk1" tx2="lt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1_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1.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2.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3.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4.xml><?xml version="1.0" encoding="utf-8"?>
<a:theme xmlns:a="http://schemas.openxmlformats.org/drawingml/2006/main" name="2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5.xml><?xml version="1.0" encoding="utf-8"?>
<a:theme xmlns:a="http://schemas.openxmlformats.org/drawingml/2006/main" name="12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76.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7.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8.xml><?xml version="1.0" encoding="utf-8"?>
<a:theme xmlns:a="http://schemas.openxmlformats.org/drawingml/2006/main" name="2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9.xml><?xml version="1.0" encoding="utf-8"?>
<a:theme xmlns:a="http://schemas.openxmlformats.org/drawingml/2006/main" name="Recommending A Strategy">
  <a:themeElements>
    <a:clrScheme name="Recommending A Strategy 1">
      <a:dk1>
        <a:srgbClr val="009999"/>
      </a:dk1>
      <a:lt1>
        <a:srgbClr val="FFFFFF"/>
      </a:lt1>
      <a:dk2>
        <a:srgbClr val="000066"/>
      </a:dk2>
      <a:lt2>
        <a:srgbClr val="339966"/>
      </a:lt2>
      <a:accent1>
        <a:srgbClr val="00CC99"/>
      </a:accent1>
      <a:accent2>
        <a:srgbClr val="0099CC"/>
      </a:accent2>
      <a:accent3>
        <a:srgbClr val="AAAAB8"/>
      </a:accent3>
      <a:accent4>
        <a:srgbClr val="DADADA"/>
      </a:accent4>
      <a:accent5>
        <a:srgbClr val="AAE2CA"/>
      </a:accent5>
      <a:accent6>
        <a:srgbClr val="008AB9"/>
      </a:accent6>
      <a:hlink>
        <a:srgbClr val="336699"/>
      </a:hlink>
      <a:folHlink>
        <a:srgbClr val="B2B2B2"/>
      </a:folHlink>
    </a:clrScheme>
    <a:fontScheme name="Recommending A Strategy">
      <a:majorFont>
        <a:latin typeface="Helvetica"/>
        <a:ea typeface="ＭＳ Ｐゴシック"/>
        <a:cs typeface=""/>
      </a:majorFont>
      <a:minorFont>
        <a:latin typeface="Helvetic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Recommending A Strategy 1">
        <a:dk1>
          <a:srgbClr val="009999"/>
        </a:dk1>
        <a:lt1>
          <a:srgbClr val="FFFFFF"/>
        </a:lt1>
        <a:dk2>
          <a:srgbClr val="000066"/>
        </a:dk2>
        <a:lt2>
          <a:srgbClr val="339966"/>
        </a:lt2>
        <a:accent1>
          <a:srgbClr val="00CC99"/>
        </a:accent1>
        <a:accent2>
          <a:srgbClr val="0099CC"/>
        </a:accent2>
        <a:accent3>
          <a:srgbClr val="AAAAB8"/>
        </a:accent3>
        <a:accent4>
          <a:srgbClr val="DADADA"/>
        </a:accent4>
        <a:accent5>
          <a:srgbClr val="AAE2CA"/>
        </a:accent5>
        <a:accent6>
          <a:srgbClr val="008AB9"/>
        </a:accent6>
        <a:hlink>
          <a:srgbClr val="336699"/>
        </a:hlink>
        <a:folHlink>
          <a:srgbClr val="B2B2B2"/>
        </a:folHlink>
      </a:clrScheme>
      <a:clrMap bg1="dk2" tx1="lt1" bg2="dk1" tx2="lt2" accent1="accent1" accent2="accent2" accent3="accent3" accent4="accent4" accent5="accent5" accent6="accent6" hlink="hlink" folHlink="folHlink"/>
    </a:extraClrScheme>
    <a:extraClrScheme>
      <a:clrScheme name="Recommending A Strategy 2">
        <a:dk1>
          <a:srgbClr val="000000"/>
        </a:dk1>
        <a:lt1>
          <a:srgbClr val="FFFFFF"/>
        </a:lt1>
        <a:dk2>
          <a:srgbClr val="009900"/>
        </a:dk2>
        <a:lt2>
          <a:srgbClr val="CC0000"/>
        </a:lt2>
        <a:accent1>
          <a:srgbClr val="CCCC00"/>
        </a:accent1>
        <a:accent2>
          <a:srgbClr val="3333CC"/>
        </a:accent2>
        <a:accent3>
          <a:srgbClr val="FFFFFF"/>
        </a:accent3>
        <a:accent4>
          <a:srgbClr val="000000"/>
        </a:accent4>
        <a:accent5>
          <a:srgbClr val="E2E2AA"/>
        </a:accent5>
        <a:accent6>
          <a:srgbClr val="2D2DB9"/>
        </a:accent6>
        <a:hlink>
          <a:srgbClr val="000000"/>
        </a:hlink>
        <a:folHlink>
          <a:srgbClr val="808080"/>
        </a:folHlink>
      </a:clrScheme>
      <a:clrMap bg1="lt1" tx1="dk1" bg2="lt2" tx2="dk2" accent1="accent1" accent2="accent2" accent3="accent3" accent4="accent4" accent5="accent5" accent6="accent6" hlink="hlink" folHlink="folHlink"/>
    </a:extraClrScheme>
    <a:extraClrScheme>
      <a:clrScheme name="Recommending A Strategy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Recommending A Strategy 4">
        <a:dk1>
          <a:srgbClr val="333399"/>
        </a:dk1>
        <a:lt1>
          <a:srgbClr val="FFFFCC"/>
        </a:lt1>
        <a:dk2>
          <a:srgbClr val="000000"/>
        </a:dk2>
        <a:lt2>
          <a:srgbClr val="0000FF"/>
        </a:lt2>
        <a:accent1>
          <a:srgbClr val="800000"/>
        </a:accent1>
        <a:accent2>
          <a:srgbClr val="3366CC"/>
        </a:accent2>
        <a:accent3>
          <a:srgbClr val="AAAAAA"/>
        </a:accent3>
        <a:accent4>
          <a:srgbClr val="DADAAE"/>
        </a:accent4>
        <a:accent5>
          <a:srgbClr val="C0AAAA"/>
        </a:accent5>
        <a:accent6>
          <a:srgbClr val="2D5CB9"/>
        </a:accent6>
        <a:hlink>
          <a:srgbClr val="FFFFFF"/>
        </a:hlink>
        <a:folHlink>
          <a:srgbClr val="B2B2B2"/>
        </a:folHlink>
      </a:clrScheme>
      <a:clrMap bg1="dk2" tx1="lt1" bg2="dk1" tx2="lt2" accent1="accent1" accent2="accent2" accent3="accent3" accent4="accent4" accent5="accent5" accent6="accent6" hlink="hlink" folHlink="folHlink"/>
    </a:extraClrScheme>
    <a:extraClrScheme>
      <a:clrScheme name="Recommending A Strategy 5">
        <a:dk1>
          <a:srgbClr val="CC3300"/>
        </a:dk1>
        <a:lt1>
          <a:srgbClr val="FFFFCC"/>
        </a:lt1>
        <a:dk2>
          <a:srgbClr val="000000"/>
        </a:dk2>
        <a:lt2>
          <a:srgbClr val="CC6600"/>
        </a:lt2>
        <a:accent1>
          <a:srgbClr val="993300"/>
        </a:accent1>
        <a:accent2>
          <a:srgbClr val="808000"/>
        </a:accent2>
        <a:accent3>
          <a:srgbClr val="AAAAAA"/>
        </a:accent3>
        <a:accent4>
          <a:srgbClr val="DADAAE"/>
        </a:accent4>
        <a:accent5>
          <a:srgbClr val="CAADAA"/>
        </a:accent5>
        <a:accent6>
          <a:srgbClr val="7373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Recommending A Strategy 6">
        <a:dk1>
          <a:srgbClr val="66CCFF"/>
        </a:dk1>
        <a:lt1>
          <a:srgbClr val="CCECFF"/>
        </a:lt1>
        <a:dk2>
          <a:srgbClr val="000000"/>
        </a:dk2>
        <a:lt2>
          <a:srgbClr val="9999FF"/>
        </a:lt2>
        <a:accent1>
          <a:srgbClr val="FFFFFF"/>
        </a:accent1>
        <a:accent2>
          <a:srgbClr val="99CCFF"/>
        </a:accent2>
        <a:accent3>
          <a:srgbClr val="AAAAAA"/>
        </a:accent3>
        <a:accent4>
          <a:srgbClr val="AEC9DA"/>
        </a:accent4>
        <a:accent5>
          <a:srgbClr val="FFFFFF"/>
        </a:accent5>
        <a:accent6>
          <a:srgbClr val="8AB9E7"/>
        </a:accent6>
        <a:hlink>
          <a:srgbClr val="CCECFF"/>
        </a:hlink>
        <a:folHlink>
          <a:srgbClr val="B2B2B2"/>
        </a:folHlink>
      </a:clrScheme>
      <a:clrMap bg1="dk2" tx1="lt1" bg2="dk1" tx2="lt2" accent1="accent1" accent2="accent2" accent3="accent3" accent4="accent4" accent5="accent5" accent6="accent6" hlink="hlink" folHlink="folHlink"/>
    </a:extraClrScheme>
    <a:extraClrScheme>
      <a:clrScheme name="Recommending A Strategy 7">
        <a:dk1>
          <a:srgbClr val="993366"/>
        </a:dk1>
        <a:lt1>
          <a:srgbClr val="FFFFCC"/>
        </a:lt1>
        <a:dk2>
          <a:srgbClr val="333399"/>
        </a:dk2>
        <a:lt2>
          <a:srgbClr val="0066FF"/>
        </a:lt2>
        <a:accent1>
          <a:srgbClr val="6600FF"/>
        </a:accent1>
        <a:accent2>
          <a:srgbClr val="0099CC"/>
        </a:accent2>
        <a:accent3>
          <a:srgbClr val="ADADCA"/>
        </a:accent3>
        <a:accent4>
          <a:srgbClr val="DADAAE"/>
        </a:accent4>
        <a:accent5>
          <a:srgbClr val="B8AAFF"/>
        </a:accent5>
        <a:accent6>
          <a:srgbClr val="008AB9"/>
        </a:accent6>
        <a:hlink>
          <a:srgbClr val="66FFFF"/>
        </a:hlink>
        <a:folHlink>
          <a:srgbClr val="B2B2B2"/>
        </a:folHlink>
      </a:clrScheme>
      <a:clrMap bg1="dk2" tx1="lt1" bg2="dk1" tx2="lt2" accent1="accent1" accent2="accent2" accent3="accent3" accent4="accent4" accent5="accent5" accent6="accent6" hlink="hlink" folHlink="folHlink"/>
    </a:extraClrScheme>
    <a:extraClrScheme>
      <a:clrScheme name="Recommending A Strategy 8">
        <a:dk1>
          <a:srgbClr val="993366"/>
        </a:dk1>
        <a:lt1>
          <a:srgbClr val="EAEAEA"/>
        </a:lt1>
        <a:dk2>
          <a:srgbClr val="660066"/>
        </a:dk2>
        <a:lt2>
          <a:srgbClr val="CC0000"/>
        </a:lt2>
        <a:accent1>
          <a:srgbClr val="A50021"/>
        </a:accent1>
        <a:accent2>
          <a:srgbClr val="660033"/>
        </a:accent2>
        <a:accent3>
          <a:srgbClr val="B8AAB8"/>
        </a:accent3>
        <a:accent4>
          <a:srgbClr val="C8C8C8"/>
        </a:accent4>
        <a:accent5>
          <a:srgbClr val="CFAAAB"/>
        </a:accent5>
        <a:accent6>
          <a:srgbClr val="5C002D"/>
        </a:accent6>
        <a:hlink>
          <a:srgbClr val="CC9900"/>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80.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1.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2.xml><?xml version="1.0" encoding="utf-8"?>
<a:theme xmlns:a="http://schemas.openxmlformats.org/drawingml/2006/main" name="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83.xml><?xml version="1.0" encoding="utf-8"?>
<a:theme xmlns:a="http://schemas.openxmlformats.org/drawingml/2006/main" name="2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4.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5.xml><?xml version="1.0" encoding="utf-8"?>
<a:theme xmlns:a="http://schemas.openxmlformats.org/drawingml/2006/main" name="2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6.xml><?xml version="1.0" encoding="utf-8"?>
<a:theme xmlns:a="http://schemas.openxmlformats.org/drawingml/2006/main" name="2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7.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88.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9.xml><?xml version="1.0" encoding="utf-8"?>
<a:theme xmlns:a="http://schemas.openxmlformats.org/drawingml/2006/main" name="3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0.xml><?xml version="1.0" encoding="utf-8"?>
<a:theme xmlns:a="http://schemas.openxmlformats.org/drawingml/2006/main" name="2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3.xml><?xml version="1.0" encoding="utf-8"?>
<a:theme xmlns:a="http://schemas.openxmlformats.org/drawingml/2006/main" name="7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94.xml><?xml version="1.0" encoding="utf-8"?>
<a:theme xmlns:a="http://schemas.openxmlformats.org/drawingml/2006/main" name="2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95.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6.xml><?xml version="1.0" encoding="utf-8"?>
<a:theme xmlns:a="http://schemas.openxmlformats.org/drawingml/2006/main" name="1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7.xml><?xml version="1.0" encoding="utf-8"?>
<a:theme xmlns:a="http://schemas.openxmlformats.org/drawingml/2006/main" name="1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8.xml><?xml version="1.0" encoding="utf-8"?>
<a:theme xmlns:a="http://schemas.openxmlformats.org/drawingml/2006/main" name="2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9.xml><?xml version="1.0" encoding="utf-8"?>
<a:theme xmlns:a="http://schemas.openxmlformats.org/drawingml/2006/main" name="19_Default Design">
  <a:themeElements>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chemeClr val="tx2"/>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chemeClr val="tx2"/>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2004:Templates:Presentations:Designs:Bar Code</Template>
  <TotalTime>24109</TotalTime>
  <Words>12827</Words>
  <Application>Microsoft Macintosh PowerPoint</Application>
  <PresentationFormat>On-screen Show (4:3)</PresentationFormat>
  <Paragraphs>1810</Paragraphs>
  <Slides>309</Slides>
  <Notes>270</Notes>
  <HiddenSlides>0</HiddenSlides>
  <MMClips>0</MMClips>
  <ScaleCrop>false</ScaleCrop>
  <HeadingPairs>
    <vt:vector size="6" baseType="variant">
      <vt:variant>
        <vt:lpstr>Fonts Used</vt:lpstr>
      </vt:variant>
      <vt:variant>
        <vt:i4>34</vt:i4>
      </vt:variant>
      <vt:variant>
        <vt:lpstr>Theme</vt:lpstr>
      </vt:variant>
      <vt:variant>
        <vt:i4>104</vt:i4>
      </vt:variant>
      <vt:variant>
        <vt:lpstr>Slide Titles</vt:lpstr>
      </vt:variant>
      <vt:variant>
        <vt:i4>309</vt:i4>
      </vt:variant>
    </vt:vector>
  </HeadingPairs>
  <TitlesOfParts>
    <vt:vector size="447" baseType="lpstr">
      <vt:lpstr>Aramis Italic</vt:lpstr>
      <vt:lpstr>Arial Bold</vt:lpstr>
      <vt:lpstr>Bizarro Regular</vt:lpstr>
      <vt:lpstr>Creampuff</vt:lpstr>
      <vt:lpstr>Galatia SIL Bold</vt:lpstr>
      <vt:lpstr>ＭＳ Ｐゴシック</vt:lpstr>
      <vt:lpstr>Osaka</vt:lpstr>
      <vt:lpstr>PerryGothic Regular</vt:lpstr>
      <vt:lpstr>SimSun</vt:lpstr>
      <vt:lpstr>SimSun</vt:lpstr>
      <vt:lpstr>Times</vt:lpstr>
      <vt:lpstr>ヒラギノ角ゴ Pro W3</vt:lpstr>
      <vt:lpstr>Arial</vt:lpstr>
      <vt:lpstr>Arial Black</vt:lpstr>
      <vt:lpstr>Arial Narrow</vt:lpstr>
      <vt:lpstr>Arial Narrow Bold</vt:lpstr>
      <vt:lpstr>Book Antiqua</vt:lpstr>
      <vt:lpstr>Calibri</vt:lpstr>
      <vt:lpstr>Comic Sans MS</vt:lpstr>
      <vt:lpstr>Copperplate Gothic Light</vt:lpstr>
      <vt:lpstr>Garamond</vt:lpstr>
      <vt:lpstr>Helvetica</vt:lpstr>
      <vt:lpstr>Helvetica Neue</vt:lpstr>
      <vt:lpstr>Impact</vt:lpstr>
      <vt:lpstr>Lucida Grande</vt:lpstr>
      <vt:lpstr>Lucida Sans</vt:lpstr>
      <vt:lpstr>Monotype Sorts</vt:lpstr>
      <vt:lpstr>Tahoma</vt:lpstr>
      <vt:lpstr>Tempus Sans ITC</vt:lpstr>
      <vt:lpstr>Times New Roman</vt:lpstr>
      <vt:lpstr>Trebuchet MS</vt:lpstr>
      <vt:lpstr>Wingdings</vt:lpstr>
      <vt:lpstr>Wingdings 2</vt:lpstr>
      <vt:lpstr>Wingdings 3</vt:lpstr>
      <vt:lpstr>Expedition</vt:lpstr>
      <vt:lpstr>Default Design</vt:lpstr>
      <vt:lpstr>Blank Presentation</vt:lpstr>
      <vt:lpstr>Bar Code</vt:lpstr>
      <vt:lpstr>Compass</vt:lpstr>
      <vt:lpstr>1_Expedition</vt:lpstr>
      <vt:lpstr>2_Expedition</vt:lpstr>
      <vt:lpstr>6_Expedition</vt:lpstr>
      <vt:lpstr>2_Default Design</vt:lpstr>
      <vt:lpstr>5_Expedition</vt:lpstr>
      <vt:lpstr>1_Blank Presentation</vt:lpstr>
      <vt:lpstr>2_Blank Presentation</vt:lpstr>
      <vt:lpstr>3_Blank Presentation</vt:lpstr>
      <vt:lpstr>Balance</vt:lpstr>
      <vt:lpstr>4_Blank Presentation</vt:lpstr>
      <vt:lpstr>5_Blank Presentation</vt:lpstr>
      <vt:lpstr>3_Default Design</vt:lpstr>
      <vt:lpstr>6_Blank Presentation</vt:lpstr>
      <vt:lpstr>Selling a Product or Service</vt:lpstr>
      <vt:lpstr>Brainstorming Session</vt:lpstr>
      <vt:lpstr>Stream</vt:lpstr>
      <vt:lpstr>Finance</vt:lpstr>
      <vt:lpstr>7_Blank Presentation</vt:lpstr>
      <vt:lpstr>4_Default Design</vt:lpstr>
      <vt:lpstr>1_Schmooze</vt:lpstr>
      <vt:lpstr>Orbit</vt:lpstr>
      <vt:lpstr>Beam</vt:lpstr>
      <vt:lpstr>13_Blank Presentation</vt:lpstr>
      <vt:lpstr>1_Radar</vt:lpstr>
      <vt:lpstr>1_Slit</vt:lpstr>
      <vt:lpstr>LaVerne</vt:lpstr>
      <vt:lpstr>Capsules</vt:lpstr>
      <vt:lpstr>8_Default Design</vt:lpstr>
      <vt:lpstr>14_Blank Presentation</vt:lpstr>
      <vt:lpstr>1_LaVerne</vt:lpstr>
      <vt:lpstr>Justice</vt:lpstr>
      <vt:lpstr>8_Expedition</vt:lpstr>
      <vt:lpstr>Business Plan</vt:lpstr>
      <vt:lpstr>1_Axis</vt:lpstr>
      <vt:lpstr>9_Blank Presentation</vt:lpstr>
      <vt:lpstr>Crumple</vt:lpstr>
      <vt:lpstr>15_Blank Presentation</vt:lpstr>
      <vt:lpstr>9_Expedition</vt:lpstr>
      <vt:lpstr>10_Default Design</vt:lpstr>
      <vt:lpstr>16_Blank Presentation</vt:lpstr>
      <vt:lpstr>2_Slit</vt:lpstr>
      <vt:lpstr>11_Default Design</vt:lpstr>
      <vt:lpstr>2_Radar</vt:lpstr>
      <vt:lpstr>12_Default Design</vt:lpstr>
      <vt:lpstr>Earth</vt:lpstr>
      <vt:lpstr>17_Blank Presentation</vt:lpstr>
      <vt:lpstr>Glare</vt:lpstr>
      <vt:lpstr>Apex</vt:lpstr>
      <vt:lpstr>1_Finance</vt:lpstr>
      <vt:lpstr>13_Default Design</vt:lpstr>
      <vt:lpstr>18_Blank Presentation</vt:lpstr>
      <vt:lpstr>10_Expedition</vt:lpstr>
      <vt:lpstr>11_Expedition</vt:lpstr>
      <vt:lpstr>14_Default Design</vt:lpstr>
      <vt:lpstr>19_Blank Presentation</vt:lpstr>
      <vt:lpstr>2_Gleam</vt:lpstr>
      <vt:lpstr>Contemporary</vt:lpstr>
      <vt:lpstr>Cascade</vt:lpstr>
      <vt:lpstr>25_Blank Presentation</vt:lpstr>
      <vt:lpstr>8_Blank Presentation</vt:lpstr>
      <vt:lpstr>10_Blank Presentation</vt:lpstr>
      <vt:lpstr>2_LaVerne</vt:lpstr>
      <vt:lpstr>11_Blank Presentation</vt:lpstr>
      <vt:lpstr>1_Earth</vt:lpstr>
      <vt:lpstr>5_Default Design</vt:lpstr>
      <vt:lpstr>6_Default Design</vt:lpstr>
      <vt:lpstr>12_Blank Presentation</vt:lpstr>
      <vt:lpstr>7_Default Design</vt:lpstr>
      <vt:lpstr>20_Blank Presentation</vt:lpstr>
      <vt:lpstr>12_Expedition</vt:lpstr>
      <vt:lpstr>21_Blank Presentation</vt:lpstr>
      <vt:lpstr>15_Default Design</vt:lpstr>
      <vt:lpstr>23_Blank Presentation</vt:lpstr>
      <vt:lpstr>Recommending A Strategy</vt:lpstr>
      <vt:lpstr>16_Default Design</vt:lpstr>
      <vt:lpstr>17_Default Design</vt:lpstr>
      <vt:lpstr>Schmooze</vt:lpstr>
      <vt:lpstr>24_Blank Presentation</vt:lpstr>
      <vt:lpstr>9_Default Design</vt:lpstr>
      <vt:lpstr>22_Blank Presentation</vt:lpstr>
      <vt:lpstr>26_Blank Presentation</vt:lpstr>
      <vt:lpstr>Strategic</vt:lpstr>
      <vt:lpstr>1_Default Design</vt:lpstr>
      <vt:lpstr>3_Expedition</vt:lpstr>
      <vt:lpstr>27_Blank Presentation</vt:lpstr>
      <vt:lpstr>49_Blank Presentation</vt:lpstr>
      <vt:lpstr>1_Office Theme</vt:lpstr>
      <vt:lpstr>7_Expedition</vt:lpstr>
      <vt:lpstr>2_Strategic</vt:lpstr>
      <vt:lpstr>50_Blank Presentation</vt:lpstr>
      <vt:lpstr>18_Default Design</vt:lpstr>
      <vt:lpstr>11_untitled 1</vt:lpstr>
      <vt:lpstr>28_Blank Presentation</vt:lpstr>
      <vt:lpstr>19_Default Design</vt:lpstr>
      <vt:lpstr>Notebook</vt:lpstr>
      <vt:lpstr>20_Default Design</vt:lpstr>
      <vt:lpstr>29_Blank Presentation</vt:lpstr>
      <vt:lpstr>3_LaVerne</vt:lpstr>
      <vt:lpstr>Curtain Call</vt:lpstr>
      <vt:lpstr>1 Corinthians 1–9</vt:lpstr>
      <vt:lpstr>Key Word</vt:lpstr>
      <vt:lpstr>Theme</vt:lpstr>
      <vt:lpstr>Key Verse</vt:lpstr>
      <vt:lpstr>Summary Statement</vt:lpstr>
      <vt:lpstr>Kingdom Statement</vt:lpstr>
      <vt:lpstr>Covenant</vt:lpstr>
      <vt:lpstr>Redemption</vt:lpstr>
      <vt:lpstr>Prophecy (Lord, Deity) </vt:lpstr>
      <vt:lpstr>1 Corinthians</vt:lpstr>
      <vt:lpstr>1 Corinthians</vt:lpstr>
      <vt:lpstr>Be Different </vt:lpstr>
      <vt:lpstr>Herd Mentality</vt:lpstr>
      <vt:lpstr>How should we be different from unbelievers?</vt:lpstr>
      <vt:lpstr>Corinth: Crossroads of Immorality</vt:lpstr>
      <vt:lpstr>Isthmus of Corinth</vt:lpstr>
      <vt:lpstr>How should we…</vt:lpstr>
      <vt:lpstr>Main Idea</vt:lpstr>
      <vt:lpstr>Sanctified (1:2) = “Set apart by God as His possession” </vt:lpstr>
      <vt:lpstr>Black</vt:lpstr>
      <vt:lpstr>What truth about church discipline impacted you most from your readings?</vt:lpstr>
      <vt:lpstr>NT Overview (Missionary + Key Words)</vt:lpstr>
      <vt:lpstr>NT Overview (Paul's Letters)</vt:lpstr>
      <vt:lpstr>What was the early church like?</vt:lpstr>
      <vt:lpstr>Worship in Catacombs</vt:lpstr>
      <vt:lpstr>Perpetua's Martyrdom (AD 203)</vt:lpstr>
      <vt:lpstr>What was the early church really like?</vt:lpstr>
      <vt:lpstr>Epistolary Form</vt:lpstr>
      <vt:lpstr>Epistolary Form</vt:lpstr>
      <vt:lpstr>Overview of the Chapters</vt:lpstr>
      <vt:lpstr>1 Corinthians</vt:lpstr>
      <vt:lpstr>The Wayward Local Church</vt:lpstr>
      <vt:lpstr>Key Word &amp; Verse</vt:lpstr>
      <vt:lpstr>Summary &amp; Application</vt:lpstr>
      <vt:lpstr>The Three Tenses of Salvation </vt:lpstr>
      <vt:lpstr>Authorship</vt:lpstr>
      <vt:lpstr>Circumstances</vt:lpstr>
      <vt:lpstr>Occasion</vt:lpstr>
      <vt:lpstr>1 Corinthians Characteristics</vt:lpstr>
      <vt:lpstr>Corinth: Crossroads of Immorality</vt:lpstr>
      <vt:lpstr>Isthmus of Corinth</vt:lpstr>
      <vt:lpstr>Diolkos at Corinth (First Century)</vt:lpstr>
      <vt:lpstr>Diolkos at Corinth (First Century)</vt:lpstr>
      <vt:lpstr>Diolkos at Corinth (First Century)</vt:lpstr>
      <vt:lpstr>Diolkos at Corinth (First Century)</vt:lpstr>
      <vt:lpstr>Canal at Corinth (built in 1893)</vt:lpstr>
      <vt:lpstr>Canal at Corinth (built in 1893)</vt:lpstr>
      <vt:lpstr>Canal at Corinth (built in 1893)</vt:lpstr>
      <vt:lpstr>Canal at Corinth</vt:lpstr>
      <vt:lpstr>Visiting Corinth</vt:lpstr>
      <vt:lpstr>Directions?</vt:lpstr>
      <vt:lpstr>Way Out</vt:lpstr>
      <vt:lpstr>Station Museum</vt:lpstr>
      <vt:lpstr>View of Acrocorinth from the City</vt:lpstr>
      <vt:lpstr>Immorality in All Seasons</vt:lpstr>
      <vt:lpstr>Temple of Aphrodite</vt:lpstr>
      <vt:lpstr>Temple of Aphrodite</vt:lpstr>
      <vt:lpstr>Meaningless Worship</vt:lpstr>
      <vt:lpstr>Characteristics of 1 Corinthians</vt:lpstr>
      <vt:lpstr>The Agora (Marketplace)</vt:lpstr>
      <vt:lpstr>The Bema at Corinth</vt:lpstr>
      <vt:lpstr>Outline of 1 Corinthians</vt:lpstr>
      <vt:lpstr>Be Different </vt:lpstr>
      <vt:lpstr>Herd Mentality</vt:lpstr>
      <vt:lpstr>Be Different</vt:lpstr>
      <vt:lpstr>Be different.</vt:lpstr>
      <vt:lpstr>Be Different</vt:lpstr>
      <vt:lpstr>“Different” in this book means better.</vt:lpstr>
      <vt:lpstr>How should we be different from unbelievers?</vt:lpstr>
      <vt:lpstr>Background</vt:lpstr>
      <vt:lpstr>God put the Corinthian believers in their dark city to shine as his light.</vt:lpstr>
      <vt:lpstr>Paul's 1st &amp; 2nd Missionary Journeys</vt:lpstr>
      <vt:lpstr>Circumstances</vt:lpstr>
      <vt:lpstr>Corinth: Crossroads of Immorality</vt:lpstr>
      <vt:lpstr>Isthmus of Corinth</vt:lpstr>
      <vt:lpstr>View of Acrocorinth from the City</vt:lpstr>
      <vt:lpstr>Immorality in All Seasons</vt:lpstr>
      <vt:lpstr>Temple of Aphrodite</vt:lpstr>
      <vt:lpstr>Temple of Aphrodite</vt:lpstr>
      <vt:lpstr>It takes courage not to do  what everyone else is doing</vt:lpstr>
      <vt:lpstr>How should we…</vt:lpstr>
      <vt:lpstr>1 Corinthians 1</vt:lpstr>
      <vt:lpstr>Key Word</vt:lpstr>
      <vt:lpstr>Sanctified (1:2) = “Set apart by God as His possession” </vt:lpstr>
      <vt:lpstr>Which church leader should we follow?</vt:lpstr>
      <vt:lpstr>Don't divide over favorite leaders  (1:10-17)</vt:lpstr>
      <vt:lpstr>Parties at Corinth</vt:lpstr>
      <vt:lpstr>Democrats win</vt:lpstr>
      <vt:lpstr>A Newspaper Slip…</vt:lpstr>
      <vt:lpstr>"In the minutes, should I record this as a 'vigorous theological discussion' or a 'serious ecclesiastical debate'?" </vt:lpstr>
      <vt:lpstr>Parties You Don't Want to Attend!</vt:lpstr>
      <vt:lpstr>Unity is based on the cross—not human leaders  (1:18–2:5)</vt:lpstr>
      <vt:lpstr>1 Corinthians 1:18-25</vt:lpstr>
      <vt:lpstr>Marriage Unity</vt:lpstr>
      <vt:lpstr>But what's the source of unity among God's people?</vt:lpstr>
      <vt:lpstr>Why does the cross seem like foolishness?</vt:lpstr>
      <vt:lpstr>What's the Difference?</vt:lpstr>
      <vt:lpstr>East Meets West</vt:lpstr>
      <vt:lpstr>Paul's Key Point of 1 Cor. 1:  Don't divide over leaders because the gospel is based on a crucified man. </vt:lpstr>
      <vt:lpstr>How can we put the cross first?</vt:lpstr>
      <vt:lpstr>1 Corinthians 2</vt:lpstr>
      <vt:lpstr>Philosophies at Athens</vt:lpstr>
      <vt:lpstr>Epicureans and Stoics at the Parthenon</vt:lpstr>
      <vt:lpstr>The Path to Unity: Focus on…</vt:lpstr>
      <vt:lpstr>I.  The gospel is God's secret message of wisdom that the world rejects (2:6-10).</vt:lpstr>
      <vt:lpstr>A.  Believers do speak wisdom--God's wisdom (2:6)</vt:lpstr>
      <vt:lpstr>Types of Wisdom</vt:lpstr>
      <vt:lpstr>Types of Wisdom</vt:lpstr>
      <vt:lpstr>B.C. by Johnny Hart</vt:lpstr>
      <vt:lpstr>Types of Wisdom</vt:lpstr>
      <vt:lpstr>Types of Wisdom</vt:lpstr>
      <vt:lpstr>Types of Wisdom</vt:lpstr>
      <vt:lpstr>Types of Wisdom</vt:lpstr>
      <vt:lpstr>B. Only believers understand  God's wisdom (2:7-10) </vt:lpstr>
      <vt:lpstr>II.  Only believers have God's wisdom because only believers have the Spirit  (2:11-16).</vt:lpstr>
      <vt:lpstr>Who sits in your chair?</vt:lpstr>
      <vt:lpstr>Types of People</vt:lpstr>
      <vt:lpstr>The Focal Point of the Text</vt:lpstr>
      <vt:lpstr>What does God's wisdom  look like?</vt:lpstr>
      <vt:lpstr>1 Corinthians 3</vt:lpstr>
      <vt:lpstr>Church Unity</vt:lpstr>
      <vt:lpstr>I.  Don't be carnal by following only your favorite leader (3:1-4)</vt:lpstr>
      <vt:lpstr>Types of People</vt:lpstr>
      <vt:lpstr>"Carnal" means "fleshly"</vt:lpstr>
      <vt:lpstr>Two Types of Carnality</vt:lpstr>
      <vt:lpstr>Fleshly Advice…</vt:lpstr>
      <vt:lpstr>"It's All About Me" = Blatant Carnality </vt:lpstr>
      <vt:lpstr>Carnality Selfishness</vt:lpstr>
      <vt:lpstr>From Egypt to Canaan</vt:lpstr>
      <vt:lpstr>II. See all blessings as from God—not leaders (3:5-23)</vt:lpstr>
      <vt:lpstr>A.  Leaders—like us all—are only instruments of God accountable to Him (3:5-15)</vt:lpstr>
      <vt:lpstr>A. Leaders—like us all—are only instruments of God accountable to Him (3:5-15)</vt:lpstr>
      <vt:lpstr>The Judgment Seat of Christ</vt:lpstr>
      <vt:lpstr>The Bema Still Exists</vt:lpstr>
      <vt:lpstr>Bema with Acrocorinth in Distance</vt:lpstr>
      <vt:lpstr>View from Acrocorinth</vt:lpstr>
      <vt:lpstr>The Main City Below</vt:lpstr>
      <vt:lpstr>The Corinthian Marketplace</vt:lpstr>
      <vt:lpstr>The Bema at Corinth</vt:lpstr>
      <vt:lpstr>Bema Close-up</vt:lpstr>
      <vt:lpstr>The Speaker or Judge Above</vt:lpstr>
      <vt:lpstr>The One Being Judged or Rewarded Stood Below</vt:lpstr>
      <vt:lpstr>Bema for Rewards</vt:lpstr>
      <vt:lpstr>Jesus Before Pilate</vt:lpstr>
      <vt:lpstr>Jesus Before Pilate</vt:lpstr>
      <vt:lpstr>The Bema is a Reward Seat</vt:lpstr>
      <vt:lpstr>"… the fire will test the quality of each man's work"  (1 Cor. 3:13)</vt:lpstr>
      <vt:lpstr>Lasting Building Materials (3:12a)</vt:lpstr>
      <vt:lpstr>Perishable Building Materials (3:12b)</vt:lpstr>
      <vt:lpstr>"saved as through fire…"  (3:15)</vt:lpstr>
      <vt:lpstr>B.  God deserves credit for our blessings, not any man (3:16-23).</vt:lpstr>
      <vt:lpstr>B. God deserves credit for our blessings, not any man  (3:16-23).</vt:lpstr>
      <vt:lpstr>1 Corinthians 3:16-17 (NIV)</vt:lpstr>
      <vt:lpstr>—Main Idea of 1 Cor. 3— Unity comes from seeing all blessings as from God—not from leaders </vt:lpstr>
      <vt:lpstr>Eternal Security in Corinth</vt:lpstr>
      <vt:lpstr>1 Corinthians 4</vt:lpstr>
      <vt:lpstr>1 Corinthians 4 Subject</vt:lpstr>
      <vt:lpstr>I.  Honor your leaders for their humility  (4:1-13)</vt:lpstr>
      <vt:lpstr>Humility (4:1-13):</vt:lpstr>
      <vt:lpstr>Three Major Pastoral Leadership Tasks of Elders</vt:lpstr>
      <vt:lpstr>Humility (4:1-13):</vt:lpstr>
      <vt:lpstr>II.  Respond to your elders' spiritual authority  (4:14-21)</vt:lpstr>
      <vt:lpstr>Fatherly Authority (4:14-21):</vt:lpstr>
      <vt:lpstr>Fatherly Authority (4:14-21):</vt:lpstr>
      <vt:lpstr>Fatherly Authority (4:14-21):</vt:lpstr>
      <vt:lpstr>– Paul's Key Point in 1 Cor. 4 –</vt:lpstr>
      <vt:lpstr>Respect Leaders</vt:lpstr>
      <vt:lpstr>Obey Leaders</vt:lpstr>
      <vt:lpstr>How should we…</vt:lpstr>
      <vt:lpstr>1 Corinthians 5</vt:lpstr>
      <vt:lpstr>How do we maintain purity in the church?</vt:lpstr>
      <vt:lpstr>Corinth: Crossroad of Immorality</vt:lpstr>
      <vt:lpstr>Isthmus of Corinth</vt:lpstr>
      <vt:lpstr>View of Acrocorinth from the City</vt:lpstr>
      <vt:lpstr>Temple of Aphrodite</vt:lpstr>
      <vt:lpstr>Temple of Aphrodite</vt:lpstr>
      <vt:lpstr>Immorality in All Seasons</vt:lpstr>
      <vt:lpstr>The Wayward Local Church</vt:lpstr>
      <vt:lpstr>I.  Humbly remove members living in sin (5:1-2).</vt:lpstr>
      <vt:lpstr>II. Discipline benefits the offender and the church (5:3-8)</vt:lpstr>
      <vt:lpstr>A. Discipline hands a believer over to Satan's dominion to end his hypocrisy  (5:3-5) </vt:lpstr>
      <vt:lpstr>B. Discipline maintains the purity of the body  (5:6-8)</vt:lpstr>
      <vt:lpstr>Yeast</vt:lpstr>
      <vt:lpstr>Passover's Past Significance (Exodus 12)</vt:lpstr>
      <vt:lpstr>The Passover Lamb</vt:lpstr>
      <vt:lpstr>"Burn All the Yeast!"</vt:lpstr>
      <vt:lpstr>Feast of Unleavened Bread</vt:lpstr>
      <vt:lpstr>III.  Association with immoral people depends on whether or not they are Christians  (5:9-13).</vt:lpstr>
      <vt:lpstr>A. We can associate with an immoral unbeliever (5:9-10).</vt:lpstr>
      <vt:lpstr>What sins are "bad enough" for church discipline?</vt:lpstr>
      <vt:lpstr>C. The church must remove immoral Christians (5:12-13)</vt:lpstr>
      <vt:lpstr>How to Treat One Under Discipline</vt:lpstr>
      <vt:lpstr>The Focus of 1 Cor. 5</vt:lpstr>
      <vt:lpstr>How can we keep this church pure?</vt:lpstr>
      <vt:lpstr>1 Corinthians 6</vt:lpstr>
      <vt:lpstr>Conflicts among Christians are family matters––not for unbelievers to solve (6:1)</vt:lpstr>
      <vt:lpstr>I. We are more competent than unbelievers to solve Christian disputes  (6:2-6, 9-11)</vt:lpstr>
      <vt:lpstr>"Do you not know that saints will judge the world?" (6:2a)</vt:lpstr>
      <vt:lpstr>The Rule of Christ</vt:lpstr>
      <vt:lpstr>Our Future (Rev. 19–20)</vt:lpstr>
      <vt:lpstr>Revelation 20:4 (NAU)</vt:lpstr>
      <vt:lpstr>II. It is better to suffer personal loss than for the whole church lose its witness  (6:7-8)</vt:lpstr>
      <vt:lpstr>"You are the light of the world…"</vt:lpstr>
      <vt:lpstr>How to win by losing</vt:lpstr>
      <vt:lpstr>Disputes between believers must be solved by believers  (Main Idea of 1 Cor. 6)</vt:lpstr>
      <vt:lpstr>Church Covenant</vt:lpstr>
      <vt:lpstr>"Do you not know that your body is a temple of the Holy Spirit, who is in you, whom you have received from God? You are not your own;  20 you were bought at a price. Therefore honor God with your body"  (1 Cor 6:19-20 NIV).</vt:lpstr>
      <vt:lpstr>The Spirit indwelling is God’s new work!</vt:lpstr>
      <vt:lpstr>How should we…</vt:lpstr>
      <vt:lpstr>1 Corinthians 7</vt:lpstr>
      <vt:lpstr>STRAIGHT TALK ON CONTENTMENT</vt:lpstr>
      <vt:lpstr>Black</vt:lpstr>
      <vt:lpstr>"You never know true happiness until you're married…"</vt:lpstr>
      <vt:lpstr>Are you content?</vt:lpstr>
      <vt:lpstr>Why should you be content with your…?</vt:lpstr>
      <vt:lpstr>The Wayward Local Church</vt:lpstr>
      <vt:lpstr>1 Corinthians 7 Overview</vt:lpstr>
      <vt:lpstr>I. Those married can have their sexual needs legitimately met (7:1-7)</vt:lpstr>
      <vt:lpstr>II.  Widowers and widows can remarry if they have unmet sexual needs (7:8-9)</vt:lpstr>
      <vt:lpstr>Dr. Walter McConnell</vt:lpstr>
      <vt:lpstr>Walter &amp; Claire McConnell</vt:lpstr>
      <vt:lpstr>Black</vt:lpstr>
      <vt:lpstr>III. Divorcees should remain unmarried to enable reconciliation with their spouse (7:10-11)</vt:lpstr>
      <vt:lpstr>Four Views…</vt:lpstr>
      <vt:lpstr>IV. Those in mixed marriages should stay married to be a godly influence in the family (7:12-16)</vt:lpstr>
      <vt:lpstr>V. All of Us:  Be content with your body and job (7:17-24)</vt:lpstr>
      <vt:lpstr>Body Contentment (7:17-19)</vt:lpstr>
      <vt:lpstr>Be content with your low socio-economic position (7:20-23)</vt:lpstr>
      <vt:lpstr>Four Roman Social Classes</vt:lpstr>
      <vt:lpstr>PowerPoint Presentation</vt:lpstr>
      <vt:lpstr>Advantages</vt:lpstr>
      <vt:lpstr>Contentment</vt:lpstr>
      <vt:lpstr>Why Stay…</vt:lpstr>
      <vt:lpstr>Third Missionary Journey Map</vt:lpstr>
      <vt:lpstr>1 Corinthians 7 Overview</vt:lpstr>
      <vt:lpstr>I.  Singleness has its advantages (7:28b-35).</vt:lpstr>
      <vt:lpstr>A.  Trials: Singles have fewer troubles than married folks (7:28b).</vt:lpstr>
      <vt:lpstr>Cattleman's Stress Test</vt:lpstr>
      <vt:lpstr>The Stress Scale</vt:lpstr>
      <vt:lpstr>Stress Ball</vt:lpstr>
      <vt:lpstr>B.  Time: Singles have more time to invest in eternal matters  (7:29-31).</vt:lpstr>
      <vt:lpstr>Women on SBC Faculty</vt:lpstr>
      <vt:lpstr>Children's Authors</vt:lpstr>
      <vt:lpstr>Other Singles</vt:lpstr>
      <vt:lpstr>C.  Distractions: Singles can serve God in ways that those married can't  (7:32-35).</vt:lpstr>
      <vt:lpstr>The Crossroads (1981-83)</vt:lpstr>
      <vt:lpstr>Crossroads Ministry</vt:lpstr>
      <vt:lpstr>China, 1981</vt:lpstr>
      <vt:lpstr>Susan &amp; Me, 1982</vt:lpstr>
      <vt:lpstr>Marriage still isn't prohibited (7:36-40).</vt:lpstr>
      <vt:lpstr>A. Singles should get married if sexual temptation is too strong (7:36-38).</vt:lpstr>
      <vt:lpstr>B. Widows can remarry too (7:39-40).</vt:lpstr>
      <vt:lpstr>Single parenting ain't for sissies</vt:lpstr>
      <vt:lpstr>Main Idea of 1 Cor. 7:25-40</vt:lpstr>
      <vt:lpstr>What about Singles?</vt:lpstr>
      <vt:lpstr>Harriet Hartbyrne</vt:lpstr>
      <vt:lpstr>What about Couples?</vt:lpstr>
      <vt:lpstr>Key NT Singles</vt:lpstr>
      <vt:lpstr>Luci Swindoll</vt:lpstr>
      <vt:lpstr>1 Corinthians 8</vt:lpstr>
      <vt:lpstr>Where Convictions Come From…</vt:lpstr>
      <vt:lpstr>Things wrong at Corinth</vt:lpstr>
      <vt:lpstr>Where Convictions Come From…</vt:lpstr>
      <vt:lpstr>Black &amp; White</vt:lpstr>
      <vt:lpstr>Gray Areas</vt:lpstr>
      <vt:lpstr>Gray Area Examples</vt:lpstr>
      <vt:lpstr>Gray Area Examples</vt:lpstr>
      <vt:lpstr>Gray Area Examples</vt:lpstr>
      <vt:lpstr>Christians in Corinth</vt:lpstr>
      <vt:lpstr>Should we change our behavior based on someone else's conscience?</vt:lpstr>
      <vt:lpstr>Why should we give up our rights in gray matters?</vt:lpstr>
      <vt:lpstr>I. Show love more than knowledge (1 Cor 8:1-3).</vt:lpstr>
      <vt:lpstr>Meat &amp; the Marketplace (1 Cor 8)</vt:lpstr>
      <vt:lpstr>Love</vt:lpstr>
      <vt:lpstr>Black</vt:lpstr>
      <vt:lpstr>II. Protect the conscience of weak believers  (1 Cor 8:4-8).</vt:lpstr>
      <vt:lpstr>III. Give up your rights permanently if they hurt a weaker brother  (1 Cor. 8:9-13).</vt:lpstr>
      <vt:lpstr>Bad things happen if you insist on your rights in gray matters  (8:10-12).</vt:lpstr>
      <vt:lpstr>Chapter 8 Big Idea</vt:lpstr>
      <vt:lpstr>Use your brain</vt:lpstr>
      <vt:lpstr>1 Corinthians 9</vt:lpstr>
      <vt:lpstr>How to Discern a Gray Area</vt:lpstr>
      <vt:lpstr>How to Handle Gray Areas in Yourself</vt:lpstr>
      <vt:lpstr>How to Handle Gray Areas in the Church</vt:lpstr>
      <vt:lpstr>Gray Area Case Study</vt:lpstr>
      <vt:lpstr>1 Corinthians 8–10</vt:lpstr>
      <vt:lpstr>Should we follow someone else's conscience?</vt:lpstr>
      <vt:lpstr>Why should we give up our rights in gray matters?</vt:lpstr>
      <vt:lpstr>Vegeta-bull</vt:lpstr>
      <vt:lpstr>1 Corinthians 8–10</vt:lpstr>
      <vt:lpstr>Do those serving Christ have rights?</vt:lpstr>
      <vt:lpstr>I. Servants of Christ have rights (1 Cor 9:1-14).</vt:lpstr>
      <vt:lpstr>How Greek and Roman Philosophers and Religious Teachers Were Paid in Paul's Day </vt:lpstr>
      <vt:lpstr>How did Paul support himself?</vt:lpstr>
      <vt:lpstr>2 Corinthians 11:7-8 NLT</vt:lpstr>
      <vt:lpstr>Shepherd</vt:lpstr>
      <vt:lpstr>Don't muzzle the ox</vt:lpstr>
      <vt:lpstr>Food for Priests</vt:lpstr>
      <vt:lpstr>II. Give up any right that hinders the gospel (1 Cor 9:15-27).</vt:lpstr>
      <vt:lpstr>Give up your rights  to help others  mature in Christ   (Main Idea of  1 Corinthians 9)</vt:lpstr>
      <vt:lpstr>Herd Mentality</vt:lpstr>
      <vt:lpstr>How should we be different from unbelievers?</vt:lpstr>
      <vt:lpstr>How should we…</vt:lpstr>
      <vt:lpstr>Main Idea</vt:lpstr>
      <vt:lpstr>Sanctified = “Set apart by God as His possession” </vt:lpstr>
      <vt:lpstr>Black</vt:lpstr>
      <vt:lpstr>NT Preaching  •  BibleStudyDownloads.org</vt:lpstr>
      <vt:lpstr>Black</vt:lpstr>
      <vt:lpstr>NT Survey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375</cp:revision>
  <dcterms:created xsi:type="dcterms:W3CDTF">2009-03-02T11:31:42Z</dcterms:created>
  <dcterms:modified xsi:type="dcterms:W3CDTF">2026-02-26T14:18:29Z</dcterms:modified>
</cp:coreProperties>
</file>