
<file path=[Content_Types].xml><?xml version="1.0" encoding="utf-8"?>
<Types xmlns="http://schemas.openxmlformats.org/package/2006/content-types">
  <Default Extension="bin" ContentType="audio/unknown"/>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theme/theme10.xml" ContentType="application/vnd.openxmlformats-officedocument.theme+xml"/>
  <Override PartName="/ppt/slideLayouts/slideLayout51.xml" ContentType="application/vnd.openxmlformats-officedocument.presentationml.slideLayout+xml"/>
  <Override PartName="/ppt/theme/theme11.xml" ContentType="application/vnd.openxmlformats-officedocument.theme+xml"/>
  <Override PartName="/ppt/slideLayouts/slideLayout52.xml" ContentType="application/vnd.openxmlformats-officedocument.presentationml.slideLayout+xml"/>
  <Override PartName="/ppt/theme/theme1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theme/theme15.xml" ContentType="application/vnd.openxmlformats-officedocument.theme+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theme/theme17.xml" ContentType="application/vnd.openxmlformats-officedocument.theme+xml"/>
  <Override PartName="/ppt/slideLayouts/slideLayout59.xml" ContentType="application/vnd.openxmlformats-officedocument.presentationml.slideLayout+xml"/>
  <Override PartName="/ppt/theme/theme18.xml" ContentType="application/vnd.openxmlformats-officedocument.theme+xml"/>
  <Override PartName="/ppt/slideLayouts/slideLayout60.xml" ContentType="application/vnd.openxmlformats-officedocument.presentationml.slideLayout+xml"/>
  <Override PartName="/ppt/theme/theme19.xml" ContentType="application/vnd.openxmlformats-officedocument.theme+xml"/>
  <Override PartName="/ppt/slideLayouts/slideLayout61.xml" ContentType="application/vnd.openxmlformats-officedocument.presentationml.slideLayout+xml"/>
  <Override PartName="/ppt/theme/theme20.xml" ContentType="application/vnd.openxmlformats-officedocument.theme+xml"/>
  <Override PartName="/ppt/slideLayouts/slideLayout62.xml" ContentType="application/vnd.openxmlformats-officedocument.presentationml.slideLayout+xml"/>
  <Override PartName="/ppt/theme/theme21.xml" ContentType="application/vnd.openxmlformats-officedocument.theme+xml"/>
  <Override PartName="/ppt/slideLayouts/slideLayout63.xml" ContentType="application/vnd.openxmlformats-officedocument.presentationml.slideLayout+xml"/>
  <Override PartName="/ppt/theme/theme22.xml" ContentType="application/vnd.openxmlformats-officedocument.theme+xml"/>
  <Override PartName="/ppt/slideLayouts/slideLayout64.xml" ContentType="application/vnd.openxmlformats-officedocument.presentationml.slideLayout+xml"/>
  <Override PartName="/ppt/theme/theme2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4.xml" ContentType="application/vnd.openxmlformats-officedocument.theme+xml"/>
  <Override PartName="/ppt/slideLayouts/slideLayout67.xml" ContentType="application/vnd.openxmlformats-officedocument.presentationml.slideLayout+xml"/>
  <Override PartName="/ppt/theme/theme25.xml" ContentType="application/vnd.openxmlformats-officedocument.theme+xml"/>
  <Override PartName="/ppt/slideLayouts/slideLayout68.xml" ContentType="application/vnd.openxmlformats-officedocument.presentationml.slideLayout+xml"/>
  <Override PartName="/ppt/theme/theme26.xml" ContentType="application/vnd.openxmlformats-officedocument.theme+xml"/>
  <Override PartName="/ppt/slideLayouts/slideLayout69.xml" ContentType="application/vnd.openxmlformats-officedocument.presentationml.slideLayout+xml"/>
  <Override PartName="/ppt/theme/theme2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3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3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3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3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3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3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3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3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4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4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4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43.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44.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45.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46.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47.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48.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49.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5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5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5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5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5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5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5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5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5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5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6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6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62.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6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6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theme/theme65.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theme/theme66.xml" ContentType="application/vnd.openxmlformats-officedocument.theme+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theme/theme67.xml" ContentType="application/vnd.openxmlformats-officedocument.theme+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theme/theme68.xml" ContentType="application/vnd.openxmlformats-officedocument.theme+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6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70.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71.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72.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theme/theme73.xml" ContentType="application/vnd.openxmlformats-officedocument.theme+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theme/theme74.xml" ContentType="application/vnd.openxmlformats-officedocument.theme+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theme/theme75.xml" ContentType="application/vnd.openxmlformats-officedocument.theme+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theme/theme76.xml" ContentType="application/vnd.openxmlformats-officedocument.theme+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theme/theme77.xml" ContentType="application/vnd.openxmlformats-officedocument.theme+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theme/theme78.xml" ContentType="application/vnd.openxmlformats-officedocument.theme+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theme/theme79.xml" ContentType="application/vnd.openxmlformats-officedocument.theme+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80.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81.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82.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83.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84.xml" ContentType="application/vnd.openxmlformats-officedocument.theme+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85.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86.xml" ContentType="application/vnd.openxmlformats-officedocument.theme+xml"/>
  <Override PartName="/ppt/slideLayouts/slideLayout719.xml" ContentType="application/vnd.openxmlformats-officedocument.presentationml.slideLayout+xml"/>
  <Override PartName="/ppt/theme/theme87.xml" ContentType="application/vnd.openxmlformats-officedocument.theme+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88.xml" ContentType="application/vnd.openxmlformats-officedocument.theme+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89.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90.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theme/theme91.xml" ContentType="application/vnd.openxmlformats-officedocument.theme+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92.xml" ContentType="application/vnd.openxmlformats-officedocument.theme+xml"/>
  <Override PartName="/ppt/slideLayouts/slideLayout777.xml" ContentType="application/vnd.openxmlformats-officedocument.presentationml.slideLayout+xml"/>
  <Override PartName="/ppt/theme/theme93.xml" ContentType="application/vnd.openxmlformats-officedocument.theme+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theme/theme94.xml" ContentType="application/vnd.openxmlformats-officedocument.theme+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theme/theme95.xml" ContentType="application/vnd.openxmlformats-officedocument.theme+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theme/theme96.xml" ContentType="application/vnd.openxmlformats-officedocument.theme+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theme/theme97.xml" ContentType="application/vnd.openxmlformats-officedocument.theme+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theme/theme98.xml" ContentType="application/vnd.openxmlformats-officedocument.theme+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theme/theme99.xml" ContentType="application/vnd.openxmlformats-officedocument.theme+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theme/theme100.xml" ContentType="application/vnd.openxmlformats-officedocument.theme+xml"/>
  <Override PartName="/ppt/theme/theme10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heme/themeOverride3.xml" ContentType="application/vnd.openxmlformats-officedocument.themeOverr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heme/themeOverride4.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theme/themeOverride5.xml" ContentType="application/vnd.openxmlformats-officedocument.themeOverr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3653" r:id="rId3"/>
    <p:sldMasterId id="2147483656" r:id="rId4"/>
    <p:sldMasterId id="2147483825" r:id="rId5"/>
    <p:sldMasterId id="2147483883" r:id="rId6"/>
    <p:sldMasterId id="2147483885" r:id="rId7"/>
    <p:sldMasterId id="2147483955" r:id="rId8"/>
    <p:sldMasterId id="2147483957" r:id="rId9"/>
    <p:sldMasterId id="2147484152" r:id="rId10"/>
    <p:sldMasterId id="2147484220" r:id="rId11"/>
    <p:sldMasterId id="2147484222" r:id="rId12"/>
    <p:sldMasterId id="2147484224" r:id="rId13"/>
    <p:sldMasterId id="2147484227" r:id="rId14"/>
    <p:sldMasterId id="2147484229" r:id="rId15"/>
    <p:sldMasterId id="2147484231" r:id="rId16"/>
    <p:sldMasterId id="2147484233" r:id="rId17"/>
    <p:sldMasterId id="2147484235" r:id="rId18"/>
    <p:sldMasterId id="2147484242" r:id="rId19"/>
    <p:sldMasterId id="2147484244" r:id="rId20"/>
    <p:sldMasterId id="2147484246" r:id="rId21"/>
    <p:sldMasterId id="2147484248" r:id="rId22"/>
    <p:sldMasterId id="2147484250" r:id="rId23"/>
    <p:sldMasterId id="2147484252" r:id="rId24"/>
    <p:sldMasterId id="2147484254" r:id="rId25"/>
    <p:sldMasterId id="2147484257" r:id="rId26"/>
    <p:sldMasterId id="2147484259" r:id="rId27"/>
    <p:sldMasterId id="2147485060" r:id="rId28"/>
    <p:sldMasterId id="2147485072" r:id="rId29"/>
    <p:sldMasterId id="2147485084" r:id="rId30"/>
    <p:sldMasterId id="2147485096" r:id="rId31"/>
    <p:sldMasterId id="2147485108" r:id="rId32"/>
    <p:sldMasterId id="2147485120" r:id="rId33"/>
    <p:sldMasterId id="2147485132" r:id="rId34"/>
    <p:sldMasterId id="2147485144" r:id="rId35"/>
    <p:sldMasterId id="2147485156" r:id="rId36"/>
    <p:sldMasterId id="2147485168" r:id="rId37"/>
    <p:sldMasterId id="2147485180" r:id="rId38"/>
    <p:sldMasterId id="2147485192" r:id="rId39"/>
    <p:sldMasterId id="2147485204" r:id="rId40"/>
    <p:sldMasterId id="2147485216" r:id="rId41"/>
    <p:sldMasterId id="2147485253" r:id="rId42"/>
    <p:sldMasterId id="2147485265" r:id="rId43"/>
    <p:sldMasterId id="2147485277" r:id="rId44"/>
    <p:sldMasterId id="2147485289" r:id="rId45"/>
    <p:sldMasterId id="2147485301" r:id="rId46"/>
    <p:sldMasterId id="2147485313" r:id="rId47"/>
    <p:sldMasterId id="2147485325" r:id="rId48"/>
    <p:sldMasterId id="2147485337" r:id="rId49"/>
    <p:sldMasterId id="2147485349" r:id="rId50"/>
    <p:sldMasterId id="2147485361" r:id="rId51"/>
    <p:sldMasterId id="2147485373" r:id="rId52"/>
    <p:sldMasterId id="2147485385" r:id="rId53"/>
    <p:sldMasterId id="2147485396" r:id="rId54"/>
    <p:sldMasterId id="2147485408" r:id="rId55"/>
    <p:sldMasterId id="2147485420" r:id="rId56"/>
    <p:sldMasterId id="2147485432" r:id="rId57"/>
    <p:sldMasterId id="2147485456" r:id="rId58"/>
    <p:sldMasterId id="2147485468" r:id="rId59"/>
    <p:sldMasterId id="2147485480" r:id="rId60"/>
    <p:sldMasterId id="2147485492" r:id="rId61"/>
    <p:sldMasterId id="2147485504" r:id="rId62"/>
    <p:sldMasterId id="2147485841" r:id="rId63"/>
    <p:sldMasterId id="2147485854" r:id="rId64"/>
    <p:sldMasterId id="2147485866" r:id="rId65"/>
    <p:sldMasterId id="2147485878" r:id="rId66"/>
    <p:sldMasterId id="2147485890" r:id="rId67"/>
    <p:sldMasterId id="2147485902" r:id="rId68"/>
    <p:sldMasterId id="2147485914" r:id="rId69"/>
    <p:sldMasterId id="2147485926" r:id="rId70"/>
    <p:sldMasterId id="2147485938" r:id="rId71"/>
    <p:sldMasterId id="2147485950" r:id="rId72"/>
    <p:sldMasterId id="2147485962" r:id="rId73"/>
    <p:sldMasterId id="2147485974" r:id="rId74"/>
    <p:sldMasterId id="2147485986" r:id="rId75"/>
    <p:sldMasterId id="2147485998" r:id="rId76"/>
    <p:sldMasterId id="2147486035" r:id="rId77"/>
    <p:sldMasterId id="2147486047" r:id="rId78"/>
    <p:sldMasterId id="2147486059" r:id="rId79"/>
    <p:sldMasterId id="2147486071" r:id="rId80"/>
    <p:sldMasterId id="2147486083" r:id="rId81"/>
    <p:sldMasterId id="2147486095" r:id="rId82"/>
    <p:sldMasterId id="2147486107" r:id="rId83"/>
    <p:sldMasterId id="2147486119" r:id="rId84"/>
    <p:sldMasterId id="2147486131" r:id="rId85"/>
    <p:sldMasterId id="2147486143" r:id="rId86"/>
    <p:sldMasterId id="2147486155" r:id="rId87"/>
    <p:sldMasterId id="2147486157" r:id="rId88"/>
    <p:sldMasterId id="2147486169" r:id="rId89"/>
    <p:sldMasterId id="2147486181" r:id="rId90"/>
    <p:sldMasterId id="2147486193" r:id="rId91"/>
    <p:sldMasterId id="2147486219" r:id="rId92"/>
    <p:sldMasterId id="2147486231" r:id="rId93"/>
    <p:sldMasterId id="2147486233" r:id="rId94"/>
    <p:sldMasterId id="2147486245" r:id="rId95"/>
    <p:sldMasterId id="2147486259" r:id="rId96"/>
    <p:sldMasterId id="2147486272" r:id="rId97"/>
    <p:sldMasterId id="2147486285" r:id="rId98"/>
    <p:sldMasterId id="2147486297" r:id="rId99"/>
    <p:sldMasterId id="2147486309" r:id="rId100"/>
  </p:sldMasterIdLst>
  <p:notesMasterIdLst>
    <p:notesMasterId r:id="rId405"/>
  </p:notesMasterIdLst>
  <p:sldIdLst>
    <p:sldId id="4066" r:id="rId101"/>
    <p:sldId id="1075" r:id="rId102"/>
    <p:sldId id="1141" r:id="rId103"/>
    <p:sldId id="1076" r:id="rId104"/>
    <p:sldId id="542" r:id="rId105"/>
    <p:sldId id="1078" r:id="rId106"/>
    <p:sldId id="1079" r:id="rId107"/>
    <p:sldId id="4057" r:id="rId108"/>
    <p:sldId id="1081" r:id="rId109"/>
    <p:sldId id="1082" r:id="rId110"/>
    <p:sldId id="1083" r:id="rId111"/>
    <p:sldId id="1170" r:id="rId112"/>
    <p:sldId id="1184" r:id="rId113"/>
    <p:sldId id="1181" r:id="rId114"/>
    <p:sldId id="1174" r:id="rId115"/>
    <p:sldId id="1175" r:id="rId116"/>
    <p:sldId id="1182" r:id="rId117"/>
    <p:sldId id="1176" r:id="rId118"/>
    <p:sldId id="1189" r:id="rId119"/>
    <p:sldId id="1156" r:id="rId120"/>
    <p:sldId id="1084" r:id="rId121"/>
    <p:sldId id="348" r:id="rId122"/>
    <p:sldId id="342" r:id="rId123"/>
    <p:sldId id="302" r:id="rId124"/>
    <p:sldId id="303" r:id="rId125"/>
    <p:sldId id="304" r:id="rId126"/>
    <p:sldId id="305" r:id="rId127"/>
    <p:sldId id="4097" r:id="rId128"/>
    <p:sldId id="4098" r:id="rId129"/>
    <p:sldId id="306" r:id="rId130"/>
    <p:sldId id="346" r:id="rId131"/>
    <p:sldId id="1059" r:id="rId132"/>
    <p:sldId id="260" r:id="rId133"/>
    <p:sldId id="261" r:id="rId134"/>
    <p:sldId id="1006" r:id="rId135"/>
    <p:sldId id="262" r:id="rId136"/>
    <p:sldId id="264" r:id="rId137"/>
    <p:sldId id="337" r:id="rId138"/>
    <p:sldId id="258" r:id="rId139"/>
    <p:sldId id="548" r:id="rId140"/>
    <p:sldId id="1033" r:id="rId141"/>
    <p:sldId id="4062" r:id="rId142"/>
    <p:sldId id="4063" r:id="rId143"/>
    <p:sldId id="4064" r:id="rId144"/>
    <p:sldId id="4065" r:id="rId145"/>
    <p:sldId id="1070" r:id="rId146"/>
    <p:sldId id="1072" r:id="rId147"/>
    <p:sldId id="1071" r:id="rId148"/>
    <p:sldId id="1073" r:id="rId149"/>
    <p:sldId id="1195" r:id="rId150"/>
    <p:sldId id="1196" r:id="rId151"/>
    <p:sldId id="1197" r:id="rId152"/>
    <p:sldId id="1198" r:id="rId153"/>
    <p:sldId id="1064" r:id="rId154"/>
    <p:sldId id="1065" r:id="rId155"/>
    <p:sldId id="1066" r:id="rId156"/>
    <p:sldId id="1067" r:id="rId157"/>
    <p:sldId id="1007" r:id="rId158"/>
    <p:sldId id="547" r:id="rId159"/>
    <p:sldId id="312" r:id="rId160"/>
    <p:sldId id="327" r:id="rId161"/>
    <p:sldId id="338" r:id="rId162"/>
    <p:sldId id="435" r:id="rId163"/>
    <p:sldId id="1165" r:id="rId164"/>
    <p:sldId id="1167" r:id="rId165"/>
    <p:sldId id="1166" r:id="rId166"/>
    <p:sldId id="433" r:id="rId167"/>
    <p:sldId id="1148" r:id="rId168"/>
    <p:sldId id="1180" r:id="rId169"/>
    <p:sldId id="1142" r:id="rId170"/>
    <p:sldId id="1146" r:id="rId171"/>
    <p:sldId id="1061" r:id="rId172"/>
    <p:sldId id="297" r:id="rId173"/>
    <p:sldId id="1157" r:id="rId174"/>
    <p:sldId id="1158" r:id="rId175"/>
    <p:sldId id="1159" r:id="rId176"/>
    <p:sldId id="1160" r:id="rId177"/>
    <p:sldId id="1161" r:id="rId178"/>
    <p:sldId id="1162" r:id="rId179"/>
    <p:sldId id="1144" r:id="rId180"/>
    <p:sldId id="1183" r:id="rId181"/>
    <p:sldId id="358" r:id="rId182"/>
    <p:sldId id="1190" r:id="rId183"/>
    <p:sldId id="1173" r:id="rId184"/>
    <p:sldId id="366" r:id="rId185"/>
    <p:sldId id="1010" r:id="rId186"/>
    <p:sldId id="1009" r:id="rId187"/>
    <p:sldId id="370" r:id="rId188"/>
    <p:sldId id="372" r:id="rId189"/>
    <p:sldId id="373" r:id="rId190"/>
    <p:sldId id="374" r:id="rId191"/>
    <p:sldId id="1012" r:id="rId192"/>
    <p:sldId id="1011" r:id="rId193"/>
    <p:sldId id="375" r:id="rId194"/>
    <p:sldId id="376" r:id="rId195"/>
    <p:sldId id="377" r:id="rId196"/>
    <p:sldId id="378" r:id="rId197"/>
    <p:sldId id="1013" r:id="rId198"/>
    <p:sldId id="381" r:id="rId199"/>
    <p:sldId id="380" r:id="rId200"/>
    <p:sldId id="359" r:id="rId201"/>
    <p:sldId id="335" r:id="rId202"/>
    <p:sldId id="336" r:id="rId203"/>
    <p:sldId id="1014" r:id="rId204"/>
    <p:sldId id="610" r:id="rId205"/>
    <p:sldId id="1060" r:id="rId206"/>
    <p:sldId id="616" r:id="rId207"/>
    <p:sldId id="617" r:id="rId208"/>
    <p:sldId id="618" r:id="rId209"/>
    <p:sldId id="619" r:id="rId210"/>
    <p:sldId id="620" r:id="rId211"/>
    <p:sldId id="621" r:id="rId212"/>
    <p:sldId id="622" r:id="rId213"/>
    <p:sldId id="623" r:id="rId214"/>
    <p:sldId id="1015" r:id="rId215"/>
    <p:sldId id="629" r:id="rId216"/>
    <p:sldId id="1016" r:id="rId217"/>
    <p:sldId id="633" r:id="rId218"/>
    <p:sldId id="1191" r:id="rId219"/>
    <p:sldId id="361" r:id="rId220"/>
    <p:sldId id="635" r:id="rId221"/>
    <p:sldId id="636" r:id="rId222"/>
    <p:sldId id="1017" r:id="rId223"/>
    <p:sldId id="640" r:id="rId224"/>
    <p:sldId id="641" r:id="rId225"/>
    <p:sldId id="642" r:id="rId226"/>
    <p:sldId id="644" r:id="rId227"/>
    <p:sldId id="645" r:id="rId228"/>
    <p:sldId id="646" r:id="rId229"/>
    <p:sldId id="647" r:id="rId230"/>
    <p:sldId id="648" r:id="rId231"/>
    <p:sldId id="649" r:id="rId232"/>
    <p:sldId id="650" r:id="rId233"/>
    <p:sldId id="651" r:id="rId234"/>
    <p:sldId id="652" r:id="rId235"/>
    <p:sldId id="653" r:id="rId236"/>
    <p:sldId id="654" r:id="rId237"/>
    <p:sldId id="655" r:id="rId238"/>
    <p:sldId id="656" r:id="rId239"/>
    <p:sldId id="657" r:id="rId240"/>
    <p:sldId id="1018" r:id="rId241"/>
    <p:sldId id="659" r:id="rId242"/>
    <p:sldId id="660" r:id="rId243"/>
    <p:sldId id="661" r:id="rId244"/>
    <p:sldId id="662" r:id="rId245"/>
    <p:sldId id="663" r:id="rId246"/>
    <p:sldId id="1019" r:id="rId247"/>
    <p:sldId id="1021" r:id="rId248"/>
    <p:sldId id="1020" r:id="rId249"/>
    <p:sldId id="664" r:id="rId250"/>
    <p:sldId id="665" r:id="rId251"/>
    <p:sldId id="4793" r:id="rId252"/>
    <p:sldId id="666" r:id="rId253"/>
    <p:sldId id="289" r:id="rId254"/>
    <p:sldId id="362" r:id="rId255"/>
    <p:sldId id="667" r:id="rId256"/>
    <p:sldId id="1031" r:id="rId257"/>
    <p:sldId id="670" r:id="rId258"/>
    <p:sldId id="672" r:id="rId259"/>
    <p:sldId id="693" r:id="rId260"/>
    <p:sldId id="1032" r:id="rId261"/>
    <p:sldId id="1023" r:id="rId262"/>
    <p:sldId id="1024" r:id="rId263"/>
    <p:sldId id="1027" r:id="rId264"/>
    <p:sldId id="1028" r:id="rId265"/>
    <p:sldId id="1029" r:id="rId266"/>
    <p:sldId id="1030" r:id="rId267"/>
    <p:sldId id="1185" r:id="rId268"/>
    <p:sldId id="363" r:id="rId269"/>
    <p:sldId id="1192" r:id="rId270"/>
    <p:sldId id="702" r:id="rId271"/>
    <p:sldId id="703" r:id="rId272"/>
    <p:sldId id="704" r:id="rId273"/>
    <p:sldId id="705" r:id="rId274"/>
    <p:sldId id="706" r:id="rId275"/>
    <p:sldId id="707" r:id="rId276"/>
    <p:sldId id="1022" r:id="rId277"/>
    <p:sldId id="709" r:id="rId278"/>
    <p:sldId id="1034" r:id="rId279"/>
    <p:sldId id="711" r:id="rId280"/>
    <p:sldId id="715" r:id="rId281"/>
    <p:sldId id="717" r:id="rId282"/>
    <p:sldId id="719" r:id="rId283"/>
    <p:sldId id="721" r:id="rId284"/>
    <p:sldId id="722" r:id="rId285"/>
    <p:sldId id="723" r:id="rId286"/>
    <p:sldId id="725" r:id="rId287"/>
    <p:sldId id="1035" r:id="rId288"/>
    <p:sldId id="1036" r:id="rId289"/>
    <p:sldId id="1037" r:id="rId290"/>
    <p:sldId id="730" r:id="rId291"/>
    <p:sldId id="732" r:id="rId292"/>
    <p:sldId id="1038" r:id="rId293"/>
    <p:sldId id="364" r:id="rId294"/>
    <p:sldId id="738" r:id="rId295"/>
    <p:sldId id="739" r:id="rId296"/>
    <p:sldId id="740" r:id="rId297"/>
    <p:sldId id="741" r:id="rId298"/>
    <p:sldId id="742" r:id="rId299"/>
    <p:sldId id="743" r:id="rId300"/>
    <p:sldId id="745" r:id="rId301"/>
    <p:sldId id="746" r:id="rId302"/>
    <p:sldId id="747" r:id="rId303"/>
    <p:sldId id="753" r:id="rId304"/>
    <p:sldId id="754" r:id="rId305"/>
    <p:sldId id="1193" r:id="rId306"/>
    <p:sldId id="4068" r:id="rId307"/>
    <p:sldId id="4067" r:id="rId308"/>
    <p:sldId id="365" r:id="rId309"/>
    <p:sldId id="1044" r:id="rId310"/>
    <p:sldId id="1045" r:id="rId311"/>
    <p:sldId id="1046" r:id="rId312"/>
    <p:sldId id="1047" r:id="rId313"/>
    <p:sldId id="1048" r:id="rId314"/>
    <p:sldId id="1049" r:id="rId315"/>
    <p:sldId id="1050" r:id="rId316"/>
    <p:sldId id="390" r:id="rId317"/>
    <p:sldId id="394" r:id="rId318"/>
    <p:sldId id="1051" r:id="rId319"/>
    <p:sldId id="1052" r:id="rId320"/>
    <p:sldId id="1053" r:id="rId321"/>
    <p:sldId id="400" r:id="rId322"/>
    <p:sldId id="403" r:id="rId323"/>
    <p:sldId id="405" r:id="rId324"/>
    <p:sldId id="407" r:id="rId325"/>
    <p:sldId id="410" r:id="rId326"/>
    <p:sldId id="1054" r:id="rId327"/>
    <p:sldId id="1058" r:id="rId328"/>
    <p:sldId id="1055" r:id="rId329"/>
    <p:sldId id="1056" r:id="rId330"/>
    <p:sldId id="1057" r:id="rId331"/>
    <p:sldId id="425" r:id="rId332"/>
    <p:sldId id="422" r:id="rId333"/>
    <p:sldId id="423" r:id="rId334"/>
    <p:sldId id="427" r:id="rId335"/>
    <p:sldId id="428" r:id="rId336"/>
    <p:sldId id="430" r:id="rId337"/>
    <p:sldId id="431" r:id="rId338"/>
    <p:sldId id="432" r:id="rId339"/>
    <p:sldId id="434" r:id="rId340"/>
    <p:sldId id="436" r:id="rId341"/>
    <p:sldId id="437" r:id="rId342"/>
    <p:sldId id="438" r:id="rId343"/>
    <p:sldId id="440" r:id="rId344"/>
    <p:sldId id="442" r:id="rId345"/>
    <p:sldId id="443" r:id="rId346"/>
    <p:sldId id="444" r:id="rId347"/>
    <p:sldId id="445" r:id="rId348"/>
    <p:sldId id="447" r:id="rId349"/>
    <p:sldId id="448" r:id="rId350"/>
    <p:sldId id="450" r:id="rId351"/>
    <p:sldId id="452" r:id="rId352"/>
    <p:sldId id="454" r:id="rId353"/>
    <p:sldId id="456" r:id="rId354"/>
    <p:sldId id="457" r:id="rId355"/>
    <p:sldId id="459" r:id="rId356"/>
    <p:sldId id="461" r:id="rId357"/>
    <p:sldId id="462" r:id="rId358"/>
    <p:sldId id="355" r:id="rId359"/>
    <p:sldId id="755" r:id="rId360"/>
    <p:sldId id="756" r:id="rId361"/>
    <p:sldId id="757" r:id="rId362"/>
    <p:sldId id="758" r:id="rId363"/>
    <p:sldId id="759" r:id="rId364"/>
    <p:sldId id="760" r:id="rId365"/>
    <p:sldId id="761" r:id="rId366"/>
    <p:sldId id="762" r:id="rId367"/>
    <p:sldId id="482" r:id="rId368"/>
    <p:sldId id="763" r:id="rId369"/>
    <p:sldId id="766" r:id="rId370"/>
    <p:sldId id="790" r:id="rId371"/>
    <p:sldId id="769" r:id="rId372"/>
    <p:sldId id="771" r:id="rId373"/>
    <p:sldId id="772" r:id="rId374"/>
    <p:sldId id="791" r:id="rId375"/>
    <p:sldId id="792" r:id="rId376"/>
    <p:sldId id="1194" r:id="rId377"/>
    <p:sldId id="794" r:id="rId378"/>
    <p:sldId id="795" r:id="rId379"/>
    <p:sldId id="356" r:id="rId380"/>
    <p:sldId id="782" r:id="rId381"/>
    <p:sldId id="788" r:id="rId382"/>
    <p:sldId id="789" r:id="rId383"/>
    <p:sldId id="793" r:id="rId384"/>
    <p:sldId id="1008" r:id="rId385"/>
    <p:sldId id="797" r:id="rId386"/>
    <p:sldId id="798" r:id="rId387"/>
    <p:sldId id="800" r:id="rId388"/>
    <p:sldId id="801" r:id="rId389"/>
    <p:sldId id="802" r:id="rId390"/>
    <p:sldId id="804" r:id="rId391"/>
    <p:sldId id="805" r:id="rId392"/>
    <p:sldId id="807" r:id="rId393"/>
    <p:sldId id="809" r:id="rId394"/>
    <p:sldId id="811" r:id="rId395"/>
    <p:sldId id="1178" r:id="rId396"/>
    <p:sldId id="1179" r:id="rId397"/>
    <p:sldId id="1177" r:id="rId398"/>
    <p:sldId id="1153" r:id="rId399"/>
    <p:sldId id="1187" r:id="rId400"/>
    <p:sldId id="449" r:id="rId401"/>
    <p:sldId id="1155" r:id="rId402"/>
    <p:sldId id="1062" r:id="rId403"/>
    <p:sldId id="1068" r:id="rId404"/>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16268A7D-931D-124A-8321-0E2D1D3CBDBA}">
          <p14:sldIdLst>
            <p14:sldId id="4066"/>
            <p14:sldId id="1075"/>
            <p14:sldId id="1141"/>
            <p14:sldId id="1076"/>
            <p14:sldId id="542"/>
            <p14:sldId id="1078"/>
            <p14:sldId id="1079"/>
            <p14:sldId id="4057"/>
            <p14:sldId id="1081"/>
            <p14:sldId id="1082"/>
            <p14:sldId id="1083"/>
            <p14:sldId id="1170"/>
            <p14:sldId id="1184"/>
            <p14:sldId id="1181"/>
            <p14:sldId id="1174"/>
            <p14:sldId id="1175"/>
            <p14:sldId id="1182"/>
            <p14:sldId id="1176"/>
            <p14:sldId id="1189"/>
            <p14:sldId id="1156"/>
          </p14:sldIdLst>
        </p14:section>
        <p14:section name="Introduction" id="{473946A3-D95D-9F4E-961A-C9CA835D59ED}">
          <p14:sldIdLst>
            <p14:sldId id="1084"/>
            <p14:sldId id="348"/>
            <p14:sldId id="342"/>
            <p14:sldId id="302"/>
            <p14:sldId id="303"/>
            <p14:sldId id="304"/>
            <p14:sldId id="305"/>
            <p14:sldId id="4097"/>
            <p14:sldId id="4098"/>
            <p14:sldId id="306"/>
            <p14:sldId id="346"/>
            <p14:sldId id="1059"/>
            <p14:sldId id="260"/>
            <p14:sldId id="261"/>
            <p14:sldId id="1006"/>
            <p14:sldId id="262"/>
            <p14:sldId id="264"/>
            <p14:sldId id="337"/>
            <p14:sldId id="258"/>
            <p14:sldId id="548"/>
            <p14:sldId id="1033"/>
            <p14:sldId id="4062"/>
            <p14:sldId id="4063"/>
            <p14:sldId id="4064"/>
            <p14:sldId id="4065"/>
            <p14:sldId id="1070"/>
            <p14:sldId id="1072"/>
            <p14:sldId id="1071"/>
            <p14:sldId id="1073"/>
            <p14:sldId id="1195"/>
            <p14:sldId id="1196"/>
            <p14:sldId id="1197"/>
            <p14:sldId id="1198"/>
            <p14:sldId id="1064"/>
            <p14:sldId id="1065"/>
            <p14:sldId id="1066"/>
            <p14:sldId id="1067"/>
            <p14:sldId id="1007"/>
            <p14:sldId id="547"/>
            <p14:sldId id="312"/>
            <p14:sldId id="327"/>
            <p14:sldId id="338"/>
          </p14:sldIdLst>
        </p14:section>
        <p14:section name="Sermon" id="{D062E4DB-D519-C948-AA33-A7D4F10ACC0D}">
          <p14:sldIdLst>
            <p14:sldId id="435"/>
            <p14:sldId id="1165"/>
            <p14:sldId id="1167"/>
            <p14:sldId id="1166"/>
            <p14:sldId id="433"/>
            <p14:sldId id="1148"/>
            <p14:sldId id="1180"/>
            <p14:sldId id="1142"/>
            <p14:sldId id="1146"/>
            <p14:sldId id="1061"/>
            <p14:sldId id="297"/>
            <p14:sldId id="1157"/>
            <p14:sldId id="1158"/>
            <p14:sldId id="1159"/>
            <p14:sldId id="1160"/>
            <p14:sldId id="1161"/>
            <p14:sldId id="1162"/>
            <p14:sldId id="1144"/>
            <p14:sldId id="1183"/>
          </p14:sldIdLst>
        </p14:section>
        <p14:section name="Chapters" id="{DFC1935A-57F3-3343-BE01-3EC666A9CF17}">
          <p14:sldIdLst>
            <p14:sldId id="358"/>
            <p14:sldId id="1190"/>
            <p14:sldId id="1173"/>
            <p14:sldId id="366"/>
            <p14:sldId id="1010"/>
            <p14:sldId id="1009"/>
            <p14:sldId id="370"/>
            <p14:sldId id="372"/>
            <p14:sldId id="373"/>
            <p14:sldId id="374"/>
            <p14:sldId id="1012"/>
            <p14:sldId id="1011"/>
            <p14:sldId id="375"/>
            <p14:sldId id="376"/>
            <p14:sldId id="377"/>
            <p14:sldId id="378"/>
            <p14:sldId id="1013"/>
            <p14:sldId id="381"/>
            <p14:sldId id="380"/>
            <p14:sldId id="359"/>
            <p14:sldId id="335"/>
            <p14:sldId id="336"/>
            <p14:sldId id="1014"/>
            <p14:sldId id="610"/>
            <p14:sldId id="1060"/>
            <p14:sldId id="616"/>
            <p14:sldId id="617"/>
            <p14:sldId id="618"/>
            <p14:sldId id="619"/>
            <p14:sldId id="620"/>
            <p14:sldId id="621"/>
            <p14:sldId id="622"/>
            <p14:sldId id="623"/>
            <p14:sldId id="1015"/>
            <p14:sldId id="629"/>
            <p14:sldId id="1016"/>
            <p14:sldId id="633"/>
            <p14:sldId id="1191"/>
            <p14:sldId id="361"/>
            <p14:sldId id="635"/>
            <p14:sldId id="636"/>
            <p14:sldId id="1017"/>
            <p14:sldId id="640"/>
            <p14:sldId id="641"/>
            <p14:sldId id="642"/>
            <p14:sldId id="644"/>
            <p14:sldId id="645"/>
            <p14:sldId id="646"/>
            <p14:sldId id="647"/>
            <p14:sldId id="648"/>
            <p14:sldId id="649"/>
            <p14:sldId id="650"/>
            <p14:sldId id="651"/>
            <p14:sldId id="652"/>
            <p14:sldId id="653"/>
            <p14:sldId id="654"/>
            <p14:sldId id="655"/>
            <p14:sldId id="656"/>
            <p14:sldId id="657"/>
            <p14:sldId id="1018"/>
            <p14:sldId id="659"/>
            <p14:sldId id="660"/>
            <p14:sldId id="661"/>
            <p14:sldId id="662"/>
            <p14:sldId id="663"/>
            <p14:sldId id="1019"/>
            <p14:sldId id="1021"/>
            <p14:sldId id="1020"/>
            <p14:sldId id="664"/>
            <p14:sldId id="665"/>
            <p14:sldId id="4793"/>
            <p14:sldId id="666"/>
            <p14:sldId id="289"/>
            <p14:sldId id="362"/>
            <p14:sldId id="667"/>
            <p14:sldId id="1031"/>
            <p14:sldId id="670"/>
            <p14:sldId id="672"/>
            <p14:sldId id="693"/>
            <p14:sldId id="1032"/>
            <p14:sldId id="1023"/>
            <p14:sldId id="1024"/>
            <p14:sldId id="1027"/>
            <p14:sldId id="1028"/>
            <p14:sldId id="1029"/>
            <p14:sldId id="1030"/>
            <p14:sldId id="1185"/>
            <p14:sldId id="363"/>
            <p14:sldId id="1192"/>
            <p14:sldId id="702"/>
            <p14:sldId id="703"/>
            <p14:sldId id="704"/>
            <p14:sldId id="705"/>
            <p14:sldId id="706"/>
            <p14:sldId id="707"/>
            <p14:sldId id="1022"/>
            <p14:sldId id="709"/>
            <p14:sldId id="1034"/>
            <p14:sldId id="711"/>
            <p14:sldId id="715"/>
            <p14:sldId id="717"/>
            <p14:sldId id="719"/>
            <p14:sldId id="721"/>
            <p14:sldId id="722"/>
            <p14:sldId id="723"/>
            <p14:sldId id="725"/>
            <p14:sldId id="1035"/>
            <p14:sldId id="1036"/>
            <p14:sldId id="1037"/>
            <p14:sldId id="730"/>
            <p14:sldId id="732"/>
            <p14:sldId id="1038"/>
            <p14:sldId id="364"/>
            <p14:sldId id="738"/>
            <p14:sldId id="739"/>
            <p14:sldId id="740"/>
            <p14:sldId id="741"/>
            <p14:sldId id="742"/>
            <p14:sldId id="743"/>
            <p14:sldId id="745"/>
            <p14:sldId id="746"/>
            <p14:sldId id="747"/>
            <p14:sldId id="753"/>
            <p14:sldId id="754"/>
            <p14:sldId id="1193"/>
            <p14:sldId id="4068"/>
            <p14:sldId id="4067"/>
            <p14:sldId id="365"/>
            <p14:sldId id="1044"/>
            <p14:sldId id="1045"/>
            <p14:sldId id="1046"/>
            <p14:sldId id="1047"/>
            <p14:sldId id="1048"/>
            <p14:sldId id="1049"/>
            <p14:sldId id="1050"/>
            <p14:sldId id="390"/>
            <p14:sldId id="394"/>
            <p14:sldId id="1051"/>
            <p14:sldId id="1052"/>
            <p14:sldId id="1053"/>
            <p14:sldId id="400"/>
            <p14:sldId id="403"/>
            <p14:sldId id="405"/>
            <p14:sldId id="407"/>
            <p14:sldId id="410"/>
            <p14:sldId id="1054"/>
            <p14:sldId id="1058"/>
            <p14:sldId id="1055"/>
            <p14:sldId id="1056"/>
            <p14:sldId id="1057"/>
            <p14:sldId id="425"/>
            <p14:sldId id="422"/>
            <p14:sldId id="423"/>
            <p14:sldId id="427"/>
            <p14:sldId id="428"/>
            <p14:sldId id="430"/>
            <p14:sldId id="431"/>
            <p14:sldId id="432"/>
            <p14:sldId id="434"/>
            <p14:sldId id="436"/>
            <p14:sldId id="437"/>
            <p14:sldId id="438"/>
            <p14:sldId id="440"/>
            <p14:sldId id="442"/>
            <p14:sldId id="443"/>
            <p14:sldId id="444"/>
            <p14:sldId id="445"/>
            <p14:sldId id="447"/>
            <p14:sldId id="448"/>
            <p14:sldId id="450"/>
            <p14:sldId id="452"/>
            <p14:sldId id="454"/>
            <p14:sldId id="456"/>
            <p14:sldId id="457"/>
            <p14:sldId id="459"/>
            <p14:sldId id="461"/>
            <p14:sldId id="462"/>
            <p14:sldId id="355"/>
            <p14:sldId id="755"/>
            <p14:sldId id="756"/>
            <p14:sldId id="757"/>
            <p14:sldId id="758"/>
            <p14:sldId id="759"/>
            <p14:sldId id="760"/>
            <p14:sldId id="761"/>
            <p14:sldId id="762"/>
            <p14:sldId id="482"/>
            <p14:sldId id="763"/>
            <p14:sldId id="766"/>
            <p14:sldId id="790"/>
            <p14:sldId id="769"/>
            <p14:sldId id="771"/>
            <p14:sldId id="772"/>
            <p14:sldId id="791"/>
            <p14:sldId id="792"/>
            <p14:sldId id="1194"/>
            <p14:sldId id="794"/>
            <p14:sldId id="795"/>
            <p14:sldId id="356"/>
            <p14:sldId id="782"/>
            <p14:sldId id="788"/>
            <p14:sldId id="789"/>
            <p14:sldId id="793"/>
            <p14:sldId id="1008"/>
            <p14:sldId id="797"/>
            <p14:sldId id="798"/>
            <p14:sldId id="800"/>
            <p14:sldId id="801"/>
            <p14:sldId id="802"/>
            <p14:sldId id="804"/>
            <p14:sldId id="805"/>
            <p14:sldId id="807"/>
            <p14:sldId id="809"/>
            <p14:sldId id="811"/>
          </p14:sldIdLst>
        </p14:section>
        <p14:section name="Conclusion" id="{EDA5D71B-A91D-A042-8A1F-5F7CAF294137}">
          <p14:sldIdLst>
            <p14:sldId id="1178"/>
            <p14:sldId id="1179"/>
            <p14:sldId id="1177"/>
            <p14:sldId id="1153"/>
            <p14:sldId id="1187"/>
            <p14:sldId id="449"/>
            <p14:sldId id="1155"/>
          </p14:sldIdLst>
        </p14:section>
        <p14:section name="Supplements" id="{78518BE1-FF6C-7446-80ED-E7D7CE6B58EB}">
          <p14:sldIdLst>
            <p14:sldId id="1062"/>
            <p14:sldId id="1068"/>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0137"/>
    <a:srgbClr val="000000"/>
    <a:srgbClr val="FCF26C"/>
    <a:srgbClr val="FFFFFF"/>
    <a:srgbClr val="EAEAEA"/>
    <a:srgbClr val="DDDDDD"/>
    <a:srgbClr val="CCFFCC"/>
    <a:srgbClr val="CCFF99"/>
    <a:srgbClr val="CCFFFF"/>
    <a:srgbClr val="EEF5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83" autoAdjust="0"/>
    <p:restoredTop sz="66444" autoAdjust="0"/>
  </p:normalViewPr>
  <p:slideViewPr>
    <p:cSldViewPr>
      <p:cViewPr varScale="1">
        <p:scale>
          <a:sx n="78" d="100"/>
          <a:sy n="78" d="100"/>
        </p:scale>
        <p:origin x="168" y="616"/>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varScale="1">
      <p:scale>
        <a:sx n="50" d="100"/>
        <a:sy n="50" d="100"/>
      </p:scale>
      <p:origin x="0" y="1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7.xml"/><Relationship Id="rId299" Type="http://schemas.openxmlformats.org/officeDocument/2006/relationships/slide" Target="slides/slide19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59.xml"/><Relationship Id="rId324" Type="http://schemas.openxmlformats.org/officeDocument/2006/relationships/slide" Target="slides/slide224.xml"/><Relationship Id="rId366" Type="http://schemas.openxmlformats.org/officeDocument/2006/relationships/slide" Target="slides/slide266.xml"/><Relationship Id="rId170" Type="http://schemas.openxmlformats.org/officeDocument/2006/relationships/slide" Target="slides/slide70.xml"/><Relationship Id="rId226" Type="http://schemas.openxmlformats.org/officeDocument/2006/relationships/slide" Target="slides/slide126.xml"/><Relationship Id="rId268" Type="http://schemas.openxmlformats.org/officeDocument/2006/relationships/slide" Target="slides/slide168.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28.xml"/><Relationship Id="rId335" Type="http://schemas.openxmlformats.org/officeDocument/2006/relationships/slide" Target="slides/slide235.xml"/><Relationship Id="rId377" Type="http://schemas.openxmlformats.org/officeDocument/2006/relationships/slide" Target="slides/slide277.xml"/><Relationship Id="rId5" Type="http://schemas.openxmlformats.org/officeDocument/2006/relationships/slideMaster" Target="slideMasters/slideMaster5.xml"/><Relationship Id="rId181" Type="http://schemas.openxmlformats.org/officeDocument/2006/relationships/slide" Target="slides/slide81.xml"/><Relationship Id="rId237" Type="http://schemas.openxmlformats.org/officeDocument/2006/relationships/slide" Target="slides/slide137.xml"/><Relationship Id="rId402" Type="http://schemas.openxmlformats.org/officeDocument/2006/relationships/slide" Target="slides/slide302.xml"/><Relationship Id="rId279" Type="http://schemas.openxmlformats.org/officeDocument/2006/relationships/slide" Target="slides/slide179.xml"/><Relationship Id="rId43" Type="http://schemas.openxmlformats.org/officeDocument/2006/relationships/slideMaster" Target="slideMasters/slideMaster43.xml"/><Relationship Id="rId139" Type="http://schemas.openxmlformats.org/officeDocument/2006/relationships/slide" Target="slides/slide39.xml"/><Relationship Id="rId290" Type="http://schemas.openxmlformats.org/officeDocument/2006/relationships/slide" Target="slides/slide190.xml"/><Relationship Id="rId304" Type="http://schemas.openxmlformats.org/officeDocument/2006/relationships/slide" Target="slides/slide204.xml"/><Relationship Id="rId346" Type="http://schemas.openxmlformats.org/officeDocument/2006/relationships/slide" Target="slides/slide246.xml"/><Relationship Id="rId388" Type="http://schemas.openxmlformats.org/officeDocument/2006/relationships/slide" Target="slides/slide288.xml"/><Relationship Id="rId85" Type="http://schemas.openxmlformats.org/officeDocument/2006/relationships/slideMaster" Target="slideMasters/slideMaster85.xml"/><Relationship Id="rId150" Type="http://schemas.openxmlformats.org/officeDocument/2006/relationships/slide" Target="slides/slide50.xml"/><Relationship Id="rId192" Type="http://schemas.openxmlformats.org/officeDocument/2006/relationships/slide" Target="slides/slide92.xml"/><Relationship Id="rId206" Type="http://schemas.openxmlformats.org/officeDocument/2006/relationships/slide" Target="slides/slide106.xml"/><Relationship Id="rId248" Type="http://schemas.openxmlformats.org/officeDocument/2006/relationships/slide" Target="slides/slide148.xml"/><Relationship Id="rId12" Type="http://schemas.openxmlformats.org/officeDocument/2006/relationships/slideMaster" Target="slideMasters/slideMaster12.xml"/><Relationship Id="rId108" Type="http://schemas.openxmlformats.org/officeDocument/2006/relationships/slide" Target="slides/slide8.xml"/><Relationship Id="rId315" Type="http://schemas.openxmlformats.org/officeDocument/2006/relationships/slide" Target="slides/slide215.xml"/><Relationship Id="rId357" Type="http://schemas.openxmlformats.org/officeDocument/2006/relationships/slide" Target="slides/slide257.xml"/><Relationship Id="rId54" Type="http://schemas.openxmlformats.org/officeDocument/2006/relationships/slideMaster" Target="slideMasters/slideMaster54.xml"/><Relationship Id="rId96" Type="http://schemas.openxmlformats.org/officeDocument/2006/relationships/slideMaster" Target="slideMasters/slideMaster96.xml"/><Relationship Id="rId161" Type="http://schemas.openxmlformats.org/officeDocument/2006/relationships/slide" Target="slides/slide61.xml"/><Relationship Id="rId217" Type="http://schemas.openxmlformats.org/officeDocument/2006/relationships/slide" Target="slides/slide117.xml"/><Relationship Id="rId399" Type="http://schemas.openxmlformats.org/officeDocument/2006/relationships/slide" Target="slides/slide299.xml"/><Relationship Id="rId259" Type="http://schemas.openxmlformats.org/officeDocument/2006/relationships/slide" Target="slides/slide159.xml"/><Relationship Id="rId23" Type="http://schemas.openxmlformats.org/officeDocument/2006/relationships/slideMaster" Target="slideMasters/slideMaster23.xml"/><Relationship Id="rId119" Type="http://schemas.openxmlformats.org/officeDocument/2006/relationships/slide" Target="slides/slide19.xml"/><Relationship Id="rId270" Type="http://schemas.openxmlformats.org/officeDocument/2006/relationships/slide" Target="slides/slide170.xml"/><Relationship Id="rId326" Type="http://schemas.openxmlformats.org/officeDocument/2006/relationships/slide" Target="slides/slide226.xml"/><Relationship Id="rId65" Type="http://schemas.openxmlformats.org/officeDocument/2006/relationships/slideMaster" Target="slideMasters/slideMaster65.xml"/><Relationship Id="rId130" Type="http://schemas.openxmlformats.org/officeDocument/2006/relationships/slide" Target="slides/slide30.xml"/><Relationship Id="rId368" Type="http://schemas.openxmlformats.org/officeDocument/2006/relationships/slide" Target="slides/slide268.xml"/><Relationship Id="rId172" Type="http://schemas.openxmlformats.org/officeDocument/2006/relationships/slide" Target="slides/slide72.xml"/><Relationship Id="rId228" Type="http://schemas.openxmlformats.org/officeDocument/2006/relationships/slide" Target="slides/slide128.xml"/><Relationship Id="rId281" Type="http://schemas.openxmlformats.org/officeDocument/2006/relationships/slide" Target="slides/slide181.xml"/><Relationship Id="rId337" Type="http://schemas.openxmlformats.org/officeDocument/2006/relationships/slide" Target="slides/slide237.xml"/><Relationship Id="rId34" Type="http://schemas.openxmlformats.org/officeDocument/2006/relationships/slideMaster" Target="slideMasters/slideMaster34.xml"/><Relationship Id="rId76" Type="http://schemas.openxmlformats.org/officeDocument/2006/relationships/slideMaster" Target="slideMasters/slideMaster76.xml"/><Relationship Id="rId141" Type="http://schemas.openxmlformats.org/officeDocument/2006/relationships/slide" Target="slides/slide41.xml"/><Relationship Id="rId379" Type="http://schemas.openxmlformats.org/officeDocument/2006/relationships/slide" Target="slides/slide279.xml"/><Relationship Id="rId7" Type="http://schemas.openxmlformats.org/officeDocument/2006/relationships/slideMaster" Target="slideMasters/slideMaster7.xml"/><Relationship Id="rId183" Type="http://schemas.openxmlformats.org/officeDocument/2006/relationships/slide" Target="slides/slide83.xml"/><Relationship Id="rId239" Type="http://schemas.openxmlformats.org/officeDocument/2006/relationships/slide" Target="slides/slide139.xml"/><Relationship Id="rId390" Type="http://schemas.openxmlformats.org/officeDocument/2006/relationships/slide" Target="slides/slide290.xml"/><Relationship Id="rId404" Type="http://schemas.openxmlformats.org/officeDocument/2006/relationships/slide" Target="slides/slide304.xml"/><Relationship Id="rId250" Type="http://schemas.openxmlformats.org/officeDocument/2006/relationships/slide" Target="slides/slide150.xml"/><Relationship Id="rId292" Type="http://schemas.openxmlformats.org/officeDocument/2006/relationships/slide" Target="slides/slide192.xml"/><Relationship Id="rId306" Type="http://schemas.openxmlformats.org/officeDocument/2006/relationships/slide" Target="slides/slide206.xml"/><Relationship Id="rId45" Type="http://schemas.openxmlformats.org/officeDocument/2006/relationships/slideMaster" Target="slideMasters/slideMaster45.xml"/><Relationship Id="rId87" Type="http://schemas.openxmlformats.org/officeDocument/2006/relationships/slideMaster" Target="slideMasters/slideMaster87.xml"/><Relationship Id="rId110" Type="http://schemas.openxmlformats.org/officeDocument/2006/relationships/slide" Target="slides/slide10.xml"/><Relationship Id="rId348" Type="http://schemas.openxmlformats.org/officeDocument/2006/relationships/slide" Target="slides/slide248.xml"/><Relationship Id="rId152" Type="http://schemas.openxmlformats.org/officeDocument/2006/relationships/slide" Target="slides/slide52.xml"/><Relationship Id="rId194" Type="http://schemas.openxmlformats.org/officeDocument/2006/relationships/slide" Target="slides/slide94.xml"/><Relationship Id="rId208" Type="http://schemas.openxmlformats.org/officeDocument/2006/relationships/slide" Target="slides/slide108.xml"/><Relationship Id="rId261" Type="http://schemas.openxmlformats.org/officeDocument/2006/relationships/slide" Target="slides/slide161.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17.xml"/><Relationship Id="rId359" Type="http://schemas.openxmlformats.org/officeDocument/2006/relationships/slide" Target="slides/slide259.xml"/><Relationship Id="rId98" Type="http://schemas.openxmlformats.org/officeDocument/2006/relationships/slideMaster" Target="slideMasters/slideMaster98.xml"/><Relationship Id="rId121" Type="http://schemas.openxmlformats.org/officeDocument/2006/relationships/slide" Target="slides/slide21.xml"/><Relationship Id="rId163" Type="http://schemas.openxmlformats.org/officeDocument/2006/relationships/slide" Target="slides/slide63.xml"/><Relationship Id="rId219" Type="http://schemas.openxmlformats.org/officeDocument/2006/relationships/slide" Target="slides/slide119.xml"/><Relationship Id="rId370" Type="http://schemas.openxmlformats.org/officeDocument/2006/relationships/slide" Target="slides/slide270.xml"/><Relationship Id="rId230" Type="http://schemas.openxmlformats.org/officeDocument/2006/relationships/slide" Target="slides/slide130.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172.xml"/><Relationship Id="rId328" Type="http://schemas.openxmlformats.org/officeDocument/2006/relationships/slide" Target="slides/slide228.xml"/><Relationship Id="rId132" Type="http://schemas.openxmlformats.org/officeDocument/2006/relationships/slide" Target="slides/slide32.xml"/><Relationship Id="rId174" Type="http://schemas.openxmlformats.org/officeDocument/2006/relationships/slide" Target="slides/slide74.xml"/><Relationship Id="rId381" Type="http://schemas.openxmlformats.org/officeDocument/2006/relationships/slide" Target="slides/slide281.xml"/><Relationship Id="rId241" Type="http://schemas.openxmlformats.org/officeDocument/2006/relationships/slide" Target="slides/slide141.xml"/><Relationship Id="rId36" Type="http://schemas.openxmlformats.org/officeDocument/2006/relationships/slideMaster" Target="slideMasters/slideMaster36.xml"/><Relationship Id="rId283" Type="http://schemas.openxmlformats.org/officeDocument/2006/relationships/slide" Target="slides/slide183.xml"/><Relationship Id="rId339" Type="http://schemas.openxmlformats.org/officeDocument/2006/relationships/slide" Target="slides/slide239.xml"/><Relationship Id="rId78" Type="http://schemas.openxmlformats.org/officeDocument/2006/relationships/slideMaster" Target="slideMasters/slideMaster78.xml"/><Relationship Id="rId101" Type="http://schemas.openxmlformats.org/officeDocument/2006/relationships/slide" Target="slides/slide1.xml"/><Relationship Id="rId143" Type="http://schemas.openxmlformats.org/officeDocument/2006/relationships/slide" Target="slides/slide43.xml"/><Relationship Id="rId185" Type="http://schemas.openxmlformats.org/officeDocument/2006/relationships/slide" Target="slides/slide85.xml"/><Relationship Id="rId350" Type="http://schemas.openxmlformats.org/officeDocument/2006/relationships/slide" Target="slides/slide250.xml"/><Relationship Id="rId406" Type="http://schemas.openxmlformats.org/officeDocument/2006/relationships/presProps" Target="presProps.xml"/><Relationship Id="rId9" Type="http://schemas.openxmlformats.org/officeDocument/2006/relationships/slideMaster" Target="slideMasters/slideMaster9.xml"/><Relationship Id="rId210" Type="http://schemas.openxmlformats.org/officeDocument/2006/relationships/slide" Target="slides/slide110.xml"/><Relationship Id="rId392" Type="http://schemas.openxmlformats.org/officeDocument/2006/relationships/slide" Target="slides/slide292.xml"/><Relationship Id="rId252" Type="http://schemas.openxmlformats.org/officeDocument/2006/relationships/slide" Target="slides/slide152.xml"/><Relationship Id="rId294" Type="http://schemas.openxmlformats.org/officeDocument/2006/relationships/slide" Target="slides/slide194.xml"/><Relationship Id="rId308" Type="http://schemas.openxmlformats.org/officeDocument/2006/relationships/slide" Target="slides/slide208.xml"/><Relationship Id="rId47" Type="http://schemas.openxmlformats.org/officeDocument/2006/relationships/slideMaster" Target="slideMasters/slideMaster47.xml"/><Relationship Id="rId89" Type="http://schemas.openxmlformats.org/officeDocument/2006/relationships/slideMaster" Target="slideMasters/slideMaster89.xml"/><Relationship Id="rId112" Type="http://schemas.openxmlformats.org/officeDocument/2006/relationships/slide" Target="slides/slide12.xml"/><Relationship Id="rId154" Type="http://schemas.openxmlformats.org/officeDocument/2006/relationships/slide" Target="slides/slide54.xml"/><Relationship Id="rId361" Type="http://schemas.openxmlformats.org/officeDocument/2006/relationships/slide" Target="slides/slide261.xml"/><Relationship Id="rId196" Type="http://schemas.openxmlformats.org/officeDocument/2006/relationships/slide" Target="slides/slide96.xml"/><Relationship Id="rId16" Type="http://schemas.openxmlformats.org/officeDocument/2006/relationships/slideMaster" Target="slideMasters/slideMaster16.xml"/><Relationship Id="rId221" Type="http://schemas.openxmlformats.org/officeDocument/2006/relationships/slide" Target="slides/slide121.xml"/><Relationship Id="rId263" Type="http://schemas.openxmlformats.org/officeDocument/2006/relationships/slide" Target="slides/slide163.xml"/><Relationship Id="rId319" Type="http://schemas.openxmlformats.org/officeDocument/2006/relationships/slide" Target="slides/slide219.xml"/><Relationship Id="rId58" Type="http://schemas.openxmlformats.org/officeDocument/2006/relationships/slideMaster" Target="slideMasters/slideMaster58.xml"/><Relationship Id="rId123" Type="http://schemas.openxmlformats.org/officeDocument/2006/relationships/slide" Target="slides/slide23.xml"/><Relationship Id="rId330" Type="http://schemas.openxmlformats.org/officeDocument/2006/relationships/slide" Target="slides/slide230.xml"/><Relationship Id="rId165" Type="http://schemas.openxmlformats.org/officeDocument/2006/relationships/slide" Target="slides/slide65.xml"/><Relationship Id="rId372" Type="http://schemas.openxmlformats.org/officeDocument/2006/relationships/slide" Target="slides/slide272.xml"/><Relationship Id="rId232" Type="http://schemas.openxmlformats.org/officeDocument/2006/relationships/slide" Target="slides/slide132.xml"/><Relationship Id="rId274" Type="http://schemas.openxmlformats.org/officeDocument/2006/relationships/slide" Target="slides/slide17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13.xml"/><Relationship Id="rId134" Type="http://schemas.openxmlformats.org/officeDocument/2006/relationships/slide" Target="slides/slide34.xml"/><Relationship Id="rId320" Type="http://schemas.openxmlformats.org/officeDocument/2006/relationships/slide" Target="slides/slide220.xml"/><Relationship Id="rId80" Type="http://schemas.openxmlformats.org/officeDocument/2006/relationships/slideMaster" Target="slideMasters/slideMaster80.xml"/><Relationship Id="rId155" Type="http://schemas.openxmlformats.org/officeDocument/2006/relationships/slide" Target="slides/slide55.xml"/><Relationship Id="rId176" Type="http://schemas.openxmlformats.org/officeDocument/2006/relationships/slide" Target="slides/slide76.xml"/><Relationship Id="rId197" Type="http://schemas.openxmlformats.org/officeDocument/2006/relationships/slide" Target="slides/slide97.xml"/><Relationship Id="rId341" Type="http://schemas.openxmlformats.org/officeDocument/2006/relationships/slide" Target="slides/slide241.xml"/><Relationship Id="rId362" Type="http://schemas.openxmlformats.org/officeDocument/2006/relationships/slide" Target="slides/slide262.xml"/><Relationship Id="rId383" Type="http://schemas.openxmlformats.org/officeDocument/2006/relationships/slide" Target="slides/slide283.xml"/><Relationship Id="rId201" Type="http://schemas.openxmlformats.org/officeDocument/2006/relationships/slide" Target="slides/slide101.xml"/><Relationship Id="rId222" Type="http://schemas.openxmlformats.org/officeDocument/2006/relationships/slide" Target="slides/slide122.xml"/><Relationship Id="rId243" Type="http://schemas.openxmlformats.org/officeDocument/2006/relationships/slide" Target="slides/slide143.xml"/><Relationship Id="rId264" Type="http://schemas.openxmlformats.org/officeDocument/2006/relationships/slide" Target="slides/slide164.xml"/><Relationship Id="rId285" Type="http://schemas.openxmlformats.org/officeDocument/2006/relationships/slide" Target="slides/slide18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xml"/><Relationship Id="rId124" Type="http://schemas.openxmlformats.org/officeDocument/2006/relationships/slide" Target="slides/slide24.xml"/><Relationship Id="rId310" Type="http://schemas.openxmlformats.org/officeDocument/2006/relationships/slide" Target="slides/slide210.xml"/><Relationship Id="rId70" Type="http://schemas.openxmlformats.org/officeDocument/2006/relationships/slideMaster" Target="slideMasters/slideMaster70.xml"/><Relationship Id="rId91" Type="http://schemas.openxmlformats.org/officeDocument/2006/relationships/slideMaster" Target="slideMasters/slideMaster91.xml"/><Relationship Id="rId145" Type="http://schemas.openxmlformats.org/officeDocument/2006/relationships/slide" Target="slides/slide45.xml"/><Relationship Id="rId166" Type="http://schemas.openxmlformats.org/officeDocument/2006/relationships/slide" Target="slides/slide66.xml"/><Relationship Id="rId187" Type="http://schemas.openxmlformats.org/officeDocument/2006/relationships/slide" Target="slides/slide87.xml"/><Relationship Id="rId331" Type="http://schemas.openxmlformats.org/officeDocument/2006/relationships/slide" Target="slides/slide231.xml"/><Relationship Id="rId352" Type="http://schemas.openxmlformats.org/officeDocument/2006/relationships/slide" Target="slides/slide252.xml"/><Relationship Id="rId373" Type="http://schemas.openxmlformats.org/officeDocument/2006/relationships/slide" Target="slides/slide273.xml"/><Relationship Id="rId394" Type="http://schemas.openxmlformats.org/officeDocument/2006/relationships/slide" Target="slides/slide294.xml"/><Relationship Id="rId408"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112.xml"/><Relationship Id="rId233" Type="http://schemas.openxmlformats.org/officeDocument/2006/relationships/slide" Target="slides/slide133.xml"/><Relationship Id="rId254" Type="http://schemas.openxmlformats.org/officeDocument/2006/relationships/slide" Target="slides/slide154.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14.xml"/><Relationship Id="rId275" Type="http://schemas.openxmlformats.org/officeDocument/2006/relationships/slide" Target="slides/slide175.xml"/><Relationship Id="rId296" Type="http://schemas.openxmlformats.org/officeDocument/2006/relationships/slide" Target="slides/slide196.xml"/><Relationship Id="rId300" Type="http://schemas.openxmlformats.org/officeDocument/2006/relationships/slide" Target="slides/slide200.xml"/><Relationship Id="rId60" Type="http://schemas.openxmlformats.org/officeDocument/2006/relationships/slideMaster" Target="slideMasters/slideMaster60.xml"/><Relationship Id="rId81" Type="http://schemas.openxmlformats.org/officeDocument/2006/relationships/slideMaster" Target="slideMasters/slideMaster81.xml"/><Relationship Id="rId135" Type="http://schemas.openxmlformats.org/officeDocument/2006/relationships/slide" Target="slides/slide35.xml"/><Relationship Id="rId156" Type="http://schemas.openxmlformats.org/officeDocument/2006/relationships/slide" Target="slides/slide56.xml"/><Relationship Id="rId177" Type="http://schemas.openxmlformats.org/officeDocument/2006/relationships/slide" Target="slides/slide77.xml"/><Relationship Id="rId198" Type="http://schemas.openxmlformats.org/officeDocument/2006/relationships/slide" Target="slides/slide98.xml"/><Relationship Id="rId321" Type="http://schemas.openxmlformats.org/officeDocument/2006/relationships/slide" Target="slides/slide221.xml"/><Relationship Id="rId342" Type="http://schemas.openxmlformats.org/officeDocument/2006/relationships/slide" Target="slides/slide242.xml"/><Relationship Id="rId363" Type="http://schemas.openxmlformats.org/officeDocument/2006/relationships/slide" Target="slides/slide263.xml"/><Relationship Id="rId384" Type="http://schemas.openxmlformats.org/officeDocument/2006/relationships/slide" Target="slides/slide284.xml"/><Relationship Id="rId202" Type="http://schemas.openxmlformats.org/officeDocument/2006/relationships/slide" Target="slides/slide102.xml"/><Relationship Id="rId223" Type="http://schemas.openxmlformats.org/officeDocument/2006/relationships/slide" Target="slides/slide123.xml"/><Relationship Id="rId244" Type="http://schemas.openxmlformats.org/officeDocument/2006/relationships/slide" Target="slides/slide14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65.xml"/><Relationship Id="rId286" Type="http://schemas.openxmlformats.org/officeDocument/2006/relationships/slide" Target="slides/slide186.xml"/><Relationship Id="rId50" Type="http://schemas.openxmlformats.org/officeDocument/2006/relationships/slideMaster" Target="slideMasters/slideMaster50.xml"/><Relationship Id="rId104" Type="http://schemas.openxmlformats.org/officeDocument/2006/relationships/slide" Target="slides/slide4.xml"/><Relationship Id="rId125" Type="http://schemas.openxmlformats.org/officeDocument/2006/relationships/slide" Target="slides/slide25.xml"/><Relationship Id="rId146" Type="http://schemas.openxmlformats.org/officeDocument/2006/relationships/slide" Target="slides/slide46.xml"/><Relationship Id="rId167" Type="http://schemas.openxmlformats.org/officeDocument/2006/relationships/slide" Target="slides/slide67.xml"/><Relationship Id="rId188" Type="http://schemas.openxmlformats.org/officeDocument/2006/relationships/slide" Target="slides/slide88.xml"/><Relationship Id="rId311" Type="http://schemas.openxmlformats.org/officeDocument/2006/relationships/slide" Target="slides/slide211.xml"/><Relationship Id="rId332" Type="http://schemas.openxmlformats.org/officeDocument/2006/relationships/slide" Target="slides/slide232.xml"/><Relationship Id="rId353" Type="http://schemas.openxmlformats.org/officeDocument/2006/relationships/slide" Target="slides/slide253.xml"/><Relationship Id="rId374" Type="http://schemas.openxmlformats.org/officeDocument/2006/relationships/slide" Target="slides/slide274.xml"/><Relationship Id="rId395" Type="http://schemas.openxmlformats.org/officeDocument/2006/relationships/slide" Target="slides/slide295.xml"/><Relationship Id="rId409" Type="http://schemas.openxmlformats.org/officeDocument/2006/relationships/tableStyles" Target="tableStyles.xml"/><Relationship Id="rId71" Type="http://schemas.openxmlformats.org/officeDocument/2006/relationships/slideMaster" Target="slideMasters/slideMaster71.xml"/><Relationship Id="rId92" Type="http://schemas.openxmlformats.org/officeDocument/2006/relationships/slideMaster" Target="slideMasters/slideMaster92.xml"/><Relationship Id="rId213" Type="http://schemas.openxmlformats.org/officeDocument/2006/relationships/slide" Target="slides/slide113.xml"/><Relationship Id="rId234" Type="http://schemas.openxmlformats.org/officeDocument/2006/relationships/slide" Target="slides/slide13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55.xml"/><Relationship Id="rId276" Type="http://schemas.openxmlformats.org/officeDocument/2006/relationships/slide" Target="slides/slide176.xml"/><Relationship Id="rId297" Type="http://schemas.openxmlformats.org/officeDocument/2006/relationships/slide" Target="slides/slide197.xml"/><Relationship Id="rId40" Type="http://schemas.openxmlformats.org/officeDocument/2006/relationships/slideMaster" Target="slideMasters/slideMaster40.xml"/><Relationship Id="rId115" Type="http://schemas.openxmlformats.org/officeDocument/2006/relationships/slide" Target="slides/slide15.xml"/><Relationship Id="rId136" Type="http://schemas.openxmlformats.org/officeDocument/2006/relationships/slide" Target="slides/slide36.xml"/><Relationship Id="rId157" Type="http://schemas.openxmlformats.org/officeDocument/2006/relationships/slide" Target="slides/slide57.xml"/><Relationship Id="rId178" Type="http://schemas.openxmlformats.org/officeDocument/2006/relationships/slide" Target="slides/slide78.xml"/><Relationship Id="rId301" Type="http://schemas.openxmlformats.org/officeDocument/2006/relationships/slide" Target="slides/slide201.xml"/><Relationship Id="rId322" Type="http://schemas.openxmlformats.org/officeDocument/2006/relationships/slide" Target="slides/slide222.xml"/><Relationship Id="rId343" Type="http://schemas.openxmlformats.org/officeDocument/2006/relationships/slide" Target="slides/slide243.xml"/><Relationship Id="rId364" Type="http://schemas.openxmlformats.org/officeDocument/2006/relationships/slide" Target="slides/slide264.xml"/><Relationship Id="rId61" Type="http://schemas.openxmlformats.org/officeDocument/2006/relationships/slideMaster" Target="slideMasters/slideMaster61.xml"/><Relationship Id="rId82" Type="http://schemas.openxmlformats.org/officeDocument/2006/relationships/slideMaster" Target="slideMasters/slideMaster82.xml"/><Relationship Id="rId199" Type="http://schemas.openxmlformats.org/officeDocument/2006/relationships/slide" Target="slides/slide99.xml"/><Relationship Id="rId203" Type="http://schemas.openxmlformats.org/officeDocument/2006/relationships/slide" Target="slides/slide103.xml"/><Relationship Id="rId385" Type="http://schemas.openxmlformats.org/officeDocument/2006/relationships/slide" Target="slides/slide285.xml"/><Relationship Id="rId19" Type="http://schemas.openxmlformats.org/officeDocument/2006/relationships/slideMaster" Target="slideMasters/slideMaster19.xml"/><Relationship Id="rId224" Type="http://schemas.openxmlformats.org/officeDocument/2006/relationships/slide" Target="slides/slide124.xml"/><Relationship Id="rId245" Type="http://schemas.openxmlformats.org/officeDocument/2006/relationships/slide" Target="slides/slide145.xml"/><Relationship Id="rId266" Type="http://schemas.openxmlformats.org/officeDocument/2006/relationships/slide" Target="slides/slide166.xml"/><Relationship Id="rId287" Type="http://schemas.openxmlformats.org/officeDocument/2006/relationships/slide" Target="slides/slide187.xml"/><Relationship Id="rId30" Type="http://schemas.openxmlformats.org/officeDocument/2006/relationships/slideMaster" Target="slideMasters/slideMaster30.xml"/><Relationship Id="rId105" Type="http://schemas.openxmlformats.org/officeDocument/2006/relationships/slide" Target="slides/slide5.xml"/><Relationship Id="rId126" Type="http://schemas.openxmlformats.org/officeDocument/2006/relationships/slide" Target="slides/slide26.xml"/><Relationship Id="rId147" Type="http://schemas.openxmlformats.org/officeDocument/2006/relationships/slide" Target="slides/slide47.xml"/><Relationship Id="rId168" Type="http://schemas.openxmlformats.org/officeDocument/2006/relationships/slide" Target="slides/slide68.xml"/><Relationship Id="rId312" Type="http://schemas.openxmlformats.org/officeDocument/2006/relationships/slide" Target="slides/slide212.xml"/><Relationship Id="rId333" Type="http://schemas.openxmlformats.org/officeDocument/2006/relationships/slide" Target="slides/slide233.xml"/><Relationship Id="rId354" Type="http://schemas.openxmlformats.org/officeDocument/2006/relationships/slide" Target="slides/slide254.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Master" Target="slideMasters/slideMaster93.xml"/><Relationship Id="rId189" Type="http://schemas.openxmlformats.org/officeDocument/2006/relationships/slide" Target="slides/slide89.xml"/><Relationship Id="rId375" Type="http://schemas.openxmlformats.org/officeDocument/2006/relationships/slide" Target="slides/slide275.xml"/><Relationship Id="rId396" Type="http://schemas.openxmlformats.org/officeDocument/2006/relationships/slide" Target="slides/slide296.xml"/><Relationship Id="rId3" Type="http://schemas.openxmlformats.org/officeDocument/2006/relationships/slideMaster" Target="slideMasters/slideMaster3.xml"/><Relationship Id="rId214" Type="http://schemas.openxmlformats.org/officeDocument/2006/relationships/slide" Target="slides/slide114.xml"/><Relationship Id="rId235" Type="http://schemas.openxmlformats.org/officeDocument/2006/relationships/slide" Target="slides/slide135.xml"/><Relationship Id="rId256" Type="http://schemas.openxmlformats.org/officeDocument/2006/relationships/slide" Target="slides/slide156.xml"/><Relationship Id="rId277" Type="http://schemas.openxmlformats.org/officeDocument/2006/relationships/slide" Target="slides/slide177.xml"/><Relationship Id="rId298" Type="http://schemas.openxmlformats.org/officeDocument/2006/relationships/slide" Target="slides/slide198.xml"/><Relationship Id="rId400" Type="http://schemas.openxmlformats.org/officeDocument/2006/relationships/slide" Target="slides/slide300.xml"/><Relationship Id="rId116" Type="http://schemas.openxmlformats.org/officeDocument/2006/relationships/slide" Target="slides/slide16.xml"/><Relationship Id="rId137" Type="http://schemas.openxmlformats.org/officeDocument/2006/relationships/slide" Target="slides/slide37.xml"/><Relationship Id="rId158" Type="http://schemas.openxmlformats.org/officeDocument/2006/relationships/slide" Target="slides/slide58.xml"/><Relationship Id="rId302" Type="http://schemas.openxmlformats.org/officeDocument/2006/relationships/slide" Target="slides/slide202.xml"/><Relationship Id="rId323" Type="http://schemas.openxmlformats.org/officeDocument/2006/relationships/slide" Target="slides/slide223.xml"/><Relationship Id="rId344" Type="http://schemas.openxmlformats.org/officeDocument/2006/relationships/slide" Target="slides/slide24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Master" Target="slideMasters/slideMaster83.xml"/><Relationship Id="rId179" Type="http://schemas.openxmlformats.org/officeDocument/2006/relationships/slide" Target="slides/slide79.xml"/><Relationship Id="rId365" Type="http://schemas.openxmlformats.org/officeDocument/2006/relationships/slide" Target="slides/slide265.xml"/><Relationship Id="rId386" Type="http://schemas.openxmlformats.org/officeDocument/2006/relationships/slide" Target="slides/slide286.xml"/><Relationship Id="rId190" Type="http://schemas.openxmlformats.org/officeDocument/2006/relationships/slide" Target="slides/slide90.xml"/><Relationship Id="rId204" Type="http://schemas.openxmlformats.org/officeDocument/2006/relationships/slide" Target="slides/slide104.xml"/><Relationship Id="rId225" Type="http://schemas.openxmlformats.org/officeDocument/2006/relationships/slide" Target="slides/slide125.xml"/><Relationship Id="rId246" Type="http://schemas.openxmlformats.org/officeDocument/2006/relationships/slide" Target="slides/slide146.xml"/><Relationship Id="rId267" Type="http://schemas.openxmlformats.org/officeDocument/2006/relationships/slide" Target="slides/slide167.xml"/><Relationship Id="rId288" Type="http://schemas.openxmlformats.org/officeDocument/2006/relationships/slide" Target="slides/slide188.xml"/><Relationship Id="rId106" Type="http://schemas.openxmlformats.org/officeDocument/2006/relationships/slide" Target="slides/slide6.xml"/><Relationship Id="rId127" Type="http://schemas.openxmlformats.org/officeDocument/2006/relationships/slide" Target="slides/slide27.xml"/><Relationship Id="rId313" Type="http://schemas.openxmlformats.org/officeDocument/2006/relationships/slide" Target="slides/slide21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Master" Target="slideMasters/slideMaster94.xml"/><Relationship Id="rId148" Type="http://schemas.openxmlformats.org/officeDocument/2006/relationships/slide" Target="slides/slide48.xml"/><Relationship Id="rId169" Type="http://schemas.openxmlformats.org/officeDocument/2006/relationships/slide" Target="slides/slide69.xml"/><Relationship Id="rId334" Type="http://schemas.openxmlformats.org/officeDocument/2006/relationships/slide" Target="slides/slide234.xml"/><Relationship Id="rId355" Type="http://schemas.openxmlformats.org/officeDocument/2006/relationships/slide" Target="slides/slide255.xml"/><Relationship Id="rId376" Type="http://schemas.openxmlformats.org/officeDocument/2006/relationships/slide" Target="slides/slide276.xml"/><Relationship Id="rId397" Type="http://schemas.openxmlformats.org/officeDocument/2006/relationships/slide" Target="slides/slide297.xml"/><Relationship Id="rId4" Type="http://schemas.openxmlformats.org/officeDocument/2006/relationships/slideMaster" Target="slideMasters/slideMaster4.xml"/><Relationship Id="rId180" Type="http://schemas.openxmlformats.org/officeDocument/2006/relationships/slide" Target="slides/slide80.xml"/><Relationship Id="rId215" Type="http://schemas.openxmlformats.org/officeDocument/2006/relationships/slide" Target="slides/slide115.xml"/><Relationship Id="rId236" Type="http://schemas.openxmlformats.org/officeDocument/2006/relationships/slide" Target="slides/slide136.xml"/><Relationship Id="rId257" Type="http://schemas.openxmlformats.org/officeDocument/2006/relationships/slide" Target="slides/slide157.xml"/><Relationship Id="rId278" Type="http://schemas.openxmlformats.org/officeDocument/2006/relationships/slide" Target="slides/slide178.xml"/><Relationship Id="rId401" Type="http://schemas.openxmlformats.org/officeDocument/2006/relationships/slide" Target="slides/slide301.xml"/><Relationship Id="rId303" Type="http://schemas.openxmlformats.org/officeDocument/2006/relationships/slide" Target="slides/slide203.xml"/><Relationship Id="rId42" Type="http://schemas.openxmlformats.org/officeDocument/2006/relationships/slideMaster" Target="slideMasters/slideMaster42.xml"/><Relationship Id="rId84" Type="http://schemas.openxmlformats.org/officeDocument/2006/relationships/slideMaster" Target="slideMasters/slideMaster84.xml"/><Relationship Id="rId138" Type="http://schemas.openxmlformats.org/officeDocument/2006/relationships/slide" Target="slides/slide38.xml"/><Relationship Id="rId345" Type="http://schemas.openxmlformats.org/officeDocument/2006/relationships/slide" Target="slides/slide245.xml"/><Relationship Id="rId387" Type="http://schemas.openxmlformats.org/officeDocument/2006/relationships/slide" Target="slides/slide287.xml"/><Relationship Id="rId191" Type="http://schemas.openxmlformats.org/officeDocument/2006/relationships/slide" Target="slides/slide91.xml"/><Relationship Id="rId205" Type="http://schemas.openxmlformats.org/officeDocument/2006/relationships/slide" Target="slides/slide105.xml"/><Relationship Id="rId247" Type="http://schemas.openxmlformats.org/officeDocument/2006/relationships/slide" Target="slides/slide147.xml"/><Relationship Id="rId107" Type="http://schemas.openxmlformats.org/officeDocument/2006/relationships/slide" Target="slides/slide7.xml"/><Relationship Id="rId289" Type="http://schemas.openxmlformats.org/officeDocument/2006/relationships/slide" Target="slides/slide18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49.xml"/><Relationship Id="rId314" Type="http://schemas.openxmlformats.org/officeDocument/2006/relationships/slide" Target="slides/slide214.xml"/><Relationship Id="rId356" Type="http://schemas.openxmlformats.org/officeDocument/2006/relationships/slide" Target="slides/slide256.xml"/><Relationship Id="rId398" Type="http://schemas.openxmlformats.org/officeDocument/2006/relationships/slide" Target="slides/slide298.xml"/><Relationship Id="rId95" Type="http://schemas.openxmlformats.org/officeDocument/2006/relationships/slideMaster" Target="slideMasters/slideMaster95.xml"/><Relationship Id="rId160" Type="http://schemas.openxmlformats.org/officeDocument/2006/relationships/slide" Target="slides/slide60.xml"/><Relationship Id="rId216" Type="http://schemas.openxmlformats.org/officeDocument/2006/relationships/slide" Target="slides/slide116.xml"/><Relationship Id="rId258" Type="http://schemas.openxmlformats.org/officeDocument/2006/relationships/slide" Target="slides/slide158.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18.xml"/><Relationship Id="rId325" Type="http://schemas.openxmlformats.org/officeDocument/2006/relationships/slide" Target="slides/slide225.xml"/><Relationship Id="rId367" Type="http://schemas.openxmlformats.org/officeDocument/2006/relationships/slide" Target="slides/slide267.xml"/><Relationship Id="rId171" Type="http://schemas.openxmlformats.org/officeDocument/2006/relationships/slide" Target="slides/slide71.xml"/><Relationship Id="rId227" Type="http://schemas.openxmlformats.org/officeDocument/2006/relationships/slide" Target="slides/slide127.xml"/><Relationship Id="rId269" Type="http://schemas.openxmlformats.org/officeDocument/2006/relationships/slide" Target="slides/slide169.xml"/><Relationship Id="rId33" Type="http://schemas.openxmlformats.org/officeDocument/2006/relationships/slideMaster" Target="slideMasters/slideMaster33.xml"/><Relationship Id="rId129" Type="http://schemas.openxmlformats.org/officeDocument/2006/relationships/slide" Target="slides/slide29.xml"/><Relationship Id="rId280" Type="http://schemas.openxmlformats.org/officeDocument/2006/relationships/slide" Target="slides/slide180.xml"/><Relationship Id="rId336" Type="http://schemas.openxmlformats.org/officeDocument/2006/relationships/slide" Target="slides/slide236.xml"/><Relationship Id="rId75" Type="http://schemas.openxmlformats.org/officeDocument/2006/relationships/slideMaster" Target="slideMasters/slideMaster75.xml"/><Relationship Id="rId140" Type="http://schemas.openxmlformats.org/officeDocument/2006/relationships/slide" Target="slides/slide40.xml"/><Relationship Id="rId182" Type="http://schemas.openxmlformats.org/officeDocument/2006/relationships/slide" Target="slides/slide82.xml"/><Relationship Id="rId378" Type="http://schemas.openxmlformats.org/officeDocument/2006/relationships/slide" Target="slides/slide278.xml"/><Relationship Id="rId403" Type="http://schemas.openxmlformats.org/officeDocument/2006/relationships/slide" Target="slides/slide303.xml"/><Relationship Id="rId6" Type="http://schemas.openxmlformats.org/officeDocument/2006/relationships/slideMaster" Target="slideMasters/slideMaster6.xml"/><Relationship Id="rId238" Type="http://schemas.openxmlformats.org/officeDocument/2006/relationships/slide" Target="slides/slide138.xml"/><Relationship Id="rId291" Type="http://schemas.openxmlformats.org/officeDocument/2006/relationships/slide" Target="slides/slide191.xml"/><Relationship Id="rId305" Type="http://schemas.openxmlformats.org/officeDocument/2006/relationships/slide" Target="slides/slide205.xml"/><Relationship Id="rId347" Type="http://schemas.openxmlformats.org/officeDocument/2006/relationships/slide" Target="slides/slide247.xml"/><Relationship Id="rId44" Type="http://schemas.openxmlformats.org/officeDocument/2006/relationships/slideMaster" Target="slideMasters/slideMaster44.xml"/><Relationship Id="rId86" Type="http://schemas.openxmlformats.org/officeDocument/2006/relationships/slideMaster" Target="slideMasters/slideMaster86.xml"/><Relationship Id="rId151" Type="http://schemas.openxmlformats.org/officeDocument/2006/relationships/slide" Target="slides/slide51.xml"/><Relationship Id="rId389" Type="http://schemas.openxmlformats.org/officeDocument/2006/relationships/slide" Target="slides/slide289.xml"/><Relationship Id="rId193" Type="http://schemas.openxmlformats.org/officeDocument/2006/relationships/slide" Target="slides/slide93.xml"/><Relationship Id="rId207" Type="http://schemas.openxmlformats.org/officeDocument/2006/relationships/slide" Target="slides/slide107.xml"/><Relationship Id="rId249" Type="http://schemas.openxmlformats.org/officeDocument/2006/relationships/slide" Target="slides/slide149.xml"/><Relationship Id="rId13" Type="http://schemas.openxmlformats.org/officeDocument/2006/relationships/slideMaster" Target="slideMasters/slideMaster13.xml"/><Relationship Id="rId109" Type="http://schemas.openxmlformats.org/officeDocument/2006/relationships/slide" Target="slides/slide9.xml"/><Relationship Id="rId260" Type="http://schemas.openxmlformats.org/officeDocument/2006/relationships/slide" Target="slides/slide160.xml"/><Relationship Id="rId316" Type="http://schemas.openxmlformats.org/officeDocument/2006/relationships/slide" Target="slides/slide216.xml"/><Relationship Id="rId55" Type="http://schemas.openxmlformats.org/officeDocument/2006/relationships/slideMaster" Target="slideMasters/slideMaster55.xml"/><Relationship Id="rId97" Type="http://schemas.openxmlformats.org/officeDocument/2006/relationships/slideMaster" Target="slideMasters/slideMaster97.xml"/><Relationship Id="rId120" Type="http://schemas.openxmlformats.org/officeDocument/2006/relationships/slide" Target="slides/slide20.xml"/><Relationship Id="rId358" Type="http://schemas.openxmlformats.org/officeDocument/2006/relationships/slide" Target="slides/slide258.xml"/><Relationship Id="rId162" Type="http://schemas.openxmlformats.org/officeDocument/2006/relationships/slide" Target="slides/slide62.xml"/><Relationship Id="rId218" Type="http://schemas.openxmlformats.org/officeDocument/2006/relationships/slide" Target="slides/slide118.xml"/><Relationship Id="rId271" Type="http://schemas.openxmlformats.org/officeDocument/2006/relationships/slide" Target="slides/slide171.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31.xml"/><Relationship Id="rId327" Type="http://schemas.openxmlformats.org/officeDocument/2006/relationships/slide" Target="slides/slide227.xml"/><Relationship Id="rId369" Type="http://schemas.openxmlformats.org/officeDocument/2006/relationships/slide" Target="slides/slide269.xml"/><Relationship Id="rId173" Type="http://schemas.openxmlformats.org/officeDocument/2006/relationships/slide" Target="slides/slide73.xml"/><Relationship Id="rId229" Type="http://schemas.openxmlformats.org/officeDocument/2006/relationships/slide" Target="slides/slide129.xml"/><Relationship Id="rId380" Type="http://schemas.openxmlformats.org/officeDocument/2006/relationships/slide" Target="slides/slide280.xml"/><Relationship Id="rId240" Type="http://schemas.openxmlformats.org/officeDocument/2006/relationships/slide" Target="slides/slide140.xml"/><Relationship Id="rId35" Type="http://schemas.openxmlformats.org/officeDocument/2006/relationships/slideMaster" Target="slideMasters/slideMaster35.xml"/><Relationship Id="rId77" Type="http://schemas.openxmlformats.org/officeDocument/2006/relationships/slideMaster" Target="slideMasters/slideMaster77.xml"/><Relationship Id="rId100" Type="http://schemas.openxmlformats.org/officeDocument/2006/relationships/slideMaster" Target="slideMasters/slideMaster100.xml"/><Relationship Id="rId282" Type="http://schemas.openxmlformats.org/officeDocument/2006/relationships/slide" Target="slides/slide182.xml"/><Relationship Id="rId338" Type="http://schemas.openxmlformats.org/officeDocument/2006/relationships/slide" Target="slides/slide238.xml"/><Relationship Id="rId8" Type="http://schemas.openxmlformats.org/officeDocument/2006/relationships/slideMaster" Target="slideMasters/slideMaster8.xml"/><Relationship Id="rId142" Type="http://schemas.openxmlformats.org/officeDocument/2006/relationships/slide" Target="slides/slide42.xml"/><Relationship Id="rId184" Type="http://schemas.openxmlformats.org/officeDocument/2006/relationships/slide" Target="slides/slide84.xml"/><Relationship Id="rId391" Type="http://schemas.openxmlformats.org/officeDocument/2006/relationships/slide" Target="slides/slide291.xml"/><Relationship Id="rId405" Type="http://schemas.openxmlformats.org/officeDocument/2006/relationships/notesMaster" Target="notesMasters/notesMaster1.xml"/><Relationship Id="rId251" Type="http://schemas.openxmlformats.org/officeDocument/2006/relationships/slide" Target="slides/slide151.xml"/><Relationship Id="rId46" Type="http://schemas.openxmlformats.org/officeDocument/2006/relationships/slideMaster" Target="slideMasters/slideMaster46.xml"/><Relationship Id="rId293" Type="http://schemas.openxmlformats.org/officeDocument/2006/relationships/slide" Target="slides/slide193.xml"/><Relationship Id="rId307" Type="http://schemas.openxmlformats.org/officeDocument/2006/relationships/slide" Target="slides/slide207.xml"/><Relationship Id="rId349" Type="http://schemas.openxmlformats.org/officeDocument/2006/relationships/slide" Target="slides/slide249.xml"/><Relationship Id="rId88" Type="http://schemas.openxmlformats.org/officeDocument/2006/relationships/slideMaster" Target="slideMasters/slideMaster88.xml"/><Relationship Id="rId111" Type="http://schemas.openxmlformats.org/officeDocument/2006/relationships/slide" Target="slides/slide11.xml"/><Relationship Id="rId153" Type="http://schemas.openxmlformats.org/officeDocument/2006/relationships/slide" Target="slides/slide53.xml"/><Relationship Id="rId195" Type="http://schemas.openxmlformats.org/officeDocument/2006/relationships/slide" Target="slides/slide95.xml"/><Relationship Id="rId209" Type="http://schemas.openxmlformats.org/officeDocument/2006/relationships/slide" Target="slides/slide109.xml"/><Relationship Id="rId360" Type="http://schemas.openxmlformats.org/officeDocument/2006/relationships/slide" Target="slides/slide260.xml"/><Relationship Id="rId220" Type="http://schemas.openxmlformats.org/officeDocument/2006/relationships/slide" Target="slides/slide120.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62.xml"/><Relationship Id="rId318" Type="http://schemas.openxmlformats.org/officeDocument/2006/relationships/slide" Target="slides/slide218.xml"/><Relationship Id="rId99" Type="http://schemas.openxmlformats.org/officeDocument/2006/relationships/slideMaster" Target="slideMasters/slideMaster99.xml"/><Relationship Id="rId122" Type="http://schemas.openxmlformats.org/officeDocument/2006/relationships/slide" Target="slides/slide22.xml"/><Relationship Id="rId164" Type="http://schemas.openxmlformats.org/officeDocument/2006/relationships/slide" Target="slides/slide64.xml"/><Relationship Id="rId371" Type="http://schemas.openxmlformats.org/officeDocument/2006/relationships/slide" Target="slides/slide271.xml"/><Relationship Id="rId26" Type="http://schemas.openxmlformats.org/officeDocument/2006/relationships/slideMaster" Target="slideMasters/slideMaster26.xml"/><Relationship Id="rId231" Type="http://schemas.openxmlformats.org/officeDocument/2006/relationships/slide" Target="slides/slide131.xml"/><Relationship Id="rId273" Type="http://schemas.openxmlformats.org/officeDocument/2006/relationships/slide" Target="slides/slide173.xml"/><Relationship Id="rId329" Type="http://schemas.openxmlformats.org/officeDocument/2006/relationships/slide" Target="slides/slide229.xml"/><Relationship Id="rId68" Type="http://schemas.openxmlformats.org/officeDocument/2006/relationships/slideMaster" Target="slideMasters/slideMaster68.xml"/><Relationship Id="rId133" Type="http://schemas.openxmlformats.org/officeDocument/2006/relationships/slide" Target="slides/slide33.xml"/><Relationship Id="rId175" Type="http://schemas.openxmlformats.org/officeDocument/2006/relationships/slide" Target="slides/slide75.xml"/><Relationship Id="rId340" Type="http://schemas.openxmlformats.org/officeDocument/2006/relationships/slide" Target="slides/slide240.xml"/><Relationship Id="rId200" Type="http://schemas.openxmlformats.org/officeDocument/2006/relationships/slide" Target="slides/slide100.xml"/><Relationship Id="rId382" Type="http://schemas.openxmlformats.org/officeDocument/2006/relationships/slide" Target="slides/slide282.xml"/><Relationship Id="rId242" Type="http://schemas.openxmlformats.org/officeDocument/2006/relationships/slide" Target="slides/slide142.xml"/><Relationship Id="rId284" Type="http://schemas.openxmlformats.org/officeDocument/2006/relationships/slide" Target="slides/slide184.xml"/><Relationship Id="rId37" Type="http://schemas.openxmlformats.org/officeDocument/2006/relationships/slideMaster" Target="slideMasters/slideMaster37.xml"/><Relationship Id="rId79" Type="http://schemas.openxmlformats.org/officeDocument/2006/relationships/slideMaster" Target="slideMasters/slideMaster79.xml"/><Relationship Id="rId102" Type="http://schemas.openxmlformats.org/officeDocument/2006/relationships/slide" Target="slides/slide2.xml"/><Relationship Id="rId144" Type="http://schemas.openxmlformats.org/officeDocument/2006/relationships/slide" Target="slides/slide44.xml"/><Relationship Id="rId90" Type="http://schemas.openxmlformats.org/officeDocument/2006/relationships/slideMaster" Target="slideMasters/slideMaster90.xml"/><Relationship Id="rId186" Type="http://schemas.openxmlformats.org/officeDocument/2006/relationships/slide" Target="slides/slide86.xml"/><Relationship Id="rId351" Type="http://schemas.openxmlformats.org/officeDocument/2006/relationships/slide" Target="slides/slide251.xml"/><Relationship Id="rId393" Type="http://schemas.openxmlformats.org/officeDocument/2006/relationships/slide" Target="slides/slide293.xml"/><Relationship Id="rId407" Type="http://schemas.openxmlformats.org/officeDocument/2006/relationships/viewProps" Target="viewProps.xml"/><Relationship Id="rId211" Type="http://schemas.openxmlformats.org/officeDocument/2006/relationships/slide" Target="slides/slide111.xml"/><Relationship Id="rId253" Type="http://schemas.openxmlformats.org/officeDocument/2006/relationships/slide" Target="slides/slide153.xml"/><Relationship Id="rId295" Type="http://schemas.openxmlformats.org/officeDocument/2006/relationships/slide" Target="slides/slide195.xml"/><Relationship Id="rId309" Type="http://schemas.openxmlformats.org/officeDocument/2006/relationships/slide" Target="slides/slide20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3" Type="http://schemas.openxmlformats.org/officeDocument/2006/relationships/hyperlink" Target="http://en.wikipedia.org/wiki/Psychiatrists" TargetMode="External"/><Relationship Id="rId2" Type="http://schemas.openxmlformats.org/officeDocument/2006/relationships/slide" Target="../slides/slide238.xml"/><Relationship Id="rId1" Type="http://schemas.openxmlformats.org/officeDocument/2006/relationships/notesMaster" Target="../notesMasters/notesMaster1.xml"/><Relationship Id="rId4" Type="http://schemas.openxmlformats.org/officeDocument/2006/relationships/hyperlink" Target="http://en.wikipedia.org/wiki/Stress_(medicin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holylandphotos.org/browse.asp?s=1,4,11,28,74,247&amp;img=GSPLDL21"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holylandphotos.wordpress.com/2016/06/23/special-diolkos-remains/"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way for Christians to stand out from the world is through fighting disunity, immorality, and selfish living.</a:t>
            </a:r>
          </a:p>
        </p:txBody>
      </p:sp>
    </p:spTree>
    <p:extLst>
      <p:ext uri="{BB962C8B-B14F-4D97-AF65-F5344CB8AC3E}">
        <p14:creationId xmlns:p14="http://schemas.microsoft.com/office/powerpoint/2010/main" val="10311704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125</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F4C1948-311E-4C41-8777-4309AD43974A}" type="slidenum">
              <a:rPr lang="en-US" sz="1200">
                <a:solidFill>
                  <a:prstClr val="black"/>
                </a:solidFill>
              </a:rPr>
              <a:pPr/>
              <a:t>126</a:t>
            </a:fld>
            <a:endParaRPr lang="en-US" sz="1200">
              <a:solidFill>
                <a:prstClr val="black"/>
              </a:solidFill>
            </a:endParaRPr>
          </a:p>
        </p:txBody>
      </p:sp>
      <p:sp>
        <p:nvSpPr>
          <p:cNvPr id="12902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FEF0B80-5538-2D4E-862F-15CF8CECAA18}" type="slidenum">
              <a:rPr lang="en-US" sz="1200" b="0">
                <a:solidFill>
                  <a:prstClr val="black"/>
                </a:solidFill>
              </a:rPr>
              <a:pPr algn="r" eaLnBrk="0" hangingPunct="0"/>
              <a:t>126</a:t>
            </a:fld>
            <a:endParaRPr lang="en-US" sz="1200" b="0">
              <a:solidFill>
                <a:prstClr val="black"/>
              </a:solidFill>
            </a:endParaRPr>
          </a:p>
        </p:txBody>
      </p:sp>
      <p:sp>
        <p:nvSpPr>
          <p:cNvPr id="129028" name="Rectangle 2"/>
          <p:cNvSpPr>
            <a:spLocks noGrp="1" noRot="1" noChangeAspect="1" noChangeArrowheads="1" noTextEdit="1"/>
          </p:cNvSpPr>
          <p:nvPr>
            <p:ph type="sldImg"/>
          </p:nvPr>
        </p:nvSpPr>
        <p:spPr>
          <a:solidFill>
            <a:srgbClr val="FFFFFF"/>
          </a:solidFill>
          <a:ln/>
        </p:spPr>
      </p:sp>
      <p:sp>
        <p:nvSpPr>
          <p:cNvPr id="12902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609C2BA-6685-6241-AE32-822BA2F91DAB}" type="slidenum">
              <a:rPr lang="en-US" sz="1200">
                <a:solidFill>
                  <a:prstClr val="black"/>
                </a:solidFill>
              </a:rPr>
              <a:pPr/>
              <a:t>127</a:t>
            </a:fld>
            <a:endParaRPr lang="en-US" sz="1200">
              <a:solidFill>
                <a:prstClr val="black"/>
              </a:solidFill>
            </a:endParaRPr>
          </a:p>
        </p:txBody>
      </p:sp>
      <p:sp>
        <p:nvSpPr>
          <p:cNvPr id="132099" name="Rectangle 2"/>
          <p:cNvSpPr>
            <a:spLocks noGrp="1" noRot="1" noChangeAspect="1" noChangeArrowheads="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3FEA20A-DE49-B247-BB66-53DFBBAC7E87}" type="slidenum">
              <a:rPr lang="en-US" sz="1200">
                <a:solidFill>
                  <a:prstClr val="black"/>
                </a:solidFill>
              </a:rPr>
              <a:pPr/>
              <a:t>128</a:t>
            </a:fld>
            <a:endParaRPr lang="en-US" sz="1200">
              <a:solidFill>
                <a:prstClr val="black"/>
              </a:solidFill>
            </a:endParaRPr>
          </a:p>
        </p:txBody>
      </p:sp>
      <p:sp>
        <p:nvSpPr>
          <p:cNvPr id="134147" name="Rectangle 2"/>
          <p:cNvSpPr>
            <a:spLocks noGrp="1" noRot="1" noChangeAspect="1" noChangeArrowheads="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FDB42B9-E6AA-944C-8C27-399DFF2F5107}" type="slidenum">
              <a:rPr lang="en-US" sz="1200">
                <a:solidFill>
                  <a:prstClr val="black"/>
                </a:solidFill>
              </a:rPr>
              <a:pPr/>
              <a:t>132</a:t>
            </a:fld>
            <a:endParaRPr lang="en-US" sz="1200">
              <a:solidFill>
                <a:prstClr val="black"/>
              </a:solidFill>
            </a:endParaRPr>
          </a:p>
        </p:txBody>
      </p:sp>
      <p:sp>
        <p:nvSpPr>
          <p:cNvPr id="139267" name="Rectangle 2"/>
          <p:cNvSpPr>
            <a:spLocks noGrp="1" noRot="1" noChangeAspect="1" noChangeArrowheads="1"/>
          </p:cNvSpPr>
          <p:nvPr>
            <p:ph type="sldImg"/>
          </p:nvPr>
        </p:nvSpPr>
        <p:spPr>
          <a:solidFill>
            <a:srgbClr val="FFFFFF"/>
          </a:solidFill>
          <a:ln/>
        </p:spPr>
      </p:sp>
      <p:sp>
        <p:nvSpPr>
          <p:cNvPr id="1392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051A4D-8D34-8F43-A5CD-04557A5984DB}" type="slidenum">
              <a:rPr lang="en-US" sz="1200">
                <a:solidFill>
                  <a:prstClr val="black"/>
                </a:solidFill>
              </a:rPr>
              <a:pPr/>
              <a:t>133</a:t>
            </a:fld>
            <a:endParaRPr lang="en-US" sz="1200">
              <a:solidFill>
                <a:prstClr val="black"/>
              </a:solidFill>
            </a:endParaRPr>
          </a:p>
        </p:txBody>
      </p:sp>
      <p:sp>
        <p:nvSpPr>
          <p:cNvPr id="14131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0E19368-3733-7A40-87B2-BFC3F745CA0C}" type="slidenum">
              <a:rPr lang="en-US" sz="1200" b="0">
                <a:solidFill>
                  <a:prstClr val="black"/>
                </a:solidFill>
              </a:rPr>
              <a:pPr algn="r" eaLnBrk="0" hangingPunct="0"/>
              <a:t>133</a:t>
            </a:fld>
            <a:endParaRPr lang="en-US" sz="1200" b="0">
              <a:solidFill>
                <a:prstClr val="black"/>
              </a:solidFill>
            </a:endParaRPr>
          </a:p>
        </p:txBody>
      </p:sp>
      <p:sp>
        <p:nvSpPr>
          <p:cNvPr id="141316" name="Rectangle 2"/>
          <p:cNvSpPr>
            <a:spLocks noGrp="1" noRot="1" noChangeAspect="1" noChangeArrowheads="1" noTextEdit="1"/>
          </p:cNvSpPr>
          <p:nvPr>
            <p:ph type="sldImg"/>
          </p:nvPr>
        </p:nvSpPr>
        <p:spPr>
          <a:solidFill>
            <a:srgbClr val="FFFFFF"/>
          </a:solidFill>
          <a:ln/>
        </p:spPr>
      </p:sp>
      <p:sp>
        <p:nvSpPr>
          <p:cNvPr id="14131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6AE3036-C84D-CC4D-A70B-9D0BC4CCC9FD}" type="slidenum">
              <a:rPr lang="en-US" sz="1200">
                <a:solidFill>
                  <a:prstClr val="black"/>
                </a:solidFill>
              </a:rPr>
              <a:pPr/>
              <a:t>134</a:t>
            </a:fld>
            <a:endParaRPr lang="en-US" sz="1200">
              <a:solidFill>
                <a:prstClr val="black"/>
              </a:solidFill>
            </a:endParaRPr>
          </a:p>
        </p:txBody>
      </p:sp>
      <p:sp>
        <p:nvSpPr>
          <p:cNvPr id="14336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AFC8441-279F-684D-8670-7BAF2E61CAF7}" type="slidenum">
              <a:rPr lang="en-US" sz="1200" b="0">
                <a:solidFill>
                  <a:prstClr val="black"/>
                </a:solidFill>
              </a:rPr>
              <a:pPr algn="r" eaLnBrk="0" hangingPunct="0"/>
              <a:t>134</a:t>
            </a:fld>
            <a:endParaRPr lang="en-US" sz="1200" b="0">
              <a:solidFill>
                <a:prstClr val="black"/>
              </a:solidFill>
            </a:endParaRPr>
          </a:p>
        </p:txBody>
      </p:sp>
      <p:sp>
        <p:nvSpPr>
          <p:cNvPr id="143364" name="Rectangle 2"/>
          <p:cNvSpPr>
            <a:spLocks noGrp="1" noRot="1" noChangeAspect="1" noChangeArrowheads="1" noTextEdit="1"/>
          </p:cNvSpPr>
          <p:nvPr>
            <p:ph type="sldImg"/>
          </p:nvPr>
        </p:nvSpPr>
        <p:spPr>
          <a:solidFill>
            <a:srgbClr val="FFFFFF"/>
          </a:solidFill>
          <a:ln/>
        </p:spPr>
      </p:sp>
      <p:sp>
        <p:nvSpPr>
          <p:cNvPr id="14336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D261521-E78D-F841-A465-D30D3D8C7DF2}" type="slidenum">
              <a:rPr lang="en-US" sz="1200">
                <a:solidFill>
                  <a:prstClr val="black"/>
                </a:solidFill>
              </a:rPr>
              <a:pPr/>
              <a:t>135</a:t>
            </a:fld>
            <a:endParaRPr lang="en-US" sz="1200">
              <a:solidFill>
                <a:prstClr val="black"/>
              </a:solidFill>
            </a:endParaRPr>
          </a:p>
        </p:txBody>
      </p:sp>
      <p:sp>
        <p:nvSpPr>
          <p:cNvPr id="1454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DDF78EA-DAB3-C448-A69C-2CBDB6E9AB1A}" type="slidenum">
              <a:rPr lang="en-US" sz="1200" b="0">
                <a:solidFill>
                  <a:prstClr val="black"/>
                </a:solidFill>
              </a:rPr>
              <a:pPr algn="r" eaLnBrk="0" hangingPunct="0"/>
              <a:t>135</a:t>
            </a:fld>
            <a:endParaRPr lang="en-US" sz="1200" b="0">
              <a:solidFill>
                <a:prstClr val="black"/>
              </a:solidFill>
            </a:endParaRPr>
          </a:p>
        </p:txBody>
      </p:sp>
      <p:sp>
        <p:nvSpPr>
          <p:cNvPr id="145412" name="Rectangle 2"/>
          <p:cNvSpPr>
            <a:spLocks noGrp="1" noRot="1" noChangeAspect="1" noChangeArrowheads="1" noTextEdit="1"/>
          </p:cNvSpPr>
          <p:nvPr>
            <p:ph type="sldImg"/>
          </p:nvPr>
        </p:nvSpPr>
        <p:spPr>
          <a:solidFill>
            <a:srgbClr val="FFFFFF"/>
          </a:solidFill>
          <a:ln/>
        </p:spPr>
      </p:sp>
      <p:sp>
        <p:nvSpPr>
          <p:cNvPr id="14541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43EF555-6066-E348-98B7-E2BB4B7D5F55}" type="slidenum">
              <a:rPr lang="en-US" sz="1200">
                <a:solidFill>
                  <a:prstClr val="black"/>
                </a:solidFill>
              </a:rPr>
              <a:pPr/>
              <a:t>136</a:t>
            </a:fld>
            <a:endParaRPr lang="en-US" sz="1200">
              <a:solidFill>
                <a:prstClr val="black"/>
              </a:solidFill>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300E7E7-9C0E-6646-8366-FBFE8066D223}" type="slidenum">
              <a:rPr lang="en-US" sz="1200" b="0">
                <a:solidFill>
                  <a:prstClr val="black"/>
                </a:solidFill>
              </a:rPr>
              <a:pPr algn="r" eaLnBrk="0" hangingPunct="0"/>
              <a:t>136</a:t>
            </a:fld>
            <a:endParaRPr lang="en-US" sz="1200" b="0">
              <a:solidFill>
                <a:prstClr val="black"/>
              </a:solidFill>
            </a:endParaRPr>
          </a:p>
        </p:txBody>
      </p:sp>
      <p:sp>
        <p:nvSpPr>
          <p:cNvPr id="147460" name="Rectangle 2"/>
          <p:cNvSpPr>
            <a:spLocks noGrp="1" noRot="1" noChangeAspect="1" noChangeArrowheads="1" noTextEdit="1"/>
          </p:cNvSpPr>
          <p:nvPr>
            <p:ph type="sldImg"/>
          </p:nvPr>
        </p:nvSpPr>
        <p:spPr>
          <a:solidFill>
            <a:srgbClr val="FFFFFF"/>
          </a:solidFill>
          <a:ln/>
        </p:spPr>
      </p:sp>
      <p:sp>
        <p:nvSpPr>
          <p:cNvPr id="14746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9DA3243-2932-084B-AB4A-66F16B669FD8}" type="slidenum">
              <a:rPr lang="en-US" sz="1200">
                <a:solidFill>
                  <a:prstClr val="black"/>
                </a:solidFill>
              </a:rPr>
              <a:pPr/>
              <a:t>137</a:t>
            </a:fld>
            <a:endParaRPr lang="en-US" sz="1200">
              <a:solidFill>
                <a:prstClr val="black"/>
              </a:solidFill>
            </a:endParaRPr>
          </a:p>
        </p:txBody>
      </p:sp>
      <p:sp>
        <p:nvSpPr>
          <p:cNvPr id="149507" name="Rectangle 2"/>
          <p:cNvSpPr>
            <a:spLocks noGrp="1" noRot="1" noChangeAspect="1" noChangeArrowheads="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Said differently, do not be like the world so you do not divide the church, you do not be immoral, and you do not act only for your own benefit (restatement).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32804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99CDB00-873C-AD43-8467-36005EE8448A}" type="slidenum">
              <a:rPr lang="en-US" sz="1200">
                <a:solidFill>
                  <a:prstClr val="black"/>
                </a:solidFill>
              </a:rPr>
              <a:pPr/>
              <a:t>138</a:t>
            </a:fld>
            <a:endParaRPr lang="en-US" sz="1200">
              <a:solidFill>
                <a:prstClr val="black"/>
              </a:solidFill>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C92A699-7A0F-2440-8B2E-D711055FA9EC}" type="slidenum">
              <a:rPr lang="en-US" sz="1200">
                <a:solidFill>
                  <a:prstClr val="black"/>
                </a:solidFill>
              </a:rPr>
              <a:pPr/>
              <a:t>139</a:t>
            </a:fld>
            <a:endParaRPr lang="en-US" sz="1200">
              <a:solidFill>
                <a:prstClr val="black"/>
              </a:solidFill>
            </a:endParaRPr>
          </a:p>
        </p:txBody>
      </p:sp>
      <p:sp>
        <p:nvSpPr>
          <p:cNvPr id="15360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8ED1B59-EC19-F743-8BD6-6DD5711E9A04}" type="slidenum">
              <a:rPr lang="en-US" sz="1200" b="0">
                <a:solidFill>
                  <a:prstClr val="black"/>
                </a:solidFill>
              </a:rPr>
              <a:pPr algn="r" eaLnBrk="0" hangingPunct="0"/>
              <a:t>139</a:t>
            </a:fld>
            <a:endParaRPr lang="en-US" sz="1200" b="0">
              <a:solidFill>
                <a:prstClr val="black"/>
              </a:solidFill>
            </a:endParaRPr>
          </a:p>
        </p:txBody>
      </p:sp>
      <p:sp>
        <p:nvSpPr>
          <p:cNvPr id="153604" name="Rectangle 2"/>
          <p:cNvSpPr>
            <a:spLocks noGrp="1" noRot="1" noChangeAspect="1" noChangeArrowheads="1" noTextEdit="1"/>
          </p:cNvSpPr>
          <p:nvPr>
            <p:ph type="sldImg"/>
          </p:nvPr>
        </p:nvSpPr>
        <p:spPr>
          <a:solidFill>
            <a:srgbClr val="FFFFFF"/>
          </a:solidFill>
          <a:ln/>
        </p:spPr>
      </p:sp>
      <p:sp>
        <p:nvSpPr>
          <p:cNvPr id="15360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rPr>
              <a:t>http://corinth.sas.upenn.edu/schola.html</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57F62D-978A-5744-910D-F179481F00EC}" type="slidenum">
              <a:rPr lang="en-US" sz="1200">
                <a:solidFill>
                  <a:prstClr val="black"/>
                </a:solidFill>
              </a:rPr>
              <a:pPr/>
              <a:t>140</a:t>
            </a:fld>
            <a:endParaRPr lang="en-US" sz="1200">
              <a:solidFill>
                <a:prstClr val="black"/>
              </a:solidFill>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6A29D18-5CDE-3C4C-BD27-D33B7D6E63DE}" type="slidenum">
              <a:rPr lang="en-US" sz="1200" b="0">
                <a:solidFill>
                  <a:prstClr val="black"/>
                </a:solidFill>
              </a:rPr>
              <a:pPr algn="r" eaLnBrk="0" hangingPunct="0"/>
              <a:t>140</a:t>
            </a:fld>
            <a:endParaRPr lang="en-US" sz="1200" b="0">
              <a:solidFill>
                <a:prstClr val="black"/>
              </a:solidFill>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78C98D-6E09-5E4B-A752-DD3BCE75C5A7}" type="slidenum">
              <a:rPr lang="en-US" sz="1200">
                <a:solidFill>
                  <a:prstClr val="black"/>
                </a:solidFill>
              </a:rPr>
              <a:pPr/>
              <a:t>141</a:t>
            </a:fld>
            <a:endParaRPr lang="en-US" sz="1200">
              <a:solidFill>
                <a:prstClr val="black"/>
              </a:solidFill>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61D46D00-879A-F247-805F-B539719475E5}" type="slidenum">
              <a:rPr lang="en-US" sz="1200" b="0" smtClean="0">
                <a:solidFill>
                  <a:prstClr val="black"/>
                </a:solidFill>
              </a:rPr>
              <a:pPr algn="r" eaLnBrk="0" hangingPunct="0"/>
              <a:t>141</a:t>
            </a:fld>
            <a:endParaRPr lang="en-US" sz="1200" b="0">
              <a:solidFill>
                <a:prstClr val="black"/>
              </a:solidFill>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BF92011-BB37-CC46-A82E-1561F8D6A637}" type="slidenum">
              <a:rPr lang="en-US" sz="1200">
                <a:solidFill>
                  <a:prstClr val="black"/>
                </a:solidFill>
              </a:rPr>
              <a:pPr/>
              <a:t>142</a:t>
            </a:fld>
            <a:endParaRPr lang="en-US" sz="1200">
              <a:solidFill>
                <a:prstClr val="black"/>
              </a:solidFill>
            </a:endParaRPr>
          </a:p>
        </p:txBody>
      </p:sp>
      <p:sp>
        <p:nvSpPr>
          <p:cNvPr id="1597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D179D6E-D9C0-D545-BA8D-BFC51DCD2734}" type="slidenum">
              <a:rPr lang="en-US" sz="1200" b="0">
                <a:solidFill>
                  <a:prstClr val="black"/>
                </a:solidFill>
              </a:rPr>
              <a:pPr algn="r" eaLnBrk="0" hangingPunct="0"/>
              <a:t>142</a:t>
            </a:fld>
            <a:endParaRPr lang="en-US" sz="1200" b="0">
              <a:solidFill>
                <a:prstClr val="black"/>
              </a:solidFill>
            </a:endParaRPr>
          </a:p>
        </p:txBody>
      </p:sp>
      <p:sp>
        <p:nvSpPr>
          <p:cNvPr id="159748" name="Rectangle 2"/>
          <p:cNvSpPr>
            <a:spLocks noGrp="1" noRot="1" noChangeAspect="1" noChangeArrowheads="1" noTextEdit="1"/>
          </p:cNvSpPr>
          <p:nvPr>
            <p:ph type="sldImg"/>
          </p:nvPr>
        </p:nvSpPr>
        <p:spPr>
          <a:solidFill>
            <a:srgbClr val="FFFFFF"/>
          </a:solidFill>
          <a:ln/>
        </p:spPr>
      </p:sp>
      <p:sp>
        <p:nvSpPr>
          <p:cNvPr id="15974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C4B9D9-8160-F647-93AD-8E4C41446062}" type="slidenum">
              <a:rPr lang="en-US" sz="1200">
                <a:solidFill>
                  <a:prstClr val="black"/>
                </a:solidFill>
              </a:rPr>
              <a:pPr/>
              <a:t>143</a:t>
            </a:fld>
            <a:endParaRPr lang="en-US" sz="1200">
              <a:solidFill>
                <a:prstClr val="black"/>
              </a:solidFill>
            </a:endParaRPr>
          </a:p>
        </p:txBody>
      </p:sp>
      <p:sp>
        <p:nvSpPr>
          <p:cNvPr id="161795" name="Rectangle 2"/>
          <p:cNvSpPr>
            <a:spLocks noGrp="1" noRot="1" noChangeAspect="1" noChangeArrowheads="1"/>
          </p:cNvSpPr>
          <p:nvPr>
            <p:ph type="sldImg"/>
          </p:nvPr>
        </p:nvSpPr>
        <p:spPr>
          <a:solidFill>
            <a:srgbClr val="FFFFFF"/>
          </a:solidFill>
          <a:ln/>
        </p:spPr>
      </p:sp>
      <p:sp>
        <p:nvSpPr>
          <p:cNvPr id="1617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FEB17C5-5D12-8545-8449-E79B53A9AB8E}" type="slidenum">
              <a:rPr lang="en-US" sz="1200">
                <a:solidFill>
                  <a:prstClr val="black"/>
                </a:solidFill>
              </a:rPr>
              <a:pPr/>
              <a:t>144</a:t>
            </a:fld>
            <a:endParaRPr lang="en-US" sz="1200">
              <a:solidFill>
                <a:prstClr val="black"/>
              </a:solidFill>
            </a:endParaRPr>
          </a:p>
        </p:txBody>
      </p:sp>
      <p:sp>
        <p:nvSpPr>
          <p:cNvPr id="163843" name="Rectangle 2"/>
          <p:cNvSpPr>
            <a:spLocks noGrp="1" noRot="1" noChangeAspect="1" noChangeArrowheads="1"/>
          </p:cNvSpPr>
          <p:nvPr>
            <p:ph type="sldImg"/>
          </p:nvPr>
        </p:nvSpPr>
        <p:spPr>
          <a:solidFill>
            <a:srgbClr val="FFFFFF"/>
          </a:solidFill>
          <a:ln/>
        </p:spPr>
      </p:sp>
      <p:sp>
        <p:nvSpPr>
          <p:cNvPr id="1638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146</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147</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148</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69134448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11095B-CAA7-934E-86DD-934055D309C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sym typeface="Times New Roman"/>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sym typeface="Times New Roman"/>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153</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470ED8D-4CC0-1347-9ECD-43303CFBE5FD}" type="slidenum">
              <a:rPr lang="en-US" sz="1200"/>
              <a:pPr eaLnBrk="1" hangingPunct="1"/>
              <a:t>154</a:t>
            </a:fld>
            <a:endParaRPr lang="en-US" sz="120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156</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156</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5C7000-E90F-C64D-B4E9-3DAFE9559462}" type="slidenum">
              <a:rPr lang="en-US" sz="1200">
                <a:solidFill>
                  <a:srgbClr val="000000"/>
                </a:solidFill>
              </a:rPr>
              <a:pPr/>
              <a:t>157</a:t>
            </a:fld>
            <a:endParaRPr lang="en-US" sz="1200">
              <a:solidFill>
                <a:srgbClr val="000000"/>
              </a:solidFill>
            </a:endParaRPr>
          </a:p>
        </p:txBody>
      </p:sp>
      <p:sp>
        <p:nvSpPr>
          <p:cNvPr id="110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DA3FB7D3-857D-9F46-937B-03E70FE69EED}" type="slidenum">
              <a:rPr lang="en-US" sz="1200" b="0" smtClean="0">
                <a:solidFill>
                  <a:srgbClr val="000000"/>
                </a:solidFill>
              </a:rPr>
              <a:pPr algn="r" eaLnBrk="0" hangingPunct="0"/>
              <a:t>157</a:t>
            </a:fld>
            <a:endParaRPr lang="en-US" sz="1200" b="0">
              <a:solidFill>
                <a:srgbClr val="000000"/>
              </a:solidFill>
            </a:endParaRPr>
          </a:p>
        </p:txBody>
      </p:sp>
      <p:sp>
        <p:nvSpPr>
          <p:cNvPr id="24269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0596"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B7D934C-2499-414A-A69D-1CE1BA7B2B88}" type="slidenum">
              <a:rPr lang="en-US">
                <a:solidFill>
                  <a:prstClr val="black"/>
                </a:solidFill>
              </a:rPr>
              <a:pPr/>
              <a:t>158</a:t>
            </a:fld>
            <a:endParaRPr lang="en-US">
              <a:solidFill>
                <a:prstClr val="black"/>
              </a:solidFill>
            </a:endParaRPr>
          </a:p>
        </p:txBody>
      </p:sp>
      <p:sp>
        <p:nvSpPr>
          <p:cNvPr id="244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36820D6-4817-7F41-BADB-BB5E896A1ADA}" type="slidenum">
              <a:rPr lang="en-US" sz="1200" b="0">
                <a:solidFill>
                  <a:prstClr val="black"/>
                </a:solidFill>
              </a:rPr>
              <a:pPr algn="r" eaLnBrk="0" hangingPunct="0"/>
              <a:t>158</a:t>
            </a:fld>
            <a:endParaRPr lang="en-US" sz="1200" b="0">
              <a:solidFill>
                <a:prstClr val="black"/>
              </a:solidFill>
            </a:endParaRPr>
          </a:p>
        </p:txBody>
      </p:sp>
      <p:sp>
        <p:nvSpPr>
          <p:cNvPr id="244739"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4740"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24A0A0-25D0-9047-9F67-AA9500705D07}" type="slidenum">
              <a:rPr lang="en-US">
                <a:solidFill>
                  <a:prstClr val="black"/>
                </a:solidFill>
              </a:rPr>
              <a:pPr/>
              <a:t>159</a:t>
            </a:fld>
            <a:endParaRPr lang="en-US">
              <a:solidFill>
                <a:prstClr val="black"/>
              </a:solidFill>
            </a:endParaRPr>
          </a:p>
        </p:txBody>
      </p:sp>
      <p:sp>
        <p:nvSpPr>
          <p:cNvPr id="240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D81B137-E99D-CA41-809A-5F6409DACAC9}" type="slidenum">
              <a:rPr lang="en-US" sz="1200" b="0">
                <a:solidFill>
                  <a:prstClr val="black"/>
                </a:solidFill>
              </a:rPr>
              <a:pPr algn="r" eaLnBrk="0" hangingPunct="0"/>
              <a:t>159</a:t>
            </a:fld>
            <a:endParaRPr lang="en-US" sz="1200" b="0">
              <a:solidFill>
                <a:prstClr val="black"/>
              </a:solidFill>
            </a:endParaRPr>
          </a:p>
        </p:txBody>
      </p:sp>
      <p:sp>
        <p:nvSpPr>
          <p:cNvPr id="24064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40644"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73DB06C-E99D-E743-947F-8C2F02B63CC5}" type="slidenum">
              <a:rPr lang="en-US">
                <a:solidFill>
                  <a:prstClr val="black"/>
                </a:solidFill>
              </a:rPr>
              <a:pPr/>
              <a:t>160</a:t>
            </a:fld>
            <a:endParaRPr lang="en-US">
              <a:solidFill>
                <a:prstClr val="black"/>
              </a:solidFill>
            </a:endParaRPr>
          </a:p>
        </p:txBody>
      </p:sp>
      <p:sp>
        <p:nvSpPr>
          <p:cNvPr id="250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B28DE8F-7890-714F-8AF6-757930C012DB}" type="slidenum">
              <a:rPr lang="en-US" sz="1200" b="0">
                <a:solidFill>
                  <a:prstClr val="black"/>
                </a:solidFill>
              </a:rPr>
              <a:pPr algn="r" eaLnBrk="0" hangingPunct="0"/>
              <a:t>160</a:t>
            </a:fld>
            <a:endParaRPr lang="en-US" sz="1200" b="0">
              <a:solidFill>
                <a:prstClr val="black"/>
              </a:solidFill>
            </a:endParaRPr>
          </a:p>
        </p:txBody>
      </p:sp>
      <p:sp>
        <p:nvSpPr>
          <p:cNvPr id="250883"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0884"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9C3A95-DE2A-4349-A256-EE6AFDCEF23F}" type="slidenum">
              <a:rPr lang="en-US" sz="1200">
                <a:solidFill>
                  <a:prstClr val="black"/>
                </a:solidFill>
              </a:rPr>
              <a:pPr/>
              <a:t>161</a:t>
            </a:fld>
            <a:endParaRPr lang="en-US" sz="1200">
              <a:solidFill>
                <a:prstClr val="black"/>
              </a:solidFill>
            </a:endParaRPr>
          </a:p>
        </p:txBody>
      </p:sp>
      <p:sp>
        <p:nvSpPr>
          <p:cNvPr id="112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ECC29FA0-9DFC-834C-A309-E98A89DFA1C0}" type="slidenum">
              <a:rPr lang="en-US" sz="1200" b="0" smtClean="0">
                <a:solidFill>
                  <a:prstClr val="black"/>
                </a:solidFill>
              </a:rPr>
              <a:pPr algn="r" eaLnBrk="0" hangingPunct="0"/>
              <a:t>161</a:t>
            </a:fld>
            <a:endParaRPr lang="en-US" sz="1200" b="0">
              <a:solidFill>
                <a:prstClr val="black"/>
              </a:solidFill>
            </a:endParaRPr>
          </a:p>
        </p:txBody>
      </p:sp>
      <p:sp>
        <p:nvSpPr>
          <p:cNvPr id="246787"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2644"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A37919-3EA0-FB49-BF8D-68657B681400}" type="slidenum">
              <a:rPr lang="en-US" sz="1200">
                <a:solidFill>
                  <a:prstClr val="black"/>
                </a:solidFill>
              </a:rPr>
              <a:pPr/>
              <a:t>162</a:t>
            </a:fld>
            <a:endParaRPr lang="en-US" sz="1200">
              <a:solidFill>
                <a:prstClr val="black"/>
              </a:solidFill>
            </a:endParaRPr>
          </a:p>
        </p:txBody>
      </p:sp>
      <p:sp>
        <p:nvSpPr>
          <p:cNvPr id="11469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3A114E07-BF68-E44D-874D-ECA2AB49E941}" type="slidenum">
              <a:rPr lang="en-US" sz="1200" b="0" smtClean="0">
                <a:solidFill>
                  <a:prstClr val="black"/>
                </a:solidFill>
              </a:rPr>
              <a:pPr algn="r" eaLnBrk="0" hangingPunct="0"/>
              <a:t>162</a:t>
            </a:fld>
            <a:endParaRPr lang="en-US" sz="1200" b="0">
              <a:solidFill>
                <a:prstClr val="black"/>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4692"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A1837C4-A52E-5C43-98D7-559B2C16BBA6}" type="slidenum">
              <a:rPr lang="en-US" sz="1200"/>
              <a:pPr eaLnBrk="1" hangingPunct="1"/>
              <a:t>21</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A3BBF0-A758-D445-9BBD-2CC53154C207}" type="slidenum">
              <a:rPr lang="en-US" sz="1200">
                <a:solidFill>
                  <a:srgbClr val="000000"/>
                </a:solidFill>
              </a:rPr>
              <a:pPr/>
              <a:t>163</a:t>
            </a:fld>
            <a:endParaRPr lang="en-US" sz="1200">
              <a:solidFill>
                <a:srgbClr val="000000"/>
              </a:solidFill>
            </a:endParaRPr>
          </a:p>
        </p:txBody>
      </p:sp>
      <p:sp>
        <p:nvSpPr>
          <p:cNvPr id="1167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73DA73A6-4D95-BD4A-B6BC-6DB35DE929C4}" type="slidenum">
              <a:rPr lang="en-US" sz="1200" b="0" smtClean="0">
                <a:solidFill>
                  <a:srgbClr val="000000"/>
                </a:solidFill>
              </a:rPr>
              <a:pPr algn="r" eaLnBrk="0" hangingPunct="0"/>
              <a:t>163</a:t>
            </a:fld>
            <a:endParaRPr lang="en-US" sz="1200" b="0">
              <a:solidFill>
                <a:srgbClr val="000000"/>
              </a:solidFill>
            </a:endParaRPr>
          </a:p>
        </p:txBody>
      </p:sp>
      <p:sp>
        <p:nvSpPr>
          <p:cNvPr id="24883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6740"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CC28F2-30D5-7F48-A5AA-E351C8FA9A7C}" type="slidenum">
              <a:rPr lang="en-US" sz="1200">
                <a:solidFill>
                  <a:prstClr val="black"/>
                </a:solidFill>
              </a:rPr>
              <a:pPr/>
              <a:t>164</a:t>
            </a:fld>
            <a:endParaRPr lang="en-US" sz="1200">
              <a:solidFill>
                <a:prstClr val="black"/>
              </a:solidFill>
            </a:endParaRPr>
          </a:p>
        </p:txBody>
      </p:sp>
      <p:sp>
        <p:nvSpPr>
          <p:cNvPr id="1228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2E47E775-5F90-2B44-AB16-11ED074A2667}" type="slidenum">
              <a:rPr lang="en-US" sz="1200" b="0" smtClean="0">
                <a:solidFill>
                  <a:prstClr val="black"/>
                </a:solidFill>
              </a:rPr>
              <a:pPr algn="r" eaLnBrk="0" hangingPunct="0"/>
              <a:t>164</a:t>
            </a:fld>
            <a:endParaRPr lang="en-US" sz="1200" b="0">
              <a:solidFill>
                <a:prstClr val="black"/>
              </a:solidFill>
            </a:endParaRPr>
          </a:p>
        </p:txBody>
      </p:sp>
      <p:sp>
        <p:nvSpPr>
          <p:cNvPr id="375811"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2884"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165</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0E54F6-34BE-0645-AB02-29D8735D8AE0}" type="slidenum">
              <a:rPr lang="en-US" sz="1200">
                <a:solidFill>
                  <a:prstClr val="black"/>
                </a:solidFill>
              </a:rPr>
              <a:pPr/>
              <a:t>166</a:t>
            </a:fld>
            <a:endParaRPr lang="en-US" sz="1200">
              <a:solidFill>
                <a:prstClr val="black"/>
              </a:solidFill>
            </a:endParaRPr>
          </a:p>
        </p:txBody>
      </p:sp>
      <p:sp>
        <p:nvSpPr>
          <p:cNvPr id="1269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04D1B21-24C5-FF46-9320-7239F69F0FF5}" type="slidenum">
              <a:rPr lang="en-US" sz="1200" b="0" smtClean="0">
                <a:solidFill>
                  <a:prstClr val="black"/>
                </a:solidFill>
              </a:rPr>
              <a:pPr algn="r" eaLnBrk="0" hangingPunct="0"/>
              <a:t>166</a:t>
            </a:fld>
            <a:endParaRPr lang="en-US" sz="1200" b="0">
              <a:solidFill>
                <a:prstClr val="black"/>
              </a:solidFill>
            </a:endParaRPr>
          </a:p>
        </p:txBody>
      </p:sp>
      <p:sp>
        <p:nvSpPr>
          <p:cNvPr id="259075"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6980"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858D5D-73DB-504D-B487-B1A156EDF674}" type="slidenum">
              <a:rPr lang="en-US" sz="1200">
                <a:solidFill>
                  <a:prstClr val="black"/>
                </a:solidFill>
              </a:rPr>
              <a:pPr/>
              <a:t>167</a:t>
            </a:fld>
            <a:endParaRPr lang="en-US" sz="1200">
              <a:solidFill>
                <a:prstClr val="black"/>
              </a:solidFill>
            </a:endParaRPr>
          </a:p>
        </p:txBody>
      </p:sp>
      <p:sp>
        <p:nvSpPr>
          <p:cNvPr id="1290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45A2D50F-16BF-7C42-AF3E-61C4140BF301}" type="slidenum">
              <a:rPr lang="en-US" sz="1200" b="0" smtClean="0">
                <a:solidFill>
                  <a:prstClr val="black"/>
                </a:solidFill>
              </a:rPr>
              <a:pPr algn="r" eaLnBrk="0" hangingPunct="0"/>
              <a:t>167</a:t>
            </a:fld>
            <a:endParaRPr lang="en-US" sz="1200" b="0">
              <a:solidFill>
                <a:prstClr val="black"/>
              </a:solidFill>
            </a:endParaRPr>
          </a:p>
        </p:txBody>
      </p:sp>
      <p:sp>
        <p:nvSpPr>
          <p:cNvPr id="261123"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9028"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9920167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D15833C-0E86-6442-969B-A3F5C2AAF51E}" type="slidenum">
              <a:rPr lang="en-US" sz="1200">
                <a:solidFill>
                  <a:prstClr val="black"/>
                </a:solidFill>
              </a:rPr>
              <a:pPr/>
              <a:t>171</a:t>
            </a:fld>
            <a:endParaRPr lang="en-US" sz="1200">
              <a:solidFill>
                <a:prstClr val="black"/>
              </a:solidFill>
            </a:endParaRPr>
          </a:p>
        </p:txBody>
      </p:sp>
      <p:sp>
        <p:nvSpPr>
          <p:cNvPr id="121859" name="Rectangle 2"/>
          <p:cNvSpPr>
            <a:spLocks noGrp="1" noRot="1" noChangeAspect="1" noChangeArrowheads="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6D62741-3291-7B45-BE87-0478054CD312}" type="slidenum">
              <a:rPr lang="en-US" sz="1200">
                <a:solidFill>
                  <a:prstClr val="black"/>
                </a:solidFill>
              </a:rPr>
              <a:pPr/>
              <a:t>172</a:t>
            </a:fld>
            <a:endParaRPr lang="en-US" sz="1200">
              <a:solidFill>
                <a:prstClr val="black"/>
              </a:solidFill>
            </a:endParaRPr>
          </a:p>
        </p:txBody>
      </p:sp>
      <p:sp>
        <p:nvSpPr>
          <p:cNvPr id="123907" name="Rectangle 2"/>
          <p:cNvSpPr>
            <a:spLocks noGrp="1" noRot="1" noChangeAspect="1" noChangeArrowheads="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456190D-4EDB-F94D-8437-4F97B9CA3650}" type="slidenum">
              <a:rPr lang="en-US" sz="1200">
                <a:solidFill>
                  <a:prstClr val="black"/>
                </a:solidFill>
              </a:rPr>
              <a:pPr/>
              <a:t>173</a:t>
            </a:fld>
            <a:endParaRPr lang="en-US" sz="1200">
              <a:solidFill>
                <a:prstClr val="black"/>
              </a:solidFill>
            </a:endParaRPr>
          </a:p>
        </p:txBody>
      </p:sp>
      <p:sp>
        <p:nvSpPr>
          <p:cNvPr id="125955" name="Rectangle 2"/>
          <p:cNvSpPr>
            <a:spLocks noGrp="1" noRot="1" noChangeAspect="1" noChangeArrowheads="1"/>
          </p:cNvSpPr>
          <p:nvPr>
            <p:ph type="sldImg"/>
          </p:nvPr>
        </p:nvSpPr>
        <p:spPr>
          <a:xfrm>
            <a:off x="1103313" y="674688"/>
            <a:ext cx="4603750" cy="3452812"/>
          </a:xfrm>
          <a:solidFill>
            <a:srgbClr val="FFFFFF"/>
          </a:solidFill>
          <a:ln/>
        </p:spPr>
      </p:sp>
      <p:sp>
        <p:nvSpPr>
          <p:cNvPr id="1259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95BF4A0-D4F9-A447-9924-755074BEB66C}" type="slidenum">
              <a:rPr lang="en-US" sz="1200">
                <a:solidFill>
                  <a:prstClr val="black"/>
                </a:solidFill>
              </a:rPr>
              <a:pPr/>
              <a:t>174</a:t>
            </a:fld>
            <a:endParaRPr lang="en-US" sz="1200">
              <a:solidFill>
                <a:prstClr val="black"/>
              </a:solidFill>
            </a:endParaRPr>
          </a:p>
        </p:txBody>
      </p:sp>
      <p:sp>
        <p:nvSpPr>
          <p:cNvPr id="128003" name="Rectangle 2"/>
          <p:cNvSpPr>
            <a:spLocks noGrp="1" noRot="1" noChangeAspect="1" noChangeArrowheads="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a:defRPr/>
            </a:pPr>
            <a:r>
              <a:rPr lang="en-US" dirty="0"/>
              <a:t>Observations about chronology:</a:t>
            </a:r>
          </a:p>
          <a:p>
            <a:pPr marL="228600" indent="-228600">
              <a:buFontTx/>
              <a:buAutoNum type="arabicPeriod"/>
              <a:defRPr/>
            </a:pPr>
            <a:r>
              <a:rPr lang="en-US" dirty="0"/>
              <a:t>Gospels not written first but throughout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5E5D10-0EE3-FF47-ACC6-3B8863697B97}" type="slidenum">
              <a:rPr lang="en-US" sz="1200">
                <a:solidFill>
                  <a:srgbClr val="000000"/>
                </a:solidFill>
              </a:rPr>
              <a:pPr eaLnBrk="1" hangingPunct="1"/>
              <a:t>23</a:t>
            </a:fld>
            <a:endParaRPr lang="en-US" sz="1200">
              <a:solidFill>
                <a:srgbClr val="000000"/>
              </a:solidFill>
            </a:endParaRPr>
          </a:p>
        </p:txBody>
      </p:sp>
    </p:spTree>
    <p:extLst>
      <p:ext uri="{BB962C8B-B14F-4D97-AF65-F5344CB8AC3E}">
        <p14:creationId xmlns:p14="http://schemas.microsoft.com/office/powerpoint/2010/main" val="172408484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77D8E95-E0A3-0549-B53E-61468E664030}" type="slidenum">
              <a:rPr lang="en-US" sz="1200">
                <a:solidFill>
                  <a:prstClr val="black"/>
                </a:solidFill>
              </a:rPr>
              <a:pPr/>
              <a:t>175</a:t>
            </a:fld>
            <a:endParaRPr lang="en-US" sz="1200">
              <a:solidFill>
                <a:prstClr val="black"/>
              </a:solidFill>
            </a:endParaRPr>
          </a:p>
        </p:txBody>
      </p:sp>
      <p:sp>
        <p:nvSpPr>
          <p:cNvPr id="130051" name="Rectangle 2"/>
          <p:cNvSpPr>
            <a:spLocks noGrp="1" noRot="1" noChangeAspect="1" noChangeArrowheads="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87FC9D0-4855-E048-AD98-4EEF7884A053}" type="slidenum">
              <a:rPr lang="en-US" sz="1200">
                <a:solidFill>
                  <a:prstClr val="black"/>
                </a:solidFill>
              </a:rPr>
              <a:pPr/>
              <a:t>176</a:t>
            </a:fld>
            <a:endParaRPr lang="en-US" sz="1200">
              <a:solidFill>
                <a:prstClr val="black"/>
              </a:solidFill>
            </a:endParaRPr>
          </a:p>
        </p:txBody>
      </p:sp>
      <p:sp>
        <p:nvSpPr>
          <p:cNvPr id="132099" name="Rectangle 2"/>
          <p:cNvSpPr>
            <a:spLocks noGrp="1" noRot="1" noChangeAspect="1" noChangeArrowheads="1"/>
          </p:cNvSpPr>
          <p:nvPr>
            <p:ph type="sldImg"/>
          </p:nvPr>
        </p:nvSpPr>
        <p:spPr>
          <a:xfrm>
            <a:off x="1103313" y="674688"/>
            <a:ext cx="4603750" cy="3452812"/>
          </a:xfrm>
          <a:solidFill>
            <a:srgbClr val="FFFFFF"/>
          </a:solidFill>
          <a:ln/>
        </p:spPr>
      </p:sp>
      <p:sp>
        <p:nvSpPr>
          <p:cNvPr id="13210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F4A370E-F13E-AE4A-AE4D-DFFA9CD92991}" type="slidenum">
              <a:rPr lang="en-US" sz="1200">
                <a:solidFill>
                  <a:prstClr val="black"/>
                </a:solidFill>
              </a:rPr>
              <a:pPr/>
              <a:t>177</a:t>
            </a:fld>
            <a:endParaRPr lang="en-US" sz="1200">
              <a:solidFill>
                <a:prstClr val="black"/>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3414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Arial"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178</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0F7D87-529B-0A46-A0DC-1C23227949A2}" type="slidenum">
              <a:rPr lang="en-US" sz="1200"/>
              <a:pPr/>
              <a:t>179</a:t>
            </a:fld>
            <a:endParaRPr lang="en-US" sz="1200"/>
          </a:p>
        </p:txBody>
      </p:sp>
      <p:sp>
        <p:nvSpPr>
          <p:cNvPr id="209922" name="Rectangle 2"/>
          <p:cNvSpPr>
            <a:spLocks noGrp="1" noRot="1" noChangeAspect="1" noChangeArrowheads="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181</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182</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A7A5FFE-5E22-DE47-BA12-A0CC87D59768}" type="slidenum">
              <a:rPr lang="en-US" sz="1200">
                <a:solidFill>
                  <a:prstClr val="black"/>
                </a:solidFill>
              </a:rPr>
              <a:pPr/>
              <a:t>183</a:t>
            </a:fld>
            <a:endParaRPr lang="en-US" sz="1200">
              <a:solidFill>
                <a:prstClr val="black"/>
              </a:solidFill>
            </a:endParaRPr>
          </a:p>
        </p:txBody>
      </p:sp>
      <p:sp>
        <p:nvSpPr>
          <p:cNvPr id="180227" name="Rectangle 2"/>
          <p:cNvSpPr>
            <a:spLocks noGrp="1" noRot="1" noChangeAspect="1" noChangeArrowheads="1"/>
          </p:cNvSpPr>
          <p:nvPr>
            <p:ph type="sldImg"/>
          </p:nvPr>
        </p:nvSpPr>
        <p:spPr>
          <a:solidFill>
            <a:srgbClr val="FFFFFF"/>
          </a:solidFill>
          <a:ln/>
        </p:spPr>
      </p:sp>
      <p:sp>
        <p:nvSpPr>
          <p:cNvPr id="18022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7680ADC-3417-754C-878F-874EB3CBB017}" type="slidenum">
              <a:rPr lang="en-US" sz="1200">
                <a:solidFill>
                  <a:prstClr val="black"/>
                </a:solidFill>
              </a:rPr>
              <a:pPr/>
              <a:t>184</a:t>
            </a:fld>
            <a:endParaRPr lang="en-US" sz="1200">
              <a:solidFill>
                <a:prstClr val="black"/>
              </a:solidFill>
            </a:endParaRPr>
          </a:p>
        </p:txBody>
      </p:sp>
      <p:sp>
        <p:nvSpPr>
          <p:cNvPr id="184323" name="Rectangle 2"/>
          <p:cNvSpPr>
            <a:spLocks noGrp="1" noRot="1" noChangeAspect="1" noChangeArrowheads="1"/>
          </p:cNvSpPr>
          <p:nvPr>
            <p:ph type="sldImg"/>
          </p:nvPr>
        </p:nvSpPr>
        <p:spPr>
          <a:solidFill>
            <a:srgbClr val="FFFFFF"/>
          </a:solidFill>
          <a:ln/>
        </p:spPr>
      </p:sp>
      <p:sp>
        <p:nvSpPr>
          <p:cNvPr id="18432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41756F4-33BE-E448-AE43-D4217633929C}" type="slidenum">
              <a:rPr lang="en-US" sz="1200">
                <a:solidFill>
                  <a:prstClr val="black"/>
                </a:solidFill>
              </a:rPr>
              <a:pPr/>
              <a:t>185</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2FFE7ED-A744-644B-BAF6-932D212095D1}" type="slidenum">
              <a:rPr lang="en-US" sz="1200"/>
              <a:pPr eaLnBrk="1" hangingPunct="1"/>
              <a:t>24</a:t>
            </a:fld>
            <a:endParaRPr lang="en-US" sz="1200"/>
          </a:p>
        </p:txBody>
      </p:sp>
      <p:sp>
        <p:nvSpPr>
          <p:cNvPr id="177155" name="Rectangle 2"/>
          <p:cNvSpPr>
            <a:spLocks noGrp="1" noRot="1" noChangeAspect="1" noChangeArrowheads="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89533C9-78E5-B948-88BB-E1F3923300BE}" type="slidenum">
              <a:rPr lang="en-US" sz="1200">
                <a:solidFill>
                  <a:prstClr val="black"/>
                </a:solidFill>
              </a:rPr>
              <a:pPr/>
              <a:t>186</a:t>
            </a:fld>
            <a:endParaRPr lang="en-US" sz="1200">
              <a:solidFill>
                <a:prstClr val="black"/>
              </a:solidFill>
            </a:endParaRPr>
          </a:p>
        </p:txBody>
      </p:sp>
      <p:sp>
        <p:nvSpPr>
          <p:cNvPr id="188419" name="Rectangle 2"/>
          <p:cNvSpPr>
            <a:spLocks noGrp="1" noRot="1" noChangeAspect="1" noChangeArrowheads="1" noTextEdit="1"/>
          </p:cNvSpPr>
          <p:nvPr>
            <p:ph type="sldImg"/>
          </p:nvPr>
        </p:nvSpPr>
        <p:spPr>
          <a:solidFill>
            <a:srgbClr val="FFFFFF"/>
          </a:solidFill>
          <a:ln/>
        </p:spPr>
      </p:sp>
      <p:sp>
        <p:nvSpPr>
          <p:cNvPr id="188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rPr>
              <a:t>www.stephenwilliamson.com/ Hobbies/bakin.htm (Yeast bloom)</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4EA740F-657B-F046-ACFB-6956041D98AD}" type="slidenum">
              <a:rPr lang="en-US" sz="1200">
                <a:solidFill>
                  <a:prstClr val="black"/>
                </a:solidFill>
              </a:rPr>
              <a:pPr/>
              <a:t>187</a:t>
            </a:fld>
            <a:endParaRPr lang="en-US" sz="1200">
              <a:solidFill>
                <a:prstClr val="black"/>
              </a:solidFill>
            </a:endParaRPr>
          </a:p>
        </p:txBody>
      </p:sp>
      <p:sp>
        <p:nvSpPr>
          <p:cNvPr id="192515" name="Rectangle 2"/>
          <p:cNvSpPr>
            <a:spLocks noGrp="1" noRot="1" noChangeAspect="1" noChangeArrowheads="1"/>
          </p:cNvSpPr>
          <p:nvPr>
            <p:ph type="sldImg"/>
          </p:nvPr>
        </p:nvSpPr>
        <p:spPr>
          <a:solidFill>
            <a:srgbClr val="FFFFFF"/>
          </a:solidFill>
          <a:ln/>
        </p:spPr>
      </p:sp>
      <p:sp>
        <p:nvSpPr>
          <p:cNvPr id="192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6C0F63-67BB-AF47-BE88-F9856DF74E55}" type="slidenum">
              <a:rPr lang="en-US" sz="1200">
                <a:solidFill>
                  <a:prstClr val="black"/>
                </a:solidFill>
              </a:rPr>
              <a:pPr/>
              <a:t>188</a:t>
            </a:fld>
            <a:endParaRPr lang="en-US" sz="1200">
              <a:solidFill>
                <a:prstClr val="black"/>
              </a:solidFill>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954F5-61D9-254B-B8C5-A2746ED5E1FB}" type="slidenum">
              <a:rPr lang="en-US" sz="1200">
                <a:solidFill>
                  <a:srgbClr val="000000"/>
                </a:solidFill>
              </a:rPr>
              <a:pPr/>
              <a:t>189</a:t>
            </a:fld>
            <a:endParaRPr lang="en-US" sz="1200">
              <a:solidFill>
                <a:srgbClr val="000000"/>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D378BB-7DF7-5F42-B470-11A4EBF6261A}" type="slidenum">
              <a:rPr lang="en-US" sz="1200">
                <a:solidFill>
                  <a:srgbClr val="000000"/>
                </a:solidFill>
              </a:rPr>
              <a:pPr/>
              <a:t>190</a:t>
            </a:fld>
            <a:endParaRPr lang="en-US" sz="1200">
              <a:solidFill>
                <a:srgbClr val="000000"/>
              </a:solidFill>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9C96761-3973-C942-B668-DF84C2C69FB8}" type="slidenum">
              <a:rPr lang="en-US" sz="1200">
                <a:solidFill>
                  <a:prstClr val="black"/>
                </a:solidFill>
              </a:rPr>
              <a:pPr/>
              <a:t>191</a:t>
            </a:fld>
            <a:endParaRPr lang="en-US" sz="1200">
              <a:solidFill>
                <a:prstClr val="black"/>
              </a:solidFill>
            </a:endParaRPr>
          </a:p>
        </p:txBody>
      </p:sp>
      <p:sp>
        <p:nvSpPr>
          <p:cNvPr id="202755" name="Rectangle 2"/>
          <p:cNvSpPr>
            <a:spLocks noGrp="1" noRot="1" noChangeAspect="1" noChangeArrowheads="1"/>
          </p:cNvSpPr>
          <p:nvPr>
            <p:ph type="sldImg"/>
          </p:nvPr>
        </p:nvSpPr>
        <p:spPr>
          <a:solidFill>
            <a:srgbClr val="FFFFFF"/>
          </a:solidFill>
          <a:ln/>
        </p:spPr>
      </p:sp>
      <p:sp>
        <p:nvSpPr>
          <p:cNvPr id="202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192</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0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1D23918-9DE9-1A4B-A00F-037F1351245C}" type="slidenum">
              <a:rPr lang="en-US" sz="1200"/>
              <a:pPr eaLnBrk="1" hangingPunct="1"/>
              <a:t>25</a:t>
            </a:fld>
            <a:endParaRPr lang="en-US" sz="1200"/>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r>
              <a:rPr lang="en-US" dirty="0"/>
              <a:t>During Nero's persecutions Christians refused to stop worshipping Christ, so they held their services secretly. Later they met underground in the tombs beneath Rome.</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8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70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ln/>
        </p:spPr>
      </p:sp>
      <p:sp>
        <p:nvSpPr>
          <p:cNvPr id="632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307832548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actually dwells in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 English-116</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r>
              <a:rPr lang="en-US" dirty="0">
                <a:latin typeface="Times New Roman" charset="0"/>
                <a:ea typeface="ＭＳ Ｐゴシック" charset="0"/>
                <a:cs typeface="ＭＳ Ｐゴシック" charset="0"/>
              </a:rPr>
              <a:t>OS-02-Exodus-476</a:t>
            </a:r>
          </a:p>
          <a:p>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15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DDC811C-7C18-5241-9897-7A68211CCAF5}" type="slidenum">
              <a:rPr lang="en-US" sz="1200"/>
              <a:pPr eaLnBrk="1" hangingPunct="1"/>
              <a:t>26</a:t>
            </a:fld>
            <a:endParaRPr lang="en-US" sz="1200"/>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ln>
        </p:spPr>
        <p:txBody>
          <a:bodyPr/>
          <a:lstStyle/>
          <a:p>
            <a:r>
              <a:rPr lang="en-US" dirty="0"/>
              <a:t>Perpetua refused to offer incense to Diana's image and thus was killed for it.</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way for Christians to stand out from the world is through fighting disunity, immorality, and selfish living.</a:t>
            </a:r>
          </a:p>
        </p:txBody>
      </p:sp>
    </p:spTree>
    <p:extLst>
      <p:ext uri="{BB962C8B-B14F-4D97-AF65-F5344CB8AC3E}">
        <p14:creationId xmlns:p14="http://schemas.microsoft.com/office/powerpoint/2010/main" val="108591468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BB7E1B-FB58-1E49-A040-A96A7FCD3414}" type="slidenum">
              <a:rPr lang="en-US" sz="1200">
                <a:solidFill>
                  <a:prstClr val="black"/>
                </a:solidFill>
              </a:rPr>
              <a:pPr/>
              <a:t>210</a:t>
            </a:fld>
            <a:endParaRPr lang="en-US" sz="1200">
              <a:solidFill>
                <a:prstClr val="black"/>
              </a:solidFill>
            </a:endParaRPr>
          </a:p>
        </p:txBody>
      </p:sp>
      <p:sp>
        <p:nvSpPr>
          <p:cNvPr id="2467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41F2283-7C8C-8C43-B9A3-7905018A8ED1}" type="slidenum">
              <a:rPr lang="en-US" sz="1200">
                <a:solidFill>
                  <a:prstClr val="black"/>
                </a:solidFill>
              </a:rPr>
              <a:pPr/>
              <a:t>211</a:t>
            </a:fld>
            <a:endParaRPr lang="en-US" sz="1200">
              <a:solidFill>
                <a:prstClr val="black"/>
              </a:solidFill>
            </a:endParaRPr>
          </a:p>
        </p:txBody>
      </p:sp>
      <p:sp>
        <p:nvSpPr>
          <p:cNvPr id="2969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3304E1-5EE5-3C4E-9C3E-F467C0BC2687}" type="slidenum">
              <a:rPr lang="en-US" sz="1200">
                <a:solidFill>
                  <a:prstClr val="black"/>
                </a:solidFill>
              </a:rPr>
              <a:pPr/>
              <a:t>212</a:t>
            </a:fld>
            <a:endParaRPr lang="en-US" sz="1200">
              <a:solidFill>
                <a:prstClr val="black"/>
              </a:solidFill>
            </a:endParaRPr>
          </a:p>
        </p:txBody>
      </p:sp>
      <p:sp>
        <p:nvSpPr>
          <p:cNvPr id="29736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213</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214</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6A3028-B2A9-FD46-8F8C-E7D460584FCE}" type="slidenum">
              <a:rPr lang="en-US" sz="1200">
                <a:solidFill>
                  <a:srgbClr val="000000"/>
                </a:solidFill>
              </a:rPr>
              <a:pPr/>
              <a:t>215</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216</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619220F-4CCC-104A-9143-72979B194027}" type="slidenum">
              <a:rPr lang="en-US" sz="1200">
                <a:solidFill>
                  <a:srgbClr val="000000"/>
                </a:solidFill>
              </a:rPr>
              <a:pPr eaLnBrk="1" hangingPunct="1"/>
              <a:t>217</a:t>
            </a:fld>
            <a:endParaRPr lang="en-US" sz="1200">
              <a:solidFill>
                <a:srgbClr val="000000"/>
              </a:solidFill>
            </a:endParaRPr>
          </a:p>
        </p:txBody>
      </p:sp>
      <p:sp>
        <p:nvSpPr>
          <p:cNvPr id="292867" name="Rectangle 2"/>
          <p:cNvSpPr>
            <a:spLocks noGrp="1" noRot="1" noChangeAspect="1" noChangeArrowheads="1"/>
          </p:cNvSpPr>
          <p:nvPr>
            <p:ph type="sldImg"/>
          </p:nvPr>
        </p:nvSpPr>
        <p:spPr>
          <a:solidFill>
            <a:srgbClr val="FFFFFF"/>
          </a:solidFill>
          <a:ln/>
        </p:spPr>
      </p:sp>
      <p:sp>
        <p:nvSpPr>
          <p:cNvPr id="2928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EDF8A8C-35BE-1745-9118-B5DF262E6646}" type="slidenum">
              <a:rPr lang="en-US" sz="1200">
                <a:solidFill>
                  <a:srgbClr val="000000"/>
                </a:solidFill>
              </a:rPr>
              <a:pPr eaLnBrk="1" hangingPunct="1"/>
              <a:t>218</a:t>
            </a:fld>
            <a:endParaRPr lang="en-US" sz="1200">
              <a:solidFill>
                <a:srgbClr val="000000"/>
              </a:solidFill>
            </a:endParaRPr>
          </a:p>
        </p:txBody>
      </p:sp>
      <p:sp>
        <p:nvSpPr>
          <p:cNvPr id="296963" name="Rectangle 2"/>
          <p:cNvSpPr>
            <a:spLocks noGrp="1" noRot="1" noChangeAspect="1" noChangeArrowheads="1"/>
          </p:cNvSpPr>
          <p:nvPr>
            <p:ph type="sldImg"/>
          </p:nvPr>
        </p:nvSpPr>
        <p:spPr>
          <a:solidFill>
            <a:srgbClr val="FFFFFF"/>
          </a:solidFill>
          <a:ln/>
        </p:spPr>
      </p:sp>
      <p:sp>
        <p:nvSpPr>
          <p:cNvPr id="296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3E7587-1391-964A-8A6E-CEB26355767B}" type="slidenum">
              <a:rPr lang="en-US" sz="1200"/>
              <a:pPr eaLnBrk="1" hangingPunct="1"/>
              <a:t>27</a:t>
            </a:fld>
            <a:endParaRPr lang="en-US" sz="1200"/>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86F55E-391D-B84B-A86C-D807497CB79C}" type="slidenum">
              <a:rPr lang="en-US" sz="1200">
                <a:solidFill>
                  <a:prstClr val="black"/>
                </a:solidFill>
              </a:rPr>
              <a:pPr/>
              <a:t>219</a:t>
            </a:fld>
            <a:endParaRPr lang="en-US" sz="1200">
              <a:solidFill>
                <a:prstClr val="black"/>
              </a:solidFill>
            </a:endParaRPr>
          </a:p>
        </p:txBody>
      </p:sp>
      <p:sp>
        <p:nvSpPr>
          <p:cNvPr id="297779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lgn="l" rtl="1" eaLnBrk="1" fontAlgn="base" hangingPunct="1">
              <a:spcBef>
                <a:spcPct val="30000"/>
              </a:spcBef>
              <a:spcAft>
                <a:spcPct val="0"/>
              </a:spcAft>
            </a:pPr>
            <a:r>
              <a:rPr lang="en-US" dirty="0"/>
              <a:t>Dr McConnell was married to his beloved wife Karen, who suddenly died. </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2D9322-2240-004C-95B9-A916252ACB1E}" type="slidenum">
              <a:rPr lang="en-US" sz="1200">
                <a:solidFill>
                  <a:prstClr val="black"/>
                </a:solidFill>
              </a:rPr>
              <a:pPr/>
              <a:t>220</a:t>
            </a:fld>
            <a:endParaRPr lang="en-US" sz="1200">
              <a:solidFill>
                <a:prstClr val="black"/>
              </a:solidFill>
            </a:endParaRPr>
          </a:p>
        </p:txBody>
      </p:sp>
      <p:sp>
        <p:nvSpPr>
          <p:cNvPr id="29798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That same year, his long-term friend Claire also lost her spouse. Comforting one another brought them together and merged their combined five children.</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0D85E25-285B-BB43-A807-D332ED2A56E7}" type="slidenum">
              <a:rPr lang="en-US" sz="1200">
                <a:solidFill>
                  <a:prstClr val="black"/>
                </a:solidFill>
              </a:rPr>
              <a:pPr/>
              <a:t>221</a:t>
            </a:fld>
            <a:endParaRPr lang="en-US" sz="1200">
              <a:solidFill>
                <a:prstClr val="black"/>
              </a:solidFill>
            </a:endParaRPr>
          </a:p>
        </p:txBody>
      </p:sp>
      <p:sp>
        <p:nvSpPr>
          <p:cNvPr id="29675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05CE668-17DA-F741-8C45-6720A9F8E136}" type="slidenum">
              <a:rPr lang="en-US" sz="1200">
                <a:solidFill>
                  <a:srgbClr val="000000"/>
                </a:solidFill>
              </a:rPr>
              <a:pPr eaLnBrk="1" hangingPunct="1"/>
              <a:t>222</a:t>
            </a:fld>
            <a:endParaRPr lang="en-US" sz="1200">
              <a:solidFill>
                <a:srgbClr val="000000"/>
              </a:solidFill>
            </a:endParaRPr>
          </a:p>
        </p:txBody>
      </p:sp>
      <p:sp>
        <p:nvSpPr>
          <p:cNvPr id="305155" name="Rectangle 2"/>
          <p:cNvSpPr>
            <a:spLocks noGrp="1" noRot="1" noChangeAspect="1" noChangeArrowheads="1"/>
          </p:cNvSpPr>
          <p:nvPr>
            <p:ph type="sldImg"/>
          </p:nvPr>
        </p:nvSpPr>
        <p:spPr>
          <a:solidFill>
            <a:srgbClr val="FFFFFF"/>
          </a:solidFill>
          <a:ln/>
        </p:spPr>
      </p:sp>
      <p:sp>
        <p:nvSpPr>
          <p:cNvPr id="3051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09613F-8F83-AE44-9615-014DE61C736E}" type="slidenum">
              <a:rPr lang="en-US" sz="1200">
                <a:solidFill>
                  <a:srgbClr val="000000"/>
                </a:solidFill>
              </a:rPr>
              <a:pPr eaLnBrk="1" hangingPunct="1"/>
              <a:t>223</a:t>
            </a:fld>
            <a:endParaRPr lang="en-US" sz="1200">
              <a:solidFill>
                <a:srgbClr val="000000"/>
              </a:solidFill>
            </a:endParaRPr>
          </a:p>
        </p:txBody>
      </p:sp>
      <p:sp>
        <p:nvSpPr>
          <p:cNvPr id="307203" name="Rectangle 2"/>
          <p:cNvSpPr>
            <a:spLocks noGrp="1" noRot="1" noChangeAspect="1" noChangeArrowheads="1"/>
          </p:cNvSpPr>
          <p:nvPr>
            <p:ph type="sldImg"/>
          </p:nvPr>
        </p:nvSpPr>
        <p:spPr>
          <a:solidFill>
            <a:srgbClr val="FFFFFF"/>
          </a:solidFill>
          <a:ln/>
        </p:spPr>
      </p:sp>
      <p:sp>
        <p:nvSpPr>
          <p:cNvPr id="3072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9BD856B7-9CC5-474B-931A-E4CAE947F190}" type="slidenum">
              <a:rPr lang="en-US" sz="1200">
                <a:solidFill>
                  <a:srgbClr val="000000"/>
                </a:solidFill>
              </a:rPr>
              <a:pPr eaLnBrk="1" hangingPunct="1"/>
              <a:t>224</a:t>
            </a:fld>
            <a:endParaRPr lang="en-US" sz="1200">
              <a:solidFill>
                <a:srgbClr val="000000"/>
              </a:solidFill>
            </a:endParaRPr>
          </a:p>
        </p:txBody>
      </p:sp>
      <p:sp>
        <p:nvSpPr>
          <p:cNvPr id="309251" name="Rectangle 2"/>
          <p:cNvSpPr>
            <a:spLocks noGrp="1" noRot="1" noChangeAspect="1" noChangeArrowheads="1"/>
          </p:cNvSpPr>
          <p:nvPr>
            <p:ph type="sldImg"/>
          </p:nvPr>
        </p:nvSpPr>
        <p:spPr>
          <a:solidFill>
            <a:srgbClr val="FFFFFF"/>
          </a:solidFill>
          <a:ln/>
        </p:spPr>
      </p:sp>
      <p:sp>
        <p:nvSpPr>
          <p:cNvPr id="3092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B814802-22AF-F142-8B7D-D8E5D20EE669}" type="slidenum">
              <a:rPr lang="en-US" sz="1200">
                <a:solidFill>
                  <a:srgbClr val="000000"/>
                </a:solidFill>
              </a:rPr>
              <a:pPr eaLnBrk="1" hangingPunct="1"/>
              <a:t>225</a:t>
            </a:fld>
            <a:endParaRPr lang="en-US" sz="1200">
              <a:solidFill>
                <a:srgbClr val="000000"/>
              </a:solidFill>
            </a:endParaRPr>
          </a:p>
        </p:txBody>
      </p:sp>
      <p:sp>
        <p:nvSpPr>
          <p:cNvPr id="311299" name="Rectangle 2"/>
          <p:cNvSpPr>
            <a:spLocks noGrp="1" noRot="1" noChangeAspect="1" noChangeArrowheads="1"/>
          </p:cNvSpPr>
          <p:nvPr>
            <p:ph type="sldImg"/>
          </p:nvPr>
        </p:nvSpPr>
        <p:spPr>
          <a:solidFill>
            <a:srgbClr val="FFFFFF"/>
          </a:solidFill>
          <a:ln/>
        </p:spPr>
      </p:sp>
      <p:sp>
        <p:nvSpPr>
          <p:cNvPr id="3113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7583A29-14CC-3342-84FA-09BB9C7A5EA4}" type="slidenum">
              <a:rPr lang="en-US" sz="1200">
                <a:solidFill>
                  <a:srgbClr val="000000"/>
                </a:solidFill>
              </a:rPr>
              <a:pPr eaLnBrk="1" hangingPunct="1"/>
              <a:t>226</a:t>
            </a:fld>
            <a:endParaRPr lang="en-US" sz="1200">
              <a:solidFill>
                <a:srgbClr val="000000"/>
              </a:solidFill>
            </a:endParaRPr>
          </a:p>
        </p:txBody>
      </p:sp>
      <p:sp>
        <p:nvSpPr>
          <p:cNvPr id="315395" name="Rectangle 2"/>
          <p:cNvSpPr>
            <a:spLocks noGrp="1" noRot="1" noChangeAspect="1" noChangeArrowheads="1"/>
          </p:cNvSpPr>
          <p:nvPr>
            <p:ph type="sldImg"/>
          </p:nvPr>
        </p:nvSpPr>
        <p:spPr>
          <a:solidFill>
            <a:srgbClr val="FFFFFF"/>
          </a:solidFill>
          <a:ln/>
        </p:spPr>
      </p:sp>
      <p:sp>
        <p:nvSpPr>
          <p:cNvPr id="3153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704DCF-673C-AB4C-BF1C-F0C14EE7D97B}" type="slidenum">
              <a:rPr lang="en-US" sz="1200"/>
              <a:pPr/>
              <a:t>227</a:t>
            </a:fld>
            <a:endParaRPr lang="en-US" sz="1200"/>
          </a:p>
        </p:txBody>
      </p:sp>
      <p:sp>
        <p:nvSpPr>
          <p:cNvPr id="2793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10826A-A20C-FF44-A050-D226ECD80025}" type="slidenum">
              <a:rPr lang="en-US" sz="1200"/>
              <a:pPr/>
              <a:t>228</a:t>
            </a:fld>
            <a:endParaRPr lang="en-US" sz="1200"/>
          </a:p>
        </p:txBody>
      </p:sp>
      <p:sp>
        <p:nvSpPr>
          <p:cNvPr id="29900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05DB4-13BB-5BAE-0A50-4C5AD7004B6A}"/>
            </a:ext>
          </a:extLst>
        </p:cNvPr>
        <p:cNvGrpSpPr/>
        <p:nvPr/>
      </p:nvGrpSpPr>
      <p:grpSpPr>
        <a:xfrm>
          <a:off x="0" y="0"/>
          <a:ext cx="0" cy="0"/>
          <a:chOff x="0" y="0"/>
          <a:chExt cx="0" cy="0"/>
        </a:xfrm>
      </p:grpSpPr>
      <p:sp>
        <p:nvSpPr>
          <p:cNvPr id="189442" name="Rectangle 7">
            <a:extLst>
              <a:ext uri="{FF2B5EF4-FFF2-40B4-BE49-F238E27FC236}">
                <a16:creationId xmlns:a16="http://schemas.microsoft.com/office/drawing/2014/main" id="{C6008072-58F5-33C0-C472-B6BE5C87D42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a:extLst>
              <a:ext uri="{FF2B5EF4-FFF2-40B4-BE49-F238E27FC236}">
                <a16:creationId xmlns:a16="http://schemas.microsoft.com/office/drawing/2014/main" id="{FC37E304-000B-BB16-4788-C62E568F5E5B}"/>
              </a:ext>
            </a:extLst>
          </p:cNvPr>
          <p:cNvSpPr>
            <a:spLocks noGrp="1" noRot="1" noChangeAspect="1" noChangeArrowheads="1"/>
          </p:cNvSpPr>
          <p:nvPr>
            <p:ph type="sldImg"/>
          </p:nvPr>
        </p:nvSpPr>
        <p:spPr>
          <a:xfrm>
            <a:off x="1103313" y="674688"/>
            <a:ext cx="4603750" cy="3452812"/>
          </a:xfrm>
          <a:solidFill>
            <a:srgbClr val="FFFFFF"/>
          </a:solidFill>
          <a:ln/>
        </p:spPr>
      </p:sp>
      <p:sp>
        <p:nvSpPr>
          <p:cNvPr id="189444" name="Rectangle 3">
            <a:extLst>
              <a:ext uri="{FF2B5EF4-FFF2-40B4-BE49-F238E27FC236}">
                <a16:creationId xmlns:a16="http://schemas.microsoft.com/office/drawing/2014/main" id="{40B5EE15-AFA2-7E4D-F990-94AC90FE8400}"/>
              </a:ext>
            </a:extLst>
          </p:cNvPr>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NS-06-Romans-100</a:t>
            </a:r>
          </a:p>
          <a:p>
            <a:pPr eaLnBrk="1" hangingPunct="1"/>
            <a:r>
              <a:rPr lang="en-US" dirty="0">
                <a:latin typeface="Times New Roman" charset="0"/>
                <a:ea typeface="ＭＳ Ｐゴシック" charset="0"/>
                <a:cs typeface="ＭＳ Ｐゴシック" charset="0"/>
              </a:rPr>
              <a:t>NS-07-1Cor1-9—slide 28</a:t>
            </a:r>
          </a:p>
        </p:txBody>
      </p:sp>
    </p:spTree>
    <p:extLst>
      <p:ext uri="{BB962C8B-B14F-4D97-AF65-F5344CB8AC3E}">
        <p14:creationId xmlns:p14="http://schemas.microsoft.com/office/powerpoint/2010/main" val="94305475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CCBD9C-5986-9849-94EF-45406AEBA947}" type="slidenum">
              <a:rPr lang="en-US" sz="1200">
                <a:solidFill>
                  <a:prstClr val="black"/>
                </a:solidFill>
              </a:rPr>
              <a:pPr/>
              <a:t>229</a:t>
            </a:fld>
            <a:endParaRPr lang="en-US" sz="1200">
              <a:solidFill>
                <a:prstClr val="black"/>
              </a:solidFill>
            </a:endParaRPr>
          </a:p>
        </p:txBody>
      </p:sp>
      <p:sp>
        <p:nvSpPr>
          <p:cNvPr id="245760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F47833-BBAA-1144-B38F-565DB3231887}" type="slidenum">
              <a:rPr lang="en-US" sz="1200">
                <a:solidFill>
                  <a:prstClr val="black"/>
                </a:solidFill>
              </a:rPr>
              <a:pPr/>
              <a:t>230</a:t>
            </a:fld>
            <a:endParaRPr lang="en-US" sz="1200">
              <a:solidFill>
                <a:prstClr val="black"/>
              </a:solidFill>
            </a:endParaRPr>
          </a:p>
        </p:txBody>
      </p:sp>
      <p:sp>
        <p:nvSpPr>
          <p:cNvPr id="2453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64D626-7C54-604F-8166-6E3A09924549}" type="slidenum">
              <a:rPr lang="en-US" sz="1200">
                <a:solidFill>
                  <a:prstClr val="black"/>
                </a:solidFill>
              </a:rPr>
              <a:pPr/>
              <a:t>231</a:t>
            </a:fld>
            <a:endParaRPr lang="en-US" sz="1200">
              <a:solidFill>
                <a:prstClr val="black"/>
              </a:solidFill>
            </a:endParaRPr>
          </a:p>
        </p:txBody>
      </p:sp>
      <p:sp>
        <p:nvSpPr>
          <p:cNvPr id="296550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DCECBAA-62CD-4B4D-96F1-3A9E7356F2BE}" type="slidenum">
              <a:rPr lang="en-US" sz="1200">
                <a:solidFill>
                  <a:srgbClr val="000000"/>
                </a:solidFill>
              </a:rPr>
              <a:pPr eaLnBrk="1" hangingPunct="1"/>
              <a:t>232</a:t>
            </a:fld>
            <a:endParaRPr lang="en-US" sz="1200">
              <a:solidFill>
                <a:srgbClr val="000000"/>
              </a:solidFill>
            </a:endParaRPr>
          </a:p>
        </p:txBody>
      </p:sp>
      <p:sp>
        <p:nvSpPr>
          <p:cNvPr id="333827" name="Rectangle 2"/>
          <p:cNvSpPr>
            <a:spLocks noGrp="1" noRot="1" noChangeAspect="1" noChangeArrowheads="1"/>
          </p:cNvSpPr>
          <p:nvPr>
            <p:ph type="sldImg"/>
          </p:nvPr>
        </p:nvSpPr>
        <p:spPr>
          <a:solidFill>
            <a:srgbClr val="FFFFFF"/>
          </a:solidFill>
          <a:ln/>
        </p:spPr>
      </p:sp>
      <p:sp>
        <p:nvSpPr>
          <p:cNvPr id="33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CD81B4-FF41-5645-A9AE-C2EEA7406C14}" type="slidenum">
              <a:rPr lang="en-US" sz="1200">
                <a:solidFill>
                  <a:srgbClr val="000000"/>
                </a:solidFill>
              </a:rPr>
              <a:pPr eaLnBrk="1" hangingPunct="1"/>
              <a:t>233</a:t>
            </a:fld>
            <a:endParaRPr lang="en-US" sz="1200">
              <a:solidFill>
                <a:srgbClr val="000000"/>
              </a:solidFill>
            </a:endParaRPr>
          </a:p>
        </p:txBody>
      </p:sp>
      <p:sp>
        <p:nvSpPr>
          <p:cNvPr id="329731" name="Rectangle 2"/>
          <p:cNvSpPr>
            <a:spLocks noGrp="1" noRot="1" noChangeAspect="1" noChangeArrowheads="1"/>
          </p:cNvSpPr>
          <p:nvPr>
            <p:ph type="sldImg"/>
          </p:nvPr>
        </p:nvSpPr>
        <p:spPr>
          <a:xfrm>
            <a:off x="1103313" y="674688"/>
            <a:ext cx="4603750" cy="3452812"/>
          </a:xfrm>
          <a:solidFill>
            <a:srgbClr val="FFFFFF"/>
          </a:solidFill>
          <a:ln/>
        </p:spPr>
      </p:sp>
      <p:sp>
        <p:nvSpPr>
          <p:cNvPr id="329732"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A4ECCAD-53C1-F141-A4A8-EAB47890ED12}" type="slidenum">
              <a:rPr lang="en-US" sz="1200">
                <a:solidFill>
                  <a:srgbClr val="000000"/>
                </a:solidFill>
              </a:rPr>
              <a:pPr eaLnBrk="1" hangingPunct="1"/>
              <a:t>234</a:t>
            </a:fld>
            <a:endParaRPr lang="en-US" sz="1200">
              <a:solidFill>
                <a:srgbClr val="000000"/>
              </a:solidFill>
            </a:endParaRPr>
          </a:p>
        </p:txBody>
      </p:sp>
      <p:sp>
        <p:nvSpPr>
          <p:cNvPr id="331779" name="Rectangle 2"/>
          <p:cNvSpPr>
            <a:spLocks noGrp="1" noRot="1" noChangeAspect="1" noChangeArrowheads="1"/>
          </p:cNvSpPr>
          <p:nvPr>
            <p:ph type="sldImg"/>
          </p:nvPr>
        </p:nvSpPr>
        <p:spPr>
          <a:solidFill>
            <a:srgbClr val="FFFFFF"/>
          </a:solidFill>
          <a:ln/>
        </p:spPr>
      </p:sp>
      <p:sp>
        <p:nvSpPr>
          <p:cNvPr id="33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BED2FE5-3A69-4443-8EA4-CF73CA438365}" type="slidenum">
              <a:rPr lang="en-US" sz="1200">
                <a:solidFill>
                  <a:srgbClr val="000000"/>
                </a:solidFill>
              </a:rPr>
              <a:pPr eaLnBrk="1" hangingPunct="1"/>
              <a:t>235</a:t>
            </a:fld>
            <a:endParaRPr lang="en-US" sz="1200">
              <a:solidFill>
                <a:srgbClr val="000000"/>
              </a:solidFill>
            </a:endParaRPr>
          </a:p>
        </p:txBody>
      </p:sp>
      <p:sp>
        <p:nvSpPr>
          <p:cNvPr id="335875" name="Rectangle 2"/>
          <p:cNvSpPr>
            <a:spLocks noGrp="1" noRot="1" noChangeAspect="1" noChangeArrowheads="1"/>
          </p:cNvSpPr>
          <p:nvPr>
            <p:ph type="sldImg"/>
          </p:nvPr>
        </p:nvSpPr>
        <p:spPr>
          <a:solidFill>
            <a:srgbClr val="FFFFFF"/>
          </a:solidFill>
          <a:ln/>
        </p:spPr>
      </p:sp>
      <p:sp>
        <p:nvSpPr>
          <p:cNvPr id="33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447227-541B-6D41-B0F4-A1F234C774A7}" type="slidenum">
              <a:rPr lang="en-US" sz="1200">
                <a:solidFill>
                  <a:srgbClr val="000000"/>
                </a:solidFill>
              </a:rPr>
              <a:pPr eaLnBrk="1" hangingPunct="1"/>
              <a:t>236</a:t>
            </a:fld>
            <a:endParaRPr lang="en-US" sz="1200">
              <a:solidFill>
                <a:srgbClr val="000000"/>
              </a:solidFill>
            </a:endParaRPr>
          </a:p>
        </p:txBody>
      </p:sp>
      <p:sp>
        <p:nvSpPr>
          <p:cNvPr id="337923" name="Rectangle 2"/>
          <p:cNvSpPr>
            <a:spLocks noGrp="1" noRot="1" noChangeAspect="1" noChangeArrowheads="1"/>
          </p:cNvSpPr>
          <p:nvPr>
            <p:ph type="sldImg"/>
          </p:nvPr>
        </p:nvSpPr>
        <p:spPr>
          <a:solidFill>
            <a:srgbClr val="FFFFFF"/>
          </a:solidFill>
          <a:ln/>
        </p:spPr>
      </p:sp>
      <p:sp>
        <p:nvSpPr>
          <p:cNvPr id="337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9C9EB1B-C53F-254B-ABF2-6474355C1088}" type="slidenum">
              <a:rPr lang="en-US" sz="1200">
                <a:solidFill>
                  <a:srgbClr val="000000"/>
                </a:solidFill>
              </a:rPr>
              <a:pPr eaLnBrk="1" hangingPunct="1"/>
              <a:t>237</a:t>
            </a:fld>
            <a:endParaRPr lang="en-US" sz="1200">
              <a:solidFill>
                <a:srgbClr val="000000"/>
              </a:solidFill>
            </a:endParaRPr>
          </a:p>
        </p:txBody>
      </p:sp>
      <p:sp>
        <p:nvSpPr>
          <p:cNvPr id="342019" name="Rectangle 2"/>
          <p:cNvSpPr>
            <a:spLocks noGrp="1" noRot="1" noChangeAspect="1" noChangeArrowheads="1"/>
          </p:cNvSpPr>
          <p:nvPr>
            <p:ph type="sldImg"/>
          </p:nvPr>
        </p:nvSpPr>
        <p:spPr>
          <a:solidFill>
            <a:srgbClr val="FFFFFF"/>
          </a:solidFill>
          <a:ln/>
        </p:spPr>
      </p:sp>
      <p:sp>
        <p:nvSpPr>
          <p:cNvPr id="34202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F95"/>
                </a:solidFill>
                <a:latin typeface="Tahoma" charset="0"/>
                <a:ea typeface="ＭＳ Ｐゴシック" charset="0"/>
                <a:cs typeface="ＭＳ Ｐゴシック" charset="0"/>
              </a:rPr>
              <a:t>The Stress-Test consists of viewing a photo of 2 Dolphins...</a:t>
            </a:r>
            <a:r>
              <a:rPr lang="en-US">
                <a:solidFill>
                  <a:srgbClr val="000F95"/>
                </a:solidFill>
                <a:latin typeface="Lucida Grande" charset="0"/>
                <a:ea typeface="ＭＳ Ｐゴシック" charset="0"/>
                <a:cs typeface="ＭＳ Ｐゴシック" charset="0"/>
              </a:rPr>
              <a:t>�</a:t>
            </a:r>
            <a:r>
              <a:rPr lang="en-US">
                <a:solidFill>
                  <a:srgbClr val="000F95"/>
                </a:solidFill>
                <a:latin typeface="Tahoma" charset="0"/>
                <a:ea typeface="ＭＳ Ｐゴシック" charset="0"/>
                <a:cs typeface="ＭＳ Ｐゴシック" charset="0"/>
              </a:rPr>
              <a:t>The dolphins appear to be nearly identical when viewed by stress-free individuals.  The test is not sufficiently accurate to detect mild stress differentials, but is very accurate on individuals with higher stress-levels.</a:t>
            </a:r>
            <a:r>
              <a:rPr lang="en-US">
                <a:solidFill>
                  <a:srgbClr val="000F95"/>
                </a:solidFill>
                <a:latin typeface="Lucida Grande" charset="0"/>
                <a:ea typeface="ＭＳ Ｐゴシック" charset="0"/>
                <a:cs typeface="ＭＳ Ｐゴシック" charset="0"/>
              </a:rPr>
              <a:t>��</a:t>
            </a:r>
            <a:r>
              <a:rPr lang="en-US">
                <a:solidFill>
                  <a:srgbClr val="000F95"/>
                </a:solidFill>
                <a:latin typeface="Times New Roman" charset="0"/>
                <a:ea typeface="ＭＳ Ｐゴシック" charset="0"/>
                <a:cs typeface="ＭＳ Ｐゴシック" charset="0"/>
              </a:rPr>
              <a:t> </a:t>
            </a:r>
            <a:r>
              <a:rPr lang="en-US">
                <a:solidFill>
                  <a:srgbClr val="000F95"/>
                </a:solidFill>
                <a:latin typeface="Lucida Grande" charset="0"/>
                <a:ea typeface="ＭＳ Ｐゴシック" charset="0"/>
                <a:cs typeface="ＭＳ Ｐゴシック" charset="0"/>
              </a:rPr>
              <a:t>�</a:t>
            </a:r>
            <a:r>
              <a:rPr lang="en-US">
                <a:solidFill>
                  <a:srgbClr val="000F95"/>
                </a:solidFill>
                <a:latin typeface="Tahoma" charset="0"/>
                <a:ea typeface="ＭＳ Ｐゴシック" charset="0"/>
                <a:cs typeface="ＭＳ Ｐゴシック" charset="0"/>
              </a:rPr>
              <a:t>Deviations in appearance between the 2 dolphins are indicators of potential stress-related problems and the deviations, if any, may also indicate the source of stress.</a:t>
            </a:r>
            <a:r>
              <a:rPr lang="en-US">
                <a:solidFill>
                  <a:srgbClr val="000F95"/>
                </a:solidFill>
                <a:latin typeface="Lucida Grande" charset="0"/>
                <a:ea typeface="ＭＳ Ｐゴシック" charset="0"/>
                <a:cs typeface="ＭＳ Ｐゴシック" charset="0"/>
              </a:rPr>
              <a:t>��</a:t>
            </a:r>
            <a:r>
              <a:rPr lang="en-US">
                <a:solidFill>
                  <a:srgbClr val="000F95"/>
                </a:solidFill>
                <a:latin typeface="Times New Roman" charset="0"/>
                <a:ea typeface="ＭＳ Ｐゴシック" charset="0"/>
                <a:cs typeface="ＭＳ Ｐゴシック" charset="0"/>
              </a:rPr>
              <a:t> </a:t>
            </a:r>
            <a:r>
              <a:rPr lang="en-US">
                <a:solidFill>
                  <a:srgbClr val="000F95"/>
                </a:solidFill>
                <a:latin typeface="Lucida Grande" charset="0"/>
                <a:ea typeface="ＭＳ Ｐゴシック" charset="0"/>
                <a:cs typeface="ＭＳ Ｐゴシック" charset="0"/>
              </a:rPr>
              <a:t>�</a:t>
            </a:r>
            <a:r>
              <a:rPr lang="en-US">
                <a:solidFill>
                  <a:srgbClr val="000F95"/>
                </a:solidFill>
                <a:latin typeface="Tahoma" charset="0"/>
                <a:ea typeface="ＭＳ Ｐゴシック" charset="0"/>
                <a:cs typeface="ＭＳ Ｐゴシック" charset="0"/>
              </a:rPr>
              <a:t>If you experience significant deviations, you may want to consider taking things a little easier...</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E76B101-F894-AC46-AA7B-C2F9AD76810E}" type="slidenum">
              <a:rPr lang="en-US" sz="1200">
                <a:solidFill>
                  <a:srgbClr val="000000"/>
                </a:solidFill>
              </a:rPr>
              <a:pPr eaLnBrk="1" hangingPunct="1"/>
              <a:t>238</a:t>
            </a:fld>
            <a:endParaRPr lang="en-US" sz="1200">
              <a:solidFill>
                <a:srgbClr val="000000"/>
              </a:solidFill>
            </a:endParaRPr>
          </a:p>
        </p:txBody>
      </p:sp>
      <p:sp>
        <p:nvSpPr>
          <p:cNvPr id="344067" name="Rectangle 2"/>
          <p:cNvSpPr>
            <a:spLocks noGrp="1" noRot="1" noChangeAspect="1" noChangeArrowheads="1"/>
          </p:cNvSpPr>
          <p:nvPr>
            <p:ph type="sldImg"/>
          </p:nvPr>
        </p:nvSpPr>
        <p:spPr>
          <a:solidFill>
            <a:srgbClr val="FFFFFF"/>
          </a:solidFill>
          <a:ln/>
        </p:spPr>
      </p:sp>
      <p:sp>
        <p:nvSpPr>
          <p:cNvPr id="34406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In 1967, </a:t>
            </a:r>
            <a:r>
              <a:rPr lang="en-US">
                <a:solidFill>
                  <a:srgbClr val="0C2FB4"/>
                </a:solidFill>
                <a:latin typeface="Helvetica" charset="0"/>
                <a:ea typeface="ＭＳ Ｐゴシック" charset="0"/>
                <a:cs typeface="ＭＳ Ｐゴシック" charset="0"/>
                <a:hlinkClick r:id="rId3"/>
              </a:rPr>
              <a:t>psychiatrists</a:t>
            </a:r>
            <a:r>
              <a:rPr lang="en-US">
                <a:latin typeface="Helvetica" charset="0"/>
                <a:ea typeface="ＭＳ Ｐゴシック" charset="0"/>
                <a:cs typeface="ＭＳ Ｐゴシック" charset="0"/>
              </a:rPr>
              <a:t> Thomas Holmes and Richard Rahe examined the medical records of over 5,000 medical patients as a way to determine whether </a:t>
            </a:r>
            <a:r>
              <a:rPr lang="en-US">
                <a:solidFill>
                  <a:srgbClr val="0C2FB4"/>
                </a:solidFill>
                <a:latin typeface="Helvetica" charset="0"/>
                <a:ea typeface="ＭＳ Ｐゴシック" charset="0"/>
                <a:cs typeface="ＭＳ Ｐゴシック" charset="0"/>
                <a:hlinkClick r:id="rId4"/>
              </a:rPr>
              <a:t>stressful</a:t>
            </a:r>
            <a:r>
              <a:rPr lang="en-US">
                <a:latin typeface="Helvetica" charset="0"/>
                <a:ea typeface="ＭＳ Ｐゴシック" charset="0"/>
                <a:cs typeface="ＭＳ Ｐゴシック" charset="0"/>
              </a:rPr>
              <a:t> life events might cause illnesses. Patients were asked to tally a list of 43 life events based on a relative score. A positive 0.1 correlation was found between their life events and their illnesses. Thus, the Social Readjustment Rating Scale (SRRS) or the </a:t>
            </a:r>
            <a:r>
              <a:rPr lang="en-US" b="1">
                <a:latin typeface="Helvetica" charset="0"/>
                <a:ea typeface="ＭＳ Ｐゴシック" charset="0"/>
                <a:cs typeface="ＭＳ Ｐゴシック" charset="0"/>
              </a:rPr>
              <a:t>Holmes and Rahe Stress Scale</a:t>
            </a:r>
            <a:r>
              <a:rPr lang="en-US">
                <a:latin typeface="Helvetica" charset="0"/>
                <a:ea typeface="ＭＳ Ｐゴシック" charset="0"/>
                <a:cs typeface="ＭＳ Ｐゴシック" charset="0"/>
              </a:rPr>
              <a:t> was born. However, this study can be perceived as unreliable since it asks participants to look back at their life events, making the data retrospective.</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See Holmes, T.H. and Rahe, R.H.: The social readjustments rating scales, Journal of Psychosomatic Research, 11:213-218, 1967</a:t>
            </a:r>
          </a:p>
          <a:p>
            <a:pPr eaLnBrk="1" hangingPunct="1"/>
            <a:endParaRPr lang="en-US">
              <a:latin typeface="Helvetica" charset="0"/>
              <a:ea typeface="ＭＳ Ｐゴシック" charset="0"/>
              <a:cs typeface="ＭＳ Ｐゴシック" charset="0"/>
            </a:endParaRPr>
          </a:p>
          <a:p>
            <a:pPr eaLnBrk="1" hangingPunct="1"/>
            <a:r>
              <a:rPr lang="en-US">
                <a:latin typeface="Helvetica" charset="0"/>
                <a:ea typeface="ＭＳ Ｐゴシック" charset="0"/>
                <a:cs typeface="ＭＳ Ｐゴシック" charset="0"/>
              </a:rPr>
              <a:t>Source: </a:t>
            </a:r>
            <a:r>
              <a:rPr lang="en-US">
                <a:latin typeface="Times New Roman" charset="0"/>
                <a:ea typeface="ＭＳ Ｐゴシック" charset="0"/>
                <a:cs typeface="ＭＳ Ｐゴシック" charset="0"/>
              </a:rPr>
              <a:t>http://en.wikipedia.org/wiki/Holmes_and_Rahe_stress_scale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14D988-C87F-A84D-B5D5-0020624CCE7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9443" name="Rectangle 2"/>
          <p:cNvSpPr>
            <a:spLocks noGrp="1" noRot="1" noChangeAspect="1" noChangeArrowheads="1"/>
          </p:cNvSpPr>
          <p:nvPr>
            <p:ph type="sldImg"/>
          </p:nvPr>
        </p:nvSpPr>
        <p:spPr>
          <a:xfrm>
            <a:off x="1103313" y="674688"/>
            <a:ext cx="4603750" cy="3452812"/>
          </a:xfrm>
          <a:solidFill>
            <a:srgbClr val="FFFFFF"/>
          </a:solidFill>
          <a:ln/>
        </p:spPr>
      </p:sp>
      <p:sp>
        <p:nvSpPr>
          <p:cNvPr id="189444"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a:t>
            </a:r>
          </a:p>
          <a:p>
            <a:pPr eaLnBrk="1" hangingPunct="1"/>
            <a:r>
              <a:rPr lang="en-US" dirty="0">
                <a:latin typeface="Times New Roman" charset="0"/>
                <a:ea typeface="ＭＳ Ｐゴシック" charset="0"/>
                <a:cs typeface="ＭＳ Ｐゴシック" charset="0"/>
              </a:rPr>
              <a:t>NS-06-Romans-101</a:t>
            </a:r>
          </a:p>
          <a:p>
            <a:pPr eaLnBrk="1" hangingPunct="1"/>
            <a:r>
              <a:rPr lang="en-US" dirty="0">
                <a:latin typeface="Times New Roman" charset="0"/>
                <a:ea typeface="ＭＳ Ｐゴシック" charset="0"/>
                <a:cs typeface="ＭＳ Ｐゴシック" charset="0"/>
              </a:rPr>
              <a:t>NS-07-1Cor1-9—slide 29</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7630740-9968-5A49-9DF1-BC53D6ED26E9}" type="slidenum">
              <a:rPr lang="en-US" sz="1200">
                <a:solidFill>
                  <a:srgbClr val="000000"/>
                </a:solidFill>
              </a:rPr>
              <a:pPr eaLnBrk="1" hangingPunct="1"/>
              <a:t>239</a:t>
            </a:fld>
            <a:endParaRPr lang="en-US" sz="1200">
              <a:solidFill>
                <a:srgbClr val="000000"/>
              </a:solidFill>
            </a:endParaRPr>
          </a:p>
        </p:txBody>
      </p:sp>
      <p:sp>
        <p:nvSpPr>
          <p:cNvPr id="346115" name="Rectangle 2"/>
          <p:cNvSpPr>
            <a:spLocks noGrp="1" noRot="1" noChangeAspect="1" noChangeArrowheads="1"/>
          </p:cNvSpPr>
          <p:nvPr>
            <p:ph type="sldImg"/>
          </p:nvPr>
        </p:nvSpPr>
        <p:spPr>
          <a:solidFill>
            <a:srgbClr val="FFFFFF"/>
          </a:solidFill>
          <a:ln/>
        </p:spPr>
      </p:sp>
      <p:sp>
        <p:nvSpPr>
          <p:cNvPr id="3461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256BEB4-6301-1B49-A5AD-0671AF4B27B6}" type="slidenum">
              <a:rPr lang="en-US" sz="1200">
                <a:solidFill>
                  <a:srgbClr val="000000"/>
                </a:solidFill>
              </a:rPr>
              <a:pPr eaLnBrk="1" hangingPunct="1"/>
              <a:t>240</a:t>
            </a:fld>
            <a:endParaRPr lang="en-US" sz="1200">
              <a:solidFill>
                <a:srgbClr val="000000"/>
              </a:solidFill>
            </a:endParaRPr>
          </a:p>
        </p:txBody>
      </p:sp>
      <p:sp>
        <p:nvSpPr>
          <p:cNvPr id="348163" name="Rectangle 2"/>
          <p:cNvSpPr>
            <a:spLocks noGrp="1" noRot="1" noChangeAspect="1" noChangeArrowheads="1"/>
          </p:cNvSpPr>
          <p:nvPr>
            <p:ph type="sldImg"/>
          </p:nvPr>
        </p:nvSpPr>
        <p:spPr>
          <a:solidFill>
            <a:srgbClr val="FFFFFF"/>
          </a:solidFill>
          <a:ln/>
        </p:spPr>
      </p:sp>
      <p:sp>
        <p:nvSpPr>
          <p:cNvPr id="348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A1AA53B-303E-324F-AF6F-0C65DBF0245F}" type="slidenum">
              <a:rPr lang="en-US" sz="1200">
                <a:solidFill>
                  <a:srgbClr val="000000"/>
                </a:solidFill>
              </a:rPr>
              <a:pPr eaLnBrk="1" hangingPunct="1"/>
              <a:t>241</a:t>
            </a:fld>
            <a:endParaRPr lang="en-US" sz="1200">
              <a:solidFill>
                <a:srgbClr val="000000"/>
              </a:solidFill>
            </a:endParaRPr>
          </a:p>
        </p:txBody>
      </p:sp>
      <p:sp>
        <p:nvSpPr>
          <p:cNvPr id="350211" name="Rectangle 2"/>
          <p:cNvSpPr>
            <a:spLocks noGrp="1" noRot="1" noChangeAspect="1" noChangeArrowheads="1"/>
          </p:cNvSpPr>
          <p:nvPr>
            <p:ph type="sldImg"/>
          </p:nvPr>
        </p:nvSpPr>
        <p:spPr>
          <a:solidFill>
            <a:srgbClr val="FFFFFF"/>
          </a:solidFill>
          <a:ln/>
        </p:spPr>
      </p:sp>
      <p:sp>
        <p:nvSpPr>
          <p:cNvPr id="350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Of the 7 women on SBC faculty in 2008, 4 were single, 2 married</a:t>
            </a:r>
            <a:r>
              <a:rPr lang="en-US" baseline="0" dirty="0">
                <a:latin typeface="Times New Roman" charset="0"/>
                <a:ea typeface="ＭＳ Ｐゴシック" charset="0"/>
                <a:cs typeface="ＭＳ Ｐゴシック" charset="0"/>
              </a:rPr>
              <a:t> without children, and 1 married with two children.  Rarely can mothers handle many ministry responsibilities outside their children.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F55627E-7CAC-ED43-B34A-ED129FFFF9EF}" type="slidenum">
              <a:rPr lang="en-US" sz="1200">
                <a:solidFill>
                  <a:srgbClr val="000000"/>
                </a:solidFill>
              </a:rPr>
              <a:pPr eaLnBrk="1" hangingPunct="1"/>
              <a:t>242</a:t>
            </a:fld>
            <a:endParaRPr lang="en-US" sz="1200">
              <a:solidFill>
                <a:srgbClr val="000000"/>
              </a:solidFill>
            </a:endParaRPr>
          </a:p>
        </p:txBody>
      </p:sp>
      <p:sp>
        <p:nvSpPr>
          <p:cNvPr id="352259" name="Rectangle 2"/>
          <p:cNvSpPr>
            <a:spLocks noGrp="1" noRot="1" noChangeAspect="1" noChangeArrowheads="1"/>
          </p:cNvSpPr>
          <p:nvPr>
            <p:ph type="sldImg"/>
          </p:nvPr>
        </p:nvSpPr>
        <p:spPr>
          <a:solidFill>
            <a:srgbClr val="FFFFFF"/>
          </a:solidFill>
          <a:ln/>
        </p:spPr>
      </p:sp>
      <p:sp>
        <p:nvSpPr>
          <p:cNvPr id="3522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Times New Roman" pitchFamily="-111" charset="0"/>
                <a:ea typeface="ＭＳ Ｐゴシック" pitchFamily="-111" charset="-128"/>
                <a:cs typeface="ＭＳ Ｐゴシック" pitchFamily="-111" charset="-128"/>
              </a:rPr>
              <a:t>Do you recognize these authors?  Time magazine reports an interesting phenomenon—that many famous authors of children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s books </a:t>
            </a:r>
            <a:r>
              <a:rPr lang="en-US" sz="1200" kern="1200" dirty="0" err="1">
                <a:solidFill>
                  <a:schemeClr val="tx1"/>
                </a:solidFill>
                <a:effectLst/>
                <a:latin typeface="Times New Roman" pitchFamily="-111" charset="0"/>
                <a:ea typeface="ＭＳ Ｐゴシック" pitchFamily="-111" charset="-128"/>
                <a:cs typeface="ＭＳ Ｐゴシック" pitchFamily="-111" charset="-128"/>
              </a:rPr>
              <a:t>didn</a:t>
            </a:r>
            <a:r>
              <a:rPr lang="fr-FR" sz="1200" kern="1200" dirty="0">
                <a:solidFill>
                  <a:schemeClr val="tx1"/>
                </a:solidFill>
                <a:effectLst/>
                <a:latin typeface="Times New Roman" pitchFamily="-111" charset="0"/>
                <a:ea typeface="ＭＳ Ｐゴシック" pitchFamily="-111" charset="-128"/>
                <a:cs typeface="ＭＳ Ｐゴシック" pitchFamily="-111" charset="-128"/>
              </a:rPr>
              <a:t>'</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t have children—from Dr Seuss, Beatrix Potter, Lewis Carroll and others</a:t>
            </a:r>
            <a:r>
              <a:rPr lang="en-US"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EB4F23C-3311-1B44-A416-8A2118782650}" type="slidenum">
              <a:rPr lang="en-US" sz="1200">
                <a:solidFill>
                  <a:srgbClr val="000000"/>
                </a:solidFill>
              </a:rPr>
              <a:pPr eaLnBrk="1" hangingPunct="1"/>
              <a:t>243</a:t>
            </a:fld>
            <a:endParaRPr lang="en-US" sz="1200">
              <a:solidFill>
                <a:srgbClr val="000000"/>
              </a:solidFill>
            </a:endParaRPr>
          </a:p>
        </p:txBody>
      </p:sp>
      <p:sp>
        <p:nvSpPr>
          <p:cNvPr id="354307" name="Rectangle 2"/>
          <p:cNvSpPr>
            <a:spLocks noGrp="1" noRot="1" noChangeAspect="1" noChangeArrowheads="1"/>
          </p:cNvSpPr>
          <p:nvPr>
            <p:ph type="sldImg"/>
          </p:nvPr>
        </p:nvSpPr>
        <p:spPr>
          <a:solidFill>
            <a:srgbClr val="FFFFFF"/>
          </a:solidFill>
          <a:ln/>
        </p:spPr>
      </p:sp>
      <p:sp>
        <p:nvSpPr>
          <p:cNvPr id="3543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F3A08DE-7D94-6F4E-9788-5CAE19B72D79}" type="slidenum">
              <a:rPr lang="en-US" sz="1200">
                <a:solidFill>
                  <a:srgbClr val="000000"/>
                </a:solidFill>
              </a:rPr>
              <a:pPr eaLnBrk="1" hangingPunct="1"/>
              <a:t>244</a:t>
            </a:fld>
            <a:endParaRPr lang="en-US" sz="1200">
              <a:solidFill>
                <a:srgbClr val="000000"/>
              </a:solidFill>
            </a:endParaRPr>
          </a:p>
        </p:txBody>
      </p:sp>
      <p:sp>
        <p:nvSpPr>
          <p:cNvPr id="356355" name="Rectangle 2"/>
          <p:cNvSpPr>
            <a:spLocks noGrp="1" noRot="1" noChangeAspect="1" noChangeArrowheads="1"/>
          </p:cNvSpPr>
          <p:nvPr>
            <p:ph type="sldImg"/>
          </p:nvPr>
        </p:nvSpPr>
        <p:spPr>
          <a:solidFill>
            <a:srgbClr val="FFFFFF"/>
          </a:solidFill>
          <a:ln/>
        </p:spPr>
      </p:sp>
      <p:sp>
        <p:nvSpPr>
          <p:cNvPr id="3563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9B7299D-E60F-654C-87E4-D82CB4910D39}" type="slidenum">
              <a:rPr lang="en-US" sz="1200">
                <a:solidFill>
                  <a:srgbClr val="000000"/>
                </a:solidFill>
              </a:rPr>
              <a:pPr eaLnBrk="1" hangingPunct="1"/>
              <a:t>245</a:t>
            </a:fld>
            <a:endParaRPr lang="en-US" sz="1200">
              <a:solidFill>
                <a:srgbClr val="000000"/>
              </a:solidFill>
            </a:endParaRPr>
          </a:p>
        </p:txBody>
      </p:sp>
      <p:sp>
        <p:nvSpPr>
          <p:cNvPr id="358403" name="Rectangle 2"/>
          <p:cNvSpPr>
            <a:spLocks noGrp="1" noRot="1" noChangeAspect="1" noChangeArrowheads="1" noTextEdit="1"/>
          </p:cNvSpPr>
          <p:nvPr>
            <p:ph type="sldImg"/>
          </p:nvPr>
        </p:nvSpPr>
        <p:spPr>
          <a:solidFill>
            <a:srgbClr val="FFFFFF"/>
          </a:solidFill>
          <a:ln/>
        </p:spPr>
      </p:sp>
      <p:sp>
        <p:nvSpPr>
          <p:cNvPr id="35840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After college it seemed the natural thing to do to join Campus Crusade staff in the Philippines on a seven-member music team.</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9176141-5084-034A-87F2-A83B4B248095}" type="slidenum">
              <a:rPr lang="en-US" sz="1200">
                <a:solidFill>
                  <a:srgbClr val="000000"/>
                </a:solidFill>
              </a:rPr>
              <a:pPr eaLnBrk="1" hangingPunct="1"/>
              <a:t>246</a:t>
            </a:fld>
            <a:endParaRPr lang="en-US" sz="1200">
              <a:solidFill>
                <a:srgbClr val="000000"/>
              </a:solidFill>
            </a:endParaRPr>
          </a:p>
        </p:txBody>
      </p:sp>
      <p:sp>
        <p:nvSpPr>
          <p:cNvPr id="360451" name="Rectangle 2"/>
          <p:cNvSpPr>
            <a:spLocks noGrp="1" noRot="1" noChangeAspect="1" noChangeArrowheads="1" noTextEdit="1"/>
          </p:cNvSpPr>
          <p:nvPr>
            <p:ph type="sldImg"/>
          </p:nvPr>
        </p:nvSpPr>
        <p:spPr>
          <a:solidFill>
            <a:srgbClr val="FFFFFF"/>
          </a:solidFill>
          <a:ln/>
        </p:spPr>
      </p:sp>
      <p:sp>
        <p:nvSpPr>
          <p:cNvPr id="36045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Crossroads team shared the gospel in 11 Asian nations and saw over 10,000 people indicate decisions to trust Christ!  Again I was amazed at God</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grace!</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DDAC0B5-B2C4-0F4C-83ED-5DBB4EBCF723}" type="slidenum">
              <a:rPr lang="en-US" sz="1200">
                <a:solidFill>
                  <a:srgbClr val="000000"/>
                </a:solidFill>
              </a:rPr>
              <a:pPr eaLnBrk="1" hangingPunct="1"/>
              <a:t>247</a:t>
            </a:fld>
            <a:endParaRPr lang="en-US" sz="1200">
              <a:solidFill>
                <a:srgbClr val="000000"/>
              </a:solidFill>
            </a:endParaRPr>
          </a:p>
        </p:txBody>
      </p:sp>
      <p:sp>
        <p:nvSpPr>
          <p:cNvPr id="362499" name="Rectangle 2"/>
          <p:cNvSpPr>
            <a:spLocks noGrp="1" noRot="1" noChangeAspect="1" noChangeArrowheads="1" noTextEdit="1"/>
          </p:cNvSpPr>
          <p:nvPr>
            <p:ph type="sldImg"/>
          </p:nvPr>
        </p:nvSpPr>
        <p:spPr>
          <a:solidFill>
            <a:srgbClr val="FFFFFF"/>
          </a:solidFill>
          <a:ln/>
        </p:spPr>
      </p:sp>
      <p:sp>
        <p:nvSpPr>
          <p:cNvPr id="36250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Our first tour to China we were celebrities as the first Christian musical team to visit the New China.  We sang in music conservatories, parks, and even from the bus!  God began to open my eyes to the needs of East Asia…</a:t>
            </a: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79272C4-AA60-B94A-90C4-F814E1EFD040}" type="slidenum">
              <a:rPr lang="en-US" sz="1200">
                <a:solidFill>
                  <a:srgbClr val="000000"/>
                </a:solidFill>
              </a:rPr>
              <a:pPr eaLnBrk="1" hangingPunct="1"/>
              <a:t>248</a:t>
            </a:fld>
            <a:endParaRPr lang="en-US" sz="1200">
              <a:solidFill>
                <a:srgbClr val="000000"/>
              </a:solidFill>
            </a:endParaRPr>
          </a:p>
        </p:txBody>
      </p:sp>
      <p:sp>
        <p:nvSpPr>
          <p:cNvPr id="364547" name="Rectangle 2"/>
          <p:cNvSpPr>
            <a:spLocks noGrp="1" noRot="1" noChangeAspect="1" noChangeArrowheads="1" noTextEdit="1"/>
          </p:cNvSpPr>
          <p:nvPr>
            <p:ph type="sldImg"/>
          </p:nvPr>
        </p:nvSpPr>
        <p:spPr>
          <a:solidFill>
            <a:srgbClr val="FFFFFF"/>
          </a:solidFill>
          <a:ln/>
        </p:spPr>
      </p:sp>
      <p:sp>
        <p:nvSpPr>
          <p:cNvPr id="36454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God also began to open my eyes to the woman singing next to me!  She initially despised me but after a year or so she saw the light.  That</a:t>
            </a:r>
            <a:r>
              <a:rPr lang="fr-FR" altLang="ja-JP"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our engagement picture.  In 1983 we returned to the USA..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FD3137F-CFC2-5448-BC05-73502A23B059}" type="slidenum">
              <a:rPr lang="en-US" sz="1200"/>
              <a:pPr eaLnBrk="1" hangingPunct="1"/>
              <a:t>30</a:t>
            </a:fld>
            <a:endParaRPr lang="en-US" sz="1200"/>
          </a:p>
        </p:txBody>
      </p:sp>
      <p:sp>
        <p:nvSpPr>
          <p:cNvPr id="191491" name="Rectangle 2"/>
          <p:cNvSpPr>
            <a:spLocks noGrp="1" noRot="1" noChangeAspect="1" noChangeArrowheads="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D17A11-DFC7-DC41-B632-4091EFE47C61}" type="slidenum">
              <a:rPr lang="en-US" sz="1200">
                <a:solidFill>
                  <a:srgbClr val="000000"/>
                </a:solidFill>
              </a:rPr>
              <a:pPr eaLnBrk="1" hangingPunct="1"/>
              <a:t>249</a:t>
            </a:fld>
            <a:endParaRPr lang="en-US" sz="1200">
              <a:solidFill>
                <a:srgbClr val="000000"/>
              </a:solidFill>
            </a:endParaRPr>
          </a:p>
        </p:txBody>
      </p:sp>
      <p:sp>
        <p:nvSpPr>
          <p:cNvPr id="366595" name="Rectangle 2"/>
          <p:cNvSpPr>
            <a:spLocks noGrp="1" noRot="1" noChangeAspect="1" noChangeArrowheads="1"/>
          </p:cNvSpPr>
          <p:nvPr>
            <p:ph type="sldImg"/>
          </p:nvPr>
        </p:nvSpPr>
        <p:spPr>
          <a:solidFill>
            <a:srgbClr val="FFFFFF"/>
          </a:solidFill>
          <a:ln/>
        </p:spPr>
      </p:sp>
      <p:sp>
        <p:nvSpPr>
          <p:cNvPr id="366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A58E94B-3660-BC4E-B0F9-39F81EA1D509}" type="slidenum">
              <a:rPr lang="en-US" sz="1200">
                <a:solidFill>
                  <a:srgbClr val="000000"/>
                </a:solidFill>
              </a:rPr>
              <a:pPr eaLnBrk="1" hangingPunct="1"/>
              <a:t>250</a:t>
            </a:fld>
            <a:endParaRPr lang="en-US" sz="1200">
              <a:solidFill>
                <a:srgbClr val="000000"/>
              </a:solidFill>
            </a:endParaRPr>
          </a:p>
        </p:txBody>
      </p:sp>
      <p:sp>
        <p:nvSpPr>
          <p:cNvPr id="368643" name="Rectangle 2"/>
          <p:cNvSpPr>
            <a:spLocks noGrp="1" noRot="1" noChangeAspect="1" noChangeArrowheads="1"/>
          </p:cNvSpPr>
          <p:nvPr>
            <p:ph type="sldImg"/>
          </p:nvPr>
        </p:nvSpPr>
        <p:spPr>
          <a:solidFill>
            <a:srgbClr val="FFFFFF"/>
          </a:solidFill>
          <a:ln/>
        </p:spPr>
      </p:sp>
      <p:sp>
        <p:nvSpPr>
          <p:cNvPr id="368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40748F2-C8F9-2345-8506-5A8092FDDC4F}" type="slidenum">
              <a:rPr lang="en-US" sz="1200">
                <a:solidFill>
                  <a:srgbClr val="000000"/>
                </a:solidFill>
              </a:rPr>
              <a:pPr eaLnBrk="1" hangingPunct="1"/>
              <a:t>251</a:t>
            </a:fld>
            <a:endParaRPr lang="en-US" sz="1200">
              <a:solidFill>
                <a:srgbClr val="000000"/>
              </a:solidFill>
            </a:endParaRPr>
          </a:p>
        </p:txBody>
      </p:sp>
      <p:sp>
        <p:nvSpPr>
          <p:cNvPr id="370691" name="Rectangle 2"/>
          <p:cNvSpPr>
            <a:spLocks noGrp="1" noRot="1" noChangeAspect="1" noChangeArrowheads="1"/>
          </p:cNvSpPr>
          <p:nvPr>
            <p:ph type="sldImg"/>
          </p:nvPr>
        </p:nvSpPr>
        <p:spPr>
          <a:solidFill>
            <a:srgbClr val="FFFFFF"/>
          </a:solidFill>
          <a:ln/>
        </p:spPr>
      </p:sp>
      <p:sp>
        <p:nvSpPr>
          <p:cNvPr id="3706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A10AD6-3C92-5E44-A9B0-0236616DA853}" type="slidenum">
              <a:rPr lang="en-US" sz="1200">
                <a:solidFill>
                  <a:srgbClr val="000000"/>
                </a:solidFill>
              </a:rPr>
              <a:pPr eaLnBrk="1" hangingPunct="1"/>
              <a:t>252</a:t>
            </a:fld>
            <a:endParaRPr lang="en-US" sz="1200">
              <a:solidFill>
                <a:srgbClr val="000000"/>
              </a:solidFill>
            </a:endParaRPr>
          </a:p>
        </p:txBody>
      </p:sp>
      <p:sp>
        <p:nvSpPr>
          <p:cNvPr id="372739" name="Rectangle 2"/>
          <p:cNvSpPr>
            <a:spLocks noGrp="1" noRot="1" noChangeAspect="1" noChangeArrowheads="1"/>
          </p:cNvSpPr>
          <p:nvPr>
            <p:ph type="sldImg"/>
          </p:nvPr>
        </p:nvSpPr>
        <p:spPr>
          <a:solidFill>
            <a:srgbClr val="FFFFFF"/>
          </a:solidFill>
          <a:ln/>
        </p:spPr>
      </p:sp>
      <p:sp>
        <p:nvSpPr>
          <p:cNvPr id="3727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B887CC3-BB0F-1546-91C7-29AFECF9FCDC}" type="slidenum">
              <a:rPr lang="en-US" sz="1200">
                <a:solidFill>
                  <a:srgbClr val="000000"/>
                </a:solidFill>
              </a:rPr>
              <a:pPr eaLnBrk="1" hangingPunct="1"/>
              <a:t>253</a:t>
            </a:fld>
            <a:endParaRPr lang="en-US" sz="1200">
              <a:solidFill>
                <a:srgbClr val="000000"/>
              </a:solidFill>
            </a:endParaRPr>
          </a:p>
        </p:txBody>
      </p:sp>
      <p:sp>
        <p:nvSpPr>
          <p:cNvPr id="374787" name="Rectangle 2"/>
          <p:cNvSpPr>
            <a:spLocks noGrp="1" noRot="1" noChangeAspect="1" noChangeArrowheads="1"/>
          </p:cNvSpPr>
          <p:nvPr>
            <p:ph type="sldImg"/>
          </p:nvPr>
        </p:nvSpPr>
        <p:spPr>
          <a:solidFill>
            <a:srgbClr val="FFFFFF"/>
          </a:solidFill>
          <a:ln/>
        </p:spPr>
      </p:sp>
      <p:sp>
        <p:nvSpPr>
          <p:cNvPr id="3747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5B47AB9-E933-784E-91A2-C2CC6831655C}" type="slidenum">
              <a:rPr lang="en-US" sz="1200">
                <a:solidFill>
                  <a:srgbClr val="000000"/>
                </a:solidFill>
              </a:rPr>
              <a:pPr eaLnBrk="1" hangingPunct="1"/>
              <a:t>254</a:t>
            </a:fld>
            <a:endParaRPr lang="en-US" sz="1200">
              <a:solidFill>
                <a:srgbClr val="000000"/>
              </a:solidFill>
            </a:endParaRPr>
          </a:p>
        </p:txBody>
      </p:sp>
      <p:sp>
        <p:nvSpPr>
          <p:cNvPr id="378883" name="Rectangle 2"/>
          <p:cNvSpPr>
            <a:spLocks noGrp="1" noRot="1" noChangeAspect="1" noChangeArrowheads="1"/>
          </p:cNvSpPr>
          <p:nvPr>
            <p:ph type="sldImg"/>
          </p:nvPr>
        </p:nvSpPr>
        <p:spPr>
          <a:solidFill>
            <a:srgbClr val="FFFFFF"/>
          </a:solidFill>
          <a:ln/>
        </p:spPr>
      </p:sp>
      <p:sp>
        <p:nvSpPr>
          <p:cNvPr id="3788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82FD664-CC5C-D84B-B286-13215CCF524C}" type="slidenum">
              <a:rPr lang="en-US" sz="1200">
                <a:solidFill>
                  <a:srgbClr val="000000"/>
                </a:solidFill>
              </a:rPr>
              <a:pPr eaLnBrk="1" hangingPunct="1"/>
              <a:t>255</a:t>
            </a:fld>
            <a:endParaRPr lang="en-US" sz="1200">
              <a:solidFill>
                <a:srgbClr val="000000"/>
              </a:solidFill>
            </a:endParaRPr>
          </a:p>
        </p:txBody>
      </p:sp>
      <p:sp>
        <p:nvSpPr>
          <p:cNvPr id="380931" name="Rectangle 2"/>
          <p:cNvSpPr>
            <a:spLocks noGrp="1" noRot="1" noChangeAspect="1" noChangeArrowheads="1"/>
          </p:cNvSpPr>
          <p:nvPr>
            <p:ph type="sldImg"/>
          </p:nvPr>
        </p:nvSpPr>
        <p:spPr>
          <a:solidFill>
            <a:srgbClr val="FFFFFF"/>
          </a:solidFill>
          <a:ln/>
        </p:spPr>
      </p:sp>
      <p:sp>
        <p:nvSpPr>
          <p:cNvPr id="3809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C776170-F791-1F42-ABD0-709BD35EFB5D}" type="slidenum">
              <a:rPr lang="en-US" sz="1200">
                <a:solidFill>
                  <a:srgbClr val="000000"/>
                </a:solidFill>
              </a:rPr>
              <a:pPr eaLnBrk="1" hangingPunct="1"/>
              <a:t>256</a:t>
            </a:fld>
            <a:endParaRPr lang="en-US" sz="1200">
              <a:solidFill>
                <a:srgbClr val="000000"/>
              </a:solidFill>
            </a:endParaRPr>
          </a:p>
        </p:txBody>
      </p:sp>
      <p:sp>
        <p:nvSpPr>
          <p:cNvPr id="382979" name="Rectangle 2"/>
          <p:cNvSpPr>
            <a:spLocks noGrp="1" noRot="1" noChangeAspect="1" noChangeArrowheads="1" noTextEdit="1"/>
          </p:cNvSpPr>
          <p:nvPr>
            <p:ph type="sldImg"/>
          </p:nvPr>
        </p:nvSpPr>
        <p:spPr>
          <a:solidFill>
            <a:srgbClr val="FFFFFF"/>
          </a:solidFill>
          <a:ln/>
        </p:spPr>
      </p:sp>
      <p:sp>
        <p:nvSpPr>
          <p:cNvPr id="3829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8D7D595-1519-1B4A-B933-4BE4A885BF05}" type="slidenum">
              <a:rPr lang="en-US" sz="1200">
                <a:solidFill>
                  <a:srgbClr val="000000"/>
                </a:solidFill>
              </a:rPr>
              <a:pPr eaLnBrk="1" hangingPunct="1"/>
              <a:t>257</a:t>
            </a:fld>
            <a:endParaRPr lang="en-US" sz="1200">
              <a:solidFill>
                <a:srgbClr val="000000"/>
              </a:solidFill>
            </a:endParaRPr>
          </a:p>
        </p:txBody>
      </p:sp>
      <p:sp>
        <p:nvSpPr>
          <p:cNvPr id="387075" name="Rectangle 2"/>
          <p:cNvSpPr>
            <a:spLocks noGrp="1" noRot="1" noChangeAspect="1" noChangeArrowheads="1" noTextEdit="1"/>
          </p:cNvSpPr>
          <p:nvPr>
            <p:ph type="sldImg"/>
          </p:nvPr>
        </p:nvSpPr>
        <p:spPr>
          <a:ln/>
        </p:spPr>
      </p:sp>
      <p:sp>
        <p:nvSpPr>
          <p:cNvPr id="3870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48C7310-0668-E947-90C9-3272AE1DAD6A}" type="slidenum">
              <a:rPr lang="en-US" sz="1200">
                <a:solidFill>
                  <a:srgbClr val="000000"/>
                </a:solidFill>
              </a:rPr>
              <a:pPr eaLnBrk="1" hangingPunct="1"/>
              <a:t>258</a:t>
            </a:fld>
            <a:endParaRPr lang="en-US" sz="1200">
              <a:solidFill>
                <a:srgbClr val="000000"/>
              </a:solidFill>
            </a:endParaRPr>
          </a:p>
        </p:txBody>
      </p:sp>
      <p:sp>
        <p:nvSpPr>
          <p:cNvPr id="389123" name="Rectangle 2"/>
          <p:cNvSpPr>
            <a:spLocks noGrp="1" noRot="1" noChangeAspect="1" noChangeArrowheads="1"/>
          </p:cNvSpPr>
          <p:nvPr>
            <p:ph type="sldImg"/>
          </p:nvPr>
        </p:nvSpPr>
        <p:spPr>
          <a:solidFill>
            <a:srgbClr val="FFFFFF"/>
          </a:solidFill>
          <a:ln/>
        </p:spPr>
      </p:sp>
      <p:sp>
        <p:nvSpPr>
          <p:cNvPr id="3891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31</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5B48A1-EACD-7845-9F9D-7C7394C6B386}" type="slidenum">
              <a:rPr lang="en-US">
                <a:solidFill>
                  <a:prstClr val="black"/>
                </a:solidFill>
              </a:rPr>
              <a:pPr>
                <a:defRPr/>
              </a:pPr>
              <a:t>260</a:t>
            </a:fld>
            <a:endParaRPr lang="en-US">
              <a:solidFill>
                <a:prstClr val="black"/>
              </a:solidFill>
            </a:endParaRPr>
          </a:p>
        </p:txBody>
      </p:sp>
      <p:sp>
        <p:nvSpPr>
          <p:cNvPr id="84994"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499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51138B0-A107-8549-BE9D-2AE6370000A8}" type="slidenum">
              <a:rPr lang="en-US">
                <a:solidFill>
                  <a:prstClr val="black"/>
                </a:solidFill>
              </a:rPr>
              <a:pPr>
                <a:defRPr/>
              </a:pPr>
              <a:t>261</a:t>
            </a:fld>
            <a:endParaRPr lang="en-US">
              <a:solidFill>
                <a:prstClr val="black"/>
              </a:solidFill>
            </a:endParaRPr>
          </a:p>
        </p:txBody>
      </p:sp>
      <p:sp>
        <p:nvSpPr>
          <p:cNvPr id="7065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262</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2C129-CC7E-B540-9228-3C42CA1D899E}" type="slidenum">
              <a:rPr lang="en-US">
                <a:solidFill>
                  <a:prstClr val="black"/>
                </a:solidFill>
              </a:rPr>
              <a:pPr>
                <a:defRPr/>
              </a:pPr>
              <a:t>263</a:t>
            </a:fld>
            <a:endParaRPr lang="en-US">
              <a:solidFill>
                <a:prstClr val="black"/>
              </a:solidFill>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8F52E2-1E31-0C4A-8912-FAD71F4A7729}" type="slidenum">
              <a:rPr lang="en-US">
                <a:solidFill>
                  <a:prstClr val="black"/>
                </a:solidFill>
              </a:rPr>
              <a:pPr>
                <a:defRPr/>
              </a:pPr>
              <a:t>264</a:t>
            </a:fld>
            <a:endParaRPr lang="en-US">
              <a:solidFill>
                <a:prstClr val="black"/>
              </a:solidFill>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CFC46-EF1F-E040-B5F4-21E36F470C37}" type="slidenum">
              <a:rPr lang="en-US">
                <a:solidFill>
                  <a:prstClr val="black"/>
                </a:solidFill>
              </a:rPr>
              <a:pPr>
                <a:defRPr/>
              </a:pPr>
              <a:t>265</a:t>
            </a:fld>
            <a:endParaRPr lang="en-US">
              <a:solidFill>
                <a:prstClr val="black"/>
              </a:solidFill>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6FDB07-A7E3-F64D-8F38-AA6AE309BC47}" type="slidenum">
              <a:rPr lang="en-US">
                <a:solidFill>
                  <a:prstClr val="black"/>
                </a:solidFill>
              </a:rPr>
              <a:pPr>
                <a:defRPr/>
              </a:pPr>
              <a:t>266</a:t>
            </a:fld>
            <a:endParaRPr lang="en-US">
              <a:solidFill>
                <a:prstClr val="black"/>
              </a:solidFill>
            </a:endParaRPr>
          </a:p>
        </p:txBody>
      </p:sp>
      <p:sp>
        <p:nvSpPr>
          <p:cNvPr id="45977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5977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0B567F-465C-AD41-8E88-74E85383538D}" type="slidenum">
              <a:rPr lang="en-US">
                <a:solidFill>
                  <a:prstClr val="black"/>
                </a:solidFill>
              </a:rPr>
              <a:pPr>
                <a:defRPr/>
              </a:pPr>
              <a:t>267</a:t>
            </a:fld>
            <a:endParaRPr lang="en-US">
              <a:solidFill>
                <a:prstClr val="black"/>
              </a:solidFill>
            </a:endParaRPr>
          </a:p>
        </p:txBody>
      </p:sp>
      <p:sp>
        <p:nvSpPr>
          <p:cNvPr id="46182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46182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575DE2-21E1-0B42-B38D-AB50BA06F6B4}" type="slidenum">
              <a:rPr lang="en-US">
                <a:solidFill>
                  <a:prstClr val="black"/>
                </a:solidFill>
              </a:rPr>
              <a:pPr>
                <a:defRPr/>
              </a:pPr>
              <a:t>269</a:t>
            </a:fld>
            <a:endParaRPr lang="en-US">
              <a:solidFill>
                <a:prstClr val="black"/>
              </a:solidFill>
            </a:endParaRPr>
          </a:p>
        </p:txBody>
      </p:sp>
      <p:sp>
        <p:nvSpPr>
          <p:cNvPr id="29901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90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B09B2D-F673-CF4F-8975-B53CD8464D45}" type="slidenum">
              <a:rPr lang="en-US">
                <a:solidFill>
                  <a:prstClr val="black"/>
                </a:solidFill>
              </a:rPr>
              <a:pPr>
                <a:defRPr/>
              </a:pPr>
              <a:t>270</a:t>
            </a:fld>
            <a:endParaRPr lang="en-US">
              <a:solidFill>
                <a:prstClr val="black"/>
              </a:solidFill>
            </a:endParaRPr>
          </a:p>
        </p:txBody>
      </p:sp>
      <p:sp>
        <p:nvSpPr>
          <p:cNvPr id="301058"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301059"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32</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A76A95-3FAA-8040-8081-BA5E684E2720}" type="slidenum">
              <a:rPr lang="en-US">
                <a:solidFill>
                  <a:prstClr val="black"/>
                </a:solidFill>
              </a:rPr>
              <a:pPr/>
              <a:t>271</a:t>
            </a:fld>
            <a:endParaRPr lang="en-US">
              <a:solidFill>
                <a:prstClr val="black"/>
              </a:solidFill>
            </a:endParaRPr>
          </a:p>
        </p:txBody>
      </p:sp>
      <p:sp>
        <p:nvSpPr>
          <p:cNvPr id="36866"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0A29E6-35AC-8F4D-A2B1-D7C5AC0ECF7B}" type="slidenum">
              <a:rPr lang="en-US">
                <a:solidFill>
                  <a:prstClr val="black"/>
                </a:solidFill>
              </a:rPr>
              <a:pPr>
                <a:defRPr/>
              </a:pPr>
              <a:t>272</a:t>
            </a:fld>
            <a:endParaRPr lang="en-US">
              <a:solidFill>
                <a:prstClr val="black"/>
              </a:solidFill>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F0D9C7-77FF-A646-91B1-BFBC217C95FC}" type="slidenum">
              <a:rPr lang="en-US">
                <a:solidFill>
                  <a:prstClr val="black"/>
                </a:solidFill>
              </a:rPr>
              <a:pPr>
                <a:defRPr/>
              </a:pPr>
              <a:t>273</a:t>
            </a:fld>
            <a:endParaRPr lang="en-US">
              <a:solidFill>
                <a:prstClr val="black"/>
              </a:solidFill>
            </a:endParaRPr>
          </a:p>
        </p:txBody>
      </p:sp>
      <p:sp>
        <p:nvSpPr>
          <p:cNvPr id="313346"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 xmlns:ma14="http://schemas.microsoft.com/office/mac/drawingml/2011/main" val="1"/>
            </a:ext>
          </a:extLst>
        </p:spPr>
      </p:sp>
      <p:sp>
        <p:nvSpPr>
          <p:cNvPr id="313347"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DBC55F-742A-114F-8027-D5F07C77873C}" type="slidenum">
              <a:rPr lang="en-US">
                <a:solidFill>
                  <a:prstClr val="black"/>
                </a:solidFill>
              </a:rPr>
              <a:pPr>
                <a:defRPr/>
              </a:pPr>
              <a:t>274</a:t>
            </a:fld>
            <a:endParaRPr lang="en-US">
              <a:solidFill>
                <a:prstClr val="black"/>
              </a:solidFill>
            </a:endParaRPr>
          </a:p>
        </p:txBody>
      </p:sp>
      <p:sp>
        <p:nvSpPr>
          <p:cNvPr id="4659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65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1319B0-344B-B94E-AB1A-D5ACFD6BD6E4}" type="slidenum">
              <a:rPr lang="en-US">
                <a:solidFill>
                  <a:prstClr val="black"/>
                </a:solidFill>
              </a:rPr>
              <a:pPr/>
              <a:t>275</a:t>
            </a:fld>
            <a:endParaRPr lang="en-US">
              <a:solidFill>
                <a:prstClr val="black"/>
              </a:solidFill>
            </a:endParaRPr>
          </a:p>
        </p:txBody>
      </p:sp>
      <p:sp>
        <p:nvSpPr>
          <p:cNvPr id="4915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7994FA-A6D6-4449-9A66-38A333E0119B}" type="slidenum">
              <a:rPr lang="en-US">
                <a:solidFill>
                  <a:prstClr val="black"/>
                </a:solidFill>
              </a:rPr>
              <a:pPr/>
              <a:t>276</a:t>
            </a:fld>
            <a:endParaRPr lang="en-US">
              <a:solidFill>
                <a:prstClr val="black"/>
              </a:solidFill>
            </a:endParaRPr>
          </a:p>
        </p:txBody>
      </p:sp>
      <p:sp>
        <p:nvSpPr>
          <p:cNvPr id="5325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ACC9185-6496-AF41-BD64-1918C176B0D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94338646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278</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201854-6D54-2348-9D34-C1DBF5334A2A}" type="slidenum">
              <a:rPr lang="en-US">
                <a:solidFill>
                  <a:prstClr val="black"/>
                </a:solidFill>
              </a:rPr>
              <a:pPr/>
              <a:t>279</a:t>
            </a:fld>
            <a:endParaRPr lang="en-US">
              <a:solidFill>
                <a:prstClr val="black"/>
              </a:solidFill>
            </a:endParaRPr>
          </a:p>
        </p:txBody>
      </p:sp>
      <p:sp>
        <p:nvSpPr>
          <p:cNvPr id="67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67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281</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C733C7F-5BD2-BA41-BC16-FEE6C8A4F903}" type="slidenum">
              <a:rPr lang="en-US" sz="1200"/>
              <a:pPr eaLnBrk="1" hangingPunct="1"/>
              <a:t>33</a:t>
            </a:fld>
            <a:endParaRPr lang="en-US" sz="1200"/>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6E27DC-5410-C44B-A144-63DE8DDAD040}" type="slidenum">
              <a:rPr lang="en-US">
                <a:solidFill>
                  <a:prstClr val="black"/>
                </a:solidFill>
              </a:rPr>
              <a:pPr/>
              <a:t>282</a:t>
            </a:fld>
            <a:endParaRPr lang="en-US">
              <a:solidFill>
                <a:prstClr val="black"/>
              </a:solidFill>
            </a:endParaRPr>
          </a:p>
        </p:txBody>
      </p:sp>
      <p:sp>
        <p:nvSpPr>
          <p:cNvPr id="26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6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E27399F-F68B-2A4A-997F-74FF5EBB4326}" type="slidenum">
              <a:rPr lang="en-US">
                <a:solidFill>
                  <a:prstClr val="black"/>
                </a:solidFill>
              </a:rPr>
              <a:pPr/>
              <a:t>283</a:t>
            </a:fld>
            <a:endParaRPr lang="en-US">
              <a:solidFill>
                <a:prstClr val="black"/>
              </a:solidFill>
            </a:endParaRPr>
          </a:p>
        </p:txBody>
      </p:sp>
      <p:sp>
        <p:nvSpPr>
          <p:cNvPr id="348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35B3D5-91DA-114A-8C5C-624D253D6BD0}" type="slidenum">
              <a:rPr lang="en-US">
                <a:solidFill>
                  <a:prstClr val="black"/>
                </a:solidFill>
              </a:rPr>
              <a:pPr/>
              <a:t>284</a:t>
            </a:fld>
            <a:endParaRPr lang="en-US">
              <a:solidFill>
                <a:prstClr val="black"/>
              </a:solidFill>
            </a:endParaRPr>
          </a:p>
        </p:txBody>
      </p:sp>
      <p:sp>
        <p:nvSpPr>
          <p:cNvPr id="107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285</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286</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0E923E-E9C5-C443-A09C-FCBD008E4842}" type="slidenum">
              <a:rPr lang="en-US">
                <a:solidFill>
                  <a:prstClr val="black"/>
                </a:solidFill>
              </a:rPr>
              <a:pPr/>
              <a:t>287</a:t>
            </a:fld>
            <a:endParaRPr lang="en-US">
              <a:solidFill>
                <a:prstClr val="black"/>
              </a:solidFill>
            </a:endParaRPr>
          </a:p>
        </p:txBody>
      </p:sp>
      <p:sp>
        <p:nvSpPr>
          <p:cNvPr id="81922"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A2460B-24EE-3646-B976-CEAB5E377CD1}" type="slidenum">
              <a:rPr lang="en-US">
                <a:solidFill>
                  <a:prstClr val="black"/>
                </a:solidFill>
              </a:rPr>
              <a:pPr/>
              <a:t>288</a:t>
            </a:fld>
            <a:endParaRPr lang="en-US">
              <a:solidFill>
                <a:prstClr val="black"/>
              </a:solidFill>
            </a:endParaRPr>
          </a:p>
        </p:txBody>
      </p:sp>
      <p:sp>
        <p:nvSpPr>
          <p:cNvPr id="119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Craig Blomberg, NIV Application Commentary, 173</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A137FC-FE92-4E4D-803B-8B755096D1D8}" type="slidenum">
              <a:rPr lang="en-US">
                <a:solidFill>
                  <a:prstClr val="black"/>
                </a:solidFill>
              </a:rPr>
              <a:pPr/>
              <a:t>289</a:t>
            </a:fld>
            <a:endParaRPr lang="en-US">
              <a:solidFill>
                <a:prstClr val="black"/>
              </a:solidFill>
            </a:endParaRPr>
          </a:p>
        </p:txBody>
      </p:sp>
      <p:sp>
        <p:nvSpPr>
          <p:cNvPr id="136194"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1152EA-C2E0-8E44-852F-5DBFCCEB2628}" type="slidenum">
              <a:rPr lang="en-US">
                <a:solidFill>
                  <a:prstClr val="black"/>
                </a:solidFill>
              </a:rPr>
              <a:pPr/>
              <a:t>290</a:t>
            </a:fld>
            <a:endParaRPr lang="en-US">
              <a:solidFill>
                <a:prstClr val="black"/>
              </a:solidFill>
            </a:endParaRPr>
          </a:p>
        </p:txBody>
      </p:sp>
      <p:sp>
        <p:nvSpPr>
          <p:cNvPr id="12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FFC2D-63B2-294F-82FC-B32BBBC42C82}" type="slidenum">
              <a:rPr lang="en-US">
                <a:solidFill>
                  <a:prstClr val="black"/>
                </a:solidFill>
              </a:rPr>
              <a:pPr/>
              <a:t>291</a:t>
            </a:fld>
            <a:endParaRPr lang="en-US">
              <a:solidFill>
                <a:prstClr val="black"/>
              </a:solidFill>
            </a:endParaRPr>
          </a:p>
        </p:txBody>
      </p:sp>
      <p:sp>
        <p:nvSpPr>
          <p:cNvPr id="29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F734D4B-2E3D-D143-A4F8-ED3F344F4560}" type="slidenum">
              <a:rPr lang="en-US" sz="1200"/>
              <a:pPr eaLnBrk="1" hangingPunct="1"/>
              <a:t>34</a:t>
            </a:fld>
            <a:endParaRPr lang="en-US" sz="1200"/>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5343A7-8068-5A49-8D72-47306CA169C5}" type="slidenum">
              <a:rPr lang="en-US">
                <a:solidFill>
                  <a:prstClr val="black"/>
                </a:solidFill>
              </a:rPr>
              <a:pPr/>
              <a:t>292</a:t>
            </a:fld>
            <a:endParaRPr lang="en-US">
              <a:solidFill>
                <a:prstClr val="black"/>
              </a:solidFill>
            </a:endParaRPr>
          </a:p>
        </p:txBody>
      </p:sp>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007FBB-17E8-B942-8848-ACE2F4C7C98C}" type="slidenum">
              <a:rPr lang="en-US">
                <a:solidFill>
                  <a:prstClr val="black"/>
                </a:solidFill>
              </a:rPr>
              <a:pPr/>
              <a:t>293</a:t>
            </a:fld>
            <a:endParaRPr lang="en-US">
              <a:solidFill>
                <a:prstClr val="black"/>
              </a:solidFill>
            </a:endParaRPr>
          </a:p>
        </p:txBody>
      </p:sp>
      <p:sp>
        <p:nvSpPr>
          <p:cNvPr id="302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BFB5C8-3D1C-A145-A34A-575BE0CB75B0}" type="slidenum">
              <a:rPr lang="en-US">
                <a:solidFill>
                  <a:prstClr val="black"/>
                </a:solidFill>
              </a:rPr>
              <a:pPr/>
              <a:t>294</a:t>
            </a:fld>
            <a:endParaRPr lang="en-US">
              <a:solidFill>
                <a:prstClr val="black"/>
              </a:solidFill>
            </a:endParaRPr>
          </a:p>
        </p:txBody>
      </p:sp>
      <p:sp>
        <p:nvSpPr>
          <p:cNvPr id="83970"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3971"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295</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lIns="89940" tIns="44970" rIns="89940" bIns="44970"/>
          <a:lstStyle/>
          <a:p>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80997630"/>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023069"/>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36328465"/>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1676269640"/>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0439634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841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a:t>
            </a:r>
          </a:p>
          <a:p>
            <a:r>
              <a:rPr lang="en-US" dirty="0"/>
              <a:t>NS-06-Rom5-8-slide 137</a:t>
            </a:r>
          </a:p>
          <a:p>
            <a:r>
              <a:rPr lang="en-US" dirty="0"/>
              <a:t>NS-07-1Cor1-9-slide 34</a:t>
            </a:r>
          </a:p>
        </p:txBody>
      </p:sp>
      <p:sp>
        <p:nvSpPr>
          <p:cNvPr id="4" name="Slide Number Placeholder 3"/>
          <p:cNvSpPr>
            <a:spLocks noGrp="1"/>
          </p:cNvSpPr>
          <p:nvPr>
            <p:ph type="sldNum" sz="quarter" idx="5"/>
          </p:nvPr>
        </p:nvSpPr>
        <p:spPr/>
        <p:txBody>
          <a:bodyPr/>
          <a:lstStyle/>
          <a:p>
            <a:fld id="{92449075-6428-6045-85D2-6CCB9673E1B0}" type="slidenum">
              <a:rPr lang="en-US" smtClean="0"/>
              <a:pPr/>
              <a:t>35</a:t>
            </a:fld>
            <a:endParaRPr lang="en-US"/>
          </a:p>
        </p:txBody>
      </p:sp>
    </p:spTree>
    <p:extLst>
      <p:ext uri="{BB962C8B-B14F-4D97-AF65-F5344CB8AC3E}">
        <p14:creationId xmlns:p14="http://schemas.microsoft.com/office/powerpoint/2010/main" val="1595956195"/>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39D7D7-3169-D547-B0DC-1CEC6E708FCB}" type="slidenum">
              <a:rPr lang="en-US" sz="1200">
                <a:solidFill>
                  <a:srgbClr val="000000"/>
                </a:solidFill>
              </a:rPr>
              <a:pPr eaLnBrk="1" hangingPunct="1"/>
              <a:t>303</a:t>
            </a:fld>
            <a:endParaRPr lang="en-US" sz="1200">
              <a:solidFill>
                <a:srgbClr val="000000"/>
              </a:solidFill>
            </a:endParaRPr>
          </a:p>
        </p:txBody>
      </p:sp>
      <p:sp>
        <p:nvSpPr>
          <p:cNvPr id="649219" name="Rectangle 2"/>
          <p:cNvSpPr>
            <a:spLocks noGrp="1" noRot="1" noChangeAspect="1" noChangeArrowheads="1"/>
          </p:cNvSpPr>
          <p:nvPr>
            <p:ph type="sldImg"/>
          </p:nvPr>
        </p:nvSpPr>
        <p:spPr>
          <a:solidFill>
            <a:srgbClr val="FFFFFF"/>
          </a:solidFill>
          <a:ln/>
        </p:spPr>
      </p:sp>
      <p:sp>
        <p:nvSpPr>
          <p:cNvPr id="6492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A625CA5-5772-BF49-BF8F-174EB74F09A4}" type="slidenum">
              <a:rPr lang="en-US" sz="1200"/>
              <a:pPr eaLnBrk="1" hangingPunct="1"/>
              <a:t>36</a:t>
            </a:fld>
            <a:endParaRPr lang="en-US" sz="120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77F3F46-363C-194A-8282-FCC63E139338}" type="slidenum">
              <a:rPr lang="en-US" sz="1200"/>
              <a:pPr eaLnBrk="1" hangingPunct="1"/>
              <a:t>37</a:t>
            </a:fld>
            <a:endParaRPr lang="en-US" sz="1200"/>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CE711C-C4BF-AC4E-B900-36AB6B3F0737}" type="slidenum">
              <a:rPr lang="en-US" sz="1200">
                <a:solidFill>
                  <a:srgbClr val="000000"/>
                </a:solidFill>
              </a:rPr>
              <a:pPr eaLnBrk="1" hangingPunct="1"/>
              <a:t>38</a:t>
            </a:fld>
            <a:endParaRPr lang="en-US" sz="1200">
              <a:solidFill>
                <a:srgbClr val="000000"/>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6156B23-09DC-E443-8B78-7AFF8311388E}" type="slidenum">
              <a:rPr lang="en-US" sz="1200">
                <a:solidFill>
                  <a:srgbClr val="000000"/>
                </a:solidFill>
              </a:rPr>
              <a:pPr eaLnBrk="1" hangingPunct="1"/>
              <a:t>10</a:t>
            </a:fld>
            <a:endParaRPr lang="en-US" sz="1200">
              <a:solidFill>
                <a:srgbClr val="000000"/>
              </a:solidFill>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0F85DC-A687-454B-983E-F950AFF80643}" type="slidenum">
              <a:rPr lang="en-US" sz="1200"/>
              <a:pPr eaLnBrk="1" hangingPunct="1"/>
              <a:t>39</a:t>
            </a:fld>
            <a:endParaRPr lang="en-US" sz="1200"/>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40</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41</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one of our visits to the area of Corinth we had a chance to explore a seldom-visited portion of the ancient </a:t>
            </a:r>
            <a:r>
              <a:rPr lang="en-US" dirty="0" err="1"/>
              <a:t>diolkos</a:t>
            </a:r>
            <a:r>
              <a:rPr lang="en-US" dirty="0"/>
              <a:t> that is located on the isthmus that connects the Greek mainland with the Peloponnese.  This portion has been excavated and is very well preserved.</a:t>
            </a:r>
          </a:p>
          <a:p>
            <a:r>
              <a:rPr lang="en-US" dirty="0">
                <a:effectLst/>
              </a:rPr>
              <a:t>Map of the Peloponnese and Location of Corinth and the </a:t>
            </a:r>
            <a:r>
              <a:rPr lang="en-US" dirty="0" err="1">
                <a:effectLst/>
              </a:rPr>
              <a:t>Diolkos</a:t>
            </a:r>
            <a:endParaRPr lang="en-US" dirty="0">
              <a:effectLst/>
            </a:endParaRPr>
          </a:p>
          <a:p>
            <a:r>
              <a:rPr lang="en-US" dirty="0"/>
              <a:t>The </a:t>
            </a:r>
            <a:r>
              <a:rPr lang="en-US" dirty="0" err="1"/>
              <a:t>Diolkos</a:t>
            </a:r>
            <a:r>
              <a:rPr lang="en-US" dirty="0"/>
              <a:t> [Greek meaning “haul across”] was a paved “road” that connected the Corinthian and Saronic Gulfs before the Corinthian Canal was dug.  It was built because sailing around the southern tip of the Peloponnese was very treacherous.  Strabo, for example, writes ‘But when you sail around Cape </a:t>
            </a:r>
            <a:r>
              <a:rPr lang="en-US" dirty="0" err="1"/>
              <a:t>Malea</a:t>
            </a:r>
            <a:r>
              <a:rPr lang="en-US" dirty="0"/>
              <a:t>, forget your home” (= “you’ll never return!”; viii 6, 20).  The ancients offloaded their cargo, dragged it on wheeled carts across the isthmus from one gulf to the other to the other side of the isthmus, and then loaded it on to another ship.  Small to medium size ships could be transported from gulf to gulf by this method also.</a:t>
            </a:r>
          </a:p>
          <a:p>
            <a:r>
              <a:rPr lang="en-US" dirty="0">
                <a:effectLst/>
              </a:rPr>
              <a:t>Detail of the Tracks/Ruts that guided the path of the wheels of the vehicles that carried ships and cargo from one gulf to another.</a:t>
            </a:r>
          </a:p>
          <a:p>
            <a:r>
              <a:rPr lang="en-US" dirty="0"/>
              <a:t>The </a:t>
            </a:r>
            <a:r>
              <a:rPr lang="en-US" dirty="0" err="1"/>
              <a:t>Diolkos</a:t>
            </a:r>
            <a:r>
              <a:rPr lang="en-US" dirty="0"/>
              <a:t> was constructed during the sixth century B.C.  and was in use for over 1,000 years!  It was made of large paving stones and was about 11 to 20 ft. [3.4 to 6 m.] wide. It followed a </a:t>
            </a:r>
            <a:r>
              <a:rPr lang="en-US" dirty="0">
                <a:hlinkClick r:id="rId3"/>
              </a:rPr>
              <a:t>circuitous route</a:t>
            </a:r>
            <a:r>
              <a:rPr lang="en-US" dirty="0"/>
              <a:t>, avoiding high ground if possible, from one side of the isthmus to another.</a:t>
            </a:r>
          </a:p>
          <a:p>
            <a:r>
              <a:rPr lang="en-US" dirty="0"/>
              <a:t>It is probable that some of the wealth of the nearby Corinth was derived from tolls, tariffs, and servicing the personnel associated with the shipping industry and servicing and maintaining the “road.”</a:t>
            </a:r>
          </a:p>
          <a:p>
            <a:r>
              <a:rPr lang="en-US" dirty="0"/>
              <a:t>________</a:t>
            </a:r>
          </a:p>
          <a:p>
            <a:r>
              <a:rPr lang="en-US" b="1" dirty="0"/>
              <a:t>Special </a:t>
            </a:r>
            <a:r>
              <a:rPr lang="en-US" b="1" dirty="0" err="1"/>
              <a:t>Diolkos</a:t>
            </a:r>
            <a:r>
              <a:rPr lang="en-US" b="1" dirty="0"/>
              <a:t> Remains Near Corinth</a:t>
            </a:r>
          </a:p>
          <a:p>
            <a:r>
              <a:rPr lang="en-US" b="1" dirty="0"/>
              <a:t>Carl Rasmussen</a:t>
            </a:r>
          </a:p>
          <a:p>
            <a:r>
              <a:rPr lang="en-US" dirty="0"/>
              <a:t>Posted on </a:t>
            </a:r>
            <a:r>
              <a:rPr lang="en-US" dirty="0">
                <a:hlinkClick r:id="rId4" tooltip="11:50 am"/>
              </a:rPr>
              <a:t>June 23, 2016</a:t>
            </a:r>
            <a:r>
              <a:rPr lang="en-US" dirty="0"/>
              <a:t> </a:t>
            </a:r>
          </a:p>
          <a:p>
            <a:r>
              <a:rPr lang="en-US" dirty="0"/>
              <a:t>Accessed 11 March 2021</a:t>
            </a:r>
          </a:p>
          <a:p>
            <a:r>
              <a:rPr lang="en-US" dirty="0"/>
              <a:t>https://</a:t>
            </a:r>
            <a:r>
              <a:rPr lang="en-US" dirty="0" err="1"/>
              <a:t>holylandphotos.wordpress.com</a:t>
            </a:r>
            <a:r>
              <a:rPr lang="en-US" dirty="0"/>
              <a:t>/2016/06/23/special-</a:t>
            </a:r>
            <a:r>
              <a:rPr lang="en-US" dirty="0" err="1"/>
              <a:t>diolkos</a:t>
            </a:r>
            <a:r>
              <a:rPr lang="en-US" dirty="0"/>
              <a:t>-remains/</a:t>
            </a:r>
          </a:p>
        </p:txBody>
      </p:sp>
      <p:sp>
        <p:nvSpPr>
          <p:cNvPr id="4" name="Slide Number Placeholder 3"/>
          <p:cNvSpPr>
            <a:spLocks noGrp="1"/>
          </p:cNvSpPr>
          <p:nvPr>
            <p:ph type="sldNum" sz="quarter" idx="5"/>
          </p:nvPr>
        </p:nvSpPr>
        <p:spPr/>
        <p:txBody>
          <a:bodyPr/>
          <a:lstStyle/>
          <a:p>
            <a:fld id="{92449075-6428-6045-85D2-6CCB9673E1B0}" type="slidenum">
              <a:rPr lang="en-US" smtClean="0"/>
              <a:pPr/>
              <a:t>42</a:t>
            </a:fld>
            <a:endParaRPr lang="en-US"/>
          </a:p>
        </p:txBody>
      </p:sp>
    </p:spTree>
    <p:extLst>
      <p:ext uri="{BB962C8B-B14F-4D97-AF65-F5344CB8AC3E}">
        <p14:creationId xmlns:p14="http://schemas.microsoft.com/office/powerpoint/2010/main" val="2344795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The story takes place near the famous Ancient Corinth (around the mid-4th century BCE), referring to its two </a:t>
            </a:r>
            <a:r>
              <a:rPr lang="en-US" dirty="0" err="1"/>
              <a:t>harbours</a:t>
            </a:r>
            <a:r>
              <a:rPr lang="en-US" dirty="0"/>
              <a:t> (named </a:t>
            </a:r>
            <a:r>
              <a:rPr lang="en-US" dirty="0" err="1"/>
              <a:t>Lechaion</a:t>
            </a:r>
            <a:r>
              <a:rPr lang="en-US" dirty="0"/>
              <a:t> and </a:t>
            </a:r>
            <a:r>
              <a:rPr lang="en-US" dirty="0" err="1"/>
              <a:t>Kenchreae</a:t>
            </a:r>
            <a:r>
              <a:rPr lang="en-US" dirty="0"/>
              <a:t>). Several ships, avoiding the dangerous travel around the whole of Peloponnese, were transferred from the Corinth Golf to the Golf of </a:t>
            </a:r>
            <a:r>
              <a:rPr lang="en-US" dirty="0" err="1"/>
              <a:t>Saronikos</a:t>
            </a:r>
            <a:r>
              <a:rPr lang="en-US" dirty="0"/>
              <a:t>, on top of an eight-wheel vehicle dragged along a stone-paved road (the “</a:t>
            </a:r>
            <a:r>
              <a:rPr lang="en-US" dirty="0" err="1"/>
              <a:t>Diolkos</a:t>
            </a:r>
            <a:r>
              <a:rPr lang="en-US" dirty="0"/>
              <a:t>”), almost parallel to the actual Corinth-Canal. The film describes several technical details of the whole operation, as well as various events such as the visits of the sailors to an ancient Greek Temple and to a tavern, where a hypothetically available </a:t>
            </a:r>
            <a:r>
              <a:rPr lang="en-US" dirty="0" err="1"/>
              <a:t>Hydraulis</a:t>
            </a:r>
            <a:r>
              <a:rPr lang="en-US" dirty="0"/>
              <a:t> (water organ) was played, or to a public fountain encountered along the </a:t>
            </a:r>
            <a:r>
              <a:rPr lang="en-US" dirty="0" err="1"/>
              <a:t>Diolkos</a:t>
            </a:r>
            <a:r>
              <a:rPr lang="en-US" dirty="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_________</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err="1"/>
              <a:t>Diolkos</a:t>
            </a:r>
            <a:r>
              <a:rPr lang="en-US" b="1" dirty="0"/>
              <a:t> for 1,500 years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www.filmfestival.gr</a:t>
            </a:r>
            <a:r>
              <a:rPr lang="en-US" dirty="0"/>
              <a:t>/en/section-</a:t>
            </a:r>
            <a:r>
              <a:rPr lang="en-US" dirty="0" err="1"/>
              <a:t>tdf</a:t>
            </a:r>
            <a:r>
              <a:rPr lang="en-US" dirty="0"/>
              <a:t>/movie/1092/13048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Direction: </a:t>
            </a:r>
            <a:r>
              <a:rPr lang="en-US" dirty="0" err="1"/>
              <a:t>Theodosis</a:t>
            </a:r>
            <a:r>
              <a:rPr lang="en-US" dirty="0"/>
              <a:t> </a:t>
            </a:r>
            <a:r>
              <a:rPr lang="en-US" dirty="0" err="1"/>
              <a:t>Tasios</a:t>
            </a:r>
            <a:r>
              <a:rPr lang="en-US" dirty="0"/>
              <a:t> Script: </a:t>
            </a:r>
            <a:r>
              <a:rPr lang="en-US" dirty="0" err="1"/>
              <a:t>Theodosis</a:t>
            </a:r>
            <a:r>
              <a:rPr lang="en-US" dirty="0"/>
              <a:t> </a:t>
            </a:r>
            <a:r>
              <a:rPr lang="en-US" dirty="0" err="1"/>
              <a:t>Tasios</a:t>
            </a:r>
            <a:r>
              <a:rPr lang="en-US" dirty="0"/>
              <a:t> Editing: </a:t>
            </a:r>
            <a:r>
              <a:rPr lang="en-US" dirty="0" err="1"/>
              <a:t>Nikitas</a:t>
            </a:r>
            <a:r>
              <a:rPr lang="en-US" dirty="0"/>
              <a:t> </a:t>
            </a:r>
            <a:r>
              <a:rPr lang="en-US" dirty="0" err="1"/>
              <a:t>Mekas</a:t>
            </a:r>
            <a:r>
              <a:rPr lang="en-US" dirty="0"/>
              <a:t> Sound: </a:t>
            </a:r>
            <a:r>
              <a:rPr lang="en-US" dirty="0" err="1"/>
              <a:t>Nikitas</a:t>
            </a:r>
            <a:r>
              <a:rPr lang="en-US" dirty="0"/>
              <a:t> </a:t>
            </a:r>
            <a:r>
              <a:rPr lang="en-US" dirty="0" err="1"/>
              <a:t>Mekas</a:t>
            </a:r>
            <a:r>
              <a:rPr lang="en-US" dirty="0"/>
              <a:t> Music: </a:t>
            </a:r>
            <a:r>
              <a:rPr lang="en-US" dirty="0" err="1"/>
              <a:t>Laertis</a:t>
            </a:r>
            <a:r>
              <a:rPr lang="en-US" dirty="0"/>
              <a:t> </a:t>
            </a:r>
            <a:r>
              <a:rPr lang="en-US" dirty="0" err="1"/>
              <a:t>Malkotsis</a:t>
            </a:r>
            <a:r>
              <a:rPr lang="en-US" dirty="0"/>
              <a:t> Production: Technical Chamber of Greece Narration: </a:t>
            </a:r>
            <a:r>
              <a:rPr lang="en-US" dirty="0" err="1"/>
              <a:t>Theodosis</a:t>
            </a:r>
            <a:r>
              <a:rPr lang="en-US" dirty="0"/>
              <a:t> </a:t>
            </a:r>
            <a:r>
              <a:rPr lang="en-US" dirty="0" err="1"/>
              <a:t>Tasios</a:t>
            </a:r>
            <a:r>
              <a:rPr lang="en-US" dirty="0"/>
              <a:t> Format: DCP Color: Color Production Country: Greece Production Year: 2009 Duration: 22</a:t>
            </a:r>
            <a:r>
              <a:rPr lang="el-GR" dirty="0"/>
              <a:t>΄ </a:t>
            </a:r>
            <a:r>
              <a:rPr lang="en-US" dirty="0"/>
              <a:t>Contact: </a:t>
            </a:r>
            <a:r>
              <a:rPr lang="en-US" dirty="0" err="1"/>
              <a:t>Theodosis</a:t>
            </a:r>
            <a:r>
              <a:rPr lang="en-US" dirty="0"/>
              <a:t> </a:t>
            </a:r>
            <a:r>
              <a:rPr lang="en-US" dirty="0" err="1"/>
              <a:t>Tasio</a:t>
            </a:r>
            <a:endParaRPr lang="en-US" dirty="0"/>
          </a:p>
        </p:txBody>
      </p:sp>
      <p:sp>
        <p:nvSpPr>
          <p:cNvPr id="4" name="Slide Number Placeholder 3"/>
          <p:cNvSpPr>
            <a:spLocks noGrp="1"/>
          </p:cNvSpPr>
          <p:nvPr>
            <p:ph type="sldNum" sz="quarter" idx="5"/>
          </p:nvPr>
        </p:nvSpPr>
        <p:spPr/>
        <p:txBody>
          <a:bodyPr/>
          <a:lstStyle/>
          <a:p>
            <a:fld id="{92449075-6428-6045-85D2-6CCB9673E1B0}" type="slidenum">
              <a:rPr lang="en-US" smtClean="0"/>
              <a:pPr/>
              <a:t>44</a:t>
            </a:fld>
            <a:endParaRPr lang="en-US"/>
          </a:p>
        </p:txBody>
      </p:sp>
    </p:spTree>
    <p:extLst>
      <p:ext uri="{BB962C8B-B14F-4D97-AF65-F5344CB8AC3E}">
        <p14:creationId xmlns:p14="http://schemas.microsoft.com/office/powerpoint/2010/main" val="8680680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In September 2016 my wife Susan and I had the privilege to visit</a:t>
            </a:r>
            <a:r>
              <a:rPr lang="en-US" baseline="0" dirty="0">
                <a:latin typeface="Arial"/>
                <a:cs typeface="Arial"/>
              </a:rPr>
              <a:t> Corinth, Greece.</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37313341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One</a:t>
            </a:r>
            <a:r>
              <a:rPr lang="en-US" baseline="0" dirty="0">
                <a:latin typeface="Arial"/>
                <a:cs typeface="Arial"/>
              </a:rPr>
              <a:t> of the challenges was managing the train system.</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3626580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Fortunately,</a:t>
            </a:r>
            <a:r>
              <a:rPr lang="en-US" baseline="0" dirty="0"/>
              <a:t> my three years of Greek in seminary came in handy, for the sign told us ”Exodus," meaning "way out." </a:t>
            </a:r>
          </a:p>
          <a:p>
            <a:r>
              <a:rPr lang="en-US" baseline="0" dirty="0"/>
              <a:t>• OK, yes, it was in English too!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11872471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We were also blessed with a museum right in the train station.</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S PGothic"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S PGothic" charset="0"/>
            </a:endParaRPr>
          </a:p>
        </p:txBody>
      </p:sp>
    </p:spTree>
    <p:extLst>
      <p:ext uri="{BB962C8B-B14F-4D97-AF65-F5344CB8AC3E}">
        <p14:creationId xmlns:p14="http://schemas.microsoft.com/office/powerpoint/2010/main" val="4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54</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2F027D-B642-824E-9215-9D6F02805C41}" type="slidenum">
              <a:rPr lang="en-US" sz="1200">
                <a:solidFill>
                  <a:prstClr val="black"/>
                </a:solidFill>
              </a:rPr>
              <a:pPr eaLnBrk="1" hangingPunct="1"/>
              <a:t>11</a:t>
            </a:fld>
            <a:endParaRPr lang="en-US" sz="1200">
              <a:solidFill>
                <a:prstClr val="black"/>
              </a:solidFill>
            </a:endParaRPr>
          </a:p>
        </p:txBody>
      </p:sp>
      <p:sp>
        <p:nvSpPr>
          <p:cNvPr id="211970" name="Rectangle 2"/>
          <p:cNvSpPr>
            <a:spLocks noGrp="1" noRot="1" noChangeAspect="1" noChangeArrowheads="1" noTextEdit="1"/>
          </p:cNvSpPr>
          <p:nvPr>
            <p:ph type="sldImg"/>
          </p:nvPr>
        </p:nvSpPr>
        <p:spPr>
          <a:xfrm>
            <a:off x="1143000" y="685800"/>
            <a:ext cx="4572000" cy="34290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55</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56</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Sex with a </a:t>
            </a:r>
            <a:r>
              <a:rPr lang="en-US" baseline="0" dirty="0">
                <a:latin typeface="Times New Roman" charset="0"/>
                <a:ea typeface="ＭＳ Ｐゴシック" charset="0"/>
                <a:cs typeface="ＭＳ Ｐゴシック" charset="0"/>
              </a:rPr>
              <a:t>temple priestess of Aphrodite was a so-called union with the goddess.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57</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FCF0395-F253-8443-974B-77C5CE9608B0}" type="slidenum">
              <a:rPr lang="en-US" sz="1200">
                <a:solidFill>
                  <a:prstClr val="black"/>
                </a:solidFill>
              </a:rPr>
              <a:pPr eaLnBrk="1" hangingPunct="1"/>
              <a:t>58</a:t>
            </a:fld>
            <a:endParaRPr lang="en-US" sz="1200">
              <a:solidFill>
                <a:prstClr val="black"/>
              </a:solidFill>
            </a:endParaRPr>
          </a:p>
        </p:txBody>
      </p:sp>
      <p:sp>
        <p:nvSpPr>
          <p:cNvPr id="220163" name="Rectangle 2"/>
          <p:cNvSpPr>
            <a:spLocks noGrp="1" noRot="1" noChangeAspect="1" noChangeArrowheads="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F59EBA-8E28-2945-B921-FAA2B52E0E3C}" type="slidenum">
              <a:rPr lang="en-US" sz="1200"/>
              <a:pPr eaLnBrk="1" hangingPunct="1"/>
              <a:t>59</a:t>
            </a:fld>
            <a:endParaRPr lang="en-US" sz="1200"/>
          </a:p>
        </p:txBody>
      </p:sp>
      <p:sp>
        <p:nvSpPr>
          <p:cNvPr id="222211" name="Rectangle 2"/>
          <p:cNvSpPr>
            <a:spLocks noGrp="1" noRot="1" noChangeAspect="1" noChangeArrowheads="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822D1323-6935-7648-BEB0-37504D6B0CC5}" type="slidenum">
              <a:rPr lang="en-US" sz="1200"/>
              <a:pPr eaLnBrk="1" hangingPunct="1"/>
              <a:t>60</a:t>
            </a:fld>
            <a:endParaRPr lang="en-US" sz="1200"/>
          </a:p>
        </p:txBody>
      </p:sp>
      <p:sp>
        <p:nvSpPr>
          <p:cNvPr id="224259" name="Rectangle 2"/>
          <p:cNvSpPr>
            <a:spLocks noGrp="1" noRot="1" noChangeAspect="1" noChangeArrowheads="1"/>
          </p:cNvSpPr>
          <p:nvPr>
            <p:ph type="sldImg"/>
          </p:nvPr>
        </p:nvSpPr>
        <p:spPr>
          <a:xfrm>
            <a:off x="1103313" y="674688"/>
            <a:ext cx="4603750" cy="3452812"/>
          </a:xfrm>
          <a:solidFill>
            <a:srgbClr val="FFFFFF"/>
          </a:solidFill>
          <a:ln/>
        </p:spPr>
      </p:sp>
      <p:sp>
        <p:nvSpPr>
          <p:cNvPr id="224260"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5E6C0BD-717D-7940-94DE-9E40F471C86B}" type="slidenum">
              <a:rPr lang="en-US" sz="1200"/>
              <a:pPr eaLnBrk="1" hangingPunct="1"/>
              <a:t>61</a:t>
            </a:fld>
            <a:endParaRPr lang="en-US" sz="1200"/>
          </a:p>
        </p:txBody>
      </p:sp>
      <p:sp>
        <p:nvSpPr>
          <p:cNvPr id="226307" name="Rectangle 2"/>
          <p:cNvSpPr>
            <a:spLocks noGrp="1" noRot="1" noChangeAspect="1" noChangeArrowheads="1"/>
          </p:cNvSpPr>
          <p:nvPr>
            <p:ph type="sldImg"/>
          </p:nvPr>
        </p:nvSpPr>
        <p:spPr>
          <a:xfrm>
            <a:off x="1103313" y="674688"/>
            <a:ext cx="4603750" cy="3452812"/>
          </a:xfrm>
          <a:solidFill>
            <a:srgbClr val="FFFFFF"/>
          </a:solidFill>
          <a:ln/>
        </p:spPr>
      </p:sp>
      <p:sp>
        <p:nvSpPr>
          <p:cNvPr id="226308"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45271A52-9773-7A45-9E35-BBF546549975}" type="slidenum">
              <a:rPr lang="en-US" sz="1200">
                <a:solidFill>
                  <a:srgbClr val="000000"/>
                </a:solidFill>
              </a:rPr>
              <a:pPr eaLnBrk="1" hangingPunct="1"/>
              <a:t>62</a:t>
            </a:fld>
            <a:endParaRPr lang="en-US" sz="1200">
              <a:solidFill>
                <a:srgbClr val="000000"/>
              </a:solidFill>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834695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1069115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88096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432555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p:txBody>
      </p:sp>
    </p:spTree>
    <p:extLst>
      <p:ext uri="{BB962C8B-B14F-4D97-AF65-F5344CB8AC3E}">
        <p14:creationId xmlns:p14="http://schemas.microsoft.com/office/powerpoint/2010/main" val="17651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p:txBody>
      </p:sp>
    </p:spTree>
    <p:extLst>
      <p:ext uri="{BB962C8B-B14F-4D97-AF65-F5344CB8AC3E}">
        <p14:creationId xmlns:p14="http://schemas.microsoft.com/office/powerpoint/2010/main" val="14090251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62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6481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fishbowl—but God wanted them to escape these values as they served him in the bowl.</a:t>
            </a:r>
          </a:p>
        </p:txBody>
      </p:sp>
    </p:spTree>
    <p:extLst>
      <p:ext uri="{BB962C8B-B14F-4D97-AF65-F5344CB8AC3E}">
        <p14:creationId xmlns:p14="http://schemas.microsoft.com/office/powerpoint/2010/main" val="4203086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097869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84FDD6-A946-3242-8F98-4C92ECC0BB71}" type="slidenum">
              <a:rPr lang="en-US" sz="1200">
                <a:solidFill>
                  <a:srgbClr val="000000"/>
                </a:solidFill>
              </a:rPr>
              <a:pPr eaLnBrk="1" hangingPunct="1"/>
              <a:t>72</a:t>
            </a:fld>
            <a:endParaRPr lang="en-US" sz="1200">
              <a:solidFill>
                <a:srgbClr val="000000"/>
              </a:solidFill>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Paul’s first journey from Antioch started churches in modern day Turkey.</a:t>
            </a:r>
          </a:p>
          <a:p>
            <a:pPr eaLnBrk="1" hangingPunct="1"/>
            <a:r>
              <a:rPr lang="en-US" dirty="0">
                <a:latin typeface="Arial" panose="020B0604020202020204" pitchFamily="34" charset="0"/>
                <a:ea typeface="ＭＳ Ｐゴシック" charset="0"/>
                <a:cs typeface="Arial" panose="020B0604020202020204" pitchFamily="34" charset="0"/>
              </a:rPr>
              <a:t>Then his second trip expanded Christianity into Greece where he began the church at Corinth.</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D278EC-FA99-2646-871C-23A2D535A2DE}" type="slidenum">
              <a:rPr lang="en-US" sz="1200"/>
              <a:pPr eaLnBrk="1" hangingPunct="1"/>
              <a:t>73</a:t>
            </a:fld>
            <a:endParaRPr lang="en-US"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 Paul’s third trip, he had a longer time in Ephesus where he heard about some problems at Corinth, so he wrote them a letter that we call 1 Corinthians.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74</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8160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24383613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75</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41086343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76</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59766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77</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latin typeface="Arial" panose="020B0604020202020204" pitchFamily="34" charset="0"/>
                <a:ea typeface="ＭＳ Ｐゴシック" charset="0"/>
                <a:cs typeface="Arial" panose="020B0604020202020204" pitchFamily="34" charset="0"/>
              </a:rPr>
              <a:t>On top of </a:t>
            </a:r>
            <a:r>
              <a:rPr lang="en-SG" baseline="0" dirty="0">
                <a:effectLst/>
                <a:latin typeface="Arial" panose="020B0604020202020204" pitchFamily="34" charset="0"/>
                <a:cs typeface="Arial" panose="020B0604020202020204" pitchFamily="34" charset="0"/>
              </a:rPr>
              <a:t>Acrocorinth, a </a:t>
            </a:r>
            <a:r>
              <a:rPr lang="en-US" dirty="0">
                <a:latin typeface="Arial" panose="020B0604020202020204" pitchFamily="34" charset="0"/>
                <a:ea typeface="ＭＳ Ｐゴシック" charset="0"/>
                <a:cs typeface="Arial" panose="020B0604020202020204" pitchFamily="34" charset="0"/>
              </a:rPr>
              <a:t>temple was open all</a:t>
            </a:r>
            <a:r>
              <a:rPr lang="en-US" baseline="0" dirty="0">
                <a:latin typeface="Arial" panose="020B0604020202020204" pitchFamily="34" charset="0"/>
                <a:ea typeface="ＭＳ Ｐゴシック" charset="0"/>
                <a:cs typeface="Arial" panose="020B0604020202020204" pitchFamily="34" charset="0"/>
              </a:rPr>
              <a:t> year for so-called "worship" with one of the 1000 temple prostitutes.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866178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9C927E-BE02-B541-9795-7CEB9BE2795A}" type="slidenum">
              <a:rPr lang="en-US" sz="1200" b="1">
                <a:solidFill>
                  <a:srgbClr val="000000"/>
                </a:solidFill>
                <a:latin typeface="Arial" charset="0"/>
              </a:rPr>
              <a:pPr/>
              <a:t>78</a:t>
            </a:fld>
            <a:endParaRPr lang="en-US" sz="1200" b="1">
              <a:solidFill>
                <a:srgbClr val="000000"/>
              </a:solidFill>
              <a:latin typeface="Arial" charset="0"/>
            </a:endParaRPr>
          </a:p>
        </p:txBody>
      </p:sp>
      <p:sp>
        <p:nvSpPr>
          <p:cNvPr id="226306" name="Rectangle 2"/>
          <p:cNvSpPr>
            <a:spLocks noGrp="1" noRot="1" noChangeAspect="1" noChangeArrowheads="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Sex with a </a:t>
            </a:r>
            <a:r>
              <a:rPr lang="en-US" baseline="0" dirty="0">
                <a:latin typeface="Arial" panose="020B0604020202020204" pitchFamily="34" charset="0"/>
                <a:ea typeface="ＭＳ Ｐゴシック" charset="0"/>
                <a:cs typeface="Arial" panose="020B0604020202020204" pitchFamily="34" charset="0"/>
              </a:rPr>
              <a:t>temple priestess of Aphrodite was a so-called union with the goddess.</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35402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79</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She was the goddess of love, so sailors who visited Corinth had a few days of "liberty" with her priestesses</a:t>
            </a:r>
            <a:r>
              <a:rPr lang="en-US" baseline="0" dirty="0">
                <a:latin typeface="Arial" panose="020B0604020202020204" pitchFamily="34" charset="0"/>
                <a:ea typeface="ＭＳ Ｐゴシック" charset="0"/>
                <a:cs typeface="Arial" panose="020B0604020202020204" pitchFamily="34" charset="0"/>
              </a:rPr>
              <a:t> to alleviate the boredom of a generally calm life at sea.</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676123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687901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This doesn’t mean how we should be weird or peculiar.</a:t>
            </a:r>
          </a:p>
          <a:p>
            <a:r>
              <a:rPr lang="en-US" dirty="0">
                <a:latin typeface="Arial" panose="020B0604020202020204" pitchFamily="34" charset="0"/>
                <a:cs typeface="Arial" panose="020B0604020202020204" pitchFamily="34" charset="0"/>
              </a:rPr>
              <a:t>Rather, in what ways should our lives show better values?</a:t>
            </a:r>
          </a:p>
        </p:txBody>
      </p:sp>
    </p:spTree>
    <p:extLst>
      <p:ext uri="{BB962C8B-B14F-4D97-AF65-F5344CB8AC3E}">
        <p14:creationId xmlns:p14="http://schemas.microsoft.com/office/powerpoint/2010/main" val="6745668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220942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715131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85</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73320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B6D6EA9-2550-4D47-BBF4-5FA88CE07789}" type="slidenum">
              <a:rPr lang="en-US" sz="1200"/>
              <a:pPr eaLnBrk="1" hangingPunct="1"/>
              <a:t>86</a:t>
            </a:fld>
            <a:endParaRPr lang="en-US" sz="1200"/>
          </a:p>
        </p:txBody>
      </p:sp>
      <p:sp>
        <p:nvSpPr>
          <p:cNvPr id="118786" name="Rectangle 2"/>
          <p:cNvSpPr>
            <a:spLocks noGrp="1" noRot="1" noChangeAspect="1" noChangeArrowheads="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87</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8EA2242-7A26-2248-85F0-36FD81842693}" type="slidenum">
              <a:rPr lang="en-US" sz="1200">
                <a:solidFill>
                  <a:srgbClr val="000000"/>
                </a:solidFill>
              </a:rPr>
              <a:pPr eaLnBrk="1" hangingPunct="1"/>
              <a:t>88</a:t>
            </a:fld>
            <a:endParaRPr lang="en-US" sz="1200">
              <a:solidFill>
                <a:srgbClr val="000000"/>
              </a:solidFill>
            </a:endParaRPr>
          </a:p>
        </p:txBody>
      </p:sp>
      <p:sp>
        <p:nvSpPr>
          <p:cNvPr id="239619" name="Rectangle 2"/>
          <p:cNvSpPr>
            <a:spLocks noGrp="1" noRot="1" noChangeAspect="1" noChangeArrowheads="1"/>
          </p:cNvSpPr>
          <p:nvPr>
            <p:ph type="sldImg"/>
          </p:nvPr>
        </p:nvSpPr>
        <p:spPr>
          <a:solidFill>
            <a:srgbClr val="FFFFFF"/>
          </a:solidFill>
          <a:ln/>
        </p:spPr>
      </p:sp>
      <p:sp>
        <p:nvSpPr>
          <p:cNvPr id="2396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20BE195-C1C3-5D4A-BD26-EB3650422330}" type="slidenum">
              <a:rPr lang="en-US" sz="1200">
                <a:solidFill>
                  <a:srgbClr val="000000"/>
                </a:solidFill>
              </a:rPr>
              <a:pPr eaLnBrk="1" hangingPunct="1"/>
              <a:t>89</a:t>
            </a:fld>
            <a:endParaRPr lang="en-US" sz="1200">
              <a:solidFill>
                <a:srgbClr val="000000"/>
              </a:solidFill>
            </a:endParaRPr>
          </a:p>
        </p:txBody>
      </p:sp>
      <p:sp>
        <p:nvSpPr>
          <p:cNvPr id="243715" name="Rectangle 2"/>
          <p:cNvSpPr>
            <a:spLocks noGrp="1" noRot="1" noChangeAspect="1" noChangeArrowheads="1"/>
          </p:cNvSpPr>
          <p:nvPr>
            <p:ph type="sldImg"/>
          </p:nvPr>
        </p:nvSpPr>
        <p:spPr>
          <a:solidFill>
            <a:srgbClr val="FFFFFF"/>
          </a:solidFill>
          <a:ln/>
        </p:spPr>
      </p:sp>
      <p:sp>
        <p:nvSpPr>
          <p:cNvPr id="2437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B096B1F4-7380-1E4C-9655-B72B80F4D048}" type="slidenum">
              <a:rPr lang="en-US" sz="1200">
                <a:solidFill>
                  <a:srgbClr val="000000"/>
                </a:solidFill>
              </a:rPr>
              <a:pPr eaLnBrk="1" hangingPunct="1"/>
              <a:t>90</a:t>
            </a:fld>
            <a:endParaRPr lang="en-US" sz="1200">
              <a:solidFill>
                <a:srgbClr val="000000"/>
              </a:solidFill>
            </a:endParaRPr>
          </a:p>
        </p:txBody>
      </p:sp>
      <p:sp>
        <p:nvSpPr>
          <p:cNvPr id="245763" name="Rectangle 2"/>
          <p:cNvSpPr>
            <a:spLocks noGrp="1" noRot="1" noChangeAspect="1" noChangeArrowheads="1"/>
          </p:cNvSpPr>
          <p:nvPr>
            <p:ph type="sldImg"/>
          </p:nvPr>
        </p:nvSpPr>
        <p:spPr>
          <a:solidFill>
            <a:srgbClr val="FFFFFF"/>
          </a:solidFill>
          <a:ln/>
        </p:spPr>
      </p:sp>
      <p:sp>
        <p:nvSpPr>
          <p:cNvPr id="245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A9D30B9-B9AD-FC42-B8E1-C5F1CF5C34DA}" type="slidenum">
              <a:rPr lang="en-US" sz="1200">
                <a:solidFill>
                  <a:srgbClr val="000000"/>
                </a:solidFill>
              </a:rPr>
              <a:pPr eaLnBrk="1" hangingPunct="1"/>
              <a:t>91</a:t>
            </a:fld>
            <a:endParaRPr lang="en-US" sz="1200">
              <a:solidFill>
                <a:srgbClr val="000000"/>
              </a:solidFill>
            </a:endParaRPr>
          </a:p>
        </p:txBody>
      </p:sp>
      <p:sp>
        <p:nvSpPr>
          <p:cNvPr id="247811" name="Rectangle 2"/>
          <p:cNvSpPr>
            <a:spLocks noGrp="1" noRot="1" noChangeAspect="1" noChangeArrowheads="1"/>
          </p:cNvSpPr>
          <p:nvPr>
            <p:ph type="sldImg"/>
          </p:nvPr>
        </p:nvSpPr>
        <p:spPr>
          <a:solidFill>
            <a:srgbClr val="FFFFFF"/>
          </a:solidFill>
          <a:ln/>
        </p:spPr>
      </p:sp>
      <p:sp>
        <p:nvSpPr>
          <p:cNvPr id="2478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6879F35-695D-F44A-8F00-9970DBFB46DB}" type="slidenum">
              <a:rPr lang="en-US" sz="1200"/>
              <a:pPr eaLnBrk="1" hangingPunct="1"/>
              <a:t>92</a:t>
            </a:fld>
            <a:endParaRPr lang="en-US" sz="1200"/>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36D219BA-CA55-4747-82A3-9E7DE94BC104}" type="slidenum">
              <a:rPr lang="en-US" sz="1200">
                <a:solidFill>
                  <a:srgbClr val="000000"/>
                </a:solidFill>
              </a:rPr>
              <a:pPr eaLnBrk="1" hangingPunct="1"/>
              <a:t>93</a:t>
            </a:fld>
            <a:endParaRPr lang="en-US" sz="1200">
              <a:solidFill>
                <a:srgbClr val="000000"/>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6BE53F5-09E8-154E-B7DA-31FBFFC4371A}" type="slidenum">
              <a:rPr lang="en-US" sz="1200">
                <a:solidFill>
                  <a:srgbClr val="000000"/>
                </a:solidFill>
              </a:rPr>
              <a:pPr eaLnBrk="1" hangingPunct="1"/>
              <a:t>94</a:t>
            </a:fld>
            <a:endParaRPr lang="en-US" sz="1200">
              <a:solidFill>
                <a:srgbClr val="000000"/>
              </a:solidFill>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E0CA7BFE-182C-6F4A-BC0B-07C8CE8AD32E}" type="slidenum">
              <a:rPr lang="en-US" sz="1200">
                <a:solidFill>
                  <a:srgbClr val="000000"/>
                </a:solidFill>
              </a:rPr>
              <a:pPr eaLnBrk="1" hangingPunct="1"/>
              <a:t>95</a:t>
            </a:fld>
            <a:endParaRPr lang="en-US" sz="1200">
              <a:solidFill>
                <a:srgbClr val="000000"/>
              </a:solidFill>
            </a:endParaRPr>
          </a:p>
        </p:txBody>
      </p:sp>
      <p:sp>
        <p:nvSpPr>
          <p:cNvPr id="253955" name="Rectangle 2"/>
          <p:cNvSpPr>
            <a:spLocks noGrp="1" noRot="1" noChangeAspect="1" noChangeArrowheads="1"/>
          </p:cNvSpPr>
          <p:nvPr>
            <p:ph type="sldImg"/>
          </p:nvPr>
        </p:nvSpPr>
        <p:spPr>
          <a:solidFill>
            <a:srgbClr val="FFFFFF"/>
          </a:solidFill>
          <a:ln/>
        </p:spPr>
      </p:sp>
      <p:sp>
        <p:nvSpPr>
          <p:cNvPr id="25395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Times New Roman" charset="0"/>
                <a:ea typeface="ＭＳ Ｐゴシック" charset="0"/>
                <a:cs typeface="ＭＳ Ｐゴシック" charset="0"/>
              </a:rPr>
              <a:t>The Drum Café (UK teambuilding orgainzation)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15</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33808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C15669A6-00D2-A142-88EB-2AEE03929B94}" type="slidenum">
              <a:rPr lang="en-US" sz="1200">
                <a:solidFill>
                  <a:srgbClr val="000000"/>
                </a:solidFill>
              </a:rPr>
              <a:pPr eaLnBrk="1" hangingPunct="1"/>
              <a:t>96</a:t>
            </a:fld>
            <a:endParaRPr lang="en-US" sz="1200">
              <a:solidFill>
                <a:srgbClr val="000000"/>
              </a:solidFill>
            </a:endParaRPr>
          </a:p>
        </p:txBody>
      </p:sp>
      <p:sp>
        <p:nvSpPr>
          <p:cNvPr id="256003" name="Rectangle 2"/>
          <p:cNvSpPr>
            <a:spLocks noGrp="1" noRot="1" noChangeAspect="1" noChangeArrowheads="1"/>
          </p:cNvSpPr>
          <p:nvPr>
            <p:ph type="sldImg"/>
          </p:nvPr>
        </p:nvSpPr>
        <p:spPr>
          <a:solidFill>
            <a:srgbClr val="FFFFFF"/>
          </a:solidFill>
          <a:ln/>
        </p:spPr>
      </p:sp>
      <p:sp>
        <p:nvSpPr>
          <p:cNvPr id="2560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0CE0C619-1810-C04A-AB8B-77DAF0AF9E56}" type="slidenum">
              <a:rPr lang="en-US" sz="1200">
                <a:solidFill>
                  <a:srgbClr val="000000"/>
                </a:solidFill>
              </a:rPr>
              <a:pPr eaLnBrk="1" hangingPunct="1"/>
              <a:t>97</a:t>
            </a:fld>
            <a:endParaRPr lang="en-US" sz="1200">
              <a:solidFill>
                <a:srgbClr val="000000"/>
              </a:solidFill>
            </a:endParaRPr>
          </a:p>
        </p:txBody>
      </p:sp>
      <p:sp>
        <p:nvSpPr>
          <p:cNvPr id="258051" name="Rectangle 2"/>
          <p:cNvSpPr>
            <a:spLocks noGrp="1" noRot="1" noChangeAspect="1" noChangeArrowheads="1"/>
          </p:cNvSpPr>
          <p:nvPr>
            <p:ph type="sldImg"/>
          </p:nvPr>
        </p:nvSpPr>
        <p:spPr>
          <a:solidFill>
            <a:srgbClr val="FFFFFF"/>
          </a:solidFill>
          <a:ln/>
        </p:spPr>
      </p:sp>
      <p:sp>
        <p:nvSpPr>
          <p:cNvPr id="258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F1CBA992-8860-1844-B75D-908CE3F92A33}" type="slidenum">
              <a:rPr lang="en-US" sz="1200">
                <a:solidFill>
                  <a:srgbClr val="000000"/>
                </a:solidFill>
              </a:rPr>
              <a:pPr eaLnBrk="1" hangingPunct="1"/>
              <a:t>98</a:t>
            </a:fld>
            <a:endParaRPr lang="en-US" sz="1200">
              <a:solidFill>
                <a:srgbClr val="000000"/>
              </a:solidFill>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sz="2400" dirty="0">
                <a:latin typeface="Times New Roman" charset="0"/>
              </a:rPr>
              <a:t>Adapted from Lynne M. Thompson, </a:t>
            </a:r>
            <a:r>
              <a:rPr lang="en-US" altLang="ja-JP" sz="2400" dirty="0">
                <a:latin typeface="Times New Roman" charset="0"/>
              </a:rPr>
              <a:t>"Christmas: The Real Deal," interview with Ray Vander </a:t>
            </a:r>
            <a:r>
              <a:rPr lang="en-US" altLang="ja-JP" sz="2400" dirty="0" err="1">
                <a:latin typeface="Times New Roman" charset="0"/>
              </a:rPr>
              <a:t>Laan</a:t>
            </a:r>
            <a:r>
              <a:rPr lang="en-US" altLang="ja-JP" sz="2400" dirty="0">
                <a:latin typeface="Times New Roman" charset="0"/>
              </a:rPr>
              <a:t>, </a:t>
            </a:r>
            <a:r>
              <a:rPr lang="en-US" altLang="ja-JP" sz="2400" i="1" dirty="0">
                <a:latin typeface="Times New Roman" charset="0"/>
              </a:rPr>
              <a:t>Breakaway magazine (Dec 2003): 7-9.</a:t>
            </a:r>
            <a:endParaRPr lang="en-US" sz="2400" dirty="0">
              <a:latin typeface="Times New Roman"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99</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8D76429-078A-7A41-8364-2466591662CA}" type="slidenum">
              <a:rPr lang="en-US" sz="1200">
                <a:solidFill>
                  <a:srgbClr val="000000"/>
                </a:solidFill>
              </a:rPr>
              <a:pPr eaLnBrk="1" hangingPunct="1"/>
              <a:t>100</a:t>
            </a:fld>
            <a:endParaRPr lang="en-US" sz="1200">
              <a:solidFill>
                <a:srgbClr val="000000"/>
              </a:solidFill>
            </a:endParaRPr>
          </a:p>
        </p:txBody>
      </p:sp>
      <p:sp>
        <p:nvSpPr>
          <p:cNvPr id="264195" name="Rectangle 2"/>
          <p:cNvSpPr>
            <a:spLocks noGrp="1" noRot="1" noChangeAspect="1" noChangeArrowheads="1"/>
          </p:cNvSpPr>
          <p:nvPr>
            <p:ph type="sldImg"/>
          </p:nvPr>
        </p:nvSpPr>
        <p:spPr>
          <a:solidFill>
            <a:srgbClr val="FFFFFF"/>
          </a:solidFill>
          <a:ln/>
        </p:spPr>
      </p:sp>
      <p:sp>
        <p:nvSpPr>
          <p:cNvPr id="264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102</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03041BE-B511-F047-8E38-B0909F05B3D6}" type="slidenum">
              <a:rPr lang="en-US" sz="1200"/>
              <a:pPr eaLnBrk="1" hangingPunct="1"/>
              <a:t>103</a:t>
            </a:fld>
            <a:endParaRPr lang="en-US" sz="120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9202A2-2A19-1142-B404-4242C3F3A813}" type="slidenum">
              <a:rPr lang="en-US" sz="1200">
                <a:solidFill>
                  <a:prstClr val="black"/>
                </a:solidFill>
              </a:rPr>
              <a:pPr/>
              <a:t>104</a:t>
            </a:fld>
            <a:endParaRPr lang="en-US" sz="1200">
              <a:solidFill>
                <a:prstClr val="black"/>
              </a:solidFill>
            </a:endParaRPr>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0D7E1-000C-2849-89C9-2BE5CBCFD25A}" type="slidenum">
              <a:rPr lang="en-US">
                <a:solidFill>
                  <a:prstClr val="black"/>
                </a:solidFill>
                <a:latin typeface="Calibri"/>
              </a:rPr>
              <a:pPr/>
              <a:t>106</a:t>
            </a:fld>
            <a:endParaRPr lang="en-US">
              <a:solidFill>
                <a:prstClr val="black"/>
              </a:solidFill>
              <a:latin typeface="Calibri"/>
            </a:endParaRPr>
          </a:p>
        </p:txBody>
      </p:sp>
      <p:sp>
        <p:nvSpPr>
          <p:cNvPr id="287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7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E5F589-BD54-D34A-8A95-0DCB3643EEFA}" type="slidenum">
              <a:rPr lang="en-US">
                <a:solidFill>
                  <a:prstClr val="black"/>
                </a:solidFill>
              </a:rPr>
              <a:pPr/>
              <a:t>107</a:t>
            </a:fld>
            <a:endParaRPr lang="en-US">
              <a:solidFill>
                <a:prstClr val="black"/>
              </a:solidFill>
            </a:endParaRPr>
          </a:p>
        </p:txBody>
      </p:sp>
      <p:sp>
        <p:nvSpPr>
          <p:cNvPr id="2703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703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16</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25555157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067B80-20A4-BC4F-9B0E-0913FF2C61A2}" type="slidenum">
              <a:rPr lang="en-US">
                <a:solidFill>
                  <a:prstClr val="black"/>
                </a:solidFill>
              </a:rPr>
              <a:pPr/>
              <a:t>108</a:t>
            </a:fld>
            <a:endParaRPr lang="en-US">
              <a:solidFill>
                <a:prstClr val="black"/>
              </a:solidFill>
            </a:endParaRPr>
          </a:p>
        </p:txBody>
      </p:sp>
      <p:sp>
        <p:nvSpPr>
          <p:cNvPr id="256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56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B9915E-5A59-0348-AC6C-8284D47DACE3}" type="slidenum">
              <a:rPr lang="en-US">
                <a:solidFill>
                  <a:prstClr val="black"/>
                </a:solidFill>
              </a:rPr>
              <a:pPr/>
              <a:t>110</a:t>
            </a:fld>
            <a:endParaRPr lang="en-US">
              <a:solidFill>
                <a:prstClr val="black"/>
              </a:solidFill>
            </a:endParaRPr>
          </a:p>
        </p:txBody>
      </p:sp>
      <p:sp>
        <p:nvSpPr>
          <p:cNvPr id="2805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05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56ACD9-6B17-524E-AE0F-5547B63A4BB0}" type="slidenum">
              <a:rPr lang="en-US">
                <a:solidFill>
                  <a:prstClr val="black"/>
                </a:solidFill>
              </a:rPr>
              <a:pPr/>
              <a:t>111</a:t>
            </a:fld>
            <a:endParaRPr lang="en-US">
              <a:solidFill>
                <a:prstClr val="black"/>
              </a:solidFill>
            </a:endParaRPr>
          </a:p>
        </p:txBody>
      </p:sp>
      <p:sp>
        <p:nvSpPr>
          <p:cNvPr id="2826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26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C58267-B618-AA46-B168-D8566FD7B37E}" type="slidenum">
              <a:rPr lang="en-US">
                <a:solidFill>
                  <a:prstClr val="black"/>
                </a:solidFill>
              </a:rPr>
              <a:pPr/>
              <a:t>112</a:t>
            </a:fld>
            <a:endParaRPr lang="en-US">
              <a:solidFill>
                <a:prstClr val="black"/>
              </a:solidFill>
            </a:endParaRPr>
          </a:p>
        </p:txBody>
      </p:sp>
      <p:sp>
        <p:nvSpPr>
          <p:cNvPr id="2846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846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E16E1-92E3-9D46-B559-1FEDC16416BA}" type="slidenum">
              <a:rPr lang="en-US">
                <a:solidFill>
                  <a:prstClr val="black"/>
                </a:solidFill>
              </a:rPr>
              <a:pPr/>
              <a:t>113</a:t>
            </a:fld>
            <a:endParaRPr lang="en-US">
              <a:solidFill>
                <a:prstClr val="black"/>
              </a:solidFill>
            </a:endParaRPr>
          </a:p>
        </p:txBody>
      </p:sp>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604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BF7982-3813-BA46-9CEF-125776BE5E1D}" type="slidenum">
              <a:rPr lang="en-US">
                <a:solidFill>
                  <a:prstClr val="black"/>
                </a:solidFill>
              </a:rPr>
              <a:pPr/>
              <a:t>114</a:t>
            </a:fld>
            <a:endParaRPr lang="en-US">
              <a:solidFill>
                <a:prstClr val="black"/>
              </a:solidFill>
            </a:endParaRPr>
          </a:p>
        </p:txBody>
      </p:sp>
      <p:sp>
        <p:nvSpPr>
          <p:cNvPr id="202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2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24A85-F496-A04A-ABC3-45D9856BA326}" type="slidenum">
              <a:rPr lang="en-US">
                <a:solidFill>
                  <a:prstClr val="black"/>
                </a:solidFill>
              </a:rPr>
              <a:pPr/>
              <a:t>116</a:t>
            </a:fld>
            <a:endParaRPr lang="en-US">
              <a:solidFill>
                <a:prstClr val="black"/>
              </a:solidFill>
            </a:endParaRPr>
          </a:p>
        </p:txBody>
      </p:sp>
      <p:sp>
        <p:nvSpPr>
          <p:cNvPr id="2119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19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118</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A5AE969-6F01-E74A-B5EA-392E3A063F7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extLst>
      <p:ext uri="{BB962C8B-B14F-4D97-AF65-F5344CB8AC3E}">
        <p14:creationId xmlns:p14="http://schemas.microsoft.com/office/powerpoint/2010/main" val="10801068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32FC381E-13EA-D74A-8EE1-99EB0B2494D4}" type="slidenum">
              <a:rPr lang="en-US" sz="1200">
                <a:solidFill>
                  <a:prstClr val="black"/>
                </a:solidFill>
              </a:rPr>
              <a:pPr/>
              <a:t>122</a:t>
            </a:fld>
            <a:endParaRPr lang="en-US" sz="1200">
              <a:solidFill>
                <a:prstClr val="black"/>
              </a:solidFill>
            </a:endParaRPr>
          </a:p>
        </p:txBody>
      </p:sp>
      <p:sp>
        <p:nvSpPr>
          <p:cNvPr id="120835" name="Rectangle 2"/>
          <p:cNvSpPr>
            <a:spLocks noGrp="1" noRot="1" noChangeAspect="1" noChangeArrowheads="1"/>
          </p:cNvSpPr>
          <p:nvPr>
            <p:ph type="sldImg"/>
          </p:nvPr>
        </p:nvSpPr>
        <p:spPr>
          <a:solidFill>
            <a:srgbClr val="FFFFFF"/>
          </a:solidFill>
          <a:ln/>
        </p:spPr>
      </p:sp>
      <p:sp>
        <p:nvSpPr>
          <p:cNvPr id="1208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7.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3.xml"/><Relationship Id="rId4" Type="http://schemas.openxmlformats.org/officeDocument/2006/relationships/image" Target="../media/image3.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5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7.xml"/><Relationship Id="rId4" Type="http://schemas.openxmlformats.org/officeDocument/2006/relationships/image" Target="../media/image3.png"/></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8.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75.xml"/><Relationship Id="rId4" Type="http://schemas.openxmlformats.org/officeDocument/2006/relationships/image" Target="../media/image3.png"/></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8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7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89.xml"/><Relationship Id="rId4" Type="http://schemas.openxmlformats.org/officeDocument/2006/relationships/image" Target="../media/image3.png"/></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8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00.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DAC48405-4D04-8342-8A2F-652902F419A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40536249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45F22469-625C-0B49-86F5-E439564706A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55143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04BEE13F-CB11-124B-8D99-EEC51913FBDF}"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93019645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257175" y="-23813"/>
            <a:ext cx="9518650" cy="7229476"/>
            <a:chOff x="-162" y="-15"/>
            <a:chExt cx="5996" cy="4554"/>
          </a:xfrm>
        </p:grpSpPr>
        <p:grpSp>
          <p:nvGrpSpPr>
            <p:cNvPr id="178179" name="Group 3"/>
            <p:cNvGrpSpPr>
              <a:grpSpLocks/>
            </p:cNvGrpSpPr>
            <p:nvPr userDrawn="1"/>
          </p:nvGrpSpPr>
          <p:grpSpPr bwMode="auto">
            <a:xfrm>
              <a:off x="-162" y="-15"/>
              <a:ext cx="5996" cy="4554"/>
              <a:chOff x="-162" y="-15"/>
              <a:chExt cx="5996" cy="4554"/>
            </a:xfrm>
          </p:grpSpPr>
          <p:sp>
            <p:nvSpPr>
              <p:cNvPr id="17818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6" name="Freeform 10"/>
              <p:cNvSpPr>
                <a:spLocks/>
              </p:cNvSpPr>
              <p:nvPr userDrawn="1"/>
            </p:nvSpPr>
            <p:spPr bwMode="hidden">
              <a:xfrm rot="3318475">
                <a:off x="2254" y="18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8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19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0" name="Freeform 24"/>
              <p:cNvSpPr>
                <a:spLocks/>
              </p:cNvSpPr>
              <p:nvPr userDrawn="1"/>
            </p:nvSpPr>
            <p:spPr bwMode="hidden">
              <a:xfrm rot="3318475">
                <a:off x="-73" y="200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5" name="Freeform 29"/>
              <p:cNvSpPr>
                <a:spLocks/>
              </p:cNvSpPr>
              <p:nvPr userDrawn="1"/>
            </p:nvSpPr>
            <p:spPr bwMode="hidden">
              <a:xfrm rot="6284068">
                <a:off x="1169" y="290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0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4" name="Freeform 38"/>
              <p:cNvSpPr>
                <a:spLocks/>
              </p:cNvSpPr>
              <p:nvPr userDrawn="1"/>
            </p:nvSpPr>
            <p:spPr bwMode="hidden">
              <a:xfrm rot="3318475">
                <a:off x="186" y="-9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19" name="Freeform 43"/>
              <p:cNvSpPr>
                <a:spLocks/>
              </p:cNvSpPr>
              <p:nvPr userDrawn="1"/>
            </p:nvSpPr>
            <p:spPr bwMode="hidden">
              <a:xfrm rot="6284068">
                <a:off x="1296"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8" name="Freeform 52"/>
              <p:cNvSpPr>
                <a:spLocks/>
              </p:cNvSpPr>
              <p:nvPr userDrawn="1"/>
            </p:nvSpPr>
            <p:spPr bwMode="hidden">
              <a:xfrm rot="3318475">
                <a:off x="2005" y="5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2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3" name="Freeform 57"/>
              <p:cNvSpPr>
                <a:spLocks/>
              </p:cNvSpPr>
              <p:nvPr userDrawn="1"/>
            </p:nvSpPr>
            <p:spPr bwMode="hidden">
              <a:xfrm rot="6284068">
                <a:off x="3391" y="94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3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1" name="Freeform 65"/>
              <p:cNvSpPr>
                <a:spLocks/>
              </p:cNvSpPr>
              <p:nvPr userDrawn="1"/>
            </p:nvSpPr>
            <p:spPr bwMode="hidden">
              <a:xfrm rot="3318475">
                <a:off x="4137" y="-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4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5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1" name="Group 85"/>
            <p:cNvGrpSpPr>
              <a:grpSpLocks/>
            </p:cNvGrpSpPr>
            <p:nvPr userDrawn="1"/>
          </p:nvGrpSpPr>
          <p:grpSpPr bwMode="auto">
            <a:xfrm>
              <a:off x="76" y="1909"/>
              <a:ext cx="5577" cy="1251"/>
              <a:chOff x="76" y="1909"/>
              <a:chExt cx="5577" cy="1251"/>
            </a:xfrm>
          </p:grpSpPr>
          <p:sp>
            <p:nvSpPr>
              <p:cNvPr id="178262"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8263" name="Group 87"/>
              <p:cNvGrpSpPr>
                <a:grpSpLocks/>
              </p:cNvGrpSpPr>
              <p:nvPr/>
            </p:nvGrpSpPr>
            <p:grpSpPr bwMode="auto">
              <a:xfrm>
                <a:off x="144" y="2221"/>
                <a:ext cx="5509" cy="141"/>
                <a:chOff x="150" y="543"/>
                <a:chExt cx="5309" cy="200"/>
              </a:xfrm>
            </p:grpSpPr>
            <p:sp>
              <p:nvSpPr>
                <p:cNvPr id="178264"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5" name="Rectangle 89"/>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6" name="Group 90"/>
              <p:cNvGrpSpPr>
                <a:grpSpLocks/>
              </p:cNvGrpSpPr>
              <p:nvPr/>
            </p:nvGrpSpPr>
            <p:grpSpPr bwMode="auto">
              <a:xfrm>
                <a:off x="76" y="2164"/>
                <a:ext cx="5509" cy="141"/>
                <a:chOff x="150" y="543"/>
                <a:chExt cx="5309" cy="200"/>
              </a:xfrm>
            </p:grpSpPr>
            <p:sp>
              <p:nvSpPr>
                <p:cNvPr id="178267"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68"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8269" name="Group 93"/>
              <p:cNvGrpSpPr>
                <a:grpSpLocks/>
              </p:cNvGrpSpPr>
              <p:nvPr/>
            </p:nvGrpSpPr>
            <p:grpSpPr bwMode="auto">
              <a:xfrm rot="-3629538">
                <a:off x="242" y="1946"/>
                <a:ext cx="1025" cy="952"/>
                <a:chOff x="1016" y="940"/>
                <a:chExt cx="2844" cy="2644"/>
              </a:xfrm>
            </p:grpSpPr>
            <p:sp>
              <p:nvSpPr>
                <p:cNvPr id="178270" name="Freeform 94"/>
                <p:cNvSpPr>
                  <a:spLocks/>
                </p:cNvSpPr>
                <p:nvPr/>
              </p:nvSpPr>
              <p:spPr bwMode="auto">
                <a:xfrm>
                  <a:off x="1016" y="970"/>
                  <a:ext cx="2844" cy="2614"/>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 xmlns:a14="http://schemas.microsoft.com/office/drawing/2010/main" w="12700" cmpd="sng">
                      <a:solidFill>
                        <a:schemeClr val="folHlink"/>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1" name="Freeform 95"/>
                <p:cNvSpPr>
                  <a:spLocks/>
                </p:cNvSpPr>
                <p:nvPr/>
              </p:nvSpPr>
              <p:spPr bwMode="auto">
                <a:xfrm>
                  <a:off x="1068" y="985"/>
                  <a:ext cx="642" cy="1919"/>
                </a:xfrm>
                <a:custGeom>
                  <a:avLst/>
                  <a:gdLst>
                    <a:gd name="T0" fmla="*/ 209 w 642"/>
                    <a:gd name="T1" fmla="*/ 42 h 1919"/>
                    <a:gd name="T2" fmla="*/ 1 w 642"/>
                    <a:gd name="T3" fmla="*/ 551 h 1919"/>
                    <a:gd name="T4" fmla="*/ 218 w 642"/>
                    <a:gd name="T5" fmla="*/ 1319 h 1919"/>
                    <a:gd name="T6" fmla="*/ 518 w 642"/>
                    <a:gd name="T7" fmla="*/ 1845 h 1919"/>
                    <a:gd name="T8" fmla="*/ 551 w 642"/>
                    <a:gd name="T9" fmla="*/ 1761 h 1919"/>
                    <a:gd name="T10" fmla="*/ 259 w 642"/>
                    <a:gd name="T11" fmla="*/ 1060 h 1919"/>
                    <a:gd name="T12" fmla="*/ 218 w 642"/>
                    <a:gd name="T13" fmla="*/ 559 h 1919"/>
                    <a:gd name="T14" fmla="*/ 343 w 642"/>
                    <a:gd name="T15" fmla="*/ 192 h 1919"/>
                    <a:gd name="T16" fmla="*/ 476 w 642"/>
                    <a:gd name="T17" fmla="*/ 117 h 1919"/>
                    <a:gd name="T18" fmla="*/ 635 w 642"/>
                    <a:gd name="T19" fmla="*/ 58 h 1919"/>
                    <a:gd name="T20" fmla="*/ 518 w 642"/>
                    <a:gd name="T21" fmla="*/ 8 h 1919"/>
                    <a:gd name="T22" fmla="*/ 326 w 642"/>
                    <a:gd name="T23" fmla="*/ 8 h 1919"/>
                    <a:gd name="T24" fmla="*/ 209 w 642"/>
                    <a:gd name="T25" fmla="*/ 42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8272" name="Freeform 96"/>
                <p:cNvSpPr>
                  <a:spLocks/>
                </p:cNvSpPr>
                <p:nvPr/>
              </p:nvSpPr>
              <p:spPr bwMode="auto">
                <a:xfrm>
                  <a:off x="1196" y="940"/>
                  <a:ext cx="2411" cy="630"/>
                </a:xfrm>
                <a:custGeom>
                  <a:avLst/>
                  <a:gdLst>
                    <a:gd name="T0" fmla="*/ 11 w 2411"/>
                    <a:gd name="T1" fmla="*/ 117 h 630"/>
                    <a:gd name="T2" fmla="*/ 250 w 2411"/>
                    <a:gd name="T3" fmla="*/ 10 h 630"/>
                    <a:gd name="T4" fmla="*/ 765 w 2411"/>
                    <a:gd name="T5" fmla="*/ 58 h 630"/>
                    <a:gd name="T6" fmla="*/ 1574 w 2411"/>
                    <a:gd name="T7" fmla="*/ 256 h 630"/>
                    <a:gd name="T8" fmla="*/ 2162 w 2411"/>
                    <a:gd name="T9" fmla="*/ 470 h 630"/>
                    <a:gd name="T10" fmla="*/ 2359 w 2411"/>
                    <a:gd name="T11" fmla="*/ 586 h 630"/>
                    <a:gd name="T12" fmla="*/ 2307 w 2411"/>
                    <a:gd name="T13" fmla="*/ 601 h 630"/>
                    <a:gd name="T14" fmla="*/ 1741 w 2411"/>
                    <a:gd name="T15" fmla="*/ 415 h 630"/>
                    <a:gd name="T16" fmla="*/ 874 w 2411"/>
                    <a:gd name="T17" fmla="*/ 212 h 630"/>
                    <a:gd name="T18" fmla="*/ 382 w 2411"/>
                    <a:gd name="T19" fmla="*/ 179 h 630"/>
                    <a:gd name="T20" fmla="*/ 198 w 2411"/>
                    <a:gd name="T21" fmla="*/ 270 h 630"/>
                    <a:gd name="T22" fmla="*/ 31 w 2411"/>
                    <a:gd name="T23" fmla="*/ 187 h 630"/>
                    <a:gd name="T24" fmla="*/ 11 w 2411"/>
                    <a:gd name="T25" fmla="*/ 117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3" name="Freeform 97"/>
                <p:cNvSpPr>
                  <a:spLocks/>
                </p:cNvSpPr>
                <p:nvPr/>
              </p:nvSpPr>
              <p:spPr bwMode="auto">
                <a:xfrm>
                  <a:off x="1849" y="1637"/>
                  <a:ext cx="1547" cy="1502"/>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8274" name="Freeform 98"/>
                <p:cNvSpPr>
                  <a:spLocks/>
                </p:cNvSpPr>
                <p:nvPr/>
              </p:nvSpPr>
              <p:spPr bwMode="auto">
                <a:xfrm>
                  <a:off x="1633" y="1453"/>
                  <a:ext cx="921" cy="912"/>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grpSp>
      <p:sp>
        <p:nvSpPr>
          <p:cNvPr id="178275" name="Rectangle 99"/>
          <p:cNvSpPr>
            <a:spLocks noGrp="1" noChangeArrowheads="1"/>
          </p:cNvSpPr>
          <p:nvPr>
            <p:ph type="ctrTitle" sz="quarter"/>
          </p:nvPr>
        </p:nvSpPr>
        <p:spPr>
          <a:xfrm>
            <a:off x="1905000" y="2209800"/>
            <a:ext cx="6858000" cy="1143000"/>
          </a:xfrm>
        </p:spPr>
        <p:txBody>
          <a:bodyPr/>
          <a:lstStyle>
            <a:lvl1pPr>
              <a:defRPr/>
            </a:lvl1pPr>
          </a:lstStyle>
          <a:p>
            <a:pPr lvl="0"/>
            <a:r>
              <a:rPr lang="en-US" noProof="0"/>
              <a:t>Click to edit Master title style</a:t>
            </a:r>
          </a:p>
        </p:txBody>
      </p:sp>
      <p:sp>
        <p:nvSpPr>
          <p:cNvPr id="178276"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pPr lvl="0"/>
            <a:r>
              <a:rPr lang="en-US" noProof="0"/>
              <a:t>Click to edit Master subtitle style</a:t>
            </a:r>
          </a:p>
        </p:txBody>
      </p:sp>
      <p:sp>
        <p:nvSpPr>
          <p:cNvPr id="178277" name="Rectangle 101"/>
          <p:cNvSpPr>
            <a:spLocks noGrp="1" noChangeArrowheads="1"/>
          </p:cNvSpPr>
          <p:nvPr>
            <p:ph type="dt" sz="quarter" idx="2"/>
          </p:nvPr>
        </p:nvSpPr>
        <p:spPr/>
        <p:txBody>
          <a:bodyPr/>
          <a:lstStyle>
            <a:lvl1pPr>
              <a:defRPr/>
            </a:lvl1pPr>
          </a:lstStyle>
          <a:p>
            <a:endParaRPr lang="en-US">
              <a:solidFill>
                <a:srgbClr val="333333"/>
              </a:solidFill>
            </a:endParaRPr>
          </a:p>
        </p:txBody>
      </p:sp>
      <p:sp>
        <p:nvSpPr>
          <p:cNvPr id="178278" name="Rectangle 102"/>
          <p:cNvSpPr>
            <a:spLocks noGrp="1" noChangeArrowheads="1"/>
          </p:cNvSpPr>
          <p:nvPr>
            <p:ph type="ftr" sz="quarter" idx="3"/>
          </p:nvPr>
        </p:nvSpPr>
        <p:spPr/>
        <p:txBody>
          <a:bodyPr/>
          <a:lstStyle>
            <a:lvl1pPr>
              <a:defRPr/>
            </a:lvl1pPr>
          </a:lstStyle>
          <a:p>
            <a:endParaRPr lang="en-US">
              <a:solidFill>
                <a:srgbClr val="333333"/>
              </a:solidFill>
            </a:endParaRPr>
          </a:p>
        </p:txBody>
      </p:sp>
      <p:sp>
        <p:nvSpPr>
          <p:cNvPr id="178279" name="Rectangle 103"/>
          <p:cNvSpPr>
            <a:spLocks noGrp="1" noChangeArrowheads="1"/>
          </p:cNvSpPr>
          <p:nvPr>
            <p:ph type="sldNum" sz="quarter" idx="4"/>
          </p:nvPr>
        </p:nvSpPr>
        <p:spPr/>
        <p:txBody>
          <a:bodyPr/>
          <a:lstStyle>
            <a:lvl1pPr>
              <a:defRPr/>
            </a:lvl1pPr>
          </a:lstStyle>
          <a:p>
            <a:fld id="{986596C9-8F9E-0340-A794-415C0B78D05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286062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A724855E-AB71-0947-BCA3-A6F49B63C67D}"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208326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F2B856F6-3C01-BA46-BBAD-F67B5CFDA96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34348330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D465E1F9-1961-6749-9D01-301E84519FE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947842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333333"/>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333333"/>
              </a:solidFill>
            </a:endParaRPr>
          </a:p>
        </p:txBody>
      </p:sp>
      <p:sp>
        <p:nvSpPr>
          <p:cNvPr id="9" name="Slide Number Placeholder 8"/>
          <p:cNvSpPr>
            <a:spLocks noGrp="1"/>
          </p:cNvSpPr>
          <p:nvPr>
            <p:ph type="sldNum" sz="quarter" idx="12"/>
          </p:nvPr>
        </p:nvSpPr>
        <p:spPr/>
        <p:txBody>
          <a:bodyPr/>
          <a:lstStyle>
            <a:lvl1pPr>
              <a:defRPr/>
            </a:lvl1pPr>
          </a:lstStyle>
          <a:p>
            <a:fld id="{DEA36EEC-D141-AF4E-BA34-ED4727AF10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400183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333333"/>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333333"/>
              </a:solidFill>
            </a:endParaRPr>
          </a:p>
        </p:txBody>
      </p:sp>
      <p:sp>
        <p:nvSpPr>
          <p:cNvPr id="5" name="Slide Number Placeholder 4"/>
          <p:cNvSpPr>
            <a:spLocks noGrp="1"/>
          </p:cNvSpPr>
          <p:nvPr>
            <p:ph type="sldNum" sz="quarter" idx="12"/>
          </p:nvPr>
        </p:nvSpPr>
        <p:spPr/>
        <p:txBody>
          <a:bodyPr/>
          <a:lstStyle>
            <a:lvl1pPr>
              <a:defRPr/>
            </a:lvl1pPr>
          </a:lstStyle>
          <a:p>
            <a:fld id="{05A3F08F-56B9-3545-921F-F5E5C97C63D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755236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333333"/>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333333"/>
              </a:solidFill>
            </a:endParaRPr>
          </a:p>
        </p:txBody>
      </p:sp>
      <p:sp>
        <p:nvSpPr>
          <p:cNvPr id="4" name="Slide Number Placeholder 3"/>
          <p:cNvSpPr>
            <a:spLocks noGrp="1"/>
          </p:cNvSpPr>
          <p:nvPr>
            <p:ph type="sldNum" sz="quarter" idx="12"/>
          </p:nvPr>
        </p:nvSpPr>
        <p:spPr/>
        <p:txBody>
          <a:bodyPr/>
          <a:lstStyle>
            <a:lvl1pPr>
              <a:defRPr/>
            </a:lvl1pPr>
          </a:lstStyle>
          <a:p>
            <a:fld id="{61E854E9-10F2-C24C-9AE4-9C36128FDCF1}"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738436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110C86ED-AC7C-3244-91F2-3E7F70AB7D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3391593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333333"/>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333333"/>
              </a:solidFill>
            </a:endParaRPr>
          </a:p>
        </p:txBody>
      </p:sp>
      <p:sp>
        <p:nvSpPr>
          <p:cNvPr id="7" name="Slide Number Placeholder 6"/>
          <p:cNvSpPr>
            <a:spLocks noGrp="1"/>
          </p:cNvSpPr>
          <p:nvPr>
            <p:ph type="sldNum" sz="quarter" idx="12"/>
          </p:nvPr>
        </p:nvSpPr>
        <p:spPr/>
        <p:txBody>
          <a:bodyPr/>
          <a:lstStyle>
            <a:lvl1pPr>
              <a:defRPr/>
            </a:lvl1pPr>
          </a:lstStyle>
          <a:p>
            <a:fld id="{F6F62621-A3C9-5C40-81E1-E6087F39A3F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7368024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BADF8CB0-1E9C-1E4D-BC37-AE2634F5FE3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0088697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333333"/>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333333"/>
              </a:solidFill>
            </a:endParaRPr>
          </a:p>
        </p:txBody>
      </p:sp>
      <p:sp>
        <p:nvSpPr>
          <p:cNvPr id="6" name="Slide Number Placeholder 5"/>
          <p:cNvSpPr>
            <a:spLocks noGrp="1"/>
          </p:cNvSpPr>
          <p:nvPr>
            <p:ph type="sldNum" sz="quarter" idx="12"/>
          </p:nvPr>
        </p:nvSpPr>
        <p:spPr/>
        <p:txBody>
          <a:bodyPr/>
          <a:lstStyle>
            <a:lvl1pPr>
              <a:defRPr/>
            </a:lvl1pPr>
          </a:lstStyle>
          <a:p>
            <a:fld id="{894F14C6-83D8-A24F-B29D-223C3738D969}"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0337132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871096B5-4AC9-144E-9C97-BC8D327334FF}" type="slidenum">
              <a:rPr lang="en-US"/>
              <a:pPr/>
              <a:t>‹#›</a:t>
            </a:fld>
            <a:endParaRPr lang="en-US"/>
          </a:p>
        </p:txBody>
      </p:sp>
    </p:spTree>
    <p:extLst>
      <p:ext uri="{BB962C8B-B14F-4D97-AF65-F5344CB8AC3E}">
        <p14:creationId xmlns:p14="http://schemas.microsoft.com/office/powerpoint/2010/main" val="2222918725"/>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E0629499-76A7-9C4D-B39D-92284F65795E}" type="slidenum">
              <a:rPr lang="en-US"/>
              <a:pPr/>
              <a:t>‹#›</a:t>
            </a:fld>
            <a:endParaRPr lang="en-US"/>
          </a:p>
        </p:txBody>
      </p:sp>
    </p:spTree>
    <p:extLst>
      <p:ext uri="{BB962C8B-B14F-4D97-AF65-F5344CB8AC3E}">
        <p14:creationId xmlns:p14="http://schemas.microsoft.com/office/powerpoint/2010/main" val="368377371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BFA08F75-4B56-C246-B055-E412174A4DA6}" type="slidenum">
              <a:rPr lang="en-US"/>
              <a:pPr/>
              <a:t>‹#›</a:t>
            </a:fld>
            <a:endParaRPr lang="en-US"/>
          </a:p>
        </p:txBody>
      </p:sp>
    </p:spTree>
    <p:extLst>
      <p:ext uri="{BB962C8B-B14F-4D97-AF65-F5344CB8AC3E}">
        <p14:creationId xmlns:p14="http://schemas.microsoft.com/office/powerpoint/2010/main" val="3877025982"/>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A78EA2DE-7402-E942-9C16-A82F180E8699}" type="slidenum">
              <a:rPr lang="en-US"/>
              <a:pPr/>
              <a:t>‹#›</a:t>
            </a:fld>
            <a:endParaRPr lang="en-US"/>
          </a:p>
        </p:txBody>
      </p:sp>
    </p:spTree>
    <p:extLst>
      <p:ext uri="{BB962C8B-B14F-4D97-AF65-F5344CB8AC3E}">
        <p14:creationId xmlns:p14="http://schemas.microsoft.com/office/powerpoint/2010/main" val="3377030970"/>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592899" name="Rectangle 3"/>
          <p:cNvSpPr>
            <a:spLocks noGrp="1" noChangeArrowheads="1"/>
          </p:cNvSpPr>
          <p:nvPr>
            <p:ph type="subTitle" idx="1"/>
          </p:nvPr>
        </p:nvSpPr>
        <p:spPr>
          <a:xfrm>
            <a:off x="2133600" y="3886200"/>
            <a:ext cx="4267200" cy="2057400"/>
          </a:xfrm>
          <a:effectLst/>
        </p:spPr>
        <p:txBody>
          <a:bodyPr/>
          <a:lstStyle>
            <a:lvl1pPr marL="0" indent="0">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fld id="{2E8BED7E-9BC0-A243-9E78-5BA09ECD6F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1556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F6906C-506E-6E43-8C6E-E2F8F1E3272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271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endParaRPr lang="en-US"/>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p>
        </p:txBody>
      </p:sp>
      <p:sp>
        <p:nvSpPr>
          <p:cNvPr id="9" name="Rectangle 1029"/>
          <p:cNvSpPr>
            <a:spLocks noGrp="1" noChangeArrowheads="1"/>
          </p:cNvSpPr>
          <p:nvPr>
            <p:ph type="sldNum" sz="quarter" idx="12"/>
          </p:nvPr>
        </p:nvSpPr>
        <p:spPr>
          <a:ln/>
        </p:spPr>
        <p:txBody>
          <a:bodyPr/>
          <a:lstStyle>
            <a:lvl1pPr>
              <a:defRPr/>
            </a:lvl1pPr>
          </a:lstStyle>
          <a:p>
            <a:fld id="{8F4A34A9-2196-1E4C-99BF-865B156A6859}" type="slidenum">
              <a:rPr lang="en-US"/>
              <a:pPr/>
              <a:t>‹#›</a:t>
            </a:fld>
            <a:endParaRPr lang="en-US"/>
          </a:p>
        </p:txBody>
      </p:sp>
    </p:spTree>
    <p:extLst>
      <p:ext uri="{BB962C8B-B14F-4D97-AF65-F5344CB8AC3E}">
        <p14:creationId xmlns:p14="http://schemas.microsoft.com/office/powerpoint/2010/main" val="1133445673"/>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E750A9-958E-8F4A-964B-D4968FD459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952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0238918-0B1A-5040-B7D3-F2C939E79A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79604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01FABC1-7B9D-1A47-AD0B-265D440484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29505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F793B55-2B17-E143-91A0-26D02E1A2B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10748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F75C9867-EAC3-2643-9403-D54258E9D7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410127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99A4262-0056-CB40-B5FE-5A825DE80D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448784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1D56E1-B29A-0C4A-9171-8E67BFF482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78884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A24231-1C52-FB4B-8290-46ED554B14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71640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5BFBCED-B66C-4948-9A8C-41E0E4CC3E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6904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699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59699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D17ACD6C-988C-CC48-BC7E-932647590DA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2535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endParaRPr lang="en-US"/>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p>
        </p:txBody>
      </p:sp>
      <p:sp>
        <p:nvSpPr>
          <p:cNvPr id="5" name="Rectangle 1029"/>
          <p:cNvSpPr>
            <a:spLocks noGrp="1" noChangeArrowheads="1"/>
          </p:cNvSpPr>
          <p:nvPr>
            <p:ph type="sldNum" sz="quarter" idx="12"/>
          </p:nvPr>
        </p:nvSpPr>
        <p:spPr>
          <a:ln/>
        </p:spPr>
        <p:txBody>
          <a:bodyPr/>
          <a:lstStyle>
            <a:lvl1pPr>
              <a:defRPr/>
            </a:lvl1pPr>
          </a:lstStyle>
          <a:p>
            <a:fld id="{EC808590-DBD3-2747-B7F2-7A22550B6933}" type="slidenum">
              <a:rPr lang="en-US"/>
              <a:pPr/>
              <a:t>‹#›</a:t>
            </a:fld>
            <a:endParaRPr lang="en-US"/>
          </a:p>
        </p:txBody>
      </p:sp>
    </p:spTree>
    <p:extLst>
      <p:ext uri="{BB962C8B-B14F-4D97-AF65-F5344CB8AC3E}">
        <p14:creationId xmlns:p14="http://schemas.microsoft.com/office/powerpoint/2010/main" val="1648188256"/>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4460F11-FC49-044A-9369-7FD35385CBB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324678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FDD31DC-8CEE-B74C-BC6D-2D8CF07A61E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23601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7661380-BCE1-9641-9937-DF35FA78900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30213299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7A66F710-AD31-3549-AA4E-5CA339F7F41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095745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D0404C7C-D4CE-3642-B97F-968DCAD7E8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072330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046EB688-2B14-9E40-86AD-A94E093A92B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4008940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EF555958-F13E-2340-B7B4-E32E7A5E5A8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8716107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23471C7-22D1-5A47-AD08-38A54A1D294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6737504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61CC654-21A7-7744-8AEE-AFAC7606F13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1780580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A0D4B9ED-3298-D244-AB43-A042E9CB9FA8}"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5238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en-US"/>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p>
        </p:txBody>
      </p:sp>
      <p:sp>
        <p:nvSpPr>
          <p:cNvPr id="4" name="Rectangle 1029"/>
          <p:cNvSpPr>
            <a:spLocks noGrp="1" noChangeArrowheads="1"/>
          </p:cNvSpPr>
          <p:nvPr>
            <p:ph type="sldNum" sz="quarter" idx="12"/>
          </p:nvPr>
        </p:nvSpPr>
        <p:spPr>
          <a:ln/>
        </p:spPr>
        <p:txBody>
          <a:bodyPr/>
          <a:lstStyle>
            <a:lvl1pPr>
              <a:defRPr/>
            </a:lvl1pPr>
          </a:lstStyle>
          <a:p>
            <a:fld id="{E5DB7989-7263-B345-A88E-455FE92E85B6}" type="slidenum">
              <a:rPr lang="en-US"/>
              <a:pPr/>
              <a:t>‹#›</a:t>
            </a:fld>
            <a:endParaRPr lang="en-US"/>
          </a:p>
        </p:txBody>
      </p:sp>
    </p:spTree>
    <p:extLst>
      <p:ext uri="{BB962C8B-B14F-4D97-AF65-F5344CB8AC3E}">
        <p14:creationId xmlns:p14="http://schemas.microsoft.com/office/powerpoint/2010/main" val="3250887698"/>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hidden">
          <a:xfrm>
            <a:off x="2895600" y="0"/>
            <a:ext cx="33528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lgn="l"/>
            <a:endParaRPr kumimoji="1" lang="en-US" b="0">
              <a:solidFill>
                <a:srgbClr val="EAEAEA"/>
              </a:solidFill>
              <a:latin typeface="Times New Roman" charset="0"/>
            </a:endParaRPr>
          </a:p>
        </p:txBody>
      </p:sp>
      <p:grpSp>
        <p:nvGrpSpPr>
          <p:cNvPr id="5" name="Group 3"/>
          <p:cNvGrpSpPr>
            <a:grpSpLocks/>
          </p:cNvGrpSpPr>
          <p:nvPr/>
        </p:nvGrpSpPr>
        <p:grpSpPr bwMode="auto">
          <a:xfrm>
            <a:off x="2133600" y="473075"/>
            <a:ext cx="4878388" cy="3490913"/>
            <a:chOff x="1344" y="298"/>
            <a:chExt cx="3073" cy="2199"/>
          </a:xfrm>
        </p:grpSpPr>
        <p:sp>
          <p:nvSpPr>
            <p:cNvPr id="6" name="Freeform 4"/>
            <p:cNvSpPr>
              <a:spLocks/>
            </p:cNvSpPr>
            <p:nvPr/>
          </p:nvSpPr>
          <p:spPr bwMode="auto">
            <a:xfrm>
              <a:off x="1344" y="1035"/>
              <a:ext cx="1019" cy="907"/>
            </a:xfrm>
            <a:custGeom>
              <a:avLst/>
              <a:gdLst/>
              <a:ahLst/>
              <a:cxnLst>
                <a:cxn ang="0">
                  <a:pos x="0" y="566"/>
                </a:cxn>
                <a:cxn ang="0">
                  <a:pos x="0" y="906"/>
                </a:cxn>
                <a:cxn ang="0">
                  <a:pos x="1014" y="283"/>
                </a:cxn>
                <a:cxn ang="0">
                  <a:pos x="1018" y="307"/>
                </a:cxn>
                <a:cxn ang="0">
                  <a:pos x="869" y="0"/>
                </a:cxn>
                <a:cxn ang="0">
                  <a:pos x="0" y="566"/>
                </a:cxn>
              </a:cxnLst>
              <a:rect l="0" t="0" r="r" b="b"/>
              <a:pathLst>
                <a:path w="1019" h="907">
                  <a:moveTo>
                    <a:pt x="0" y="566"/>
                  </a:moveTo>
                  <a:lnTo>
                    <a:pt x="0" y="906"/>
                  </a:lnTo>
                  <a:lnTo>
                    <a:pt x="1014" y="283"/>
                  </a:lnTo>
                  <a:lnTo>
                    <a:pt x="1018" y="307"/>
                  </a:lnTo>
                  <a:lnTo>
                    <a:pt x="869" y="0"/>
                  </a:lnTo>
                  <a:lnTo>
                    <a:pt x="0" y="566"/>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7" name="Freeform 5"/>
            <p:cNvSpPr>
              <a:spLocks/>
            </p:cNvSpPr>
            <p:nvPr/>
          </p:nvSpPr>
          <p:spPr bwMode="auto">
            <a:xfrm>
              <a:off x="3398" y="1035"/>
              <a:ext cx="1019" cy="907"/>
            </a:xfrm>
            <a:custGeom>
              <a:avLst/>
              <a:gdLst/>
              <a:ahLst/>
              <a:cxnLst>
                <a:cxn ang="0">
                  <a:pos x="1018" y="566"/>
                </a:cxn>
                <a:cxn ang="0">
                  <a:pos x="1018" y="906"/>
                </a:cxn>
                <a:cxn ang="0">
                  <a:pos x="3" y="283"/>
                </a:cxn>
                <a:cxn ang="0">
                  <a:pos x="0" y="307"/>
                </a:cxn>
                <a:cxn ang="0">
                  <a:pos x="148" y="0"/>
                </a:cxn>
                <a:cxn ang="0">
                  <a:pos x="1018" y="566"/>
                </a:cxn>
              </a:cxnLst>
              <a:rect l="0" t="0" r="r" b="b"/>
              <a:pathLst>
                <a:path w="1019" h="907">
                  <a:moveTo>
                    <a:pt x="1018" y="566"/>
                  </a:moveTo>
                  <a:lnTo>
                    <a:pt x="1018" y="906"/>
                  </a:lnTo>
                  <a:lnTo>
                    <a:pt x="3" y="283"/>
                  </a:lnTo>
                  <a:lnTo>
                    <a:pt x="0" y="307"/>
                  </a:lnTo>
                  <a:lnTo>
                    <a:pt x="148" y="0"/>
                  </a:lnTo>
                  <a:lnTo>
                    <a:pt x="1018" y="566"/>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8" name="Group 6"/>
            <p:cNvGrpSpPr>
              <a:grpSpLocks/>
            </p:cNvGrpSpPr>
            <p:nvPr/>
          </p:nvGrpSpPr>
          <p:grpSpPr bwMode="auto">
            <a:xfrm>
              <a:off x="1571" y="298"/>
              <a:ext cx="2632" cy="2199"/>
              <a:chOff x="1571" y="298"/>
              <a:chExt cx="2632" cy="2199"/>
            </a:xfrm>
          </p:grpSpPr>
          <p:sp>
            <p:nvSpPr>
              <p:cNvPr id="10" name="AutoShape 7" descr="Green marble"/>
              <p:cNvSpPr>
                <a:spLocks noChangeArrowheads="1"/>
              </p:cNvSpPr>
              <p:nvPr/>
            </p:nvSpPr>
            <p:spPr bwMode="auto">
              <a:xfrm rot="10800000" flipH="1">
                <a:off x="1571" y="298"/>
                <a:ext cx="2631" cy="2198"/>
              </a:xfrm>
              <a:prstGeom prst="triangle">
                <a:avLst>
                  <a:gd name="adj" fmla="val 49995"/>
                </a:avLst>
              </a:prstGeom>
              <a:blipFill dpi="0" rotWithShape="0">
                <a:blip r:embed="rId2"/>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11" name="Freeform 8"/>
              <p:cNvSpPr>
                <a:spLocks/>
              </p:cNvSpPr>
              <p:nvPr/>
            </p:nvSpPr>
            <p:spPr bwMode="auto">
              <a:xfrm>
                <a:off x="1571" y="298"/>
                <a:ext cx="1316" cy="2199"/>
              </a:xfrm>
              <a:custGeom>
                <a:avLst/>
                <a:gdLst/>
                <a:ahLst/>
                <a:cxnLst>
                  <a:cxn ang="0">
                    <a:pos x="1315" y="2198"/>
                  </a:cxn>
                  <a:cxn ang="0">
                    <a:pos x="1315" y="1815"/>
                  </a:cxn>
                  <a:cxn ang="0">
                    <a:pos x="409" y="214"/>
                  </a:cxn>
                  <a:cxn ang="0">
                    <a:pos x="0" y="0"/>
                  </a:cxn>
                  <a:cxn ang="0">
                    <a:pos x="1315" y="2198"/>
                  </a:cxn>
                </a:cxnLst>
                <a:rect l="0" t="0" r="r" b="b"/>
                <a:pathLst>
                  <a:path w="1316" h="2199">
                    <a:moveTo>
                      <a:pt x="1315" y="2198"/>
                    </a:moveTo>
                    <a:lnTo>
                      <a:pt x="1315" y="1815"/>
                    </a:lnTo>
                    <a:lnTo>
                      <a:pt x="409" y="214"/>
                    </a:lnTo>
                    <a:lnTo>
                      <a:pt x="0" y="0"/>
                    </a:lnTo>
                    <a:lnTo>
                      <a:pt x="1315" y="2198"/>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2" name="Freeform 9"/>
              <p:cNvSpPr>
                <a:spLocks/>
              </p:cNvSpPr>
              <p:nvPr/>
            </p:nvSpPr>
            <p:spPr bwMode="auto">
              <a:xfrm>
                <a:off x="1571" y="298"/>
                <a:ext cx="2632" cy="217"/>
              </a:xfrm>
              <a:custGeom>
                <a:avLst/>
                <a:gdLst/>
                <a:ahLst/>
                <a:cxnLst>
                  <a:cxn ang="0">
                    <a:pos x="0" y="0"/>
                  </a:cxn>
                  <a:cxn ang="0">
                    <a:pos x="409" y="216"/>
                  </a:cxn>
                  <a:cxn ang="0">
                    <a:pos x="2279" y="216"/>
                  </a:cxn>
                  <a:cxn ang="0">
                    <a:pos x="2631" y="0"/>
                  </a:cxn>
                  <a:cxn ang="0">
                    <a:pos x="0" y="0"/>
                  </a:cxn>
                </a:cxnLst>
                <a:rect l="0" t="0" r="r" b="b"/>
                <a:pathLst>
                  <a:path w="2632" h="217">
                    <a:moveTo>
                      <a:pt x="0" y="0"/>
                    </a:moveTo>
                    <a:lnTo>
                      <a:pt x="409" y="216"/>
                    </a:lnTo>
                    <a:lnTo>
                      <a:pt x="2279" y="216"/>
                    </a:lnTo>
                    <a:lnTo>
                      <a:pt x="2631"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13" name="Freeform 10"/>
              <p:cNvSpPr>
                <a:spLocks/>
              </p:cNvSpPr>
              <p:nvPr/>
            </p:nvSpPr>
            <p:spPr bwMode="auto">
              <a:xfrm>
                <a:off x="2886" y="298"/>
                <a:ext cx="1317" cy="2199"/>
              </a:xfrm>
              <a:custGeom>
                <a:avLst/>
                <a:gdLst/>
                <a:ahLst/>
                <a:cxnLst>
                  <a:cxn ang="0">
                    <a:pos x="0" y="2198"/>
                  </a:cxn>
                  <a:cxn ang="0">
                    <a:pos x="0" y="1815"/>
                  </a:cxn>
                  <a:cxn ang="0">
                    <a:pos x="906" y="214"/>
                  </a:cxn>
                  <a:cxn ang="0">
                    <a:pos x="1316" y="0"/>
                  </a:cxn>
                  <a:cxn ang="0">
                    <a:pos x="0" y="2198"/>
                  </a:cxn>
                </a:cxnLst>
                <a:rect l="0" t="0" r="r" b="b"/>
                <a:pathLst>
                  <a:path w="1317" h="2199">
                    <a:moveTo>
                      <a:pt x="0" y="2198"/>
                    </a:moveTo>
                    <a:lnTo>
                      <a:pt x="0" y="1815"/>
                    </a:lnTo>
                    <a:lnTo>
                      <a:pt x="906" y="214"/>
                    </a:lnTo>
                    <a:lnTo>
                      <a:pt x="1316" y="0"/>
                    </a:lnTo>
                    <a:lnTo>
                      <a:pt x="0" y="2198"/>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9" name="Rectangle 11"/>
            <p:cNvSpPr>
              <a:spLocks noChangeArrowheads="1"/>
            </p:cNvSpPr>
            <p:nvPr/>
          </p:nvSpPr>
          <p:spPr bwMode="auto">
            <a:xfrm>
              <a:off x="1344" y="1631"/>
              <a:ext cx="3069" cy="310"/>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671756" name="Rectangle 12"/>
          <p:cNvSpPr>
            <a:spLocks noGrp="1" noChangeArrowheads="1"/>
          </p:cNvSpPr>
          <p:nvPr>
            <p:ph type="ctrTitle" sz="quarter"/>
          </p:nvPr>
        </p:nvSpPr>
        <p:spPr>
          <a:xfrm>
            <a:off x="685800" y="3886200"/>
            <a:ext cx="7772400" cy="1143000"/>
          </a:xfrm>
        </p:spPr>
        <p:txBody>
          <a:bodyPr/>
          <a:lstStyle>
            <a:lvl1pPr algn="ctr">
              <a:defRPr/>
            </a:lvl1pPr>
          </a:lstStyle>
          <a:p>
            <a:r>
              <a:rPr lang="en-US"/>
              <a:t>Click to edit Master title style</a:t>
            </a:r>
          </a:p>
        </p:txBody>
      </p:sp>
      <p:sp>
        <p:nvSpPr>
          <p:cNvPr id="671757" name="Rectangle 13"/>
          <p:cNvSpPr>
            <a:spLocks noGrp="1" noChangeArrowheads="1"/>
          </p:cNvSpPr>
          <p:nvPr>
            <p:ph type="subTitle" sz="quarter" idx="1"/>
          </p:nvPr>
        </p:nvSpPr>
        <p:spPr>
          <a:xfrm>
            <a:off x="1371600" y="5410200"/>
            <a:ext cx="6400800" cy="1295400"/>
          </a:xfrm>
        </p:spPr>
        <p:txBody>
          <a:bodyPr/>
          <a:lstStyle>
            <a:lvl1pPr marL="0" indent="0" algn="ctr">
              <a:buFont typeface="Wingdings" pitchFamily="-111" charset="2"/>
              <a:buNone/>
              <a:defRPr/>
            </a:lvl1pPr>
          </a:lstStyle>
          <a:p>
            <a:r>
              <a:rPr lang="en-US"/>
              <a:t>Click to edit Master subtitle style</a:t>
            </a:r>
          </a:p>
        </p:txBody>
      </p:sp>
      <p:sp>
        <p:nvSpPr>
          <p:cNvPr id="14" name="Rectangle 14"/>
          <p:cNvSpPr>
            <a:spLocks noGrp="1" noChangeArrowheads="1"/>
          </p:cNvSpPr>
          <p:nvPr>
            <p:ph type="dt" sz="quarter" idx="10"/>
          </p:nvPr>
        </p:nvSpPr>
        <p:spPr>
          <a:xfrm>
            <a:off x="685800" y="0"/>
            <a:ext cx="1905000" cy="457200"/>
          </a:xfrm>
        </p:spPr>
        <p:txBody>
          <a:bodyPr/>
          <a:lstStyle>
            <a:lvl1pPr>
              <a:defRPr/>
            </a:lvl1pPr>
          </a:lstStyle>
          <a:p>
            <a:endParaRPr lang="en-US">
              <a:solidFill>
                <a:srgbClr val="EAEAEA"/>
              </a:solidFill>
            </a:endParaRPr>
          </a:p>
        </p:txBody>
      </p:sp>
      <p:sp>
        <p:nvSpPr>
          <p:cNvPr id="15" name="Rectangle 15"/>
          <p:cNvSpPr>
            <a:spLocks noGrp="1" noChangeArrowheads="1"/>
          </p:cNvSpPr>
          <p:nvPr>
            <p:ph type="ftr" sz="quarter" idx="11"/>
          </p:nvPr>
        </p:nvSpPr>
        <p:spPr>
          <a:xfrm>
            <a:off x="3124200" y="0"/>
            <a:ext cx="2895600" cy="457200"/>
          </a:xfrm>
        </p:spPr>
        <p:txBody>
          <a:bodyPr/>
          <a:lstStyle>
            <a:lvl1pPr>
              <a:defRPr/>
            </a:lvl1pPr>
          </a:lstStyle>
          <a:p>
            <a:endParaRPr lang="en-US">
              <a:solidFill>
                <a:srgbClr val="EAEAEA"/>
              </a:solidFill>
            </a:endParaRPr>
          </a:p>
        </p:txBody>
      </p:sp>
      <p:sp>
        <p:nvSpPr>
          <p:cNvPr id="16" name="Rectangle 16"/>
          <p:cNvSpPr>
            <a:spLocks noGrp="1" noChangeArrowheads="1"/>
          </p:cNvSpPr>
          <p:nvPr>
            <p:ph type="sldNum" sz="quarter" idx="12"/>
          </p:nvPr>
        </p:nvSpPr>
        <p:spPr>
          <a:xfrm>
            <a:off x="6553200" y="0"/>
            <a:ext cx="1905000" cy="457200"/>
          </a:xfrm>
        </p:spPr>
        <p:txBody>
          <a:bodyPr/>
          <a:lstStyle>
            <a:lvl1pPr>
              <a:defRPr/>
            </a:lvl1pPr>
          </a:lstStyle>
          <a:p>
            <a:fld id="{CB7164EA-66CF-4746-B02E-31359332151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88033308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AF3EA9A-898C-1645-8611-11A34FB253B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87023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5B69A0A6-F0A1-0943-B14C-A46EE80C580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271253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19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4388"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CA6DD9C2-EBD3-5041-BF8D-3FF2AEC7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6012170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16"/>
          <p:cNvSpPr>
            <a:spLocks noGrp="1" noChangeArrowheads="1"/>
          </p:cNvSpPr>
          <p:nvPr>
            <p:ph type="sldNum" sz="quarter" idx="12"/>
          </p:nvPr>
        </p:nvSpPr>
        <p:spPr>
          <a:ln/>
        </p:spPr>
        <p:txBody>
          <a:bodyPr/>
          <a:lstStyle>
            <a:lvl1pPr>
              <a:defRPr/>
            </a:lvl1pPr>
          </a:lstStyle>
          <a:p>
            <a:fld id="{D7FD9129-5F6B-394F-985A-24AFB9C6DDF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757508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16"/>
          <p:cNvSpPr>
            <a:spLocks noGrp="1" noChangeArrowheads="1"/>
          </p:cNvSpPr>
          <p:nvPr>
            <p:ph type="sldNum" sz="quarter" idx="12"/>
          </p:nvPr>
        </p:nvSpPr>
        <p:spPr>
          <a:ln/>
        </p:spPr>
        <p:txBody>
          <a:bodyPr/>
          <a:lstStyle>
            <a:lvl1pPr>
              <a:defRPr/>
            </a:lvl1pPr>
          </a:lstStyle>
          <a:p>
            <a:fld id="{EEFE8AF8-31D3-714E-85D7-EDE01248021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846248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16"/>
          <p:cNvSpPr>
            <a:spLocks noGrp="1" noChangeArrowheads="1"/>
          </p:cNvSpPr>
          <p:nvPr>
            <p:ph type="sldNum" sz="quarter" idx="12"/>
          </p:nvPr>
        </p:nvSpPr>
        <p:spPr>
          <a:ln/>
        </p:spPr>
        <p:txBody>
          <a:bodyPr/>
          <a:lstStyle>
            <a:lvl1pPr>
              <a:defRPr/>
            </a:lvl1pPr>
          </a:lstStyle>
          <a:p>
            <a:fld id="{45915E64-30F0-BF4E-A8E4-3811A42E205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512257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56298512-48F1-DF41-B0AF-FDA0E932B18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6002552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16"/>
          <p:cNvSpPr>
            <a:spLocks noGrp="1" noChangeArrowheads="1"/>
          </p:cNvSpPr>
          <p:nvPr>
            <p:ph type="sldNum" sz="quarter" idx="12"/>
          </p:nvPr>
        </p:nvSpPr>
        <p:spPr>
          <a:ln/>
        </p:spPr>
        <p:txBody>
          <a:bodyPr/>
          <a:lstStyle>
            <a:lvl1pPr>
              <a:defRPr/>
            </a:lvl1pPr>
          </a:lstStyle>
          <a:p>
            <a:fld id="{E217E796-2ADF-2C45-8E30-0262B862E8D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314896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1BA016FD-2BFE-084A-BAFF-17A4B7D852E7}"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722185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3027104C-1615-CD42-B354-CD5F6062580F}" type="slidenum">
              <a:rPr lang="en-US"/>
              <a:pPr/>
              <a:t>‹#›</a:t>
            </a:fld>
            <a:endParaRPr lang="en-US"/>
          </a:p>
        </p:txBody>
      </p:sp>
    </p:spTree>
    <p:extLst>
      <p:ext uri="{BB962C8B-B14F-4D97-AF65-F5344CB8AC3E}">
        <p14:creationId xmlns:p14="http://schemas.microsoft.com/office/powerpoint/2010/main" val="3230704538"/>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0388" y="228600"/>
            <a:ext cx="2081212"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61988" y="228600"/>
            <a:ext cx="60960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15"/>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16"/>
          <p:cNvSpPr>
            <a:spLocks noGrp="1" noChangeArrowheads="1"/>
          </p:cNvSpPr>
          <p:nvPr>
            <p:ph type="sldNum" sz="quarter" idx="12"/>
          </p:nvPr>
        </p:nvSpPr>
        <p:spPr>
          <a:ln/>
        </p:spPr>
        <p:txBody>
          <a:bodyPr/>
          <a:lstStyle>
            <a:lvl1pPr>
              <a:defRPr/>
            </a:lvl1pPr>
          </a:lstStyle>
          <a:p>
            <a:fld id="{877DBDDE-3B33-664B-A52A-09323B395CB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76271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endParaRPr lang="en-US"/>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p>
        </p:txBody>
      </p:sp>
      <p:sp>
        <p:nvSpPr>
          <p:cNvPr id="7" name="Rectangle 1029"/>
          <p:cNvSpPr>
            <a:spLocks noGrp="1" noChangeArrowheads="1"/>
          </p:cNvSpPr>
          <p:nvPr>
            <p:ph type="sldNum" sz="quarter" idx="12"/>
          </p:nvPr>
        </p:nvSpPr>
        <p:spPr>
          <a:ln/>
        </p:spPr>
        <p:txBody>
          <a:bodyPr/>
          <a:lstStyle>
            <a:lvl1pPr>
              <a:defRPr/>
            </a:lvl1pPr>
          </a:lstStyle>
          <a:p>
            <a:fld id="{C8B5396F-9A8B-5A4C-B573-69492BB782AA}" type="slidenum">
              <a:rPr lang="en-US"/>
              <a:pPr/>
              <a:t>‹#›</a:t>
            </a:fld>
            <a:endParaRPr lang="en-US"/>
          </a:p>
        </p:txBody>
      </p:sp>
    </p:spTree>
    <p:extLst>
      <p:ext uri="{BB962C8B-B14F-4D97-AF65-F5344CB8AC3E}">
        <p14:creationId xmlns:p14="http://schemas.microsoft.com/office/powerpoint/2010/main" val="3606417281"/>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F9DC26-0A97-D24F-9E18-B08A261543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3794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E46B16-841D-A846-832B-73E051E633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46319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0FC5F48-EBC1-E54E-9435-BA4493E7D6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51800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AAC2E43-8EAB-3043-83B9-EB7791DB55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965296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3C1A4A9-68C7-274B-B570-C037CC68C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891733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D02AE1C3-6FAA-744E-8DC5-DE2A03F8A8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55878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CA1BC6-3E3F-4E41-9A31-E20753BA02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699790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A1EEFA-B463-7E49-9150-38E0EBF683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57392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6CAA931B-3C73-1B4A-BF67-9D9EA3A74F28}" type="slidenum">
              <a:rPr lang="en-US"/>
              <a:pPr/>
              <a:t>‹#›</a:t>
            </a:fld>
            <a:endParaRPr lang="en-US"/>
          </a:p>
        </p:txBody>
      </p:sp>
    </p:spTree>
    <p:extLst>
      <p:ext uri="{BB962C8B-B14F-4D97-AF65-F5344CB8AC3E}">
        <p14:creationId xmlns:p14="http://schemas.microsoft.com/office/powerpoint/2010/main" val="1484560769"/>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E19EC58-E0C5-8844-B084-AF0EBA4CBA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32085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0A5E3F-4853-854F-B8F3-C48DF3F096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05447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BBCEF5-A140-8148-BB71-DB8EF2A33C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89050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77B5B448-30A7-1A4A-8DEC-00016345BAA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8167471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3C339907-DFAE-4241-AD62-EDBCF7AEA19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34541676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1E110F81-3F8B-624B-ACCE-7C1D234D2A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1016980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1B9C0E67-0544-B944-BD92-22EDC1F39CC9}"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25495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27E505CB-4DFE-6D41-87E4-70A95642C8FC}"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5123054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E2E7CE9D-5057-D243-8F7E-9AA985E765E1}"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2508028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C42F271-A1FA-8742-A80A-EA87D62E550A}"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3996231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fld id="{1E0176F9-6C94-BC4D-AC5D-9C017A767F09}" type="slidenum">
              <a:rPr lang="en-US"/>
              <a:pPr/>
              <a:t>‹#›</a:t>
            </a:fld>
            <a:endParaRPr lang="en-US"/>
          </a:p>
        </p:txBody>
      </p:sp>
    </p:spTree>
    <p:extLst>
      <p:ext uri="{BB962C8B-B14F-4D97-AF65-F5344CB8AC3E}">
        <p14:creationId xmlns:p14="http://schemas.microsoft.com/office/powerpoint/2010/main" val="3387614996"/>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5936223E-B3B6-0E48-814E-C7E63023C2A2}"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68405198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417965F7-23F3-2846-81B4-6AF73509AD03}"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14452628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5BEE260-1349-A948-A1C8-6D407A3946F0}"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6745773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FFFF66"/>
              </a:solidFill>
              <a:latin typeface="Trebuchet MS"/>
              <a:ea typeface="Osaka"/>
              <a:cs typeface="Osaka"/>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FFFF66"/>
              </a:solidFill>
              <a:latin typeface="Trebuchet MS"/>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941EF07A-3901-6749-BD3A-807989A2D49D}" type="slidenum">
              <a:rPr lang="en-US">
                <a:solidFill>
                  <a:srgbClr val="FFFF66"/>
                </a:solidFill>
                <a:latin typeface="Trebuchet MS"/>
                <a:ea typeface="Osaka"/>
                <a:cs typeface="Osaka"/>
              </a:rPr>
              <a:pPr/>
              <a:t>‹#›</a:t>
            </a:fld>
            <a:endParaRPr lang="en-US">
              <a:solidFill>
                <a:srgbClr val="FFFF66"/>
              </a:solidFill>
              <a:latin typeface="Trebuchet MS"/>
              <a:ea typeface="Osaka"/>
              <a:cs typeface="Osaka"/>
            </a:endParaRPr>
          </a:p>
        </p:txBody>
      </p:sp>
    </p:spTree>
    <p:extLst>
      <p:ext uri="{BB962C8B-B14F-4D97-AF65-F5344CB8AC3E}">
        <p14:creationId xmlns:p14="http://schemas.microsoft.com/office/powerpoint/2010/main" val="27493404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651911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75925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02900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21757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088415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326968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19660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467982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32871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5243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214261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736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52736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E5687F63-DEC0-624F-9A92-D6E2DAE067D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0915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823EDD4C-3136-BF46-A056-1FE68A462D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69110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60B0013-6EF8-7445-8D6D-64EEA01195D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642275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B7D66CD1-760E-C444-A4BA-AE70746E0F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43805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8A786283-45A4-4F46-B294-ED915C41B73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806150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07A97346-D188-A840-86B5-ED22B3E7CD4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479153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32A1D840-1BAA-E94B-93B0-75B917FD38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42500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DE9E4810-4BA6-494B-A319-BB27E23AF27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22524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33FFAE1C-A90F-B742-9FD9-A615D0DB03D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53334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4511ECAB-DD58-9A44-9358-B5F9EF2DBC2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887753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B03C4F6-A1D5-AD4A-AB26-E70D6F285CA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616163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2D5428B-E7D3-2342-8FA6-91A3C1DF7F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431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B7AF37A-E1F1-DD44-8969-8BE9B940C4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811688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55F06A-6E7B-AA4B-948D-3BA60F645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07796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43A662-9F27-6C48-9AC6-2B9B9693F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52543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2AB82A7-827C-554C-9B36-6D35FD6D53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2181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DE8EFB3-AB85-A240-86E0-06745CB0C8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797455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935191-6656-BE42-A601-EF2D3129B7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17903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5C740C-4BFF-6141-BA6E-42431EB6BB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26742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5A0AC6-C3A4-9C48-8DF3-E0C76925F0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53211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A0F1DB7-275C-E948-A425-56AF7B37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54068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590E2F1-A552-5047-A291-B64BEE5EDA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0290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3" name="Oval 6"/>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4" name="Oval 7"/>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5" name="Oval 8"/>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6" name="Oval 9"/>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9" name="Oval 13"/>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21" name="Oval 15"/>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3" name="Oval 18"/>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5" name="Oval 20"/>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p:spPr>
          <p:txBody>
            <a:bodyPr wrap="none" anchor="ctr"/>
            <a:lstStyle/>
            <a:p>
              <a:pPr algn="l" eaLnBrk="0" hangingPunct="0">
                <a:defRPr/>
              </a:pPr>
              <a:endParaRPr lang="en-US" b="0">
                <a:solidFill>
                  <a:srgbClr val="EAEAEA"/>
                </a:solidFill>
                <a:latin typeface="Arial" pitchFamily="-111" charset="0"/>
                <a:ea typeface="ＭＳ Ｐゴシック" pitchFamily="-111" charset="-128"/>
                <a:cs typeface="ＭＳ Ｐゴシック" pitchFamily="-111" charset="-128"/>
              </a:endParaRPr>
            </a:p>
          </p:txBody>
        </p:sp>
      </p:grpSp>
      <p:sp>
        <p:nvSpPr>
          <p:cNvPr id="50588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50588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fld id="{55247630-B224-A44A-BAA0-195523E017B8}"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7970169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45DD510-BF57-B442-8532-9B64A9AFDBF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96121192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BF88568C-BD02-8E41-B4B1-9CC417C63DA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2827218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C3853FC7-9AEA-6E40-8E63-E952C542FB6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0835355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fld id="{9A5605F3-2742-8A45-B2B6-D6A3A06D0A9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7140755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fld id="{3D46F0E1-3F45-7B43-94F7-FDAD0958C323}"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4360392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fld id="{D9C3AB05-4A3F-B542-AB56-87DE15A7C5D2}"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412215687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46A625E1-5097-9F40-8737-1BBF9F11B0A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57032504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fld id="{23797930-29EF-2440-9EE1-12484960FC4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315658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ACAF5179-B826-7F47-8B47-6D1E786F4B6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189143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fld id="{2B6D6F52-BF33-DB48-BB57-C1E06379B96D}"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7768849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3/29/24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3/29/24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3/29/24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3/29/24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3/29/24</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3/29/24</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3/29/24</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3/29/24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3/29/24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3/29/24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3/29/24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3/29/24</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99615971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3642630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662404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293356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61490221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4808019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0529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51358333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347996979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18477690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cs typeface="ＭＳ Ｐゴシック"/>
              </a:rPr>
              <a:pPr/>
              <a:t>3/29/24</a:t>
            </a:fld>
            <a:endParaRPr lang="en-US">
              <a:solidFill>
                <a:srgbClr val="000000"/>
              </a:solidFill>
              <a:latin typeface="Aria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8314503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rPr>
              <a:pPr/>
              <a:t>3/29/24</a:t>
            </a:fld>
            <a:endParaRPr lang="en-US">
              <a:solidFill>
                <a:srgbClr val="000000"/>
              </a:solidFill>
              <a:latin typeface="Arial"/>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975084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rPr>
              <a:pPr/>
              <a:t>3/29/24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01579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rPr>
              <a:pPr/>
              <a:t>3/29/24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526154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rPr>
              <a:pPr/>
              <a:t>3/29/24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10168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rPr>
              <a:pPr/>
              <a:t>3/29/24</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76359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rPr>
              <a:pPr/>
              <a:t>3/29/24</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9007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7AEF3110-0531-EC46-B743-A273E4FA4B46}" type="slidenum">
              <a:rPr lang="en-US" altLang="ja-JP"/>
              <a:pPr/>
              <a:t>‹#›</a:t>
            </a:fld>
            <a:endParaRPr lang="en-US" altLang="ja-JP"/>
          </a:p>
        </p:txBody>
      </p:sp>
    </p:spTree>
    <p:extLst>
      <p:ext uri="{BB962C8B-B14F-4D97-AF65-F5344CB8AC3E}">
        <p14:creationId xmlns:p14="http://schemas.microsoft.com/office/powerpoint/2010/main" val="162732265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rPr>
              <a:pPr/>
              <a:t>3/29/24</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41788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rPr>
              <a:pPr/>
              <a:t>3/29/24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395358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rPr>
              <a:pPr/>
              <a:t>3/29/24</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41143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rPr>
              <a:pPr/>
              <a:t>3/29/24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552899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rPr>
              <a:pPr/>
              <a:t>3/29/24</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054560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1650B764-656E-4040-B12C-5FBF9425B850}" type="slidenum">
              <a:rPr lang="en-US" altLang="ja-JP"/>
              <a:pPr/>
              <a:t>‹#›</a:t>
            </a:fld>
            <a:endParaRPr lang="en-US" altLang="ja-JP"/>
          </a:p>
        </p:txBody>
      </p:sp>
    </p:spTree>
    <p:extLst>
      <p:ext uri="{BB962C8B-B14F-4D97-AF65-F5344CB8AC3E}">
        <p14:creationId xmlns:p14="http://schemas.microsoft.com/office/powerpoint/2010/main" val="33814728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304800" y="2286000"/>
            <a:ext cx="7467600" cy="1143000"/>
          </a:xfrm>
        </p:spPr>
        <p:txBody>
          <a:bodyPr/>
          <a:lstStyle>
            <a:lvl1pPr algn="r">
              <a:defRPr/>
            </a:lvl1pPr>
          </a:lstStyle>
          <a:p>
            <a:pPr lvl="0"/>
            <a:r>
              <a:rPr lang="en-US" noProof="0"/>
              <a:t>Click to edit Master title style</a:t>
            </a:r>
          </a:p>
        </p:txBody>
      </p:sp>
      <p:sp>
        <p:nvSpPr>
          <p:cNvPr id="374787" name="Rectangle 3"/>
          <p:cNvSpPr>
            <a:spLocks noGrp="1" noChangeArrowheads="1"/>
          </p:cNvSpPr>
          <p:nvPr>
            <p:ph type="subTitle" idx="1"/>
          </p:nvPr>
        </p:nvSpPr>
        <p:spPr>
          <a:xfrm>
            <a:off x="1371600" y="3886200"/>
            <a:ext cx="6400800" cy="1752600"/>
          </a:xfrm>
        </p:spPr>
        <p:txBody>
          <a:bodyPr/>
          <a:lstStyle>
            <a:lvl1pPr marL="0" indent="0" algn="r">
              <a:buFont typeface="Wingdings" charset="0"/>
              <a:buNone/>
              <a:defRPr/>
            </a:lvl1pPr>
          </a:lstStyle>
          <a:p>
            <a:pPr lvl="0"/>
            <a:r>
              <a:rPr lang="en-US" noProof="0"/>
              <a:t>Click to edit Master subtitle style</a:t>
            </a:r>
          </a:p>
        </p:txBody>
      </p:sp>
      <p:sp>
        <p:nvSpPr>
          <p:cNvPr id="374788" name="Rectangle 4"/>
          <p:cNvSpPr>
            <a:spLocks noGrp="1" noChangeArrowheads="1"/>
          </p:cNvSpPr>
          <p:nvPr>
            <p:ph type="dt" sz="half" idx="2"/>
          </p:nvPr>
        </p:nvSpPr>
        <p:spPr/>
        <p:txBody>
          <a:bodyPr/>
          <a:lstStyle>
            <a:lvl1pPr>
              <a:defRPr/>
            </a:lvl1pPr>
          </a:lstStyle>
          <a:p>
            <a:fld id="{080FA1CF-0F16-3B4A-9CE9-283FFA649831}"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374789" name="Rectangle 5"/>
          <p:cNvSpPr>
            <a:spLocks noGrp="1" noChangeArrowheads="1"/>
          </p:cNvSpPr>
          <p:nvPr>
            <p:ph type="ftr" sz="quarter" idx="3"/>
          </p:nvPr>
        </p:nvSpPr>
        <p:spPr/>
        <p:txBody>
          <a:bodyPr/>
          <a:lstStyle>
            <a:lvl1pPr>
              <a:defRPr/>
            </a:lvl1pPr>
          </a:lstStyle>
          <a:p>
            <a:endParaRPr lang="en-US">
              <a:solidFill>
                <a:srgbClr val="000000"/>
              </a:solidFill>
              <a:cs typeface="ＭＳ Ｐゴシック"/>
            </a:endParaRPr>
          </a:p>
        </p:txBody>
      </p:sp>
      <p:sp>
        <p:nvSpPr>
          <p:cNvPr id="374790" name="Rectangle 6"/>
          <p:cNvSpPr>
            <a:spLocks noGrp="1" noChangeArrowheads="1"/>
          </p:cNvSpPr>
          <p:nvPr>
            <p:ph type="sldNum" sz="quarter" idx="4"/>
          </p:nvPr>
        </p:nvSpPr>
        <p:spPr/>
        <p:txBody>
          <a:bodyPr/>
          <a:lstStyle>
            <a:lvl1pPr>
              <a:defRPr/>
            </a:lvl1pPr>
          </a:lstStyle>
          <a:p>
            <a:fld id="{D5B282D7-A39C-F24A-84BA-69ACC411E26B}"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25868078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79B7564-0872-CF46-82E6-6152FC129E76}"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CB0041B-C62F-5A4A-BCFC-1CF6B9F60C3E}"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95229006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2E7B47D2-666C-5E41-B88E-039B44574EB5}"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4DDD6295-B554-9A41-81D3-F7740A244F10}"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627781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E681005-E4F3-BD4F-9B14-BDEBA44B1663}"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B7807A5-01C7-104A-A843-5A6C7DC02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9993073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C4F6181-4185-D747-80D6-88951F6722F3}"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B6967AD-B2CF-E249-94AF-0A3C9AE7BA83}"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208661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C8198A87-DC19-054C-A231-77B2044DCB08}" type="slidenum">
              <a:rPr lang="en-US" altLang="ja-JP"/>
              <a:pPr/>
              <a:t>‹#›</a:t>
            </a:fld>
            <a:endParaRPr lang="en-US" altLang="ja-JP"/>
          </a:p>
        </p:txBody>
      </p:sp>
    </p:spTree>
    <p:extLst>
      <p:ext uri="{BB962C8B-B14F-4D97-AF65-F5344CB8AC3E}">
        <p14:creationId xmlns:p14="http://schemas.microsoft.com/office/powerpoint/2010/main" val="363185550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9ADD7BFC-C281-CE4C-9813-A06084961D8E}"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C5BC65E0-3127-1948-8EB5-8E4ECBDD0A3A}"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96836215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A1AB7A5-412D-E74C-9326-587E9A18E3E8}"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157EC5ED-A6C2-3042-80A9-EB0DF6D9E79D}"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301098625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40B0515-BFA8-5346-ADD5-6D9F0AACAA70}"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0350FC0-EA20-1B43-B90B-582C7F7ADE8C}"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90296244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155ED69-DA3E-234F-9507-EC1A9741CA54}"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8EB2D73-37C0-414A-9EC7-800626584DB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5856141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90C6A6C-41D8-6647-B5FE-BD77B13747F2}"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A4473866-9155-8B4C-B050-AFCEF7A937E8}"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166833787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14BDAC0-3880-F14A-8649-3EA2173CBECA}" type="datetimeFigureOut">
              <a:rPr lang="en-US">
                <a:solidFill>
                  <a:srgbClr val="000000"/>
                </a:solidFill>
                <a:cs typeface="ＭＳ Ｐゴシック"/>
              </a:rPr>
              <a:pPr/>
              <a:t>3/29/24</a:t>
            </a:fld>
            <a:endParaRPr lang="en-US">
              <a:solidFill>
                <a:srgbClr val="000000"/>
              </a:solidFill>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6786ABE-901A-9647-ABFD-FAAFC39E1119}" type="slidenum">
              <a:rPr lang="en-US">
                <a:solidFill>
                  <a:srgbClr val="000000"/>
                </a:solidFill>
                <a:cs typeface="ＭＳ Ｐゴシック"/>
              </a:rPr>
              <a:pPr/>
              <a:t>‹#›</a:t>
            </a:fld>
            <a:endParaRPr lang="en-US">
              <a:solidFill>
                <a:srgbClr val="000000"/>
              </a:solidFill>
              <a:cs typeface="ＭＳ Ｐゴシック"/>
            </a:endParaRPr>
          </a:p>
        </p:txBody>
      </p:sp>
    </p:spTree>
    <p:extLst>
      <p:ext uri="{BB962C8B-B14F-4D97-AF65-F5344CB8AC3E}">
        <p14:creationId xmlns:p14="http://schemas.microsoft.com/office/powerpoint/2010/main" val="298693943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fld id="{57AA289C-CD16-1141-9DC5-43B9DD80EF0E}" type="slidenum">
              <a:rPr lang="en-US" altLang="ja-JP"/>
              <a:pPr/>
              <a:t>‹#›</a:t>
            </a:fld>
            <a:endParaRPr lang="en-US" altLang="ja-JP"/>
          </a:p>
        </p:txBody>
      </p:sp>
    </p:spTree>
    <p:extLst>
      <p:ext uri="{BB962C8B-B14F-4D97-AF65-F5344CB8AC3E}">
        <p14:creationId xmlns:p14="http://schemas.microsoft.com/office/powerpoint/2010/main" val="11798986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fld id="{E9E389AC-C3BB-CE4A-A6A7-6EB319D646FE}" type="slidenum">
              <a:rPr lang="en-US" altLang="ja-JP"/>
              <a:pPr/>
              <a:t>‹#›</a:t>
            </a:fld>
            <a:endParaRPr lang="en-US" altLang="ja-JP"/>
          </a:p>
        </p:txBody>
      </p:sp>
    </p:spTree>
    <p:extLst>
      <p:ext uri="{BB962C8B-B14F-4D97-AF65-F5344CB8AC3E}">
        <p14:creationId xmlns:p14="http://schemas.microsoft.com/office/powerpoint/2010/main" val="118348361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440395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072989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fld id="{43418173-F1B7-E74A-AD4E-0C3595D50456}" type="slidenum">
              <a:rPr lang="en-US" altLang="ja-JP"/>
              <a:pPr/>
              <a:t>‹#›</a:t>
            </a:fld>
            <a:endParaRPr lang="en-US" altLang="ja-JP"/>
          </a:p>
        </p:txBody>
      </p:sp>
    </p:spTree>
    <p:extLst>
      <p:ext uri="{BB962C8B-B14F-4D97-AF65-F5344CB8AC3E}">
        <p14:creationId xmlns:p14="http://schemas.microsoft.com/office/powerpoint/2010/main" val="23801050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763552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62089161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8437958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4567097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176134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2239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0580174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150315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83039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 xmlns:a14="http://schemas.microsoft.com/office/drawing/2010/main">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9473688-A8BF-774E-B0E2-6D90E5941879}" type="slidenum">
              <a:rPr lang="en-US" altLang="ja-JP"/>
              <a:pPr/>
              <a:t>‹#›</a:t>
            </a:fld>
            <a:endParaRPr lang="en-US" altLang="ja-JP"/>
          </a:p>
        </p:txBody>
      </p:sp>
    </p:spTree>
    <p:extLst>
      <p:ext uri="{BB962C8B-B14F-4D97-AF65-F5344CB8AC3E}">
        <p14:creationId xmlns:p14="http://schemas.microsoft.com/office/powerpoint/2010/main" val="101349359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fld id="{9C0F4ADD-BDC9-F142-92A1-35A379C969A8}" type="slidenum">
              <a:rPr lang="en-US" altLang="ja-JP"/>
              <a:pPr/>
              <a:t>‹#›</a:t>
            </a:fld>
            <a:endParaRPr lang="en-US" altLang="ja-JP"/>
          </a:p>
        </p:txBody>
      </p:sp>
    </p:spTree>
    <p:extLst>
      <p:ext uri="{BB962C8B-B14F-4D97-AF65-F5344CB8AC3E}">
        <p14:creationId xmlns:p14="http://schemas.microsoft.com/office/powerpoint/2010/main" val="7572920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84A25AEA-2AC3-F746-9799-D72F5E0F1EFB}" type="slidenum">
              <a:rPr lang="en-US" altLang="ja-JP"/>
              <a:pPr/>
              <a:t>‹#›</a:t>
            </a:fld>
            <a:endParaRPr lang="en-US" altLang="ja-JP"/>
          </a:p>
        </p:txBody>
      </p:sp>
    </p:spTree>
    <p:extLst>
      <p:ext uri="{BB962C8B-B14F-4D97-AF65-F5344CB8AC3E}">
        <p14:creationId xmlns:p14="http://schemas.microsoft.com/office/powerpoint/2010/main" val="35964422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fld id="{DB2D3878-CCBE-A74C-87B4-5A0BFA7BF69E}" type="slidenum">
              <a:rPr lang="en-US" altLang="ja-JP"/>
              <a:pPr/>
              <a:t>‹#›</a:t>
            </a:fld>
            <a:endParaRPr lang="en-US" altLang="ja-JP"/>
          </a:p>
        </p:txBody>
      </p:sp>
    </p:spTree>
    <p:extLst>
      <p:ext uri="{BB962C8B-B14F-4D97-AF65-F5344CB8AC3E}">
        <p14:creationId xmlns:p14="http://schemas.microsoft.com/office/powerpoint/2010/main" val="237774480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fld id="{F565CFA3-C221-584E-B676-D4A47294AA11}" type="slidenum">
              <a:rPr lang="en-US"/>
              <a:pPr/>
              <a:t>‹#›</a:t>
            </a:fld>
            <a:endParaRPr lang="en-US"/>
          </a:p>
        </p:txBody>
      </p:sp>
    </p:spTree>
    <p:extLst>
      <p:ext uri="{BB962C8B-B14F-4D97-AF65-F5344CB8AC3E}">
        <p14:creationId xmlns:p14="http://schemas.microsoft.com/office/powerpoint/2010/main" val="20048014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300034" name="Group 2"/>
          <p:cNvGrpSpPr>
            <a:grpSpLocks/>
          </p:cNvGrpSpPr>
          <p:nvPr/>
        </p:nvGrpSpPr>
        <p:grpSpPr bwMode="auto">
          <a:xfrm>
            <a:off x="0" y="117475"/>
            <a:ext cx="9142413" cy="6738938"/>
            <a:chOff x="0" y="74"/>
            <a:chExt cx="5759" cy="4245"/>
          </a:xfrm>
        </p:grpSpPr>
        <p:sp>
          <p:nvSpPr>
            <p:cNvPr id="300035" name="Rectangle 3"/>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6" name="Rectangle 4"/>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7" name="Oval 5"/>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8" name="Oval 6"/>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39" name="Oval 7"/>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0" name="Oval 8"/>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1" name="Oval 9"/>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2" name="Oval 10"/>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3" name="Oval 11"/>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4" name="Oval 12"/>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5" name="Oval 13"/>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46" name="Group 14"/>
            <p:cNvGrpSpPr>
              <a:grpSpLocks/>
            </p:cNvGrpSpPr>
            <p:nvPr/>
          </p:nvGrpSpPr>
          <p:grpSpPr bwMode="auto">
            <a:xfrm>
              <a:off x="2859" y="4202"/>
              <a:ext cx="2729" cy="41"/>
              <a:chOff x="2859" y="4202"/>
              <a:chExt cx="2729" cy="41"/>
            </a:xfrm>
          </p:grpSpPr>
          <p:sp>
            <p:nvSpPr>
              <p:cNvPr id="300047" name="Oval 15"/>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8" name="Oval 16"/>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49" name="Oval 17"/>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0" name="Oval 18"/>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1" name="Oval 19"/>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2" name="Oval 20"/>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3" name="Oval 21"/>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4" name="Oval 22"/>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300055" name="Oval 23"/>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300056" name="Group 24"/>
            <p:cNvGrpSpPr>
              <a:grpSpLocks/>
            </p:cNvGrpSpPr>
            <p:nvPr/>
          </p:nvGrpSpPr>
          <p:grpSpPr bwMode="auto">
            <a:xfrm>
              <a:off x="0" y="2327"/>
              <a:ext cx="1203" cy="1203"/>
              <a:chOff x="0" y="2327"/>
              <a:chExt cx="1203" cy="1203"/>
            </a:xfrm>
          </p:grpSpPr>
          <p:sp>
            <p:nvSpPr>
              <p:cNvPr id="300057"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8"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300059"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grpSp>
      <p:sp>
        <p:nvSpPr>
          <p:cNvPr id="300060" name="Rectangle 28"/>
          <p:cNvSpPr>
            <a:spLocks noGrp="1" noChangeArrowheads="1"/>
          </p:cNvSpPr>
          <p:nvPr>
            <p:ph type="ctrTitle" sz="quarter"/>
          </p:nvPr>
        </p:nvSpPr>
        <p:spPr>
          <a:xfrm>
            <a:off x="685800" y="2286000"/>
            <a:ext cx="7772400" cy="1143000"/>
          </a:xfrm>
        </p:spPr>
        <p:txBody>
          <a:bodyPr/>
          <a:lstStyle>
            <a:lvl1pPr>
              <a:defRPr/>
            </a:lvl1pPr>
          </a:lstStyle>
          <a:p>
            <a:pPr lvl="0"/>
            <a:r>
              <a:rPr lang="en-US" noProof="0"/>
              <a:t>Click to edit Master title style</a:t>
            </a:r>
          </a:p>
        </p:txBody>
      </p:sp>
      <p:sp>
        <p:nvSpPr>
          <p:cNvPr id="30006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pPr lvl="0"/>
            <a:r>
              <a:rPr lang="en-US" noProof="0"/>
              <a:t>Click to edit Master subtitle style</a:t>
            </a:r>
          </a:p>
        </p:txBody>
      </p:sp>
      <p:sp>
        <p:nvSpPr>
          <p:cNvPr id="300062" name="Rectangle 30"/>
          <p:cNvSpPr>
            <a:spLocks noGrp="1" noChangeArrowheads="1"/>
          </p:cNvSpPr>
          <p:nvPr>
            <p:ph type="dt" sz="quarter" idx="2"/>
          </p:nvPr>
        </p:nvSpPr>
        <p:spPr/>
        <p:txBody>
          <a:bodyPr/>
          <a:lstStyle>
            <a:lvl1pPr>
              <a:defRPr>
                <a:solidFill>
                  <a:srgbClr val="FFFFFF"/>
                </a:solidFill>
              </a:defRPr>
            </a:lvl1pPr>
          </a:lstStyle>
          <a:p>
            <a:endParaRPr lang="en-US">
              <a:latin typeface="Times New Roman"/>
            </a:endParaRPr>
          </a:p>
        </p:txBody>
      </p:sp>
      <p:sp>
        <p:nvSpPr>
          <p:cNvPr id="300063" name="Rectangle 31"/>
          <p:cNvSpPr>
            <a:spLocks noGrp="1" noChangeArrowheads="1"/>
          </p:cNvSpPr>
          <p:nvPr>
            <p:ph type="ftr" sz="quarter" idx="3"/>
          </p:nvPr>
        </p:nvSpPr>
        <p:spPr/>
        <p:txBody>
          <a:bodyPr/>
          <a:lstStyle>
            <a:lvl1pPr>
              <a:defRPr>
                <a:solidFill>
                  <a:srgbClr val="FFFFFF"/>
                </a:solidFill>
              </a:defRPr>
            </a:lvl1pPr>
          </a:lstStyle>
          <a:p>
            <a:endParaRPr lang="en-US">
              <a:latin typeface="Times New Roman"/>
            </a:endParaRPr>
          </a:p>
        </p:txBody>
      </p:sp>
      <p:sp>
        <p:nvSpPr>
          <p:cNvPr id="300064" name="Rectangle 32"/>
          <p:cNvSpPr>
            <a:spLocks noGrp="1" noChangeArrowheads="1"/>
          </p:cNvSpPr>
          <p:nvPr>
            <p:ph type="sldNum" sz="quarter" idx="4"/>
          </p:nvPr>
        </p:nvSpPr>
        <p:spPr/>
        <p:txBody>
          <a:bodyPr/>
          <a:lstStyle>
            <a:lvl1pPr>
              <a:defRPr>
                <a:solidFill>
                  <a:srgbClr val="FFFFFF"/>
                </a:solidFill>
              </a:defRPr>
            </a:lvl1pPr>
          </a:lstStyle>
          <a:p>
            <a:fld id="{549C9145-393C-5A49-A071-59D3C37CE8E8}"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853942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96A28C7-F6B4-F94E-86B0-EF62E49E4A76}"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31445785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14883EF-5B06-C145-8448-F19D7225814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4796724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F8879018-A44B-B64B-A903-E721D93AAB73}"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5073082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A51AD3A0-414F-7245-A898-D1085E894C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2824061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1951D841-5B64-C247-AAF0-7C90A0C29DB9}"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126309595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F983F8A0-705F-DC4F-B751-3AC5645D55F8}"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699954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19EC231-0182-DA49-B6C8-B2C6B6D8DAE9}" type="slidenum">
              <a:rPr lang="en-US"/>
              <a:pPr/>
              <a:t>‹#›</a:t>
            </a:fld>
            <a:endParaRPr lang="en-US"/>
          </a:p>
        </p:txBody>
      </p:sp>
    </p:spTree>
    <p:extLst>
      <p:ext uri="{BB962C8B-B14F-4D97-AF65-F5344CB8AC3E}">
        <p14:creationId xmlns:p14="http://schemas.microsoft.com/office/powerpoint/2010/main" val="34280388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7012D84F-B989-E545-A744-C5FE5A1C9FCC}"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45073150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BE9EEBCD-237F-4647-9347-54082B7AA91A}"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60344473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576F90CF-D33D-3649-A839-1A59CB2546A1}"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38303533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77F9238-2D26-3C48-BFCB-EA841E1C2994}" type="slidenum">
              <a:rPr lang="en-US">
                <a:solidFill>
                  <a:srgbClr val="FFFFFF"/>
                </a:solidFill>
                <a:latin typeface="Times New Roman"/>
              </a:rPr>
              <a:pPr/>
              <a:t>‹#›</a:t>
            </a:fld>
            <a:endParaRPr lang="en-US">
              <a:solidFill>
                <a:srgbClr val="FFFFFF"/>
              </a:solidFill>
              <a:latin typeface="Times New Roman"/>
            </a:endParaRPr>
          </a:p>
        </p:txBody>
      </p:sp>
    </p:spTree>
    <p:extLst>
      <p:ext uri="{BB962C8B-B14F-4D97-AF65-F5344CB8AC3E}">
        <p14:creationId xmlns:p14="http://schemas.microsoft.com/office/powerpoint/2010/main" val="294874817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BB94BB89-B205-3C45-B345-98B6250B3E14}"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63008434"/>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3825311D-AF47-004F-9364-31ACDC4E1F80}"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1602984"/>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FD57CFB-C0A6-804F-91FF-0D3B052E550E}"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5233730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p:txBody>
          <a:bodyPr/>
          <a:lstStyle>
            <a:lvl1pPr>
              <a:defRPr/>
            </a:lvl1pPr>
          </a:lstStyle>
          <a:p>
            <a:pPr>
              <a:defRPr/>
            </a:pPr>
            <a:fld id="{F2857BCF-68F3-D043-B622-F5904621758F}" type="slidenum">
              <a:rPr lang="en-US">
                <a:solidFill>
                  <a:srgbClr val="FFFFFF"/>
                </a:solidFill>
              </a:rPr>
              <a:pPr>
                <a:defRPr/>
              </a:pPr>
              <a:t>‹#›</a:t>
            </a:fld>
            <a:endParaRPr lang="en-US">
              <a:solidFill>
                <a:srgbClr val="FFFFFF"/>
              </a:solidFill>
            </a:endParaRPr>
          </a:p>
        </p:txBody>
      </p:sp>
      <p:sp>
        <p:nvSpPr>
          <p:cNvPr id="9"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9170274"/>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p:txBody>
          <a:bodyPr/>
          <a:lstStyle>
            <a:lvl1pPr>
              <a:defRPr/>
            </a:lvl1pPr>
          </a:lstStyle>
          <a:p>
            <a:pPr>
              <a:defRPr/>
            </a:pPr>
            <a:fld id="{D155B22B-8EFD-3F4A-81FC-802D8472B256}" type="slidenum">
              <a:rPr lang="en-US">
                <a:solidFill>
                  <a:srgbClr val="FFFFFF"/>
                </a:solidFill>
              </a:rPr>
              <a:pPr>
                <a:defRPr/>
              </a:pPr>
              <a:t>‹#›</a:t>
            </a:fld>
            <a:endParaRPr lang="en-US">
              <a:solidFill>
                <a:srgbClr val="FFFFFF"/>
              </a:solidFill>
            </a:endParaRPr>
          </a:p>
        </p:txBody>
      </p:sp>
      <p:sp>
        <p:nvSpPr>
          <p:cNvPr id="5"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26909992"/>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p:txBody>
          <a:bodyPr/>
          <a:lstStyle>
            <a:lvl1pPr>
              <a:defRPr/>
            </a:lvl1pPr>
          </a:lstStyle>
          <a:p>
            <a:pPr>
              <a:defRPr/>
            </a:pPr>
            <a:fld id="{9F520EE1-0152-DF4F-8FAB-C97931EA8C0F}" type="slidenum">
              <a:rPr lang="en-US">
                <a:solidFill>
                  <a:srgbClr val="FFFFFF"/>
                </a:solidFill>
              </a:rPr>
              <a:pPr>
                <a:defRPr/>
              </a:pPr>
              <a:t>‹#›</a:t>
            </a:fld>
            <a:endParaRPr lang="en-US">
              <a:solidFill>
                <a:srgbClr val="FFFFFF"/>
              </a:solidFill>
            </a:endParaRPr>
          </a:p>
        </p:txBody>
      </p:sp>
      <p:sp>
        <p:nvSpPr>
          <p:cNvPr id="4"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299931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3/29/24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56097051-7C13-5949-B36E-F372C90FDFDC}"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79972308"/>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AE9BB8CF-A414-C74A-B2BD-6F52A26118F0}"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50934337"/>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554952E-155D-A843-A679-67F3916ED896}"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4719043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p:txBody>
          <a:bodyPr/>
          <a:lstStyle>
            <a:lvl1pPr>
              <a:defRPr/>
            </a:lvl1pPr>
          </a:lstStyle>
          <a:p>
            <a:pPr>
              <a:defRPr/>
            </a:pPr>
            <a:fld id="{7C7A7190-B3C9-574A-AFC8-EEBE12BCEA18}" type="slidenum">
              <a:rPr lang="en-US">
                <a:solidFill>
                  <a:srgbClr val="FFFFFF"/>
                </a:solidFill>
              </a:rPr>
              <a:pPr>
                <a:defRPr/>
              </a:pPr>
              <a:t>‹#›</a:t>
            </a:fld>
            <a:endParaRPr lang="en-US">
              <a:solidFill>
                <a:srgbClr val="FFFFFF"/>
              </a:solidFill>
            </a:endParaRPr>
          </a:p>
        </p:txBody>
      </p:sp>
      <p:sp>
        <p:nvSpPr>
          <p:cNvPr id="6"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61648727"/>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0878948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p:txBody>
          <a:bodyPr/>
          <a:lstStyle>
            <a:lvl1pPr>
              <a:defRPr/>
            </a:lvl1pPr>
          </a:lstStyle>
          <a:p>
            <a:pPr>
              <a:defRPr/>
            </a:pPr>
            <a:fld id="{89C1223A-0AAE-8544-8329-90D2AFCD0ADA}" type="slidenum">
              <a:rPr lang="en-US">
                <a:solidFill>
                  <a:srgbClr val="FFFFFF"/>
                </a:solidFill>
              </a:rPr>
              <a:pPr>
                <a:defRPr/>
              </a:pPr>
              <a:t>‹#›</a:t>
            </a:fld>
            <a:endParaRPr lang="en-US">
              <a:solidFill>
                <a:srgbClr val="FFFFFF"/>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0523075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017799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876678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30098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584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57733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74452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370025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131332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97869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19719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0613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CF32D-39EB-A842-8D8C-108FCFAA22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026695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BE69D4-E3BF-9D45-B5D4-F378960E68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44031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77642-52F2-7442-8508-4559AE7C0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952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pPr/>
              <a:t>3/29/24</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pPr/>
              <a:t>‹#›</a:t>
            </a:fld>
            <a:endParaRPr lang="en-US"/>
          </a:p>
        </p:txBody>
      </p:sp>
    </p:spTree>
    <p:extLst>
      <p:ext uri="{BB962C8B-B14F-4D97-AF65-F5344CB8AC3E}">
        <p14:creationId xmlns:p14="http://schemas.microsoft.com/office/powerpoint/2010/main" val="82575046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EDA56F-DC78-7746-A7F8-CA21AB48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2646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8FD711-2B13-1E45-B076-10B858A604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93017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BBBECE2D-9CB9-6842-8985-78D6CBE92A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53233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34E03D-6C10-3540-8873-6F9E034056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576155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B4E6F8-2CE9-3F4A-A704-E36D7E84D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8662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5ECF47A-5A42-AD4C-B0D0-D6EFD6D0D6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63256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57E9F-9FC5-DF40-9FAE-DBA2577960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508026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F07AB3-FA16-F54F-ABAF-27DC25104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82561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047D59-332C-5F4C-AF60-31B6D2DA20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67699523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E6E0CC-36B5-494D-8B35-0ADE09DF2CD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97414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GB"/>
          </a:p>
        </p:txBody>
      </p:sp>
      <p:sp>
        <p:nvSpPr>
          <p:cNvPr id="3" name="Rectangle 5"/>
          <p:cNvSpPr>
            <a:spLocks noGrp="1" noChangeArrowheads="1"/>
          </p:cNvSpPr>
          <p:nvPr>
            <p:ph type="ftr" sz="quarter" idx="11"/>
          </p:nvPr>
        </p:nvSpPr>
        <p:spPr/>
        <p:txBody>
          <a:bodyPr/>
          <a:lstStyle>
            <a:lvl1pPr>
              <a:defRPr b="1"/>
            </a:lvl1pPr>
          </a:lstStyle>
          <a:p>
            <a:pPr>
              <a:defRPr/>
            </a:pPr>
            <a:endParaRPr lang="en-GB"/>
          </a:p>
        </p:txBody>
      </p:sp>
      <p:sp>
        <p:nvSpPr>
          <p:cNvPr id="4" name="Rectangle 6"/>
          <p:cNvSpPr>
            <a:spLocks noGrp="1" noChangeArrowheads="1"/>
          </p:cNvSpPr>
          <p:nvPr>
            <p:ph type="sldNum" sz="quarter" idx="12"/>
          </p:nvPr>
        </p:nvSpPr>
        <p:spPr/>
        <p:txBody>
          <a:bodyPr/>
          <a:lstStyle>
            <a:lvl1pPr>
              <a:defRPr b="1"/>
            </a:lvl1pPr>
          </a:lstStyle>
          <a:p>
            <a:fld id="{9E452B1E-E759-C741-A790-7C0438325967}" type="slidenum">
              <a:rPr lang="en-GB"/>
              <a:pPr/>
              <a:t>‹#›</a:t>
            </a:fld>
            <a:endParaRPr lang="en-GB"/>
          </a:p>
        </p:txBody>
      </p:sp>
    </p:spTree>
    <p:extLst>
      <p:ext uri="{BB962C8B-B14F-4D97-AF65-F5344CB8AC3E}">
        <p14:creationId xmlns:p14="http://schemas.microsoft.com/office/powerpoint/2010/main" val="369611766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C6AE3F-EC38-744E-8A7A-2CF945BB27E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11141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5708-FF8E-9342-9CB6-C3C8FA854D5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9213775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42D62D-0662-CE41-B179-720F18F8D00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94636526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34E641C-5996-6141-8BC4-1626FD967A8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427219139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8A5E5F1-D543-A24B-9BC3-4B00D900C98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5147609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23BE8C-FF8C-5640-BF82-484A0F9430E6}"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2143653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AA25B2-0943-F54F-812C-63CA12C9ACC1}"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16439131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F1023-01B2-EB41-83F9-4DA54781F1A7}"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9252282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4B6529-CFB2-DA4D-8269-E3FA798A7D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66627517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7506312-4D2F-FF44-A7D1-D90D2F68B73D}" type="slidenum">
              <a:rPr lang="en-US"/>
              <a:pPr/>
              <a:t>‹#›</a:t>
            </a:fld>
            <a:endParaRPr lang="en-US"/>
          </a:p>
        </p:txBody>
      </p:sp>
    </p:spTree>
    <p:extLst>
      <p:ext uri="{BB962C8B-B14F-4D97-AF65-F5344CB8AC3E}">
        <p14:creationId xmlns:p14="http://schemas.microsoft.com/office/powerpoint/2010/main" val="24114358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CE1926B-A25B-8F4C-A38F-2D6352BD4978}" type="slidenum">
              <a:rPr lang="en-US"/>
              <a:pPr/>
              <a:t>‹#›</a:t>
            </a:fld>
            <a:endParaRPr lang="en-US"/>
          </a:p>
        </p:txBody>
      </p:sp>
    </p:spTree>
    <p:extLst>
      <p:ext uri="{BB962C8B-B14F-4D97-AF65-F5344CB8AC3E}">
        <p14:creationId xmlns:p14="http://schemas.microsoft.com/office/powerpoint/2010/main" val="360442476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878781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389374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98220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997974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795908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70953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20716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2753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87061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9431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223E82-F393-F14F-A958-1AEDCBCF9CEF}" type="slidenum">
              <a:rPr lang="en-US"/>
              <a:pPr/>
              <a:t>‹#›</a:t>
            </a:fld>
            <a:endParaRPr lang="en-US"/>
          </a:p>
        </p:txBody>
      </p:sp>
    </p:spTree>
    <p:extLst>
      <p:ext uri="{BB962C8B-B14F-4D97-AF65-F5344CB8AC3E}">
        <p14:creationId xmlns:p14="http://schemas.microsoft.com/office/powerpoint/2010/main" val="408850716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1510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E873D80-2277-1744-8312-D37E2A857F73}" type="slidenum">
              <a:rPr lang="en-US"/>
              <a:pPr/>
              <a:t>‹#›</a:t>
            </a:fld>
            <a:endParaRPr lang="en-US"/>
          </a:p>
        </p:txBody>
      </p:sp>
    </p:spTree>
    <p:extLst>
      <p:ext uri="{BB962C8B-B14F-4D97-AF65-F5344CB8AC3E}">
        <p14:creationId xmlns:p14="http://schemas.microsoft.com/office/powerpoint/2010/main" val="165817341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31E1B40-E5A6-E54E-B5C6-BACF62E861DC}" type="slidenum">
              <a:rPr lang="en-US"/>
              <a:pPr/>
              <a:t>‹#›</a:t>
            </a:fld>
            <a:endParaRPr lang="en-US"/>
          </a:p>
        </p:txBody>
      </p:sp>
    </p:spTree>
    <p:extLst>
      <p:ext uri="{BB962C8B-B14F-4D97-AF65-F5344CB8AC3E}">
        <p14:creationId xmlns:p14="http://schemas.microsoft.com/office/powerpoint/2010/main" val="280082015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8A09CAF-D24B-354D-8E0E-38D7281904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204764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F4928A-FE00-884D-8674-63298C4D22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253873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0BF8080-F15C-1246-85C4-3B75444830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23899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02F849F-4D7D-584E-88BF-816F3487A9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509858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81CCAC6-666D-B64D-91D3-C384415BCC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460534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AEA9932-2E69-1A4E-813B-B3B74A832DE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81421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F3BD526-1B7F-804D-ADDC-20CCA320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8533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6" name="Footer Placeholder 5"/>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5656E003-82B1-954A-A602-83C2B4149F48}" type="slidenum">
              <a:rPr lang="en-US"/>
              <a:pPr/>
              <a:t>‹#›</a:t>
            </a:fld>
            <a:endParaRPr lang="en-US"/>
          </a:p>
        </p:txBody>
      </p:sp>
    </p:spTree>
    <p:extLst>
      <p:ext uri="{BB962C8B-B14F-4D97-AF65-F5344CB8AC3E}">
        <p14:creationId xmlns:p14="http://schemas.microsoft.com/office/powerpoint/2010/main" val="24843561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3F40124-47BD-F944-B5DC-74C58B13B8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52016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25583E6-A59A-6A4A-93F4-5789E93BD9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90389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326E785-3A1C-AC49-9784-5E33516772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883591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CCE942-95AB-C541-95D5-91CE6CCA4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04373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016773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81623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5420562"/>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83794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7984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591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71A22E-17B9-974E-9CF8-D2688E952C80}" type="slidenum">
              <a:rPr lang="en-US"/>
              <a:pPr/>
              <a:t>‹#›</a:t>
            </a:fld>
            <a:endParaRPr lang="en-US"/>
          </a:p>
        </p:txBody>
      </p:sp>
    </p:spTree>
    <p:extLst>
      <p:ext uri="{BB962C8B-B14F-4D97-AF65-F5344CB8AC3E}">
        <p14:creationId xmlns:p14="http://schemas.microsoft.com/office/powerpoint/2010/main" val="161646416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00148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677014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75022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4759969"/>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710914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938115-29C2-794B-9C0F-99D3A3D318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568097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429CF5-DC27-FF49-9CB5-9CDFFF95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33891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B7A3A1-38C5-6D4E-B0A4-4F29201B7C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302738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211391-CF22-2148-9FD2-632A9BE44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513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Footer Placeholder 4"/>
          <p:cNvSpPr>
            <a:spLocks noGrp="1"/>
          </p:cNvSpPr>
          <p:nvPr>
            <p:ph type="ftr" sz="quarter" idx="11"/>
          </p:nvPr>
        </p:nvSpPr>
        <p:spPr/>
        <p:txBody>
          <a:bodyPr/>
          <a:lstStyle>
            <a:lvl1pPr>
              <a:defRPr b="1"/>
            </a:lvl1pPr>
          </a:lstStyle>
          <a:p>
            <a:pPr>
              <a:defRPr/>
            </a:pPr>
            <a:endParaRPr lang="en-US"/>
          </a:p>
        </p:txBody>
      </p:sp>
      <p:sp>
        <p:nvSpPr>
          <p:cNvPr id="6" name="Slide Number Placeholder 5"/>
          <p:cNvSpPr>
            <a:spLocks noGrp="1"/>
          </p:cNvSpPr>
          <p:nvPr>
            <p:ph type="sldNum" sz="quarter" idx="12"/>
          </p:nvPr>
        </p:nvSpPr>
        <p:spPr/>
        <p:txBody>
          <a:bodyPr/>
          <a:lstStyle>
            <a:lvl1pPr>
              <a:defRPr b="1"/>
            </a:lvl1pPr>
          </a:lstStyle>
          <a:p>
            <a:fld id="{FCE6B275-3063-4B41-A7C1-41529A14E221}" type="slidenum">
              <a:rPr lang="en-US"/>
              <a:pPr/>
              <a:t>‹#›</a:t>
            </a:fld>
            <a:endParaRPr lang="en-US"/>
          </a:p>
        </p:txBody>
      </p:sp>
    </p:spTree>
    <p:extLst>
      <p:ext uri="{BB962C8B-B14F-4D97-AF65-F5344CB8AC3E}">
        <p14:creationId xmlns:p14="http://schemas.microsoft.com/office/powerpoint/2010/main" val="130374848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C7CB90-5ED7-E741-B186-84F2A8AFC6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4743571"/>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3A88C0E-04FF-7348-8AED-5A8AC26A09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738593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6A3999-A911-1741-B4FD-93ED1AE3C2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722327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E310C5E-6A13-7A43-9AE5-E7DA910A93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372697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6A32DD-D7BD-8B43-BFF1-CD3AE036C8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7495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BE0A0F-E1BC-594E-977F-2A57296383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770962"/>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426840-556F-B14B-97AC-9C25BD9E89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88023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ctr" eaLnBrk="1" hangingPunct="1">
              <a:defRPr b="1"/>
            </a:lvl1pPr>
          </a:lstStyle>
          <a:p>
            <a:pPr>
              <a:defRPr/>
            </a:pPr>
            <a:endParaRPr lang="en-US"/>
          </a:p>
        </p:txBody>
      </p:sp>
      <p:sp>
        <p:nvSpPr>
          <p:cNvPr id="3" name="Footer Placeholder 2"/>
          <p:cNvSpPr>
            <a:spLocks noGrp="1"/>
          </p:cNvSpPr>
          <p:nvPr>
            <p:ph type="ftr" sz="quarter" idx="11"/>
          </p:nvPr>
        </p:nvSpPr>
        <p:spPr/>
        <p:txBody>
          <a:bodyPr/>
          <a:lstStyle>
            <a:lvl1pPr eaLnBrk="1" hangingPunct="1">
              <a:defRPr b="1"/>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b="1"/>
            </a:lvl1pPr>
          </a:lstStyle>
          <a:p>
            <a:fld id="{D6799E93-74B3-664C-AE87-64D7A48E5843}" type="slidenum">
              <a:rPr lang="en-US"/>
              <a:pPr/>
              <a:t>‹#›</a:t>
            </a:fld>
            <a:endParaRPr lang="en-US"/>
          </a:p>
        </p:txBody>
      </p:sp>
    </p:spTree>
    <p:extLst>
      <p:ext uri="{BB962C8B-B14F-4D97-AF65-F5344CB8AC3E}">
        <p14:creationId xmlns:p14="http://schemas.microsoft.com/office/powerpoint/2010/main" val="423457209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35718F-9833-5846-BCD9-51EAAFE95B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45677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D96D8D-86F4-344A-95F5-E51C687564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153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lgn="ctr">
              <a:defRPr b="1"/>
            </a:lvl1pPr>
          </a:lstStyle>
          <a:p>
            <a:pPr>
              <a:defRPr/>
            </a:pPr>
            <a:endParaRPr lang="en-US"/>
          </a:p>
        </p:txBody>
      </p:sp>
      <p:sp>
        <p:nvSpPr>
          <p:cNvPr id="17" name="Rectangle 17"/>
          <p:cNvSpPr>
            <a:spLocks noGrp="1" noChangeArrowheads="1"/>
          </p:cNvSpPr>
          <p:nvPr>
            <p:ph type="ftr" sz="quarter" idx="11"/>
          </p:nvPr>
        </p:nvSpPr>
        <p:spPr/>
        <p:txBody>
          <a:bodyPr/>
          <a:lstStyle>
            <a:lvl1pPr>
              <a:defRPr b="1"/>
            </a:lvl1pPr>
          </a:lstStyle>
          <a:p>
            <a:pPr>
              <a:defRPr/>
            </a:pPr>
            <a:endParaRPr lang="en-US"/>
          </a:p>
        </p:txBody>
      </p:sp>
      <p:sp>
        <p:nvSpPr>
          <p:cNvPr id="18" name="Rectangle 18"/>
          <p:cNvSpPr>
            <a:spLocks noGrp="1" noChangeArrowheads="1"/>
          </p:cNvSpPr>
          <p:nvPr>
            <p:ph type="sldNum" sz="quarter" idx="12"/>
          </p:nvPr>
        </p:nvSpPr>
        <p:spPr/>
        <p:txBody>
          <a:bodyPr/>
          <a:lstStyle>
            <a:lvl1pPr>
              <a:defRPr b="1"/>
            </a:lvl1pPr>
          </a:lstStyle>
          <a:p>
            <a:fld id="{4429F31F-6BA2-2B4D-9FEC-B072C7E14398}" type="slidenum">
              <a:rPr lang="en-US"/>
              <a:pPr/>
              <a:t>‹#›</a:t>
            </a:fld>
            <a:endParaRPr lang="en-US"/>
          </a:p>
        </p:txBody>
      </p:sp>
    </p:spTree>
    <p:extLst>
      <p:ext uri="{BB962C8B-B14F-4D97-AF65-F5344CB8AC3E}">
        <p14:creationId xmlns:p14="http://schemas.microsoft.com/office/powerpoint/2010/main" val="17676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9B21EA-DDA8-0149-BF5F-4E3EA2FD77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039452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1CF59F-0E2E-634A-8A1C-374F1A2D1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17463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A1B08A-C4CA-D147-AD9B-E8EB2D53A5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360834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67AD28-8259-A047-8769-84E36D6900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850667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0251ABA-5B28-C94C-9F0D-CCA0EB7A2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50237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9D3AF6-2DF8-944B-A772-07783263B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696459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5732FF-FEC1-4F47-BA58-F715FA878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93491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CACF8A-8445-4148-8301-DF54DA25C8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885753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CF8E2C-6894-5A44-881E-E4AD69AC6C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238758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64383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w="9525">
            <a:noFill/>
            <a:miter lim="800000"/>
            <a:headEnd/>
            <a:tailEnd/>
          </a:ln>
          <a:effectLst/>
        </p:spPr>
        <p:txBody>
          <a:bodyPr wrap="none" anchor="ctr"/>
          <a:lstStyle/>
          <a:p>
            <a:pPr algn="l">
              <a:defRPr/>
            </a:pPr>
            <a:endParaRPr kumimoji="1" lang="en-US" b="0">
              <a:solidFill>
                <a:srgbClr val="F8F8F8"/>
              </a:solidFill>
              <a:ea typeface="ＭＳ Ｐゴシック" charset="-128"/>
              <a:cs typeface="ＭＳ Ｐゴシック" charset="-128"/>
            </a:endParaRPr>
          </a:p>
        </p:txBody>
      </p:sp>
      <p:sp>
        <p:nvSpPr>
          <p:cNvPr id="2146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2146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lgn="ctr">
              <a:defRPr b="1"/>
            </a:lvl1pPr>
          </a:lstStyle>
          <a:p>
            <a:pPr>
              <a:defRPr/>
            </a:pPr>
            <a:endParaRPr lang="en-US"/>
          </a:p>
        </p:txBody>
      </p:sp>
      <p:sp>
        <p:nvSpPr>
          <p:cNvPr id="26" name="Rectangle 26"/>
          <p:cNvSpPr>
            <a:spLocks noGrp="1" noChangeArrowheads="1"/>
          </p:cNvSpPr>
          <p:nvPr>
            <p:ph type="ftr" sz="quarter" idx="11"/>
          </p:nvPr>
        </p:nvSpPr>
        <p:spPr/>
        <p:txBody>
          <a:bodyPr/>
          <a:lstStyle>
            <a:lvl1pPr algn="ctr">
              <a:defRPr b="1"/>
            </a:lvl1pPr>
          </a:lstStyle>
          <a:p>
            <a:pPr>
              <a:defRPr/>
            </a:pPr>
            <a:endParaRPr lang="en-US"/>
          </a:p>
        </p:txBody>
      </p:sp>
      <p:sp>
        <p:nvSpPr>
          <p:cNvPr id="27" name="Rectangle 27"/>
          <p:cNvSpPr>
            <a:spLocks noGrp="1" noChangeArrowheads="1"/>
          </p:cNvSpPr>
          <p:nvPr>
            <p:ph type="sldNum" sz="quarter" idx="12"/>
          </p:nvPr>
        </p:nvSpPr>
        <p:spPr/>
        <p:txBody>
          <a:bodyPr/>
          <a:lstStyle>
            <a:lvl1pPr>
              <a:defRPr b="1"/>
            </a:lvl1pPr>
          </a:lstStyle>
          <a:p>
            <a:fld id="{87B1EE05-DAF3-D14C-8A0B-B603B21F6ECA}" type="slidenum">
              <a:rPr lang="en-US"/>
              <a:pPr/>
              <a:t>‹#›</a:t>
            </a:fld>
            <a:endParaRPr lang="en-US"/>
          </a:p>
        </p:txBody>
      </p:sp>
    </p:spTree>
    <p:extLst>
      <p:ext uri="{BB962C8B-B14F-4D97-AF65-F5344CB8AC3E}">
        <p14:creationId xmlns:p14="http://schemas.microsoft.com/office/powerpoint/2010/main" val="2707597106"/>
      </p:ext>
    </p:extLst>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06598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47173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284609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820277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850027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85874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982333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316004"/>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15447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92242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ctr">
              <a:defRPr b="1"/>
            </a:lvl1pPr>
          </a:lstStyle>
          <a:p>
            <a:pPr>
              <a:defRPr/>
            </a:pPr>
            <a:endParaRPr lang="en-US"/>
          </a:p>
        </p:txBody>
      </p:sp>
      <p:sp>
        <p:nvSpPr>
          <p:cNvPr id="5" name="Slide Number Placeholder 4"/>
          <p:cNvSpPr>
            <a:spLocks noGrp="1"/>
          </p:cNvSpPr>
          <p:nvPr>
            <p:ph type="sldNum" sz="quarter" idx="11"/>
          </p:nvPr>
        </p:nvSpPr>
        <p:spPr/>
        <p:txBody>
          <a:bodyPr/>
          <a:lstStyle>
            <a:lvl1pPr>
              <a:defRPr b="1"/>
            </a:lvl1pPr>
          </a:lstStyle>
          <a:p>
            <a:fld id="{8BD0375E-DA66-E64A-BA9C-2F664E3E0E39}" type="slidenum">
              <a:rPr lang="en-US"/>
              <a:pPr/>
              <a:t>‹#›</a:t>
            </a:fld>
            <a:endParaRPr lang="en-US"/>
          </a:p>
        </p:txBody>
      </p:sp>
      <p:sp>
        <p:nvSpPr>
          <p:cNvPr id="6" name="Footer Placeholder 5"/>
          <p:cNvSpPr>
            <a:spLocks noGrp="1"/>
          </p:cNvSpPr>
          <p:nvPr>
            <p:ph type="ftr" sz="quarter" idx="12"/>
          </p:nvPr>
        </p:nvSpPr>
        <p:spPr/>
        <p:txBody>
          <a:bodyPr/>
          <a:lstStyle>
            <a:lvl1pPr>
              <a:defRPr b="1"/>
            </a:lvl1pPr>
          </a:lstStyle>
          <a:p>
            <a:pPr>
              <a:defRPr/>
            </a:pPr>
            <a:endParaRPr lang="en-US"/>
          </a:p>
        </p:txBody>
      </p:sp>
    </p:spTree>
    <p:extLst>
      <p:ext uri="{BB962C8B-B14F-4D97-AF65-F5344CB8AC3E}">
        <p14:creationId xmlns:p14="http://schemas.microsoft.com/office/powerpoint/2010/main" val="182601659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803923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228083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593549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682513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9158310"/>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002820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400241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08156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1961961"/>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007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874946"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874947"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lvl1pPr>
          </a:lstStyle>
          <a:p>
            <a:fld id="{DCCE7E7F-63D2-1B48-91AE-4C370D1BABF9}" type="slidenum">
              <a:rPr lang="en-US"/>
              <a:pPr/>
              <a:t>‹#›</a:t>
            </a:fld>
            <a:endParaRPr lang="en-US"/>
          </a:p>
        </p:txBody>
      </p:sp>
    </p:spTree>
    <p:extLst>
      <p:ext uri="{BB962C8B-B14F-4D97-AF65-F5344CB8AC3E}">
        <p14:creationId xmlns:p14="http://schemas.microsoft.com/office/powerpoint/2010/main" val="1379395703"/>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756772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6" name="Group 6"/>
          <p:cNvGrpSpPr>
            <a:grpSpLocks/>
          </p:cNvGrpSpPr>
          <p:nvPr/>
        </p:nvGrpSpPr>
        <p:grpSpPr bwMode="auto">
          <a:xfrm>
            <a:off x="533400"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0"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0"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DAE41DCF-5FC3-5346-B7A6-85800702493B}" type="slidenum">
              <a:rPr lang="en-US"/>
              <a:pPr/>
              <a:t>‹#›</a:t>
            </a:fld>
            <a:endParaRPr lang="en-US"/>
          </a:p>
        </p:txBody>
      </p:sp>
    </p:spTree>
    <p:extLst>
      <p:ext uri="{BB962C8B-B14F-4D97-AF65-F5344CB8AC3E}">
        <p14:creationId xmlns:p14="http://schemas.microsoft.com/office/powerpoint/2010/main" val="314623278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E07C724C-E3A9-C74A-B764-C83F4FC53D00}" type="slidenum">
              <a:rPr lang="en-US"/>
              <a:pPr/>
              <a:t>‹#›</a:t>
            </a:fld>
            <a:endParaRPr lang="en-US"/>
          </a:p>
        </p:txBody>
      </p:sp>
    </p:spTree>
    <p:extLst>
      <p:ext uri="{BB962C8B-B14F-4D97-AF65-F5344CB8AC3E}">
        <p14:creationId xmlns:p14="http://schemas.microsoft.com/office/powerpoint/2010/main" val="71573700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46278063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101156344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425104185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2170244043"/>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41811590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969321500"/>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2608562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60BC2ED7-A4E7-614E-A48F-1D7BB0443776}" type="slidenum">
              <a:rPr lang="en-US"/>
              <a:pPr/>
              <a:t>‹#›</a:t>
            </a:fld>
            <a:endParaRPr lang="en-US"/>
          </a:p>
        </p:txBody>
      </p:sp>
    </p:spTree>
    <p:extLst>
      <p:ext uri="{BB962C8B-B14F-4D97-AF65-F5344CB8AC3E}">
        <p14:creationId xmlns:p14="http://schemas.microsoft.com/office/powerpoint/2010/main" val="1998077383"/>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3960975843"/>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1581503908"/>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199685600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312968173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1"/>
            </a:lvl1pPr>
          </a:lstStyle>
          <a:p>
            <a:pPr>
              <a:defRPr/>
            </a:pPr>
            <a:endParaRPr lang="en-US"/>
          </a:p>
        </p:txBody>
      </p:sp>
      <p:sp>
        <p:nvSpPr>
          <p:cNvPr id="5" name="Rectangle 6"/>
          <p:cNvSpPr>
            <a:spLocks noGrp="1" noChangeArrowheads="1"/>
          </p:cNvSpPr>
          <p:nvPr>
            <p:ph type="ftr" sz="quarter" idx="11"/>
          </p:nvPr>
        </p:nvSpPr>
        <p:spPr/>
        <p:txBody>
          <a:bodyPr/>
          <a:lstStyle>
            <a:lvl1pPr>
              <a:defRPr b="1"/>
            </a:lvl1pPr>
          </a:lstStyle>
          <a:p>
            <a:pPr>
              <a:defRPr/>
            </a:pPr>
            <a:endParaRPr lang="en-US"/>
          </a:p>
        </p:txBody>
      </p:sp>
      <p:sp>
        <p:nvSpPr>
          <p:cNvPr id="6" name="Rectangle 7"/>
          <p:cNvSpPr>
            <a:spLocks noGrp="1" noChangeArrowheads="1"/>
          </p:cNvSpPr>
          <p:nvPr>
            <p:ph type="sldNum" sz="quarter" idx="12"/>
          </p:nvPr>
        </p:nvSpPr>
        <p:spPr/>
        <p:txBody>
          <a:bodyPr/>
          <a:lstStyle>
            <a:lvl1pPr>
              <a:defRPr b="1"/>
            </a:lvl1pPr>
          </a:lstStyle>
          <a:p>
            <a:fld id="{89CBEFE0-3D1F-4F43-9B50-5DA517CA7707}" type="slidenum">
              <a:rPr lang="en-US"/>
              <a:pPr/>
              <a:t>‹#›</a:t>
            </a:fld>
            <a:endParaRPr lang="en-US"/>
          </a:p>
        </p:txBody>
      </p:sp>
    </p:spTree>
    <p:extLst>
      <p:ext uri="{BB962C8B-B14F-4D97-AF65-F5344CB8AC3E}">
        <p14:creationId xmlns:p14="http://schemas.microsoft.com/office/powerpoint/2010/main" val="3283683747"/>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9865"/>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7671410"/>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9225331"/>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9512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76637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lvl1pPr>
          </a:lstStyle>
          <a:p>
            <a:fld id="{53521445-8506-174E-941C-E50FCDCED54D}" type="slidenum">
              <a:rPr lang="en-US"/>
              <a:pPr/>
              <a:t>‹#›</a:t>
            </a:fld>
            <a:endParaRPr lang="en-US"/>
          </a:p>
        </p:txBody>
      </p:sp>
    </p:spTree>
    <p:extLst>
      <p:ext uri="{BB962C8B-B14F-4D97-AF65-F5344CB8AC3E}">
        <p14:creationId xmlns:p14="http://schemas.microsoft.com/office/powerpoint/2010/main" val="1327915841"/>
      </p:ext>
    </p:extLst>
  </p:cSld>
  <p:clrMapOvr>
    <a:masterClrMapping/>
  </p:clrMapOvr>
  <p:transition advClick="0" advTm="5000"/>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361568"/>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4566918"/>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267574"/>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118349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347476"/>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38627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935876"/>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881832"/>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476127"/>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6130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vl1pPr>
          </a:lstStyle>
          <a:p>
            <a:pPr>
              <a:defRPr/>
            </a:pPr>
            <a:endParaRPr lang="en-US"/>
          </a:p>
        </p:txBody>
      </p:sp>
      <p:sp>
        <p:nvSpPr>
          <p:cNvPr id="5" name="Rectangle 45"/>
          <p:cNvSpPr>
            <a:spLocks noGrp="1" noChangeArrowheads="1"/>
          </p:cNvSpPr>
          <p:nvPr>
            <p:ph type="ftr" sz="quarter" idx="11"/>
          </p:nvPr>
        </p:nvSpPr>
        <p:spPr/>
        <p:txBody>
          <a:bodyPr/>
          <a:lstStyle>
            <a:lvl1pPr>
              <a:defRPr b="1"/>
            </a:lvl1pPr>
          </a:lstStyle>
          <a:p>
            <a:pPr>
              <a:defRPr/>
            </a:pPr>
            <a:endParaRPr lang="en-US"/>
          </a:p>
        </p:txBody>
      </p:sp>
      <p:sp>
        <p:nvSpPr>
          <p:cNvPr id="6" name="Rectangle 46"/>
          <p:cNvSpPr>
            <a:spLocks noGrp="1" noChangeArrowheads="1"/>
          </p:cNvSpPr>
          <p:nvPr>
            <p:ph type="sldNum" sz="quarter" idx="12"/>
          </p:nvPr>
        </p:nvSpPr>
        <p:spPr/>
        <p:txBody>
          <a:bodyPr/>
          <a:lstStyle>
            <a:lvl1pPr>
              <a:defRPr b="1"/>
            </a:lvl1pPr>
          </a:lstStyle>
          <a:p>
            <a:fld id="{28BB51BD-D21C-9344-9997-715C393C8876}" type="slidenum">
              <a:rPr lang="en-US"/>
              <a:pPr/>
              <a:t>‹#›</a:t>
            </a:fld>
            <a:endParaRPr lang="en-US"/>
          </a:p>
        </p:txBody>
      </p:sp>
    </p:spTree>
    <p:extLst>
      <p:ext uri="{BB962C8B-B14F-4D97-AF65-F5344CB8AC3E}">
        <p14:creationId xmlns:p14="http://schemas.microsoft.com/office/powerpoint/2010/main" val="82732783"/>
      </p:ext>
    </p:extLst>
  </p:cSld>
  <p:clrMapOvr>
    <a:masterClrMapping/>
  </p:clrMapOvr>
  <p:transition advClick="0" advTm="5000"/>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0417884"/>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720226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6921889"/>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050591"/>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65523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959687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70942"/>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A35CD2-258C-CF43-BE0A-F4E20AEE09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329879"/>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BC5367-13D4-D143-9839-5F0B8E05EE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8792656"/>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9FC90-94CA-174B-940E-1E981165B7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0688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C14D7B-7B34-1140-89D3-84A89DEE85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0408965"/>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8B7AFB-1F19-614F-B5BC-403A51374A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412566"/>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1FDCB8-89AD-0D42-8DCA-2CBD66F83F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050064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BA7075-E5C2-934D-B282-B38CDF3AAA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42272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6F6C82-2356-C040-A3F5-BC982AD169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85164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BDA14A-2762-FC45-9CAD-9A4B92D749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39401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EFE3-0427-3F4E-9B23-AB3BA39A8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841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D2FF2D-A972-EA49-872B-750BE05AA2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194318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latin typeface="Aria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3430967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636138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430715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5397830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889777555"/>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1121018333"/>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94175205"/>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412566904"/>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3590426493"/>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285266666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6D77D81-8AE1-4EFE-A1FA-5DB8AA5D2EEC}" type="datetimeFigureOut">
              <a:rPr lang="en-US" smtClean="0">
                <a:solidFill>
                  <a:srgbClr val="000000"/>
                </a:solidFill>
                <a:latin typeface="Arial"/>
                <a:ea typeface="Osaka"/>
                <a:cs typeface="Osaka"/>
              </a:rPr>
              <a:pPr/>
              <a:t>3/29/24</a:t>
            </a:fld>
            <a:endParaRPr lang="en-US">
              <a:solidFill>
                <a:srgbClr val="000000"/>
              </a:solidFill>
              <a:latin typeface="Aria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4981791-0A95-4238-8259-EE84C24EE427}" type="slidenum">
              <a:rPr lang="en-US" smtClean="0">
                <a:solidFill>
                  <a:srgbClr val="000000"/>
                </a:solidFill>
                <a:latin typeface="Arial"/>
                <a:ea typeface="Osaka"/>
                <a:cs typeface="Osaka"/>
              </a:rPr>
              <a:pPr/>
              <a:t>‹#›</a:t>
            </a:fld>
            <a:endParaRPr lang="en-US">
              <a:solidFill>
                <a:srgbClr val="000000"/>
              </a:solidFill>
              <a:latin typeface="Arial"/>
              <a:ea typeface="Osaka"/>
              <a:cs typeface="Osaka"/>
            </a:endParaRPr>
          </a:p>
        </p:txBody>
      </p:sp>
    </p:spTree>
    <p:extLst>
      <p:ext uri="{BB962C8B-B14F-4D97-AF65-F5344CB8AC3E}">
        <p14:creationId xmlns:p14="http://schemas.microsoft.com/office/powerpoint/2010/main" val="76249697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37979717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eaLnBrk="0" hangingPunc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lgn="l" eaLnBrk="0" hangingPunc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eaLnBrk="0" hangingPunct="0">
              <a:defRPr>
                <a:latin typeface="Tahoma" charset="0"/>
              </a:defRPr>
            </a:lvl1pPr>
          </a:lstStyle>
          <a:p>
            <a:pPr>
              <a:defRPr/>
            </a:pPr>
            <a:fld id="{8DBA7724-9452-D244-BDB4-3F0084FE8313}" type="slidenum">
              <a:rPr lang="en-US"/>
              <a:pPr>
                <a:defRPr/>
              </a:pPr>
              <a:t>‹#›</a:t>
            </a:fld>
            <a:endParaRPr lang="en-US"/>
          </a:p>
        </p:txBody>
      </p:sp>
    </p:spTree>
    <p:extLst>
      <p:ext uri="{BB962C8B-B14F-4D97-AF65-F5344CB8AC3E}">
        <p14:creationId xmlns:p14="http://schemas.microsoft.com/office/powerpoint/2010/main" val="227616204"/>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E882515B-E019-454B-B4D2-BAE3D7042480}" type="slidenum">
              <a:rPr lang="en-US"/>
              <a:pPr>
                <a:defRPr/>
              </a:pPr>
              <a:t>‹#›</a:t>
            </a:fld>
            <a:endParaRPr lang="en-US"/>
          </a:p>
        </p:txBody>
      </p:sp>
    </p:spTree>
    <p:extLst>
      <p:ext uri="{BB962C8B-B14F-4D97-AF65-F5344CB8AC3E}">
        <p14:creationId xmlns:p14="http://schemas.microsoft.com/office/powerpoint/2010/main" val="74885158"/>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798B2993-D017-C241-8E88-D4FC713F3DB1}" type="slidenum">
              <a:rPr lang="en-US"/>
              <a:pPr>
                <a:defRPr/>
              </a:pPr>
              <a:t>‹#›</a:t>
            </a:fld>
            <a:endParaRPr lang="en-US"/>
          </a:p>
        </p:txBody>
      </p:sp>
    </p:spTree>
    <p:extLst>
      <p:ext uri="{BB962C8B-B14F-4D97-AF65-F5344CB8AC3E}">
        <p14:creationId xmlns:p14="http://schemas.microsoft.com/office/powerpoint/2010/main" val="350533344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17B0B31A-A2C9-B448-8C2B-4F89D029270C}" type="slidenum">
              <a:rPr lang="en-US"/>
              <a:pPr>
                <a:defRPr/>
              </a:pPr>
              <a:t>‹#›</a:t>
            </a:fld>
            <a:endParaRPr lang="en-US"/>
          </a:p>
        </p:txBody>
      </p:sp>
    </p:spTree>
    <p:extLst>
      <p:ext uri="{BB962C8B-B14F-4D97-AF65-F5344CB8AC3E}">
        <p14:creationId xmlns:p14="http://schemas.microsoft.com/office/powerpoint/2010/main" val="521331513"/>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D314C8B-D09A-9844-A611-B0229AD8B918}" type="slidenum">
              <a:rPr lang="en-US"/>
              <a:pPr>
                <a:defRPr/>
              </a:pPr>
              <a:t>‹#›</a:t>
            </a:fld>
            <a:endParaRPr lang="en-US"/>
          </a:p>
        </p:txBody>
      </p:sp>
    </p:spTree>
    <p:extLst>
      <p:ext uri="{BB962C8B-B14F-4D97-AF65-F5344CB8AC3E}">
        <p14:creationId xmlns:p14="http://schemas.microsoft.com/office/powerpoint/2010/main" val="114782986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E840BAA-D4AF-0546-91A0-FAA297475472}" type="slidenum">
              <a:rPr lang="en-US"/>
              <a:pPr>
                <a:defRPr/>
              </a:pPr>
              <a:t>‹#›</a:t>
            </a:fld>
            <a:endParaRPr lang="en-US"/>
          </a:p>
        </p:txBody>
      </p:sp>
    </p:spTree>
    <p:extLst>
      <p:ext uri="{BB962C8B-B14F-4D97-AF65-F5344CB8AC3E}">
        <p14:creationId xmlns:p14="http://schemas.microsoft.com/office/powerpoint/2010/main" val="130803466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DBFC980E-A752-2942-A54D-8513BB75D762}" type="slidenum">
              <a:rPr lang="en-US"/>
              <a:pPr>
                <a:defRPr/>
              </a:pPr>
              <a:t>‹#›</a:t>
            </a:fld>
            <a:endParaRPr lang="en-US"/>
          </a:p>
        </p:txBody>
      </p:sp>
    </p:spTree>
    <p:extLst>
      <p:ext uri="{BB962C8B-B14F-4D97-AF65-F5344CB8AC3E}">
        <p14:creationId xmlns:p14="http://schemas.microsoft.com/office/powerpoint/2010/main" val="414417872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94E19D5-27B8-2647-9808-3001A2758994}" type="slidenum">
              <a:rPr lang="en-US"/>
              <a:pPr>
                <a:defRPr/>
              </a:pPr>
              <a:t>‹#›</a:t>
            </a:fld>
            <a:endParaRPr lang="en-US"/>
          </a:p>
        </p:txBody>
      </p:sp>
    </p:spTree>
    <p:extLst>
      <p:ext uri="{BB962C8B-B14F-4D97-AF65-F5344CB8AC3E}">
        <p14:creationId xmlns:p14="http://schemas.microsoft.com/office/powerpoint/2010/main" val="1807294360"/>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92CFEA89-2B8B-744A-BD55-A0A6F1BD98AE}" type="slidenum">
              <a:rPr lang="en-US"/>
              <a:pPr>
                <a:defRPr/>
              </a:pPr>
              <a:t>‹#›</a:t>
            </a:fld>
            <a:endParaRPr lang="en-US"/>
          </a:p>
        </p:txBody>
      </p:sp>
    </p:spTree>
    <p:extLst>
      <p:ext uri="{BB962C8B-B14F-4D97-AF65-F5344CB8AC3E}">
        <p14:creationId xmlns:p14="http://schemas.microsoft.com/office/powerpoint/2010/main" val="31248987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CB2E31F0-E716-164A-9497-5E7CEDBE2010}" type="slidenum">
              <a:rPr lang="en-US"/>
              <a:pPr>
                <a:defRPr/>
              </a:pPr>
              <a:t>‹#›</a:t>
            </a:fld>
            <a:endParaRPr lang="en-US"/>
          </a:p>
        </p:txBody>
      </p:sp>
    </p:spTree>
    <p:extLst>
      <p:ext uri="{BB962C8B-B14F-4D97-AF65-F5344CB8AC3E}">
        <p14:creationId xmlns:p14="http://schemas.microsoft.com/office/powerpoint/2010/main" val="101187636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ahoma" charset="0"/>
              </a:defRPr>
            </a:lvl1pPr>
          </a:lstStyle>
          <a:p>
            <a:pPr>
              <a:defRPr/>
            </a:pPr>
            <a:fld id="{00FC168D-58B1-C14F-9D46-D6B7FC1CFEE4}" type="slidenum">
              <a:rPr lang="en-US"/>
              <a:pPr>
                <a:defRPr/>
              </a:pPr>
              <a:t>‹#›</a:t>
            </a:fld>
            <a:endParaRPr lang="en-US"/>
          </a:p>
        </p:txBody>
      </p:sp>
    </p:spTree>
    <p:extLst>
      <p:ext uri="{BB962C8B-B14F-4D97-AF65-F5344CB8AC3E}">
        <p14:creationId xmlns:p14="http://schemas.microsoft.com/office/powerpoint/2010/main" val="139412823"/>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811604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9225527"/>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7193724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3/29/24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85600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3/29/24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4540365"/>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3/29/24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2280737"/>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3/29/24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1593599"/>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3/29/24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00546035"/>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3/29/24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1864320"/>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95808605"/>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3/29/24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62437"/>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8353BC11-2A14-4D4E-B4B2-5AA779C19857}" type="datetime1">
              <a:rPr lang="en-US">
                <a:latin typeface="Times New Roman"/>
              </a:rPr>
              <a:pPr/>
              <a:t>3/29/24</a:t>
            </a:fld>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06CBD8C-04C2-D64D-9895-34EDFDF69F89}" type="slidenum">
              <a:rPr lang="en-US">
                <a:latin typeface="Times New Roman"/>
              </a:rPr>
              <a:pPr/>
              <a:t>‹#›</a:t>
            </a:fld>
            <a:endParaRPr lang="en-US">
              <a:latin typeface="Times New Roman"/>
            </a:endParaRPr>
          </a:p>
        </p:txBody>
      </p:sp>
    </p:spTree>
    <p:extLst>
      <p:ext uri="{BB962C8B-B14F-4D97-AF65-F5344CB8AC3E}">
        <p14:creationId xmlns:p14="http://schemas.microsoft.com/office/powerpoint/2010/main" val="843535299"/>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1506" name="Rectangle 2"/>
          <p:cNvSpPr>
            <a:spLocks noGrp="1" noChangeArrowheads="1"/>
          </p:cNvSpPr>
          <p:nvPr>
            <p:ph type="ctrTitle" sz="quarter"/>
          </p:nvPr>
        </p:nvSpPr>
        <p:spPr>
          <a:xfrm>
            <a:off x="3581404"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21507" name="Rectangle 3"/>
          <p:cNvSpPr>
            <a:spLocks noGrp="1" noChangeArrowheads="1"/>
          </p:cNvSpPr>
          <p:nvPr>
            <p:ph type="subTitle" sz="quarter" idx="1"/>
          </p:nvPr>
        </p:nvSpPr>
        <p:spPr>
          <a:xfrm>
            <a:off x="5181604" y="4038600"/>
            <a:ext cx="3960813" cy="1752600"/>
          </a:xfrm>
          <a:ln w="9525">
            <a:headEnd/>
            <a:tailEnd/>
          </a:ln>
        </p:spPr>
        <p:txBody>
          <a:bodyPr lIns="92020" tIns="46011" rIns="92020" bIns="46011" anchor="ctr"/>
          <a:lstStyle>
            <a:lvl1pPr marL="0" indent="0" algn="ctr">
              <a:buFont typeface="Wingdings" pitchFamily="-110"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D313A67C-DAC8-AC4D-A21E-525E8E705C3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19913809"/>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211AFF9-30F3-1640-A91F-12D62F0AAB0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807976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33" indent="0">
              <a:buNone/>
              <a:defRPr sz="1800"/>
            </a:lvl2pPr>
            <a:lvl3pPr marL="913865" indent="0">
              <a:buNone/>
              <a:defRPr sz="1600"/>
            </a:lvl3pPr>
            <a:lvl4pPr marL="1370799" indent="0">
              <a:buNone/>
              <a:defRPr sz="1400"/>
            </a:lvl4pPr>
            <a:lvl5pPr marL="1827731" indent="0">
              <a:buNone/>
              <a:defRPr sz="1400"/>
            </a:lvl5pPr>
            <a:lvl6pPr marL="2284665" indent="0">
              <a:buNone/>
              <a:defRPr sz="1400"/>
            </a:lvl6pPr>
            <a:lvl7pPr marL="2741596" indent="0">
              <a:buNone/>
              <a:defRPr sz="1400"/>
            </a:lvl7pPr>
            <a:lvl8pPr marL="3198530" indent="0">
              <a:buNone/>
              <a:defRPr sz="1400"/>
            </a:lvl8pPr>
            <a:lvl9pPr marL="365546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19DAB6E-0746-2D41-B6F6-BBDFA5BAF65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98568778"/>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E5EFD22-46D6-E94D-AD43-ACC86741E80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32124574"/>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933" indent="0">
              <a:buNone/>
              <a:defRPr sz="2000" b="1"/>
            </a:lvl2pPr>
            <a:lvl3pPr marL="913865" indent="0">
              <a:buNone/>
              <a:defRPr sz="1800" b="1"/>
            </a:lvl3pPr>
            <a:lvl4pPr marL="1370799" indent="0">
              <a:buNone/>
              <a:defRPr sz="1600" b="1"/>
            </a:lvl4pPr>
            <a:lvl5pPr marL="1827731" indent="0">
              <a:buNone/>
              <a:defRPr sz="1600" b="1"/>
            </a:lvl5pPr>
            <a:lvl6pPr marL="2284665" indent="0">
              <a:buNone/>
              <a:defRPr sz="1600" b="1"/>
            </a:lvl6pPr>
            <a:lvl7pPr marL="2741596" indent="0">
              <a:buNone/>
              <a:defRPr sz="1600" b="1"/>
            </a:lvl7pPr>
            <a:lvl8pPr marL="3198530" indent="0">
              <a:buNone/>
              <a:defRPr sz="1600" b="1"/>
            </a:lvl8pPr>
            <a:lvl9pPr marL="365546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BADC882C-0CE8-A94C-9FA8-5B0D59ED452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59669192"/>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623AFB7A-F072-1C4B-9874-FDA644B8E6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98621872"/>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CD45910B-636C-5344-BED5-0CA47D68AD3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42174172"/>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3BD1A499-6EFD-F94F-8D98-FD994B1B8EE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93022539"/>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33" indent="0">
              <a:buNone/>
              <a:defRPr sz="2800"/>
            </a:lvl2pPr>
            <a:lvl3pPr marL="913865" indent="0">
              <a:buNone/>
              <a:defRPr sz="2400"/>
            </a:lvl3pPr>
            <a:lvl4pPr marL="1370799" indent="0">
              <a:buNone/>
              <a:defRPr sz="2000"/>
            </a:lvl4pPr>
            <a:lvl5pPr marL="1827731" indent="0">
              <a:buNone/>
              <a:defRPr sz="2000"/>
            </a:lvl5pPr>
            <a:lvl6pPr marL="2284665" indent="0">
              <a:buNone/>
              <a:defRPr sz="2000"/>
            </a:lvl6pPr>
            <a:lvl7pPr marL="2741596" indent="0">
              <a:buNone/>
              <a:defRPr sz="2000"/>
            </a:lvl7pPr>
            <a:lvl8pPr marL="3198530" indent="0">
              <a:buNone/>
              <a:defRPr sz="2000"/>
            </a:lvl8pPr>
            <a:lvl9pPr marL="36554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33" indent="0">
              <a:buNone/>
              <a:defRPr sz="1200"/>
            </a:lvl2pPr>
            <a:lvl3pPr marL="913865" indent="0">
              <a:buNone/>
              <a:defRPr sz="1000"/>
            </a:lvl3pPr>
            <a:lvl4pPr marL="1370799" indent="0">
              <a:buNone/>
              <a:defRPr sz="900"/>
            </a:lvl4pPr>
            <a:lvl5pPr marL="1827731" indent="0">
              <a:buNone/>
              <a:defRPr sz="900"/>
            </a:lvl5pPr>
            <a:lvl6pPr marL="2284665" indent="0">
              <a:buNone/>
              <a:defRPr sz="900"/>
            </a:lvl6pPr>
            <a:lvl7pPr marL="2741596" indent="0">
              <a:buNone/>
              <a:defRPr sz="900"/>
            </a:lvl7pPr>
            <a:lvl8pPr marL="3198530" indent="0">
              <a:buNone/>
              <a:defRPr sz="900"/>
            </a:lvl8pPr>
            <a:lvl9pPr marL="365546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27E05573-470B-BD4E-9C66-6261B5E1B0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43357906"/>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8D5554B-0BD2-7846-8332-8CAC344705C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7869482"/>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52005F6-FF7C-EA4D-AA87-2A457AC3D9B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11821407"/>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56173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9799755"/>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05380566"/>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62971395"/>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11588960"/>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76381309"/>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940172"/>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7902579"/>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1621790"/>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379996"/>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2952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84710014"/>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49813865"/>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70D1A5-A694-0848-B472-136A20CAF103}" type="slidenum">
              <a:rPr lang="zh-CN" altLang="en-US"/>
              <a:pPr>
                <a:defRPr/>
              </a:pPr>
              <a:t>‹#›</a:t>
            </a:fld>
            <a:endParaRPr lang="en-US" altLang="zh-CN"/>
          </a:p>
        </p:txBody>
      </p:sp>
    </p:spTree>
    <p:extLst>
      <p:ext uri="{BB962C8B-B14F-4D97-AF65-F5344CB8AC3E}">
        <p14:creationId xmlns:p14="http://schemas.microsoft.com/office/powerpoint/2010/main" val="1574184854"/>
      </p:ext>
    </p:extLst>
  </p:cSld>
  <p:clrMapOvr>
    <a:masterClrMapping/>
  </p:clrMapOvr>
  <p:transition spd="med">
    <p:randomBar dir="vert"/>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44E9EB-8090-6046-9D78-70EDC036E1A9}" type="slidenum">
              <a:rPr lang="zh-CN" altLang="en-US"/>
              <a:pPr>
                <a:defRPr/>
              </a:pPr>
              <a:t>‹#›</a:t>
            </a:fld>
            <a:endParaRPr lang="en-US" altLang="zh-CN"/>
          </a:p>
        </p:txBody>
      </p:sp>
    </p:spTree>
    <p:extLst>
      <p:ext uri="{BB962C8B-B14F-4D97-AF65-F5344CB8AC3E}">
        <p14:creationId xmlns:p14="http://schemas.microsoft.com/office/powerpoint/2010/main" val="3320266237"/>
      </p:ext>
    </p:extLst>
  </p:cSld>
  <p:clrMapOvr>
    <a:masterClrMapping/>
  </p:clrMapOvr>
  <p:transition spd="med">
    <p:randomBar dir="vert"/>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347F96-61D0-7C42-8FE6-68B8BE90B530}" type="slidenum">
              <a:rPr lang="zh-CN" altLang="en-US"/>
              <a:pPr>
                <a:defRPr/>
              </a:pPr>
              <a:t>‹#›</a:t>
            </a:fld>
            <a:endParaRPr lang="en-US" altLang="zh-CN"/>
          </a:p>
        </p:txBody>
      </p:sp>
    </p:spTree>
    <p:extLst>
      <p:ext uri="{BB962C8B-B14F-4D97-AF65-F5344CB8AC3E}">
        <p14:creationId xmlns:p14="http://schemas.microsoft.com/office/powerpoint/2010/main" val="2619062409"/>
      </p:ext>
    </p:extLst>
  </p:cSld>
  <p:clrMapOvr>
    <a:masterClrMapping/>
  </p:clrMapOvr>
  <p:transition spd="med">
    <p:randomBar dir="vert"/>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788520-7042-2546-BEA1-51830431FC1E}" type="slidenum">
              <a:rPr lang="zh-CN" altLang="en-US"/>
              <a:pPr>
                <a:defRPr/>
              </a:pPr>
              <a:t>‹#›</a:t>
            </a:fld>
            <a:endParaRPr lang="en-US" altLang="zh-CN"/>
          </a:p>
        </p:txBody>
      </p:sp>
    </p:spTree>
    <p:extLst>
      <p:ext uri="{BB962C8B-B14F-4D97-AF65-F5344CB8AC3E}">
        <p14:creationId xmlns:p14="http://schemas.microsoft.com/office/powerpoint/2010/main" val="2626581020"/>
      </p:ext>
    </p:extLst>
  </p:cSld>
  <p:clrMapOvr>
    <a:masterClrMapping/>
  </p:clrMapOvr>
  <p:transition spd="med">
    <p:randomBar dir="vert"/>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69E8D01-FF9E-244B-ACA5-EEFF2ECAAAA1}" type="slidenum">
              <a:rPr lang="zh-CN" altLang="en-US"/>
              <a:pPr>
                <a:defRPr/>
              </a:pPr>
              <a:t>‹#›</a:t>
            </a:fld>
            <a:endParaRPr lang="en-US" altLang="zh-CN"/>
          </a:p>
        </p:txBody>
      </p:sp>
    </p:spTree>
    <p:extLst>
      <p:ext uri="{BB962C8B-B14F-4D97-AF65-F5344CB8AC3E}">
        <p14:creationId xmlns:p14="http://schemas.microsoft.com/office/powerpoint/2010/main" val="1003724991"/>
      </p:ext>
    </p:extLst>
  </p:cSld>
  <p:clrMapOvr>
    <a:masterClrMapping/>
  </p:clrMapOvr>
  <p:transition spd="med">
    <p:randomBar dir="vert"/>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B6FF8A-A34E-EC43-B1AC-6113CE506A98}" type="slidenum">
              <a:rPr lang="zh-CN" altLang="en-US"/>
              <a:pPr>
                <a:defRPr/>
              </a:pPr>
              <a:t>‹#›</a:t>
            </a:fld>
            <a:endParaRPr lang="en-US" altLang="zh-CN"/>
          </a:p>
        </p:txBody>
      </p:sp>
    </p:spTree>
    <p:extLst>
      <p:ext uri="{BB962C8B-B14F-4D97-AF65-F5344CB8AC3E}">
        <p14:creationId xmlns:p14="http://schemas.microsoft.com/office/powerpoint/2010/main" val="2867926281"/>
      </p:ext>
    </p:extLst>
  </p:cSld>
  <p:clrMapOvr>
    <a:masterClrMapping/>
  </p:clrMapOvr>
  <p:transition spd="med">
    <p:randomBar dir="vert"/>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A2B6E3-1D54-2E4B-A5FE-9D32304992D3}" type="slidenum">
              <a:rPr lang="zh-CN" altLang="en-US"/>
              <a:pPr>
                <a:defRPr/>
              </a:pPr>
              <a:t>‹#›</a:t>
            </a:fld>
            <a:endParaRPr lang="en-US" altLang="zh-CN"/>
          </a:p>
        </p:txBody>
      </p:sp>
    </p:spTree>
    <p:extLst>
      <p:ext uri="{BB962C8B-B14F-4D97-AF65-F5344CB8AC3E}">
        <p14:creationId xmlns:p14="http://schemas.microsoft.com/office/powerpoint/2010/main" val="2860505695"/>
      </p:ext>
    </p:extLst>
  </p:cSld>
  <p:clrMapOvr>
    <a:masterClrMapping/>
  </p:clrMapOvr>
  <p:transition spd="med">
    <p:randomBar dir="vert"/>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CA5BA2-1802-F247-9B15-C0B05F10E777}" type="slidenum">
              <a:rPr lang="zh-CN" altLang="en-US"/>
              <a:pPr>
                <a:defRPr/>
              </a:pPr>
              <a:t>‹#›</a:t>
            </a:fld>
            <a:endParaRPr lang="en-US" altLang="zh-CN"/>
          </a:p>
        </p:txBody>
      </p:sp>
    </p:spTree>
    <p:extLst>
      <p:ext uri="{BB962C8B-B14F-4D97-AF65-F5344CB8AC3E}">
        <p14:creationId xmlns:p14="http://schemas.microsoft.com/office/powerpoint/2010/main" val="25694258"/>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8000"/>
            <a:chOff x="0" y="0"/>
            <a:chExt cx="5760" cy="4320"/>
          </a:xfrm>
        </p:grpSpPr>
        <p:grpSp>
          <p:nvGrpSpPr>
            <p:cNvPr id="171011" name="Group 3"/>
            <p:cNvGrpSpPr>
              <a:grpSpLocks/>
            </p:cNvGrpSpPr>
            <p:nvPr userDrawn="1"/>
          </p:nvGrpSpPr>
          <p:grpSpPr bwMode="auto">
            <a:xfrm>
              <a:off x="0" y="0"/>
              <a:ext cx="5568" cy="4320"/>
              <a:chOff x="0" y="0"/>
              <a:chExt cx="5568" cy="4320"/>
            </a:xfrm>
          </p:grpSpPr>
          <p:grpSp>
            <p:nvGrpSpPr>
              <p:cNvPr id="171012" name="Group 4"/>
              <p:cNvGrpSpPr>
                <a:grpSpLocks/>
              </p:cNvGrpSpPr>
              <p:nvPr userDrawn="1"/>
            </p:nvGrpSpPr>
            <p:grpSpPr bwMode="auto">
              <a:xfrm>
                <a:off x="0" y="0"/>
                <a:ext cx="3216" cy="3072"/>
                <a:chOff x="0" y="0"/>
                <a:chExt cx="2928" cy="2784"/>
              </a:xfrm>
            </p:grpSpPr>
            <p:sp>
              <p:nvSpPr>
                <p:cNvPr id="171013"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4" name="Oval 6"/>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5" name="Oval 7"/>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6" name="Oval 8"/>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17" name="Oval 9"/>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18" name="Group 10"/>
              <p:cNvGrpSpPr>
                <a:grpSpLocks/>
              </p:cNvGrpSpPr>
              <p:nvPr userDrawn="1"/>
            </p:nvGrpSpPr>
            <p:grpSpPr bwMode="auto">
              <a:xfrm>
                <a:off x="2016" y="2016"/>
                <a:ext cx="2448" cy="2304"/>
                <a:chOff x="0" y="0"/>
                <a:chExt cx="2928" cy="2784"/>
              </a:xfrm>
            </p:grpSpPr>
            <p:sp>
              <p:nvSpPr>
                <p:cNvPr id="171019"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0" name="Oval 12"/>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1" name="Oval 13"/>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2"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3" name="Oval 15"/>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71024" name="Group 16"/>
              <p:cNvGrpSpPr>
                <a:grpSpLocks/>
              </p:cNvGrpSpPr>
              <p:nvPr userDrawn="1"/>
            </p:nvGrpSpPr>
            <p:grpSpPr bwMode="auto">
              <a:xfrm>
                <a:off x="2832" y="96"/>
                <a:ext cx="2736" cy="2592"/>
                <a:chOff x="0" y="0"/>
                <a:chExt cx="2928" cy="2784"/>
              </a:xfrm>
            </p:grpSpPr>
            <p:sp>
              <p:nvSpPr>
                <p:cNvPr id="171025"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6" name="Oval 18"/>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7" name="Oval 19"/>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8" name="Oval 20"/>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29"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1030"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1"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1032"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sp>
        <p:nvSpPr>
          <p:cNvPr id="171033"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17103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71035" name="Rectangle 27"/>
          <p:cNvSpPr>
            <a:spLocks noGrp="1" noChangeArrowheads="1"/>
          </p:cNvSpPr>
          <p:nvPr>
            <p:ph type="dt" sz="half" idx="2"/>
          </p:nvPr>
        </p:nvSpPr>
        <p:spPr/>
        <p:txBody>
          <a:bodyPr/>
          <a:lstStyle>
            <a:lvl1pPr>
              <a:defRPr b="0"/>
            </a:lvl1pPr>
          </a:lstStyle>
          <a:p>
            <a:endParaRPr lang="en-US">
              <a:solidFill>
                <a:srgbClr val="EAEAEA"/>
              </a:solidFill>
              <a:latin typeface="Times New Roman"/>
            </a:endParaRPr>
          </a:p>
        </p:txBody>
      </p:sp>
      <p:sp>
        <p:nvSpPr>
          <p:cNvPr id="171036" name="Rectangle 28"/>
          <p:cNvSpPr>
            <a:spLocks noGrp="1" noChangeArrowheads="1"/>
          </p:cNvSpPr>
          <p:nvPr>
            <p:ph type="ftr" sz="quarter" idx="3"/>
          </p:nvPr>
        </p:nvSpPr>
        <p:spPr/>
        <p:txBody>
          <a:bodyPr/>
          <a:lstStyle>
            <a:lvl1pPr>
              <a:defRPr b="0"/>
            </a:lvl1pPr>
          </a:lstStyle>
          <a:p>
            <a:endParaRPr lang="en-US">
              <a:solidFill>
                <a:srgbClr val="EAEAEA"/>
              </a:solidFill>
              <a:latin typeface="Times New Roman"/>
            </a:endParaRPr>
          </a:p>
        </p:txBody>
      </p:sp>
      <p:sp>
        <p:nvSpPr>
          <p:cNvPr id="171037" name="Rectangle 29"/>
          <p:cNvSpPr>
            <a:spLocks noGrp="1" noChangeArrowheads="1"/>
          </p:cNvSpPr>
          <p:nvPr>
            <p:ph type="sldNum" sz="quarter" idx="4"/>
          </p:nvPr>
        </p:nvSpPr>
        <p:spPr/>
        <p:txBody>
          <a:bodyPr/>
          <a:lstStyle>
            <a:lvl1pPr>
              <a:defRPr b="0"/>
            </a:lvl1pPr>
          </a:lstStyle>
          <a:p>
            <a:fld id="{571ABE07-C6A7-D346-B11C-DEAEC4BF84F6}"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102665516"/>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7ED457-3880-7A4C-9B8C-3B487F6702CD}" type="slidenum">
              <a:rPr lang="zh-CN" altLang="en-US"/>
              <a:pPr>
                <a:defRPr/>
              </a:pPr>
              <a:t>‹#›</a:t>
            </a:fld>
            <a:endParaRPr lang="en-US" altLang="zh-CN"/>
          </a:p>
        </p:txBody>
      </p:sp>
    </p:spTree>
    <p:extLst>
      <p:ext uri="{BB962C8B-B14F-4D97-AF65-F5344CB8AC3E}">
        <p14:creationId xmlns:p14="http://schemas.microsoft.com/office/powerpoint/2010/main" val="1864125649"/>
      </p:ext>
    </p:extLst>
  </p:cSld>
  <p:clrMapOvr>
    <a:masterClrMapping/>
  </p:clrMapOvr>
  <p:transition spd="med">
    <p:randomBar dir="vert"/>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F38F47-7D39-004D-9D09-88EE96C2D894}" type="slidenum">
              <a:rPr lang="zh-CN" altLang="en-US"/>
              <a:pPr>
                <a:defRPr/>
              </a:pPr>
              <a:t>‹#›</a:t>
            </a:fld>
            <a:endParaRPr lang="en-US" altLang="zh-CN"/>
          </a:p>
        </p:txBody>
      </p:sp>
    </p:spTree>
    <p:extLst>
      <p:ext uri="{BB962C8B-B14F-4D97-AF65-F5344CB8AC3E}">
        <p14:creationId xmlns:p14="http://schemas.microsoft.com/office/powerpoint/2010/main" val="61603810"/>
      </p:ext>
    </p:extLst>
  </p:cSld>
  <p:clrMapOvr>
    <a:masterClrMapping/>
  </p:clrMapOvr>
  <p:transition spd="med">
    <p:randomBar dir="vert"/>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D3E8C2-6BF1-3341-B921-DF008000ACA8}" type="slidenum">
              <a:rPr lang="zh-CN" altLang="en-US"/>
              <a:pPr>
                <a:defRPr/>
              </a:pPr>
              <a:t>‹#›</a:t>
            </a:fld>
            <a:endParaRPr lang="en-US" altLang="zh-CN"/>
          </a:p>
        </p:txBody>
      </p:sp>
    </p:spTree>
    <p:extLst>
      <p:ext uri="{BB962C8B-B14F-4D97-AF65-F5344CB8AC3E}">
        <p14:creationId xmlns:p14="http://schemas.microsoft.com/office/powerpoint/2010/main" val="1261278635"/>
      </p:ext>
    </p:extLst>
  </p:cSld>
  <p:clrMapOvr>
    <a:masterClrMapping/>
  </p:clrMapOvr>
  <p:transition spd="med">
    <p:randomBar dir="vert"/>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2555E0-348E-FD40-9607-96A2DA9F3D49}" type="slidenum">
              <a:rPr lang="zh-CN" altLang="en-US"/>
              <a:pPr>
                <a:defRPr/>
              </a:pPr>
              <a:t>‹#›</a:t>
            </a:fld>
            <a:endParaRPr lang="en-US" altLang="zh-CN"/>
          </a:p>
        </p:txBody>
      </p:sp>
    </p:spTree>
    <p:extLst>
      <p:ext uri="{BB962C8B-B14F-4D97-AF65-F5344CB8AC3E}">
        <p14:creationId xmlns:p14="http://schemas.microsoft.com/office/powerpoint/2010/main" val="2768900619"/>
      </p:ext>
    </p:extLst>
  </p:cSld>
  <p:clrMapOvr>
    <a:masterClrMapping/>
  </p:clrMapOvr>
  <p:transition spd="med">
    <p:randomBar dir="vert"/>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37385310"/>
      </p:ext>
    </p:extLst>
  </p:cSld>
  <p:clrMapOvr>
    <a:masterClrMapping/>
  </p:clrMapOvr>
  <p:transition spd="med">
    <p:fade/>
  </p:transition>
</p:sldLayout>
</file>

<file path=ppt/slideLayouts/slideLayout8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527461"/>
      </p:ext>
    </p:extLst>
  </p:cSld>
  <p:clrMapOvr>
    <a:masterClrMapping/>
  </p:clrMapOvr>
  <p:transition spd="med">
    <p:fade/>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21759724"/>
      </p:ext>
    </p:extLst>
  </p:cSld>
  <p:clrMapOvr>
    <a:masterClrMapping/>
  </p:clrMapOvr>
  <p:transition spd="med">
    <p:fade/>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3519364"/>
      </p:ext>
    </p:extLst>
  </p:cSld>
  <p:clrMapOvr>
    <a:masterClrMapping/>
  </p:clrMapOvr>
  <p:transition spd="med">
    <p:fade/>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05605"/>
      </p:ext>
    </p:extLst>
  </p:cSld>
  <p:clrMapOvr>
    <a:masterClrMapping/>
  </p:clrMapOvr>
  <p:transition spd="med">
    <p:fade/>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3400624"/>
      </p:ext>
    </p:extLst>
  </p:cSld>
  <p:clrMapOvr>
    <a:masterClrMapping/>
  </p:clrMapOvr>
  <p:transition spd="med">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13665391-3348-6D4C-884B-FE5944C44934}"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531803322"/>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148881"/>
      </p:ext>
    </p:extLst>
  </p:cSld>
  <p:clrMapOvr>
    <a:masterClrMapping/>
  </p:clrMapOvr>
  <p:transition spd="med">
    <p:fade/>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9117662"/>
      </p:ext>
    </p:extLst>
  </p:cSld>
  <p:clrMapOvr>
    <a:masterClrMapping/>
  </p:clrMapOvr>
  <p:transition spd="med">
    <p:fade/>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28969886"/>
      </p:ext>
    </p:extLst>
  </p:cSld>
  <p:clrMapOvr>
    <a:masterClrMapping/>
  </p:clrMapOvr>
  <p:transition spd="med">
    <p:fade/>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4925"/>
      </p:ext>
    </p:extLst>
  </p:cSld>
  <p:clrMapOvr>
    <a:masterClrMapping/>
  </p:clrMapOvr>
  <p:transition spd="med">
    <p:fade/>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455492"/>
      </p:ext>
    </p:extLst>
  </p:cSld>
  <p:clrMapOvr>
    <a:masterClrMapping/>
  </p:clrMapOvr>
  <p:transition spd="med">
    <p:fade/>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ffectLst/>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effectLst/>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THE                                    </a:t>
            </a:r>
          </a:p>
          <a:p>
            <a:pPr>
              <a:defRPr/>
            </a:pPr>
            <a:r>
              <a:rPr lang="en-US" sz="2000" b="1">
                <a:solidFill>
                  <a:srgbClr val="FFD34A"/>
                </a:solidFill>
                <a:effectLst/>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24331909"/>
      </p:ext>
    </p:extLst>
  </p:cSld>
  <p:clrMapOvr>
    <a:masterClrMapping/>
  </p:clrMapOvr>
  <p:transition spd="med">
    <p:cut/>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7280669"/>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408730"/>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884568"/>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3769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FCC1230-055D-304D-A8A5-B8BF64B02340}"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594601785"/>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386078"/>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062050"/>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012611"/>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4841572"/>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1335382"/>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1907098"/>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322980"/>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14987FC-EFBD-BB78-A80B-605104FD495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390E2ECB-2CA5-3619-0191-BB3E6061108A}"/>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1673507779"/>
      </p:ext>
    </p:extLst>
  </p:cSld>
  <p:clrMapOvr>
    <a:masterClrMapping/>
  </p:clrMapOvr>
  <p:transition spd="med">
    <p:fade/>
  </p:transition>
</p:sldLayout>
</file>

<file path=ppt/slideLayouts/slideLayout8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07FBC12-F760-E404-FCF5-7144D6BB80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16CDE8-789D-EECC-0A35-27361DFC9A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A8A6CA-9908-4051-E130-E3B3FAB63AC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4C3B54-5D4D-044A-8C02-361D781B24D7}" type="slidenum">
              <a:rPr lang="en-US" altLang="en-US"/>
              <a:pPr/>
              <a:t>‹#›</a:t>
            </a:fld>
            <a:endParaRPr lang="en-US" altLang="en-US"/>
          </a:p>
        </p:txBody>
      </p:sp>
    </p:spTree>
    <p:extLst>
      <p:ext uri="{BB962C8B-B14F-4D97-AF65-F5344CB8AC3E}">
        <p14:creationId xmlns:p14="http://schemas.microsoft.com/office/powerpoint/2010/main" val="3635481030"/>
      </p:ext>
    </p:extLst>
  </p:cSld>
  <p:clrMapOvr>
    <a:masterClrMapping/>
  </p:clrMapOvr>
  <p:transition spd="med">
    <p:fade/>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6D46FA-EE1A-9A3A-3BD4-7027D08EA71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FC7235-32E2-4DE8-849B-5484283E4E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A86122-A348-56D8-0021-89225259C94B}"/>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BCB3888-D4B1-1646-9CAE-135907EFCE17}" type="slidenum">
              <a:rPr lang="en-US" altLang="en-US"/>
              <a:pPr/>
              <a:t>‹#›</a:t>
            </a:fld>
            <a:endParaRPr lang="en-US" altLang="en-US"/>
          </a:p>
        </p:txBody>
      </p:sp>
    </p:spTree>
    <p:extLst>
      <p:ext uri="{BB962C8B-B14F-4D97-AF65-F5344CB8AC3E}">
        <p14:creationId xmlns:p14="http://schemas.microsoft.com/office/powerpoint/2010/main" val="2705518741"/>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A55568F7-E557-9A4B-874C-86A12BE5EF8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616344441"/>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8C82CB-440B-B0D8-7A6E-95C79640CE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EB84E2-B180-ED33-741D-4CA0582D13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2AB64E2-B84C-01A7-CAD4-108509AE3EB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BE7BD691-6686-6141-8D65-8668498068A1}" type="slidenum">
              <a:rPr lang="en-US" altLang="en-US"/>
              <a:pPr/>
              <a:t>‹#›</a:t>
            </a:fld>
            <a:endParaRPr lang="en-US" altLang="en-US"/>
          </a:p>
        </p:txBody>
      </p:sp>
    </p:spTree>
    <p:extLst>
      <p:ext uri="{BB962C8B-B14F-4D97-AF65-F5344CB8AC3E}">
        <p14:creationId xmlns:p14="http://schemas.microsoft.com/office/powerpoint/2010/main" val="1597607454"/>
      </p:ext>
    </p:extLst>
  </p:cSld>
  <p:clrMapOvr>
    <a:masterClrMapping/>
  </p:clrMapOvr>
  <p:transition spd="med">
    <p:fade/>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8C234B-9650-BAD0-765B-EC86F493B15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842BA1-BA76-621B-0C10-42046DA197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3335948-7208-6017-5255-11BF3D8A8D7D}"/>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A21DF0E-7236-8B4C-9A69-34656C2A5285}" type="slidenum">
              <a:rPr lang="en-US" altLang="en-US"/>
              <a:pPr/>
              <a:t>‹#›</a:t>
            </a:fld>
            <a:endParaRPr lang="en-US" altLang="en-US"/>
          </a:p>
        </p:txBody>
      </p:sp>
    </p:spTree>
    <p:extLst>
      <p:ext uri="{BB962C8B-B14F-4D97-AF65-F5344CB8AC3E}">
        <p14:creationId xmlns:p14="http://schemas.microsoft.com/office/powerpoint/2010/main" val="3004772913"/>
      </p:ext>
    </p:extLst>
  </p:cSld>
  <p:clrMapOvr>
    <a:masterClrMapping/>
  </p:clrMapOvr>
  <p:transition spd="med">
    <p:fade/>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F3F779D-C732-EC27-1B89-196AE66BC63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4416DDE-4814-F8BF-7CFE-634153E833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6CDF55B-DC81-F3FA-D969-5DB47641A3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1C7CF1A-4201-2C45-B989-21270399B85D}" type="slidenum">
              <a:rPr lang="en-US" altLang="en-US"/>
              <a:pPr/>
              <a:t>‹#›</a:t>
            </a:fld>
            <a:endParaRPr lang="en-US" altLang="en-US"/>
          </a:p>
        </p:txBody>
      </p:sp>
    </p:spTree>
    <p:extLst>
      <p:ext uri="{BB962C8B-B14F-4D97-AF65-F5344CB8AC3E}">
        <p14:creationId xmlns:p14="http://schemas.microsoft.com/office/powerpoint/2010/main" val="2779608123"/>
      </p:ext>
    </p:extLst>
  </p:cSld>
  <p:clrMapOvr>
    <a:masterClrMapping/>
  </p:clrMapOvr>
  <p:transition spd="med">
    <p:fade/>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2F09AB8-A89D-1500-77A1-2A599B457F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71F79E-F407-FB1A-477E-40431D3D9AC1}"/>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797124838"/>
      </p:ext>
    </p:extLst>
  </p:cSld>
  <p:clrMapOvr>
    <a:masterClrMapping/>
  </p:clrMapOvr>
  <p:transition spd="med">
    <p:fade/>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55CC90B-BD4E-4EDA-AFA1-F707F61317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992CF6-8B79-C25F-7FA7-D0B919831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495E79FA-8EB4-F130-825A-C650813337A0}"/>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11F00416-DCB2-904E-A264-66F86D755D67}" type="slidenum">
              <a:rPr lang="en-US" altLang="en-US"/>
              <a:pPr/>
              <a:t>‹#›</a:t>
            </a:fld>
            <a:endParaRPr lang="en-US" altLang="en-US"/>
          </a:p>
        </p:txBody>
      </p:sp>
    </p:spTree>
    <p:extLst>
      <p:ext uri="{BB962C8B-B14F-4D97-AF65-F5344CB8AC3E}">
        <p14:creationId xmlns:p14="http://schemas.microsoft.com/office/powerpoint/2010/main" val="1222953900"/>
      </p:ext>
    </p:extLst>
  </p:cSld>
  <p:clrMapOvr>
    <a:masterClrMapping/>
  </p:clrMapOvr>
  <p:transition spd="med">
    <p:fade/>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A8FE88F-1F9F-8658-F4ED-369960E62F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C3D740F-DB53-0445-E81B-DFAD805DBC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7E3A84B-83B6-D46B-9748-295C37F6F559}"/>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967EC80-9D87-2D48-874A-565F8297FBCB}" type="slidenum">
              <a:rPr lang="en-US" altLang="en-US"/>
              <a:pPr/>
              <a:t>‹#›</a:t>
            </a:fld>
            <a:endParaRPr lang="en-US" altLang="en-US"/>
          </a:p>
        </p:txBody>
      </p:sp>
    </p:spTree>
    <p:extLst>
      <p:ext uri="{BB962C8B-B14F-4D97-AF65-F5344CB8AC3E}">
        <p14:creationId xmlns:p14="http://schemas.microsoft.com/office/powerpoint/2010/main" val="775820167"/>
      </p:ext>
    </p:extLst>
  </p:cSld>
  <p:clrMapOvr>
    <a:masterClrMapping/>
  </p:clrMapOvr>
  <p:transition spd="med">
    <p:fade/>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D200E6-45E0-6E00-AA3E-521475E065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A97A80-867B-1E4A-191F-6D59C35942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86AA1F-9F06-25D6-4202-9FD096FDCF4E}"/>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55BDD733-5789-8E4B-B445-2224F4D717B4}" type="slidenum">
              <a:rPr lang="en-US" altLang="en-US"/>
              <a:pPr/>
              <a:t>‹#›</a:t>
            </a:fld>
            <a:endParaRPr lang="en-US" altLang="en-US"/>
          </a:p>
        </p:txBody>
      </p:sp>
    </p:spTree>
    <p:extLst>
      <p:ext uri="{BB962C8B-B14F-4D97-AF65-F5344CB8AC3E}">
        <p14:creationId xmlns:p14="http://schemas.microsoft.com/office/powerpoint/2010/main" val="2158670622"/>
      </p:ext>
    </p:extLst>
  </p:cSld>
  <p:clrMapOvr>
    <a:masterClrMapping/>
  </p:clrMapOvr>
  <p:transition spd="med">
    <p:fade/>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250A413-40CB-F62C-CFF7-1F9F495564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671894F-403F-4517-FA8D-2DDC873E91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485EFC-9C71-C2D7-50BE-E9CF9C9B069A}"/>
              </a:ext>
            </a:extLst>
          </p:cNvPr>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F10C94F8-1C7E-AF46-AB83-C432B262948D}" type="slidenum">
              <a:rPr lang="en-US" altLang="en-US"/>
              <a:pPr/>
              <a:t>‹#›</a:t>
            </a:fld>
            <a:endParaRPr lang="en-US" altLang="en-US"/>
          </a:p>
        </p:txBody>
      </p:sp>
    </p:spTree>
    <p:extLst>
      <p:ext uri="{BB962C8B-B14F-4D97-AF65-F5344CB8AC3E}">
        <p14:creationId xmlns:p14="http://schemas.microsoft.com/office/powerpoint/2010/main" val="942481515"/>
      </p:ext>
    </p:extLst>
  </p:cSld>
  <p:clrMapOvr>
    <a:masterClrMapping/>
  </p:clrMapOvr>
  <p:transition spd="med">
    <p:fade/>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2789445868"/>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3624976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998A59BA-F281-C546-80B3-9A5B689086EF}"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130523796"/>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2372712631"/>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4239302433"/>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2866910695"/>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3516133262"/>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675527972"/>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3039101464"/>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2795046487"/>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2769321498"/>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3804381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D2873610-36C2-1446-80F9-76E0C789ED7A}"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6605681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1D58B3-B1E5-034A-95C5-AAD610E5F21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0652468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3B634B02-4B74-8941-B986-B2F24F4BCFFB}"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960352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E2F75305-5395-1243-94F2-6F92DC1A44D3}"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2012476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2237B1-E6CA-3148-A609-C75FDF524291}"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12090359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C5F0291B-D2E5-C644-8768-C37F81E77D27}"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9484759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6610" name="Group 2"/>
          <p:cNvGrpSpPr>
            <a:grpSpLocks/>
          </p:cNvGrpSpPr>
          <p:nvPr/>
        </p:nvGrpSpPr>
        <p:grpSpPr bwMode="auto">
          <a:xfrm>
            <a:off x="0" y="0"/>
            <a:ext cx="8458200" cy="5943600"/>
            <a:chOff x="0" y="0"/>
            <a:chExt cx="5328" cy="3744"/>
          </a:xfrm>
        </p:grpSpPr>
        <p:sp>
          <p:nvSpPr>
            <p:cNvPr id="196611"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196612"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eaLnBrk="0" hangingPunct="0"/>
              <a:endParaRPr lang="en-US" b="0">
                <a:solidFill>
                  <a:srgbClr val="FFFFFF"/>
                </a:solidFill>
              </a:endParaRPr>
            </a:p>
          </p:txBody>
        </p:sp>
      </p:grpSp>
      <p:sp>
        <p:nvSpPr>
          <p:cNvPr id="196613"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96614" name="Rectangle 6"/>
          <p:cNvSpPr>
            <a:spLocks noGrp="1" noChangeArrowheads="1"/>
          </p:cNvSpPr>
          <p:nvPr>
            <p:ph type="dt" sz="quarter" idx="2"/>
          </p:nvPr>
        </p:nvSpPr>
        <p:spPr/>
        <p:txBody>
          <a:bodyPr/>
          <a:lstStyle>
            <a:lvl1pPr>
              <a:defRPr/>
            </a:lvl1pPr>
          </a:lstStyle>
          <a:p>
            <a:endParaRPr lang="en-US">
              <a:solidFill>
                <a:srgbClr val="FFFFFF"/>
              </a:solidFill>
              <a:latin typeface="Tahoma"/>
            </a:endParaRPr>
          </a:p>
        </p:txBody>
      </p:sp>
      <p:sp>
        <p:nvSpPr>
          <p:cNvPr id="196615" name="Rectangle 7"/>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196616" name="Rectangle 8"/>
          <p:cNvSpPr>
            <a:spLocks noGrp="1" noChangeArrowheads="1"/>
          </p:cNvSpPr>
          <p:nvPr>
            <p:ph type="sldNum" sz="quarter" idx="4"/>
          </p:nvPr>
        </p:nvSpPr>
        <p:spPr/>
        <p:txBody>
          <a:bodyPr/>
          <a:lstStyle>
            <a:lvl1pPr>
              <a:defRPr/>
            </a:lvl1pPr>
          </a:lstStyle>
          <a:p>
            <a:fld id="{DD9A8EA7-3E96-7546-9CA8-1131ABE3F660}" type="slidenum">
              <a:rPr lang="en-US">
                <a:solidFill>
                  <a:srgbClr val="FFFFFF"/>
                </a:solidFill>
                <a:latin typeface="Tahoma"/>
              </a:rPr>
              <a:pPr/>
              <a:t>‹#›</a:t>
            </a:fld>
            <a:endParaRPr lang="en-US">
              <a:solidFill>
                <a:srgbClr val="FFFFFF"/>
              </a:solidFill>
              <a:latin typeface="Tahoma"/>
            </a:endParaRPr>
          </a:p>
        </p:txBody>
      </p:sp>
      <p:sp>
        <p:nvSpPr>
          <p:cNvPr id="19661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Tree>
    <p:extLst>
      <p:ext uri="{BB962C8B-B14F-4D97-AF65-F5344CB8AC3E}">
        <p14:creationId xmlns:p14="http://schemas.microsoft.com/office/powerpoint/2010/main" val="27374581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7511E72F-402C-824E-91E3-863369DF5209}"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2613593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143850D5-C445-F442-8BCF-574705A2C7E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92546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6C3FD29E-4582-9543-B264-19A99B698F4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342549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104BAAE5-5DDF-7948-B0A0-EC12A3A9956D}"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9599372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A83F189A-DB9F-464D-BF1B-04AB93E6E7D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139803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6146BBDA-54FC-7243-8611-CE460CD2F96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6853675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33A03325-48D5-8F45-A711-488766AAF7E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738350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0.xml"/><Relationship Id="rId1" Type="http://schemas.openxmlformats.org/officeDocument/2006/relationships/slideLayout" Target="../slideLayouts/slideLayout50.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100.xml.rels><?xml version="1.0" encoding="UTF-8" standalone="yes"?>
<Relationships xmlns="http://schemas.openxmlformats.org/package/2006/relationships"><Relationship Id="rId8" Type="http://schemas.openxmlformats.org/officeDocument/2006/relationships/slideLayout" Target="../slideLayouts/slideLayout855.xml"/><Relationship Id="rId13" Type="http://schemas.openxmlformats.org/officeDocument/2006/relationships/image" Target="../media/image28.png"/><Relationship Id="rId3" Type="http://schemas.openxmlformats.org/officeDocument/2006/relationships/slideLayout" Target="../slideLayouts/slideLayout850.xml"/><Relationship Id="rId7" Type="http://schemas.openxmlformats.org/officeDocument/2006/relationships/slideLayout" Target="../slideLayouts/slideLayout854.xml"/><Relationship Id="rId12" Type="http://schemas.openxmlformats.org/officeDocument/2006/relationships/theme" Target="../theme/theme100.xml"/><Relationship Id="rId2" Type="http://schemas.openxmlformats.org/officeDocument/2006/relationships/slideLayout" Target="../slideLayouts/slideLayout849.xml"/><Relationship Id="rId1" Type="http://schemas.openxmlformats.org/officeDocument/2006/relationships/slideLayout" Target="../slideLayouts/slideLayout848.xml"/><Relationship Id="rId6" Type="http://schemas.openxmlformats.org/officeDocument/2006/relationships/slideLayout" Target="../slideLayouts/slideLayout853.xml"/><Relationship Id="rId11" Type="http://schemas.openxmlformats.org/officeDocument/2006/relationships/slideLayout" Target="../slideLayouts/slideLayout858.xml"/><Relationship Id="rId5" Type="http://schemas.openxmlformats.org/officeDocument/2006/relationships/slideLayout" Target="../slideLayouts/slideLayout852.xml"/><Relationship Id="rId10" Type="http://schemas.openxmlformats.org/officeDocument/2006/relationships/slideLayout" Target="../slideLayouts/slideLayout857.xml"/><Relationship Id="rId4" Type="http://schemas.openxmlformats.org/officeDocument/2006/relationships/slideLayout" Target="../slideLayouts/slideLayout851.xml"/><Relationship Id="rId9" Type="http://schemas.openxmlformats.org/officeDocument/2006/relationships/slideLayout" Target="../slideLayouts/slideLayout856.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5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5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5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5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5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5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6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61.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62.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2.xml"/><Relationship Id="rId1" Type="http://schemas.openxmlformats.org/officeDocument/2006/relationships/slideLayout" Target="../slideLayouts/slideLayout6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64.xml"/></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25.xml"/><Relationship Id="rId1" Type="http://schemas.openxmlformats.org/officeDocument/2006/relationships/slideLayout" Target="../slideLayouts/slideLayout67.xml"/><Relationship Id="rId5" Type="http://schemas.openxmlformats.org/officeDocument/2006/relationships/image" Target="../media/image12.jpeg"/><Relationship Id="rId4" Type="http://schemas.openxmlformats.org/officeDocument/2006/relationships/image" Target="../media/image11.jpeg"/></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6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27.xml"/><Relationship Id="rId1" Type="http://schemas.openxmlformats.org/officeDocument/2006/relationships/slideLayout" Target="../slideLayouts/slideLayout69.xml"/><Relationship Id="rId5" Type="http://schemas.openxmlformats.org/officeDocument/2006/relationships/image" Target="../media/image15.png"/><Relationship Id="rId4" Type="http://schemas.openxmlformats.org/officeDocument/2006/relationships/image" Target="../media/image14.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2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2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3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3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3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6.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3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3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3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7.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3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37.xml"/><Relationship Id="rId17" Type="http://schemas.openxmlformats.org/officeDocument/2006/relationships/image" Target="../media/image5.png"/><Relationship Id="rId2" Type="http://schemas.openxmlformats.org/officeDocument/2006/relationships/slideLayout" Target="../slideLayouts/slideLayout170.xml"/><Relationship Id="rId16" Type="http://schemas.openxmlformats.org/officeDocument/2006/relationships/image" Target="../media/image4.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image" Target="../media/image3.png"/><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9.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3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3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image" Target="../media/image7.emf"/><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4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20.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4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4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1.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43.xml"/><Relationship Id="rId17" Type="http://schemas.openxmlformats.org/officeDocument/2006/relationships/image" Target="../media/image5.png"/><Relationship Id="rId2" Type="http://schemas.openxmlformats.org/officeDocument/2006/relationships/slideLayout" Target="../slideLayouts/slideLayout236.xml"/><Relationship Id="rId16" Type="http://schemas.openxmlformats.org/officeDocument/2006/relationships/image" Target="../media/image4.png"/><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5" Type="http://schemas.openxmlformats.org/officeDocument/2006/relationships/image" Target="../media/image3.png"/><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image" Target="../media/image2.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44.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45.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46.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47.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48.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49.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image" Target="../media/image21.jpeg"/><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50.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5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22.jpe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5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theme" Target="../theme/theme53.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9.jpe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5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5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5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1.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57.xml"/><Relationship Id="rId17" Type="http://schemas.openxmlformats.org/officeDocument/2006/relationships/image" Target="../media/image5.png"/><Relationship Id="rId2" Type="http://schemas.openxmlformats.org/officeDocument/2006/relationships/slideLayout" Target="../slideLayouts/slideLayout389.xml"/><Relationship Id="rId16" Type="http://schemas.openxmlformats.org/officeDocument/2006/relationships/image" Target="../media/image4.png"/><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5" Type="http://schemas.openxmlformats.org/officeDocument/2006/relationships/image" Target="../media/image3.png"/><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image" Target="../media/image2.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58.xml"/><Relationship Id="rId17" Type="http://schemas.openxmlformats.org/officeDocument/2006/relationships/image" Target="../media/image5.png"/><Relationship Id="rId2" Type="http://schemas.openxmlformats.org/officeDocument/2006/relationships/slideLayout" Target="../slideLayouts/slideLayout400.xml"/><Relationship Id="rId16" Type="http://schemas.openxmlformats.org/officeDocument/2006/relationships/image" Target="../media/image4.png"/><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image" Target="../media/image3.png"/><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2.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5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6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25.jpe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6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6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theme" Target="../theme/theme63.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473.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6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484.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theme" Target="../theme/theme65.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495.xml"/><Relationship Id="rId3" Type="http://schemas.openxmlformats.org/officeDocument/2006/relationships/slideLayout" Target="../slideLayouts/slideLayout490.xml"/><Relationship Id="rId7" Type="http://schemas.openxmlformats.org/officeDocument/2006/relationships/slideLayout" Target="../slideLayouts/slideLayout494.xml"/><Relationship Id="rId12" Type="http://schemas.openxmlformats.org/officeDocument/2006/relationships/theme" Target="../theme/theme66.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6" Type="http://schemas.openxmlformats.org/officeDocument/2006/relationships/slideLayout" Target="../slideLayouts/slideLayout493.xml"/><Relationship Id="rId11" Type="http://schemas.openxmlformats.org/officeDocument/2006/relationships/slideLayout" Target="../slideLayouts/slideLayout498.xml"/><Relationship Id="rId5" Type="http://schemas.openxmlformats.org/officeDocument/2006/relationships/slideLayout" Target="../slideLayouts/slideLayout492.xml"/><Relationship Id="rId10" Type="http://schemas.openxmlformats.org/officeDocument/2006/relationships/slideLayout" Target="../slideLayouts/slideLayout497.xml"/><Relationship Id="rId4" Type="http://schemas.openxmlformats.org/officeDocument/2006/relationships/slideLayout" Target="../slideLayouts/slideLayout491.xml"/><Relationship Id="rId9" Type="http://schemas.openxmlformats.org/officeDocument/2006/relationships/slideLayout" Target="../slideLayouts/slideLayout49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506.xml"/><Relationship Id="rId3" Type="http://schemas.openxmlformats.org/officeDocument/2006/relationships/slideLayout" Target="../slideLayouts/slideLayout501.xml"/><Relationship Id="rId7" Type="http://schemas.openxmlformats.org/officeDocument/2006/relationships/slideLayout" Target="../slideLayouts/slideLayout505.xml"/><Relationship Id="rId12" Type="http://schemas.openxmlformats.org/officeDocument/2006/relationships/theme" Target="../theme/theme67.xml"/><Relationship Id="rId2" Type="http://schemas.openxmlformats.org/officeDocument/2006/relationships/slideLayout" Target="../slideLayouts/slideLayout500.xml"/><Relationship Id="rId1" Type="http://schemas.openxmlformats.org/officeDocument/2006/relationships/slideLayout" Target="../slideLayouts/slideLayout499.xml"/><Relationship Id="rId6" Type="http://schemas.openxmlformats.org/officeDocument/2006/relationships/slideLayout" Target="../slideLayouts/slideLayout504.xml"/><Relationship Id="rId11" Type="http://schemas.openxmlformats.org/officeDocument/2006/relationships/slideLayout" Target="../slideLayouts/slideLayout509.xml"/><Relationship Id="rId5" Type="http://schemas.openxmlformats.org/officeDocument/2006/relationships/slideLayout" Target="../slideLayouts/slideLayout503.xml"/><Relationship Id="rId10" Type="http://schemas.openxmlformats.org/officeDocument/2006/relationships/slideLayout" Target="../slideLayouts/slideLayout508.xml"/><Relationship Id="rId4" Type="http://schemas.openxmlformats.org/officeDocument/2006/relationships/slideLayout" Target="../slideLayouts/slideLayout502.xml"/><Relationship Id="rId9" Type="http://schemas.openxmlformats.org/officeDocument/2006/relationships/slideLayout" Target="../slideLayouts/slideLayout50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517.xml"/><Relationship Id="rId3" Type="http://schemas.openxmlformats.org/officeDocument/2006/relationships/slideLayout" Target="../slideLayouts/slideLayout512.xml"/><Relationship Id="rId7" Type="http://schemas.openxmlformats.org/officeDocument/2006/relationships/slideLayout" Target="../slideLayouts/slideLayout516.xml"/><Relationship Id="rId12" Type="http://schemas.openxmlformats.org/officeDocument/2006/relationships/theme" Target="../theme/theme68.xml"/><Relationship Id="rId2" Type="http://schemas.openxmlformats.org/officeDocument/2006/relationships/slideLayout" Target="../slideLayouts/slideLayout511.xml"/><Relationship Id="rId1" Type="http://schemas.openxmlformats.org/officeDocument/2006/relationships/slideLayout" Target="../slideLayouts/slideLayout510.xml"/><Relationship Id="rId6" Type="http://schemas.openxmlformats.org/officeDocument/2006/relationships/slideLayout" Target="../slideLayouts/slideLayout515.xml"/><Relationship Id="rId11" Type="http://schemas.openxmlformats.org/officeDocument/2006/relationships/slideLayout" Target="../slideLayouts/slideLayout520.xml"/><Relationship Id="rId5" Type="http://schemas.openxmlformats.org/officeDocument/2006/relationships/slideLayout" Target="../slideLayouts/slideLayout514.xml"/><Relationship Id="rId10" Type="http://schemas.openxmlformats.org/officeDocument/2006/relationships/slideLayout" Target="../slideLayouts/slideLayout519.xml"/><Relationship Id="rId4" Type="http://schemas.openxmlformats.org/officeDocument/2006/relationships/slideLayout" Target="../slideLayouts/slideLayout513.xml"/><Relationship Id="rId9" Type="http://schemas.openxmlformats.org/officeDocument/2006/relationships/slideLayout" Target="../slideLayouts/slideLayout51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528.xml"/><Relationship Id="rId13" Type="http://schemas.openxmlformats.org/officeDocument/2006/relationships/image" Target="../media/image21.jpeg"/><Relationship Id="rId3" Type="http://schemas.openxmlformats.org/officeDocument/2006/relationships/slideLayout" Target="../slideLayouts/slideLayout523.xml"/><Relationship Id="rId7" Type="http://schemas.openxmlformats.org/officeDocument/2006/relationships/slideLayout" Target="../slideLayouts/slideLayout527.xml"/><Relationship Id="rId12" Type="http://schemas.openxmlformats.org/officeDocument/2006/relationships/theme" Target="../theme/theme69.xml"/><Relationship Id="rId2" Type="http://schemas.openxmlformats.org/officeDocument/2006/relationships/slideLayout" Target="../slideLayouts/slideLayout522.xml"/><Relationship Id="rId1" Type="http://schemas.openxmlformats.org/officeDocument/2006/relationships/slideLayout" Target="../slideLayouts/slideLayout521.xml"/><Relationship Id="rId6" Type="http://schemas.openxmlformats.org/officeDocument/2006/relationships/slideLayout" Target="../slideLayouts/slideLayout526.xml"/><Relationship Id="rId11" Type="http://schemas.openxmlformats.org/officeDocument/2006/relationships/slideLayout" Target="../slideLayouts/slideLayout531.xml"/><Relationship Id="rId5" Type="http://schemas.openxmlformats.org/officeDocument/2006/relationships/slideLayout" Target="../slideLayouts/slideLayout525.xml"/><Relationship Id="rId10" Type="http://schemas.openxmlformats.org/officeDocument/2006/relationships/slideLayout" Target="../slideLayouts/slideLayout530.xml"/><Relationship Id="rId4" Type="http://schemas.openxmlformats.org/officeDocument/2006/relationships/slideLayout" Target="../slideLayouts/slideLayout524.xml"/><Relationship Id="rId9" Type="http://schemas.openxmlformats.org/officeDocument/2006/relationships/slideLayout" Target="../slideLayouts/slideLayout529.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7.xml"/><Relationship Id="rId7" Type="http://schemas.openxmlformats.org/officeDocument/2006/relationships/image" Target="../media/image4.png"/><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image" Target="../media/image16.png"/><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70.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71.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72.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572.xml"/><Relationship Id="rId13" Type="http://schemas.openxmlformats.org/officeDocument/2006/relationships/image" Target="../media/image16.png"/><Relationship Id="rId3" Type="http://schemas.openxmlformats.org/officeDocument/2006/relationships/slideLayout" Target="../slideLayouts/slideLayout567.xml"/><Relationship Id="rId7" Type="http://schemas.openxmlformats.org/officeDocument/2006/relationships/slideLayout" Target="../slideLayouts/slideLayout571.xml"/><Relationship Id="rId12" Type="http://schemas.openxmlformats.org/officeDocument/2006/relationships/theme" Target="../theme/theme73.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6" Type="http://schemas.openxmlformats.org/officeDocument/2006/relationships/slideLayout" Target="../slideLayouts/slideLayout570.xml"/><Relationship Id="rId11" Type="http://schemas.openxmlformats.org/officeDocument/2006/relationships/slideLayout" Target="../slideLayouts/slideLayout575.xml"/><Relationship Id="rId5" Type="http://schemas.openxmlformats.org/officeDocument/2006/relationships/slideLayout" Target="../slideLayouts/slideLayout569.xml"/><Relationship Id="rId10" Type="http://schemas.openxmlformats.org/officeDocument/2006/relationships/slideLayout" Target="../slideLayouts/slideLayout574.xml"/><Relationship Id="rId4" Type="http://schemas.openxmlformats.org/officeDocument/2006/relationships/slideLayout" Target="../slideLayouts/slideLayout568.xml"/><Relationship Id="rId9" Type="http://schemas.openxmlformats.org/officeDocument/2006/relationships/slideLayout" Target="../slideLayouts/slideLayout573.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583.xml"/><Relationship Id="rId3" Type="http://schemas.openxmlformats.org/officeDocument/2006/relationships/slideLayout" Target="../slideLayouts/slideLayout578.xml"/><Relationship Id="rId7" Type="http://schemas.openxmlformats.org/officeDocument/2006/relationships/slideLayout" Target="../slideLayouts/slideLayout582.xml"/><Relationship Id="rId12" Type="http://schemas.openxmlformats.org/officeDocument/2006/relationships/theme" Target="../theme/theme74.xml"/><Relationship Id="rId2" Type="http://schemas.openxmlformats.org/officeDocument/2006/relationships/slideLayout" Target="../slideLayouts/slideLayout577.xml"/><Relationship Id="rId1" Type="http://schemas.openxmlformats.org/officeDocument/2006/relationships/slideLayout" Target="../slideLayouts/slideLayout576.xml"/><Relationship Id="rId6" Type="http://schemas.openxmlformats.org/officeDocument/2006/relationships/slideLayout" Target="../slideLayouts/slideLayout581.xml"/><Relationship Id="rId11" Type="http://schemas.openxmlformats.org/officeDocument/2006/relationships/slideLayout" Target="../slideLayouts/slideLayout586.xml"/><Relationship Id="rId5" Type="http://schemas.openxmlformats.org/officeDocument/2006/relationships/slideLayout" Target="../slideLayouts/slideLayout580.xml"/><Relationship Id="rId10" Type="http://schemas.openxmlformats.org/officeDocument/2006/relationships/slideLayout" Target="../slideLayouts/slideLayout585.xml"/><Relationship Id="rId4" Type="http://schemas.openxmlformats.org/officeDocument/2006/relationships/slideLayout" Target="../slideLayouts/slideLayout579.xml"/><Relationship Id="rId9" Type="http://schemas.openxmlformats.org/officeDocument/2006/relationships/slideLayout" Target="../slideLayouts/slideLayout584.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594.xml"/><Relationship Id="rId13" Type="http://schemas.openxmlformats.org/officeDocument/2006/relationships/image" Target="../media/image1.jpeg"/><Relationship Id="rId3" Type="http://schemas.openxmlformats.org/officeDocument/2006/relationships/slideLayout" Target="../slideLayouts/slideLayout589.xml"/><Relationship Id="rId7" Type="http://schemas.openxmlformats.org/officeDocument/2006/relationships/slideLayout" Target="../slideLayouts/slideLayout593.xml"/><Relationship Id="rId12" Type="http://schemas.openxmlformats.org/officeDocument/2006/relationships/theme" Target="../theme/theme75.xml"/><Relationship Id="rId17" Type="http://schemas.openxmlformats.org/officeDocument/2006/relationships/image" Target="../media/image5.png"/><Relationship Id="rId2" Type="http://schemas.openxmlformats.org/officeDocument/2006/relationships/slideLayout" Target="../slideLayouts/slideLayout588.xml"/><Relationship Id="rId16" Type="http://schemas.openxmlformats.org/officeDocument/2006/relationships/image" Target="../media/image4.png"/><Relationship Id="rId1" Type="http://schemas.openxmlformats.org/officeDocument/2006/relationships/slideLayout" Target="../slideLayouts/slideLayout587.xml"/><Relationship Id="rId6" Type="http://schemas.openxmlformats.org/officeDocument/2006/relationships/slideLayout" Target="../slideLayouts/slideLayout592.xml"/><Relationship Id="rId11" Type="http://schemas.openxmlformats.org/officeDocument/2006/relationships/slideLayout" Target="../slideLayouts/slideLayout597.xml"/><Relationship Id="rId5" Type="http://schemas.openxmlformats.org/officeDocument/2006/relationships/slideLayout" Target="../slideLayouts/slideLayout591.xml"/><Relationship Id="rId15" Type="http://schemas.openxmlformats.org/officeDocument/2006/relationships/image" Target="../media/image3.png"/><Relationship Id="rId10" Type="http://schemas.openxmlformats.org/officeDocument/2006/relationships/slideLayout" Target="../slideLayouts/slideLayout596.xml"/><Relationship Id="rId4" Type="http://schemas.openxmlformats.org/officeDocument/2006/relationships/slideLayout" Target="../slideLayouts/slideLayout590.xml"/><Relationship Id="rId9" Type="http://schemas.openxmlformats.org/officeDocument/2006/relationships/slideLayout" Target="../slideLayouts/slideLayout595.xml"/><Relationship Id="rId14" Type="http://schemas.openxmlformats.org/officeDocument/2006/relationships/image" Target="../media/image2.png"/></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605.xml"/><Relationship Id="rId3" Type="http://schemas.openxmlformats.org/officeDocument/2006/relationships/slideLayout" Target="../slideLayouts/slideLayout600.xml"/><Relationship Id="rId7" Type="http://schemas.openxmlformats.org/officeDocument/2006/relationships/slideLayout" Target="../slideLayouts/slideLayout604.xml"/><Relationship Id="rId12" Type="http://schemas.openxmlformats.org/officeDocument/2006/relationships/theme" Target="../theme/theme76.xml"/><Relationship Id="rId2" Type="http://schemas.openxmlformats.org/officeDocument/2006/relationships/slideLayout" Target="../slideLayouts/slideLayout599.xml"/><Relationship Id="rId1" Type="http://schemas.openxmlformats.org/officeDocument/2006/relationships/slideLayout" Target="../slideLayouts/slideLayout598.xml"/><Relationship Id="rId6" Type="http://schemas.openxmlformats.org/officeDocument/2006/relationships/slideLayout" Target="../slideLayouts/slideLayout603.xml"/><Relationship Id="rId11" Type="http://schemas.openxmlformats.org/officeDocument/2006/relationships/slideLayout" Target="../slideLayouts/slideLayout608.xml"/><Relationship Id="rId5" Type="http://schemas.openxmlformats.org/officeDocument/2006/relationships/slideLayout" Target="../slideLayouts/slideLayout602.xml"/><Relationship Id="rId10" Type="http://schemas.openxmlformats.org/officeDocument/2006/relationships/slideLayout" Target="../slideLayouts/slideLayout607.xml"/><Relationship Id="rId4" Type="http://schemas.openxmlformats.org/officeDocument/2006/relationships/slideLayout" Target="../slideLayouts/slideLayout601.xml"/><Relationship Id="rId9" Type="http://schemas.openxmlformats.org/officeDocument/2006/relationships/slideLayout" Target="../slideLayouts/slideLayout60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616.xml"/><Relationship Id="rId3" Type="http://schemas.openxmlformats.org/officeDocument/2006/relationships/slideLayout" Target="../slideLayouts/slideLayout611.xml"/><Relationship Id="rId7" Type="http://schemas.openxmlformats.org/officeDocument/2006/relationships/slideLayout" Target="../slideLayouts/slideLayout615.xml"/><Relationship Id="rId12" Type="http://schemas.openxmlformats.org/officeDocument/2006/relationships/theme" Target="../theme/theme77.xml"/><Relationship Id="rId2" Type="http://schemas.openxmlformats.org/officeDocument/2006/relationships/slideLayout" Target="../slideLayouts/slideLayout610.xml"/><Relationship Id="rId1" Type="http://schemas.openxmlformats.org/officeDocument/2006/relationships/slideLayout" Target="../slideLayouts/slideLayout609.xml"/><Relationship Id="rId6" Type="http://schemas.openxmlformats.org/officeDocument/2006/relationships/slideLayout" Target="../slideLayouts/slideLayout614.xml"/><Relationship Id="rId11" Type="http://schemas.openxmlformats.org/officeDocument/2006/relationships/slideLayout" Target="../slideLayouts/slideLayout619.xml"/><Relationship Id="rId5" Type="http://schemas.openxmlformats.org/officeDocument/2006/relationships/slideLayout" Target="../slideLayouts/slideLayout613.xml"/><Relationship Id="rId10" Type="http://schemas.openxmlformats.org/officeDocument/2006/relationships/slideLayout" Target="../slideLayouts/slideLayout618.xml"/><Relationship Id="rId4" Type="http://schemas.openxmlformats.org/officeDocument/2006/relationships/slideLayout" Target="../slideLayouts/slideLayout612.xml"/><Relationship Id="rId9" Type="http://schemas.openxmlformats.org/officeDocument/2006/relationships/slideLayout" Target="../slideLayouts/slideLayout617.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627.xml"/><Relationship Id="rId3" Type="http://schemas.openxmlformats.org/officeDocument/2006/relationships/slideLayout" Target="../slideLayouts/slideLayout622.xml"/><Relationship Id="rId7" Type="http://schemas.openxmlformats.org/officeDocument/2006/relationships/slideLayout" Target="../slideLayouts/slideLayout626.xml"/><Relationship Id="rId12" Type="http://schemas.openxmlformats.org/officeDocument/2006/relationships/theme" Target="../theme/theme78.xml"/><Relationship Id="rId2" Type="http://schemas.openxmlformats.org/officeDocument/2006/relationships/slideLayout" Target="../slideLayouts/slideLayout621.xml"/><Relationship Id="rId1" Type="http://schemas.openxmlformats.org/officeDocument/2006/relationships/slideLayout" Target="../slideLayouts/slideLayout620.xml"/><Relationship Id="rId6" Type="http://schemas.openxmlformats.org/officeDocument/2006/relationships/slideLayout" Target="../slideLayouts/slideLayout625.xml"/><Relationship Id="rId11" Type="http://schemas.openxmlformats.org/officeDocument/2006/relationships/slideLayout" Target="../slideLayouts/slideLayout630.xml"/><Relationship Id="rId5" Type="http://schemas.openxmlformats.org/officeDocument/2006/relationships/slideLayout" Target="../slideLayouts/slideLayout624.xml"/><Relationship Id="rId10" Type="http://schemas.openxmlformats.org/officeDocument/2006/relationships/slideLayout" Target="../slideLayouts/slideLayout629.xml"/><Relationship Id="rId4" Type="http://schemas.openxmlformats.org/officeDocument/2006/relationships/slideLayout" Target="../slideLayouts/slideLayout623.xml"/><Relationship Id="rId9" Type="http://schemas.openxmlformats.org/officeDocument/2006/relationships/slideLayout" Target="../slideLayouts/slideLayout628.xml"/></Relationships>
</file>

<file path=ppt/slideMasters/_rels/slideMaster79.xml.rels><?xml version="1.0" encoding="UTF-8" standalone="yes"?>
<Relationships xmlns="http://schemas.openxmlformats.org/package/2006/relationships"><Relationship Id="rId8" Type="http://schemas.openxmlformats.org/officeDocument/2006/relationships/slideLayout" Target="../slideLayouts/slideLayout638.xml"/><Relationship Id="rId3" Type="http://schemas.openxmlformats.org/officeDocument/2006/relationships/slideLayout" Target="../slideLayouts/slideLayout633.xml"/><Relationship Id="rId7" Type="http://schemas.openxmlformats.org/officeDocument/2006/relationships/slideLayout" Target="../slideLayouts/slideLayout637.xml"/><Relationship Id="rId12" Type="http://schemas.openxmlformats.org/officeDocument/2006/relationships/theme" Target="../theme/theme79.xml"/><Relationship Id="rId2" Type="http://schemas.openxmlformats.org/officeDocument/2006/relationships/slideLayout" Target="../slideLayouts/slideLayout632.xml"/><Relationship Id="rId1" Type="http://schemas.openxmlformats.org/officeDocument/2006/relationships/slideLayout" Target="../slideLayouts/slideLayout631.xml"/><Relationship Id="rId6" Type="http://schemas.openxmlformats.org/officeDocument/2006/relationships/slideLayout" Target="../slideLayouts/slideLayout636.xml"/><Relationship Id="rId11" Type="http://schemas.openxmlformats.org/officeDocument/2006/relationships/slideLayout" Target="../slideLayouts/slideLayout641.xml"/><Relationship Id="rId5" Type="http://schemas.openxmlformats.org/officeDocument/2006/relationships/slideLayout" Target="../slideLayouts/slideLayout635.xml"/><Relationship Id="rId10" Type="http://schemas.openxmlformats.org/officeDocument/2006/relationships/slideLayout" Target="../slideLayouts/slideLayout640.xml"/><Relationship Id="rId4" Type="http://schemas.openxmlformats.org/officeDocument/2006/relationships/slideLayout" Target="../slideLayouts/slideLayout634.xml"/><Relationship Id="rId9" Type="http://schemas.openxmlformats.org/officeDocument/2006/relationships/slideLayout" Target="../slideLayouts/slideLayout63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80.xml.rels><?xml version="1.0" encoding="UTF-8" standalone="yes"?>
<Relationships xmlns="http://schemas.openxmlformats.org/package/2006/relationships"><Relationship Id="rId8" Type="http://schemas.openxmlformats.org/officeDocument/2006/relationships/slideLayout" Target="../slideLayouts/slideLayout649.xml"/><Relationship Id="rId3" Type="http://schemas.openxmlformats.org/officeDocument/2006/relationships/slideLayout" Target="../slideLayouts/slideLayout644.xml"/><Relationship Id="rId7" Type="http://schemas.openxmlformats.org/officeDocument/2006/relationships/slideLayout" Target="../slideLayouts/slideLayout648.xml"/><Relationship Id="rId12" Type="http://schemas.openxmlformats.org/officeDocument/2006/relationships/theme" Target="../theme/theme80.xml"/><Relationship Id="rId2" Type="http://schemas.openxmlformats.org/officeDocument/2006/relationships/slideLayout" Target="../slideLayouts/slideLayout643.xml"/><Relationship Id="rId1" Type="http://schemas.openxmlformats.org/officeDocument/2006/relationships/slideLayout" Target="../slideLayouts/slideLayout642.xml"/><Relationship Id="rId6" Type="http://schemas.openxmlformats.org/officeDocument/2006/relationships/slideLayout" Target="../slideLayouts/slideLayout647.xml"/><Relationship Id="rId11" Type="http://schemas.openxmlformats.org/officeDocument/2006/relationships/slideLayout" Target="../slideLayouts/slideLayout652.xml"/><Relationship Id="rId5" Type="http://schemas.openxmlformats.org/officeDocument/2006/relationships/slideLayout" Target="../slideLayouts/slideLayout646.xml"/><Relationship Id="rId10" Type="http://schemas.openxmlformats.org/officeDocument/2006/relationships/slideLayout" Target="../slideLayouts/slideLayout651.xml"/><Relationship Id="rId4" Type="http://schemas.openxmlformats.org/officeDocument/2006/relationships/slideLayout" Target="../slideLayouts/slideLayout645.xml"/><Relationship Id="rId9" Type="http://schemas.openxmlformats.org/officeDocument/2006/relationships/slideLayout" Target="../slideLayouts/slideLayout650.xml"/></Relationships>
</file>

<file path=ppt/slideMasters/_rels/slideMaster81.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81.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82.xml.rels><?xml version="1.0" encoding="UTF-8" standalone="yes"?>
<Relationships xmlns="http://schemas.openxmlformats.org/package/2006/relationships"><Relationship Id="rId8" Type="http://schemas.openxmlformats.org/officeDocument/2006/relationships/slideLayout" Target="../slideLayouts/slideLayout671.xml"/><Relationship Id="rId13" Type="http://schemas.openxmlformats.org/officeDocument/2006/relationships/image" Target="../media/image10.jpeg"/><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82.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5" Type="http://schemas.openxmlformats.org/officeDocument/2006/relationships/image" Target="../media/image12.jpeg"/><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 Id="rId14" Type="http://schemas.openxmlformats.org/officeDocument/2006/relationships/image" Target="../media/image11.jpeg"/></Relationships>
</file>

<file path=ppt/slideMasters/_rels/slideMaster83.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83.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84.xml.rels><?xml version="1.0" encoding="UTF-8" standalone="yes"?>
<Relationships xmlns="http://schemas.openxmlformats.org/package/2006/relationships"><Relationship Id="rId8" Type="http://schemas.openxmlformats.org/officeDocument/2006/relationships/slideLayout" Target="../slideLayouts/slideLayout693.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84.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85.xml.rels><?xml version="1.0" encoding="UTF-8" standalone="yes"?>
<Relationships xmlns="http://schemas.openxmlformats.org/package/2006/relationships"><Relationship Id="rId8" Type="http://schemas.openxmlformats.org/officeDocument/2006/relationships/slideLayout" Target="../slideLayouts/slideLayout704.xml"/><Relationship Id="rId3" Type="http://schemas.openxmlformats.org/officeDocument/2006/relationships/slideLayout" Target="../slideLayouts/slideLayout699.xml"/><Relationship Id="rId7" Type="http://schemas.openxmlformats.org/officeDocument/2006/relationships/slideLayout" Target="../slideLayouts/slideLayout703.xml"/><Relationship Id="rId12" Type="http://schemas.openxmlformats.org/officeDocument/2006/relationships/theme" Target="../theme/theme85.xml"/><Relationship Id="rId2" Type="http://schemas.openxmlformats.org/officeDocument/2006/relationships/slideLayout" Target="../slideLayouts/slideLayout698.xml"/><Relationship Id="rId1" Type="http://schemas.openxmlformats.org/officeDocument/2006/relationships/slideLayout" Target="../slideLayouts/slideLayout697.xml"/><Relationship Id="rId6" Type="http://schemas.openxmlformats.org/officeDocument/2006/relationships/slideLayout" Target="../slideLayouts/slideLayout702.xml"/><Relationship Id="rId11" Type="http://schemas.openxmlformats.org/officeDocument/2006/relationships/slideLayout" Target="../slideLayouts/slideLayout707.xml"/><Relationship Id="rId5" Type="http://schemas.openxmlformats.org/officeDocument/2006/relationships/slideLayout" Target="../slideLayouts/slideLayout701.xml"/><Relationship Id="rId10" Type="http://schemas.openxmlformats.org/officeDocument/2006/relationships/slideLayout" Target="../slideLayouts/slideLayout706.xml"/><Relationship Id="rId4" Type="http://schemas.openxmlformats.org/officeDocument/2006/relationships/slideLayout" Target="../slideLayouts/slideLayout700.xml"/><Relationship Id="rId9" Type="http://schemas.openxmlformats.org/officeDocument/2006/relationships/slideLayout" Target="../slideLayouts/slideLayout705.xml"/></Relationships>
</file>

<file path=ppt/slideMasters/_rels/slideMaster86.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86.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8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theme" Target="../theme/theme87.xml"/><Relationship Id="rId1" Type="http://schemas.openxmlformats.org/officeDocument/2006/relationships/slideLayout" Target="../slideLayouts/slideLayout719.xml"/></Relationships>
</file>

<file path=ppt/slideMasters/_rels/slideMaster88.xml.rels><?xml version="1.0" encoding="UTF-8" standalone="yes"?>
<Relationships xmlns="http://schemas.openxmlformats.org/package/2006/relationships"><Relationship Id="rId8" Type="http://schemas.openxmlformats.org/officeDocument/2006/relationships/slideLayout" Target="../slideLayouts/slideLayout727.xml"/><Relationship Id="rId3" Type="http://schemas.openxmlformats.org/officeDocument/2006/relationships/slideLayout" Target="../slideLayouts/slideLayout722.xml"/><Relationship Id="rId7" Type="http://schemas.openxmlformats.org/officeDocument/2006/relationships/slideLayout" Target="../slideLayouts/slideLayout726.xml"/><Relationship Id="rId12" Type="http://schemas.openxmlformats.org/officeDocument/2006/relationships/theme" Target="../theme/theme88.xml"/><Relationship Id="rId2" Type="http://schemas.openxmlformats.org/officeDocument/2006/relationships/slideLayout" Target="../slideLayouts/slideLayout721.xml"/><Relationship Id="rId1" Type="http://schemas.openxmlformats.org/officeDocument/2006/relationships/slideLayout" Target="../slideLayouts/slideLayout720.xml"/><Relationship Id="rId6" Type="http://schemas.openxmlformats.org/officeDocument/2006/relationships/slideLayout" Target="../slideLayouts/slideLayout725.xml"/><Relationship Id="rId11" Type="http://schemas.openxmlformats.org/officeDocument/2006/relationships/slideLayout" Target="../slideLayouts/slideLayout730.xml"/><Relationship Id="rId5" Type="http://schemas.openxmlformats.org/officeDocument/2006/relationships/slideLayout" Target="../slideLayouts/slideLayout724.xml"/><Relationship Id="rId10" Type="http://schemas.openxmlformats.org/officeDocument/2006/relationships/slideLayout" Target="../slideLayouts/slideLayout729.xml"/><Relationship Id="rId4" Type="http://schemas.openxmlformats.org/officeDocument/2006/relationships/slideLayout" Target="../slideLayouts/slideLayout723.xml"/><Relationship Id="rId9" Type="http://schemas.openxmlformats.org/officeDocument/2006/relationships/slideLayout" Target="../slideLayouts/slideLayout728.xml"/></Relationships>
</file>

<file path=ppt/slideMasters/_rels/slideMaster89.xml.rels><?xml version="1.0" encoding="UTF-8" standalone="yes"?>
<Relationships xmlns="http://schemas.openxmlformats.org/package/2006/relationships"><Relationship Id="rId8" Type="http://schemas.openxmlformats.org/officeDocument/2006/relationships/slideLayout" Target="../slideLayouts/slideLayout738.xml"/><Relationship Id="rId13" Type="http://schemas.openxmlformats.org/officeDocument/2006/relationships/image" Target="../media/image1.jpeg"/><Relationship Id="rId3" Type="http://schemas.openxmlformats.org/officeDocument/2006/relationships/slideLayout" Target="../slideLayouts/slideLayout733.xml"/><Relationship Id="rId7" Type="http://schemas.openxmlformats.org/officeDocument/2006/relationships/slideLayout" Target="../slideLayouts/slideLayout737.xml"/><Relationship Id="rId12" Type="http://schemas.openxmlformats.org/officeDocument/2006/relationships/theme" Target="../theme/theme89.xml"/><Relationship Id="rId17" Type="http://schemas.openxmlformats.org/officeDocument/2006/relationships/image" Target="../media/image5.png"/><Relationship Id="rId2" Type="http://schemas.openxmlformats.org/officeDocument/2006/relationships/slideLayout" Target="../slideLayouts/slideLayout732.xml"/><Relationship Id="rId16" Type="http://schemas.openxmlformats.org/officeDocument/2006/relationships/image" Target="../media/image4.png"/><Relationship Id="rId1" Type="http://schemas.openxmlformats.org/officeDocument/2006/relationships/slideLayout" Target="../slideLayouts/slideLayout731.xml"/><Relationship Id="rId6" Type="http://schemas.openxmlformats.org/officeDocument/2006/relationships/slideLayout" Target="../slideLayouts/slideLayout736.xml"/><Relationship Id="rId11" Type="http://schemas.openxmlformats.org/officeDocument/2006/relationships/slideLayout" Target="../slideLayouts/slideLayout741.xml"/><Relationship Id="rId5" Type="http://schemas.openxmlformats.org/officeDocument/2006/relationships/slideLayout" Target="../slideLayouts/slideLayout735.xml"/><Relationship Id="rId15" Type="http://schemas.openxmlformats.org/officeDocument/2006/relationships/image" Target="../media/image3.png"/><Relationship Id="rId10" Type="http://schemas.openxmlformats.org/officeDocument/2006/relationships/slideLayout" Target="../slideLayouts/slideLayout740.xml"/><Relationship Id="rId4" Type="http://schemas.openxmlformats.org/officeDocument/2006/relationships/slideLayout" Target="../slideLayouts/slideLayout734.xml"/><Relationship Id="rId9" Type="http://schemas.openxmlformats.org/officeDocument/2006/relationships/slideLayout" Target="../slideLayouts/slideLayout739.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49.xml"/></Relationships>
</file>

<file path=ppt/slideMasters/_rels/slideMaster90.xml.rels><?xml version="1.0" encoding="UTF-8" standalone="yes"?>
<Relationships xmlns="http://schemas.openxmlformats.org/package/2006/relationships"><Relationship Id="rId8" Type="http://schemas.openxmlformats.org/officeDocument/2006/relationships/slideLayout" Target="../slideLayouts/slideLayout749.xml"/><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theme" Target="../theme/theme90.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91.xml.rels><?xml version="1.0" encoding="UTF-8" standalone="yes"?>
<Relationships xmlns="http://schemas.openxmlformats.org/package/2006/relationships"><Relationship Id="rId8" Type="http://schemas.openxmlformats.org/officeDocument/2006/relationships/slideLayout" Target="../slideLayouts/slideLayout760.xml"/><Relationship Id="rId13" Type="http://schemas.openxmlformats.org/officeDocument/2006/relationships/slideLayout" Target="../slideLayouts/slideLayout765.xml"/><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slideLayout" Target="../slideLayouts/slideLayout764.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 Id="rId14" Type="http://schemas.openxmlformats.org/officeDocument/2006/relationships/theme" Target="../theme/theme91.xml"/></Relationships>
</file>

<file path=ppt/slideMasters/_rels/slideMaster92.xml.rels><?xml version="1.0" encoding="UTF-8" standalone="yes"?>
<Relationships xmlns="http://schemas.openxmlformats.org/package/2006/relationships"><Relationship Id="rId8" Type="http://schemas.openxmlformats.org/officeDocument/2006/relationships/slideLayout" Target="../slideLayouts/slideLayout773.xml"/><Relationship Id="rId3" Type="http://schemas.openxmlformats.org/officeDocument/2006/relationships/slideLayout" Target="../slideLayouts/slideLayout768.xml"/><Relationship Id="rId7" Type="http://schemas.openxmlformats.org/officeDocument/2006/relationships/slideLayout" Target="../slideLayouts/slideLayout772.xml"/><Relationship Id="rId12" Type="http://schemas.openxmlformats.org/officeDocument/2006/relationships/theme" Target="../theme/theme92.xml"/><Relationship Id="rId2" Type="http://schemas.openxmlformats.org/officeDocument/2006/relationships/slideLayout" Target="../slideLayouts/slideLayout767.xml"/><Relationship Id="rId1" Type="http://schemas.openxmlformats.org/officeDocument/2006/relationships/slideLayout" Target="../slideLayouts/slideLayout766.xml"/><Relationship Id="rId6" Type="http://schemas.openxmlformats.org/officeDocument/2006/relationships/slideLayout" Target="../slideLayouts/slideLayout771.xml"/><Relationship Id="rId11" Type="http://schemas.openxmlformats.org/officeDocument/2006/relationships/slideLayout" Target="../slideLayouts/slideLayout776.xml"/><Relationship Id="rId5" Type="http://schemas.openxmlformats.org/officeDocument/2006/relationships/slideLayout" Target="../slideLayouts/slideLayout770.xml"/><Relationship Id="rId10" Type="http://schemas.openxmlformats.org/officeDocument/2006/relationships/slideLayout" Target="../slideLayouts/slideLayout775.xml"/><Relationship Id="rId4" Type="http://schemas.openxmlformats.org/officeDocument/2006/relationships/slideLayout" Target="../slideLayouts/slideLayout769.xml"/><Relationship Id="rId9" Type="http://schemas.openxmlformats.org/officeDocument/2006/relationships/slideLayout" Target="../slideLayouts/slideLayout774.xml"/></Relationships>
</file>

<file path=ppt/slideMasters/_rels/slideMaster9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93.xml"/><Relationship Id="rId1" Type="http://schemas.openxmlformats.org/officeDocument/2006/relationships/slideLayout" Target="../slideLayouts/slideLayout77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94.xml.rels><?xml version="1.0" encoding="UTF-8" standalone="yes"?>
<Relationships xmlns="http://schemas.openxmlformats.org/package/2006/relationships"><Relationship Id="rId8" Type="http://schemas.openxmlformats.org/officeDocument/2006/relationships/slideLayout" Target="../slideLayouts/slideLayout785.xml"/><Relationship Id="rId13" Type="http://schemas.openxmlformats.org/officeDocument/2006/relationships/image" Target="../media/image27.jpeg"/><Relationship Id="rId3" Type="http://schemas.openxmlformats.org/officeDocument/2006/relationships/slideLayout" Target="../slideLayouts/slideLayout780.xml"/><Relationship Id="rId7" Type="http://schemas.openxmlformats.org/officeDocument/2006/relationships/slideLayout" Target="../slideLayouts/slideLayout784.xml"/><Relationship Id="rId12" Type="http://schemas.openxmlformats.org/officeDocument/2006/relationships/theme" Target="../theme/theme94.xml"/><Relationship Id="rId2" Type="http://schemas.openxmlformats.org/officeDocument/2006/relationships/slideLayout" Target="../slideLayouts/slideLayout779.xml"/><Relationship Id="rId1" Type="http://schemas.openxmlformats.org/officeDocument/2006/relationships/slideLayout" Target="../slideLayouts/slideLayout778.xml"/><Relationship Id="rId6" Type="http://schemas.openxmlformats.org/officeDocument/2006/relationships/slideLayout" Target="../slideLayouts/slideLayout783.xml"/><Relationship Id="rId11" Type="http://schemas.openxmlformats.org/officeDocument/2006/relationships/slideLayout" Target="../slideLayouts/slideLayout788.xml"/><Relationship Id="rId5" Type="http://schemas.openxmlformats.org/officeDocument/2006/relationships/slideLayout" Target="../slideLayouts/slideLayout782.xml"/><Relationship Id="rId10" Type="http://schemas.openxmlformats.org/officeDocument/2006/relationships/slideLayout" Target="../slideLayouts/slideLayout787.xml"/><Relationship Id="rId4" Type="http://schemas.openxmlformats.org/officeDocument/2006/relationships/slideLayout" Target="../slideLayouts/slideLayout781.xml"/><Relationship Id="rId9" Type="http://schemas.openxmlformats.org/officeDocument/2006/relationships/slideLayout" Target="../slideLayouts/slideLayout786.xml"/></Relationships>
</file>

<file path=ppt/slideMasters/_rels/slideMaster95.xml.rels><?xml version="1.0" encoding="UTF-8" standalone="yes"?>
<Relationships xmlns="http://schemas.openxmlformats.org/package/2006/relationships"><Relationship Id="rId8" Type="http://schemas.openxmlformats.org/officeDocument/2006/relationships/slideLayout" Target="../slideLayouts/slideLayout796.xml"/><Relationship Id="rId13" Type="http://schemas.openxmlformats.org/officeDocument/2006/relationships/slideLayout" Target="../slideLayouts/slideLayout801.xml"/><Relationship Id="rId3" Type="http://schemas.openxmlformats.org/officeDocument/2006/relationships/slideLayout" Target="../slideLayouts/slideLayout791.xml"/><Relationship Id="rId7" Type="http://schemas.openxmlformats.org/officeDocument/2006/relationships/slideLayout" Target="../slideLayouts/slideLayout795.xml"/><Relationship Id="rId12" Type="http://schemas.openxmlformats.org/officeDocument/2006/relationships/slideLayout" Target="../slideLayouts/slideLayout800.xml"/><Relationship Id="rId2" Type="http://schemas.openxmlformats.org/officeDocument/2006/relationships/slideLayout" Target="../slideLayouts/slideLayout790.xml"/><Relationship Id="rId1" Type="http://schemas.openxmlformats.org/officeDocument/2006/relationships/slideLayout" Target="../slideLayouts/slideLayout789.xml"/><Relationship Id="rId6" Type="http://schemas.openxmlformats.org/officeDocument/2006/relationships/slideLayout" Target="../slideLayouts/slideLayout794.xml"/><Relationship Id="rId11" Type="http://schemas.openxmlformats.org/officeDocument/2006/relationships/slideLayout" Target="../slideLayouts/slideLayout799.xml"/><Relationship Id="rId5" Type="http://schemas.openxmlformats.org/officeDocument/2006/relationships/slideLayout" Target="../slideLayouts/slideLayout793.xml"/><Relationship Id="rId10" Type="http://schemas.openxmlformats.org/officeDocument/2006/relationships/slideLayout" Target="../slideLayouts/slideLayout798.xml"/><Relationship Id="rId4" Type="http://schemas.openxmlformats.org/officeDocument/2006/relationships/slideLayout" Target="../slideLayouts/slideLayout792.xml"/><Relationship Id="rId9" Type="http://schemas.openxmlformats.org/officeDocument/2006/relationships/slideLayout" Target="../slideLayouts/slideLayout797.xml"/><Relationship Id="rId14" Type="http://schemas.openxmlformats.org/officeDocument/2006/relationships/theme" Target="../theme/theme95.xml"/></Relationships>
</file>

<file path=ppt/slideMasters/_rels/slideMaster96.xml.rels><?xml version="1.0" encoding="UTF-8" standalone="yes"?>
<Relationships xmlns="http://schemas.openxmlformats.org/package/2006/relationships"><Relationship Id="rId8" Type="http://schemas.openxmlformats.org/officeDocument/2006/relationships/slideLayout" Target="../slideLayouts/slideLayout809.xml"/><Relationship Id="rId13" Type="http://schemas.openxmlformats.org/officeDocument/2006/relationships/theme" Target="../theme/theme96.xml"/><Relationship Id="rId3" Type="http://schemas.openxmlformats.org/officeDocument/2006/relationships/slideLayout" Target="../slideLayouts/slideLayout804.xml"/><Relationship Id="rId7" Type="http://schemas.openxmlformats.org/officeDocument/2006/relationships/slideLayout" Target="../slideLayouts/slideLayout808.xml"/><Relationship Id="rId12" Type="http://schemas.openxmlformats.org/officeDocument/2006/relationships/slideLayout" Target="../slideLayouts/slideLayout813.xml"/><Relationship Id="rId2" Type="http://schemas.openxmlformats.org/officeDocument/2006/relationships/slideLayout" Target="../slideLayouts/slideLayout803.xml"/><Relationship Id="rId1" Type="http://schemas.openxmlformats.org/officeDocument/2006/relationships/slideLayout" Target="../slideLayouts/slideLayout802.xml"/><Relationship Id="rId6" Type="http://schemas.openxmlformats.org/officeDocument/2006/relationships/slideLayout" Target="../slideLayouts/slideLayout807.xml"/><Relationship Id="rId11" Type="http://schemas.openxmlformats.org/officeDocument/2006/relationships/slideLayout" Target="../slideLayouts/slideLayout812.xml"/><Relationship Id="rId5" Type="http://schemas.openxmlformats.org/officeDocument/2006/relationships/slideLayout" Target="../slideLayouts/slideLayout806.xml"/><Relationship Id="rId10" Type="http://schemas.openxmlformats.org/officeDocument/2006/relationships/slideLayout" Target="../slideLayouts/slideLayout811.xml"/><Relationship Id="rId4" Type="http://schemas.openxmlformats.org/officeDocument/2006/relationships/slideLayout" Target="../slideLayouts/slideLayout805.xml"/><Relationship Id="rId9" Type="http://schemas.openxmlformats.org/officeDocument/2006/relationships/slideLayout" Target="../slideLayouts/slideLayout810.xml"/></Relationships>
</file>

<file path=ppt/slideMasters/_rels/slideMaster97.xml.rels><?xml version="1.0" encoding="UTF-8" standalone="yes"?>
<Relationships xmlns="http://schemas.openxmlformats.org/package/2006/relationships"><Relationship Id="rId8" Type="http://schemas.openxmlformats.org/officeDocument/2006/relationships/slideLayout" Target="../slideLayouts/slideLayout821.xml"/><Relationship Id="rId13" Type="http://schemas.openxmlformats.org/officeDocument/2006/relationships/theme" Target="../theme/theme97.xml"/><Relationship Id="rId3" Type="http://schemas.openxmlformats.org/officeDocument/2006/relationships/slideLayout" Target="../slideLayouts/slideLayout816.xml"/><Relationship Id="rId7" Type="http://schemas.openxmlformats.org/officeDocument/2006/relationships/slideLayout" Target="../slideLayouts/slideLayout820.xml"/><Relationship Id="rId12" Type="http://schemas.openxmlformats.org/officeDocument/2006/relationships/slideLayout" Target="../slideLayouts/slideLayout825.xml"/><Relationship Id="rId2" Type="http://schemas.openxmlformats.org/officeDocument/2006/relationships/slideLayout" Target="../slideLayouts/slideLayout815.xml"/><Relationship Id="rId1" Type="http://schemas.openxmlformats.org/officeDocument/2006/relationships/slideLayout" Target="../slideLayouts/slideLayout814.xml"/><Relationship Id="rId6" Type="http://schemas.openxmlformats.org/officeDocument/2006/relationships/slideLayout" Target="../slideLayouts/slideLayout819.xml"/><Relationship Id="rId11" Type="http://schemas.openxmlformats.org/officeDocument/2006/relationships/slideLayout" Target="../slideLayouts/slideLayout824.xml"/><Relationship Id="rId5" Type="http://schemas.openxmlformats.org/officeDocument/2006/relationships/slideLayout" Target="../slideLayouts/slideLayout818.xml"/><Relationship Id="rId10" Type="http://schemas.openxmlformats.org/officeDocument/2006/relationships/slideLayout" Target="../slideLayouts/slideLayout823.xml"/><Relationship Id="rId4" Type="http://schemas.openxmlformats.org/officeDocument/2006/relationships/slideLayout" Target="../slideLayouts/slideLayout817.xml"/><Relationship Id="rId9" Type="http://schemas.openxmlformats.org/officeDocument/2006/relationships/slideLayout" Target="../slideLayouts/slideLayout822.xml"/></Relationships>
</file>

<file path=ppt/slideMasters/_rels/slideMaster98.xml.rels><?xml version="1.0" encoding="UTF-8" standalone="yes"?>
<Relationships xmlns="http://schemas.openxmlformats.org/package/2006/relationships"><Relationship Id="rId8" Type="http://schemas.openxmlformats.org/officeDocument/2006/relationships/slideLayout" Target="../slideLayouts/slideLayout833.xml"/><Relationship Id="rId3" Type="http://schemas.openxmlformats.org/officeDocument/2006/relationships/slideLayout" Target="../slideLayouts/slideLayout828.xml"/><Relationship Id="rId7" Type="http://schemas.openxmlformats.org/officeDocument/2006/relationships/slideLayout" Target="../slideLayouts/slideLayout832.xml"/><Relationship Id="rId12" Type="http://schemas.openxmlformats.org/officeDocument/2006/relationships/theme" Target="../theme/theme98.xml"/><Relationship Id="rId2" Type="http://schemas.openxmlformats.org/officeDocument/2006/relationships/slideLayout" Target="../slideLayouts/slideLayout827.xml"/><Relationship Id="rId1" Type="http://schemas.openxmlformats.org/officeDocument/2006/relationships/slideLayout" Target="../slideLayouts/slideLayout826.xml"/><Relationship Id="rId6" Type="http://schemas.openxmlformats.org/officeDocument/2006/relationships/slideLayout" Target="../slideLayouts/slideLayout831.xml"/><Relationship Id="rId11" Type="http://schemas.openxmlformats.org/officeDocument/2006/relationships/slideLayout" Target="../slideLayouts/slideLayout836.xml"/><Relationship Id="rId5" Type="http://schemas.openxmlformats.org/officeDocument/2006/relationships/slideLayout" Target="../slideLayouts/slideLayout830.xml"/><Relationship Id="rId10" Type="http://schemas.openxmlformats.org/officeDocument/2006/relationships/slideLayout" Target="../slideLayouts/slideLayout835.xml"/><Relationship Id="rId4" Type="http://schemas.openxmlformats.org/officeDocument/2006/relationships/slideLayout" Target="../slideLayouts/slideLayout829.xml"/><Relationship Id="rId9" Type="http://schemas.openxmlformats.org/officeDocument/2006/relationships/slideLayout" Target="../slideLayouts/slideLayout834.xml"/></Relationships>
</file>

<file path=ppt/slideMasters/_rels/slideMaster99.xml.rels><?xml version="1.0" encoding="UTF-8" standalone="yes"?>
<Relationships xmlns="http://schemas.openxmlformats.org/package/2006/relationships"><Relationship Id="rId8" Type="http://schemas.openxmlformats.org/officeDocument/2006/relationships/slideLayout" Target="../slideLayouts/slideLayout844.xml"/><Relationship Id="rId3" Type="http://schemas.openxmlformats.org/officeDocument/2006/relationships/slideLayout" Target="../slideLayouts/slideLayout839.xml"/><Relationship Id="rId7" Type="http://schemas.openxmlformats.org/officeDocument/2006/relationships/slideLayout" Target="../slideLayouts/slideLayout843.xml"/><Relationship Id="rId12" Type="http://schemas.openxmlformats.org/officeDocument/2006/relationships/theme" Target="../theme/theme99.xml"/><Relationship Id="rId2" Type="http://schemas.openxmlformats.org/officeDocument/2006/relationships/slideLayout" Target="../slideLayouts/slideLayout838.xml"/><Relationship Id="rId1" Type="http://schemas.openxmlformats.org/officeDocument/2006/relationships/slideLayout" Target="../slideLayouts/slideLayout837.xml"/><Relationship Id="rId6" Type="http://schemas.openxmlformats.org/officeDocument/2006/relationships/slideLayout" Target="../slideLayouts/slideLayout842.xml"/><Relationship Id="rId11" Type="http://schemas.openxmlformats.org/officeDocument/2006/relationships/slideLayout" Target="../slideLayouts/slideLayout847.xml"/><Relationship Id="rId5" Type="http://schemas.openxmlformats.org/officeDocument/2006/relationships/slideLayout" Target="../slideLayouts/slideLayout841.xml"/><Relationship Id="rId10" Type="http://schemas.openxmlformats.org/officeDocument/2006/relationships/slideLayout" Target="../slideLayouts/slideLayout846.xml"/><Relationship Id="rId4" Type="http://schemas.openxmlformats.org/officeDocument/2006/relationships/slideLayout" Target="../slideLayouts/slideLayout840.xml"/><Relationship Id="rId9" Type="http://schemas.openxmlformats.org/officeDocument/2006/relationships/slideLayout" Target="../slideLayouts/slideLayout8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885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12119604-13D4-9B4D-91C4-5B8FB99795F0}" type="slidenum">
              <a:rPr lang="en-US"/>
              <a:pPr/>
              <a:t>‹#›</a:t>
            </a:fld>
            <a:endParaRPr lang="en-US"/>
          </a:p>
        </p:txBody>
      </p:sp>
      <p:pic>
        <p:nvPicPr>
          <p:cNvPr id="7885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0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extLst>
      <p:ext uri="{BB962C8B-B14F-4D97-AF65-F5344CB8AC3E}">
        <p14:creationId xmlns:p14="http://schemas.microsoft.com/office/powerpoint/2010/main" val="173338047"/>
      </p:ext>
    </p:extLst>
  </p:cSld>
  <p:clrMap bg1="lt1" tx1="dk1" bg2="lt2" tx2="dk2" accent1="accent1" accent2="accent2" accent3="accent3" accent4="accent4" accent5="accent5" accent6="accent6" hlink="hlink" folHlink="folHlink"/>
  <p:sldLayoutIdLst>
    <p:sldLayoutId id="2147486310" r:id="rId1"/>
    <p:sldLayoutId id="2147486311" r:id="rId2"/>
    <p:sldLayoutId id="2147486312" r:id="rId3"/>
    <p:sldLayoutId id="2147486313" r:id="rId4"/>
    <p:sldLayoutId id="2147486314" r:id="rId5"/>
    <p:sldLayoutId id="2147486315" r:id="rId6"/>
    <p:sldLayoutId id="2147486316" r:id="rId7"/>
    <p:sldLayoutId id="2147486317" r:id="rId8"/>
    <p:sldLayoutId id="2147486318" r:id="rId9"/>
    <p:sldLayoutId id="2147486319" r:id="rId10"/>
    <p:sldLayoutId id="21474863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B32CEC08-2F4A-C64E-92C7-35C96AD945B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18D0F39A-F33A-034B-9A4C-F31889355D9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3AA38C0-5AEF-1E44-9D27-52F5E23611D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7" r:id="rId1"/>
    <p:sldLayoutId id="2147485008"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800475" y="1789113"/>
            <a:ext cx="5340350" cy="5056187"/>
            <a:chOff x="2394" y="1127"/>
            <a:chExt cx="3364" cy="3185"/>
          </a:xfrm>
        </p:grpSpPr>
        <p:sp>
          <p:nvSpPr>
            <p:cNvPr id="23142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2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2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3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3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ea typeface="+mn-ea"/>
                <a:cs typeface="+mn-cs"/>
              </a:endParaRPr>
            </a:p>
          </p:txBody>
        </p:sp>
        <p:sp>
          <p:nvSpPr>
            <p:cNvPr id="23143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sp>
          <p:nvSpPr>
            <p:cNvPr id="23144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4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ea typeface="+mn-ea"/>
                <a:cs typeface="+mn-cs"/>
              </a:endParaRPr>
            </a:p>
          </p:txBody>
        </p:sp>
        <p:sp>
          <p:nvSpPr>
            <p:cNvPr id="23145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ea typeface="+mn-ea"/>
                <a:cs typeface="+mn-cs"/>
              </a:endParaRPr>
            </a:p>
          </p:txBody>
        </p:sp>
        <p:sp>
          <p:nvSpPr>
            <p:cNvPr id="23145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ea typeface="+mn-ea"/>
                <a:cs typeface="+mn-cs"/>
              </a:endParaRPr>
            </a:p>
          </p:txBody>
        </p:sp>
        <p:sp>
          <p:nvSpPr>
            <p:cNvPr id="23145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ea typeface="+mn-ea"/>
                <a:cs typeface="+mn-cs"/>
              </a:endParaRPr>
            </a:p>
          </p:txBody>
        </p:sp>
        <p:sp>
          <p:nvSpPr>
            <p:cNvPr id="23146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ea typeface="+mn-ea"/>
                <a:cs typeface="+mn-cs"/>
              </a:endParaRPr>
            </a:p>
          </p:txBody>
        </p:sp>
      </p:grpSp>
      <p:sp>
        <p:nvSpPr>
          <p:cNvPr id="23146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146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146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mn-lt"/>
                <a:ea typeface="+mn-ea"/>
                <a:cs typeface="+mn-cs"/>
              </a:defRPr>
            </a:lvl1pPr>
          </a:lstStyle>
          <a:p>
            <a:pPr>
              <a:defRPr/>
            </a:pPr>
            <a:endParaRPr lang="en-US"/>
          </a:p>
        </p:txBody>
      </p:sp>
      <p:sp>
        <p:nvSpPr>
          <p:cNvPr id="23146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rgbClr val="FFFFFF"/>
                </a:solidFill>
                <a:latin typeface="+mn-lt"/>
                <a:ea typeface="+mn-ea"/>
                <a:cs typeface="+mn-cs"/>
              </a:defRPr>
            </a:lvl1pPr>
          </a:lstStyle>
          <a:p>
            <a:pPr>
              <a:defRPr/>
            </a:pPr>
            <a:endParaRPr lang="en-US"/>
          </a:p>
        </p:txBody>
      </p:sp>
      <p:sp>
        <p:nvSpPr>
          <p:cNvPr id="23146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Tahoma" charset="0"/>
              </a:defRPr>
            </a:lvl1pPr>
          </a:lstStyle>
          <a:p>
            <a:fld id="{32A8FE63-6D13-7946-9127-92759AFFE86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1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29892CCB-8125-8E49-B255-A5109E01334A}"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0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E0E2CA7E-C911-4A4F-92DB-79A30D12C70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E0D145C0-D045-3841-9000-513FF23C335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11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0">
                <a:solidFill>
                  <a:srgbClr val="808080"/>
                </a:solidFill>
                <a:latin typeface="+mn-lt"/>
                <a:ea typeface="ＭＳ Ｐゴシック" charset="-128"/>
                <a:cs typeface="ＭＳ Ｐゴシック" charset="-128"/>
              </a:defRPr>
            </a:lvl1pPr>
          </a:lstStyle>
          <a:p>
            <a:pPr>
              <a:defRPr/>
            </a:pPr>
            <a:endParaRPr lang="en-US"/>
          </a:p>
        </p:txBody>
      </p:sp>
      <p:sp>
        <p:nvSpPr>
          <p:cNvPr id="21411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0">
                <a:solidFill>
                  <a:srgbClr val="808080"/>
                </a:solidFill>
                <a:latin typeface="Helvetica" charset="0"/>
              </a:defRPr>
            </a:lvl1pPr>
          </a:lstStyle>
          <a:p>
            <a:fld id="{CC7AC38C-681C-4645-8540-F5454AD9B525}" type="slidenum">
              <a:rPr lang="en-US"/>
              <a:pPr/>
              <a:t>‹#›</a:t>
            </a:fld>
            <a:endParaRPr lang="en-US"/>
          </a:p>
        </p:txBody>
      </p:sp>
      <p:grpSp>
        <p:nvGrpSpPr>
          <p:cNvPr id="103431" name="Group 7"/>
          <p:cNvGrpSpPr>
            <a:grpSpLocks/>
          </p:cNvGrpSpPr>
          <p:nvPr/>
        </p:nvGrpSpPr>
        <p:grpSpPr bwMode="auto">
          <a:xfrm>
            <a:off x="177800" y="230188"/>
            <a:ext cx="203200" cy="6503987"/>
            <a:chOff x="112" y="145"/>
            <a:chExt cx="128" cy="4097"/>
          </a:xfrm>
        </p:grpSpPr>
        <p:sp>
          <p:nvSpPr>
            <p:cNvPr id="2141192"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3"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w="9525">
              <a:noFill/>
              <a:miter lim="800000"/>
              <a:headEnd/>
              <a:tailEnd/>
            </a:ln>
            <a:effectLst/>
          </p:spPr>
          <p:txBody>
            <a:bodyPr wrap="none" anchor="ctr"/>
            <a:lstStyle/>
            <a:p>
              <a:pPr>
                <a:defRPr/>
              </a:pPr>
              <a:endParaRPr lang="en-US" b="0">
                <a:solidFill>
                  <a:srgbClr val="F8F8F8"/>
                </a:solidFill>
                <a:latin typeface="Times New Roman" charset="0"/>
                <a:ea typeface="ＭＳ Ｐゴシック" charset="-128"/>
                <a:cs typeface="ＭＳ Ｐゴシック" charset="-128"/>
              </a:endParaRPr>
            </a:p>
          </p:txBody>
        </p:sp>
      </p:grpSp>
      <p:grpSp>
        <p:nvGrpSpPr>
          <p:cNvPr id="103432" name="Group 10"/>
          <p:cNvGrpSpPr>
            <a:grpSpLocks/>
          </p:cNvGrpSpPr>
          <p:nvPr/>
        </p:nvGrpSpPr>
        <p:grpSpPr bwMode="auto">
          <a:xfrm>
            <a:off x="8793163" y="220663"/>
            <a:ext cx="198437" cy="6408737"/>
            <a:chOff x="5539" y="139"/>
            <a:chExt cx="125" cy="4037"/>
          </a:xfrm>
        </p:grpSpPr>
        <p:sp>
          <p:nvSpPr>
            <p:cNvPr id="2141195"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6"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3" name="Group 13"/>
          <p:cNvGrpSpPr>
            <a:grpSpLocks/>
          </p:cNvGrpSpPr>
          <p:nvPr/>
        </p:nvGrpSpPr>
        <p:grpSpPr bwMode="auto">
          <a:xfrm>
            <a:off x="412750" y="6477000"/>
            <a:ext cx="8686800" cy="228600"/>
            <a:chOff x="260" y="4080"/>
            <a:chExt cx="5472" cy="144"/>
          </a:xfrm>
        </p:grpSpPr>
        <p:sp>
          <p:nvSpPr>
            <p:cNvPr id="2141198"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199"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103434" name="Group 16"/>
          <p:cNvGrpSpPr>
            <a:grpSpLocks/>
          </p:cNvGrpSpPr>
          <p:nvPr/>
        </p:nvGrpSpPr>
        <p:grpSpPr bwMode="auto">
          <a:xfrm>
            <a:off x="76200" y="176213"/>
            <a:ext cx="8745538" cy="161925"/>
            <a:chOff x="48" y="111"/>
            <a:chExt cx="5509" cy="102"/>
          </a:xfrm>
        </p:grpSpPr>
        <p:sp>
          <p:nvSpPr>
            <p:cNvPr id="2141201"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2"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grpSp>
        <p:nvGrpSpPr>
          <p:cNvPr id="6" name="Group 19"/>
          <p:cNvGrpSpPr>
            <a:grpSpLocks/>
          </p:cNvGrpSpPr>
          <p:nvPr/>
        </p:nvGrpSpPr>
        <p:grpSpPr bwMode="auto">
          <a:xfrm>
            <a:off x="71438" y="176213"/>
            <a:ext cx="8745537" cy="161925"/>
            <a:chOff x="48" y="111"/>
            <a:chExt cx="5509" cy="102"/>
          </a:xfrm>
        </p:grpSpPr>
        <p:sp>
          <p:nvSpPr>
            <p:cNvPr id="2141204"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1205"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w="9525">
              <a:no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1" r:id="rId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Helvetica" charset="0"/>
        </a:defRPr>
      </a:lvl6pPr>
      <a:lvl7pPr marL="914400" algn="l" rtl="0" fontAlgn="base">
        <a:spcBef>
          <a:spcPct val="0"/>
        </a:spcBef>
        <a:spcAft>
          <a:spcPct val="0"/>
        </a:spcAft>
        <a:defRPr sz="3600">
          <a:solidFill>
            <a:schemeClr val="tx2"/>
          </a:solidFill>
          <a:latin typeface="Helvetica" charset="0"/>
        </a:defRPr>
      </a:lvl7pPr>
      <a:lvl8pPr marL="1371600" algn="l" rtl="0" fontAlgn="base">
        <a:spcBef>
          <a:spcPct val="0"/>
        </a:spcBef>
        <a:spcAft>
          <a:spcPct val="0"/>
        </a:spcAft>
        <a:defRPr sz="3600">
          <a:solidFill>
            <a:schemeClr val="tx2"/>
          </a:solidFill>
          <a:latin typeface="Helvetica" charset="0"/>
        </a:defRPr>
      </a:lvl8pPr>
      <a:lvl9pPr marL="1828800" algn="l" rtl="0" fontAlgn="base">
        <a:spcBef>
          <a:spcPct val="0"/>
        </a:spcBef>
        <a:spcAft>
          <a:spcPct val="0"/>
        </a:spcAft>
        <a:defRPr sz="36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fld id="{2F656B81-08ED-1443-90E3-8C85CAC9B3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5282"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defRPr/>
            </a:pPr>
            <a:endParaRPr kumimoji="1" lang="en-US" b="0">
              <a:solidFill>
                <a:srgbClr val="F8F8F8"/>
              </a:solidFill>
              <a:ea typeface="ＭＳ Ｐゴシック" charset="-128"/>
              <a:cs typeface="ＭＳ Ｐゴシック" charset="-128"/>
            </a:endParaRPr>
          </a:p>
        </p:txBody>
      </p:sp>
      <p:sp>
        <p:nvSpPr>
          <p:cNvPr id="10547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547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5285"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6"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l" eaLnBrk="1" hangingPunct="1">
              <a:defRPr sz="1400" b="0">
                <a:solidFill>
                  <a:srgbClr val="F8F8F8"/>
                </a:solidFill>
                <a:latin typeface="Arial" charset="0"/>
                <a:ea typeface="ＭＳ Ｐゴシック" charset="-128"/>
                <a:cs typeface="ＭＳ Ｐゴシック" charset="-128"/>
              </a:defRPr>
            </a:lvl1pPr>
          </a:lstStyle>
          <a:p>
            <a:pPr>
              <a:defRPr/>
            </a:pPr>
            <a:endParaRPr lang="en-US"/>
          </a:p>
        </p:txBody>
      </p:sp>
      <p:sp>
        <p:nvSpPr>
          <p:cNvPr id="2145287"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a:defRPr sz="1400" b="0">
                <a:solidFill>
                  <a:srgbClr val="F8F8F8"/>
                </a:solidFill>
              </a:defRPr>
            </a:lvl1pPr>
          </a:lstStyle>
          <a:p>
            <a:fld id="{886AD255-521F-A84A-9B67-AD644D2539C3}" type="slidenum">
              <a:rPr lang="en-US"/>
              <a:pPr/>
              <a:t>‹#›</a:t>
            </a:fld>
            <a:endParaRPr lang="en-US"/>
          </a:p>
        </p:txBody>
      </p:sp>
      <p:grpSp>
        <p:nvGrpSpPr>
          <p:cNvPr id="105480" name="Group 8"/>
          <p:cNvGrpSpPr>
            <a:grpSpLocks/>
          </p:cNvGrpSpPr>
          <p:nvPr/>
        </p:nvGrpSpPr>
        <p:grpSpPr bwMode="auto">
          <a:xfrm>
            <a:off x="4365625" y="1951038"/>
            <a:ext cx="4770438" cy="5062537"/>
            <a:chOff x="2750" y="1229"/>
            <a:chExt cx="3005" cy="3189"/>
          </a:xfrm>
        </p:grpSpPr>
        <p:sp>
          <p:nvSpPr>
            <p:cNvPr id="2145289"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0" name="AutoShape 10"/>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1"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2" name="AutoShape 12"/>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3"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nvGrpSpPr>
            <p:cNvPr id="105486" name="Group 14"/>
            <p:cNvGrpSpPr>
              <a:grpSpLocks/>
            </p:cNvGrpSpPr>
            <p:nvPr/>
          </p:nvGrpSpPr>
          <p:grpSpPr bwMode="auto">
            <a:xfrm>
              <a:off x="4384" y="2184"/>
              <a:ext cx="402" cy="1198"/>
              <a:chOff x="4384" y="2184"/>
              <a:chExt cx="402" cy="1198"/>
            </a:xfrm>
          </p:grpSpPr>
          <p:sp>
            <p:nvSpPr>
              <p:cNvPr id="2145295"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6"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7"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sp>
            <p:nvSpPr>
              <p:cNvPr id="2145298"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
          <p:nvSpPr>
            <p:cNvPr id="2145299" name="AutoShape 19"/>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lgn="l" eaLnBrk="0" hangingPunct="0">
                <a:defRPr/>
              </a:pPr>
              <a:endParaRPr lang="en-US" b="0">
                <a:solidFill>
                  <a:srgbClr val="F8F8F8"/>
                </a:solidFill>
                <a:ea typeface="ＭＳ Ｐゴシック" charset="-128"/>
                <a:cs typeface="ＭＳ Ｐゴシック" charset="-128"/>
              </a:endParaRPr>
            </a:p>
          </p:txBody>
        </p:sp>
      </p:grpSp>
    </p:spTree>
  </p:cSld>
  <p:clrMap bg1="dk2" tx1="lt1" bg2="dk1" tx2="lt2" accent1="accent1" accent2="accent2" accent3="accent3" accent4="accent4" accent5="accent5" accent6="accent6" hlink="hlink" folHlink="folHlink"/>
  <p:sldLayoutIdLst>
    <p:sldLayoutId id="2147485022" r:id="rId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88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60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32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6004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701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1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defRPr>
            </a:lvl1pPr>
          </a:lstStyle>
          <a:p>
            <a:fld id="{07EF4937-E131-BF44-8350-48BD7E955376}" type="slidenum">
              <a:rPr lang="en-US"/>
              <a:pPr/>
              <a:t>‹#›</a:t>
            </a:fld>
            <a:endParaRPr lang="en-US"/>
          </a:p>
        </p:txBody>
      </p:sp>
      <p:grpSp>
        <p:nvGrpSpPr>
          <p:cNvPr id="107524" name="Group 4"/>
          <p:cNvGrpSpPr>
            <a:grpSpLocks/>
          </p:cNvGrpSpPr>
          <p:nvPr/>
        </p:nvGrpSpPr>
        <p:grpSpPr bwMode="auto">
          <a:xfrm>
            <a:off x="0" y="0"/>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298701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7"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1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1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2987020"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298702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8702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latin typeface="Arial" charset="0"/>
                <a:ea typeface="ＭＳ Ｐゴシック" charset="-128"/>
                <a:cs typeface="ＭＳ Ｐゴシック" charset="-128"/>
              </a:defRPr>
            </a:lvl1pPr>
          </a:lstStyle>
          <a:p>
            <a:pPr>
              <a:defRPr/>
            </a:pPr>
            <a:endParaRPr lang="en-US"/>
          </a:p>
        </p:txBody>
      </p:sp>
      <p:sp>
        <p:nvSpPr>
          <p:cNvPr id="298702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23"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73922"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23"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24"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5"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873926"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7E1D6B06-D4A8-E449-9907-7C2DBD1809A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4" r:id="rId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2"/>
        <a:buChar char=""/>
        <a:defRPr sz="2000">
          <a:solidFill>
            <a:schemeClr val="tx1"/>
          </a:solidFill>
          <a:latin typeface="+mn-lt"/>
          <a:ea typeface="+mn-ea"/>
        </a:defRPr>
      </a:lvl6pPr>
      <a:lvl7pPr marL="2971800" indent="-228600" algn="l" rtl="0" fontAlgn="base">
        <a:spcBef>
          <a:spcPct val="20000"/>
        </a:spcBef>
        <a:spcAft>
          <a:spcPct val="0"/>
        </a:spcAft>
        <a:buFont typeface="Wingdings" charset="2"/>
        <a:buChar char=""/>
        <a:defRPr sz="2000">
          <a:solidFill>
            <a:schemeClr val="tx1"/>
          </a:solidFill>
          <a:latin typeface="+mn-lt"/>
          <a:ea typeface="+mn-ea"/>
        </a:defRPr>
      </a:lvl7pPr>
      <a:lvl8pPr marL="3429000" indent="-228600" algn="l" rtl="0" fontAlgn="base">
        <a:spcBef>
          <a:spcPct val="20000"/>
        </a:spcBef>
        <a:spcAft>
          <a:spcPct val="0"/>
        </a:spcAft>
        <a:buFont typeface="Wingdings" charset="2"/>
        <a:buChar char=""/>
        <a:defRPr sz="2000">
          <a:solidFill>
            <a:schemeClr val="tx1"/>
          </a:solidFill>
          <a:latin typeface="+mn-lt"/>
          <a:ea typeface="+mn-ea"/>
        </a:defRPr>
      </a:lvl8pPr>
      <a:lvl9pPr marL="3886200" indent="-228600" algn="l" rtl="0" fontAlgn="base">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defRPr>
            </a:lvl1pPr>
          </a:lstStyle>
          <a:p>
            <a:fld id="{B02D6254-E067-7B46-BFDB-CAE89CE3194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fld id="{3DBD1683-9528-5146-9CB5-DD58224A418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27" r:id="rId1"/>
    <p:sldLayoutId id="214748502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0">
                <a:solidFill>
                  <a:srgbClr val="BBE0E3"/>
                </a:solidFill>
                <a:latin typeface="+mn-lt"/>
                <a:ea typeface="ＭＳ Ｐゴシック" charset="-128"/>
                <a:cs typeface="ＭＳ Ｐゴシック" charset="-128"/>
              </a:defRPr>
            </a:lvl1pPr>
          </a:lstStyle>
          <a:p>
            <a:pPr>
              <a:defRPr/>
            </a:pPr>
            <a:endParaRPr lang="en-US"/>
          </a:p>
        </p:txBody>
      </p:sp>
      <p:sp>
        <p:nvSpPr>
          <p:cNvPr id="1946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1" sz="1400" b="0">
                <a:solidFill>
                  <a:srgbClr val="BBE0E3"/>
                </a:solidFill>
                <a:latin typeface="Helvetica" charset="0"/>
              </a:defRPr>
            </a:lvl1pPr>
          </a:lstStyle>
          <a:p>
            <a:fld id="{CEA6E3DE-9B35-0A4E-AB1E-1A3255EBA40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29" r:id="rId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fontAlgn="base">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3902075"/>
            <a:ext cx="3400425" cy="2949575"/>
            <a:chOff x="0" y="2458"/>
            <a:chExt cx="2142" cy="1858"/>
          </a:xfrm>
        </p:grpSpPr>
        <p:sp>
          <p:nvSpPr>
            <p:cNvPr id="6553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6554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grpSp>
      <p:sp>
        <p:nvSpPr>
          <p:cNvPr id="6554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554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4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6555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defRPr>
            </a:lvl1pPr>
          </a:lstStyle>
          <a:p>
            <a:fld id="{DE87C12F-D0AC-ED4B-AED5-2550CB00EB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0"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737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nvGrpSpPr>
            <p:cNvPr id="121900" name="Group 39"/>
            <p:cNvGrpSpPr>
              <a:grpSpLocks/>
            </p:cNvGrpSpPr>
            <p:nvPr userDrawn="1"/>
          </p:nvGrpSpPr>
          <p:grpSpPr bwMode="auto">
            <a:xfrm>
              <a:off x="0" y="1632"/>
              <a:ext cx="5758" cy="1858"/>
              <a:chOff x="0" y="1632"/>
              <a:chExt cx="5758" cy="1858"/>
            </a:xfrm>
          </p:grpSpPr>
          <p:sp>
            <p:nvSpPr>
              <p:cNvPr id="737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37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b="0">
                  <a:solidFill>
                    <a:srgbClr val="FFFFFF"/>
                  </a:solidFill>
                  <a:ea typeface="ＭＳ Ｐゴシック" charset="-128"/>
                  <a:cs typeface="ＭＳ Ｐゴシック" charset="-128"/>
                </a:endParaRPr>
              </a:p>
            </p:txBody>
          </p:sp>
        </p:grpSp>
      </p:grpSp>
      <p:sp>
        <p:nvSpPr>
          <p:cNvPr id="737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737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effectLst>
                  <a:outerShdw blurRad="38100" dist="38100" dir="2700000" algn="tl">
                    <a:srgbClr val="000000"/>
                  </a:outerShdw>
                </a:effectLst>
              </a:defRPr>
            </a:lvl1pPr>
          </a:lstStyle>
          <a:p>
            <a:fld id="{A1F15564-6E57-F047-9E5D-CEEFED4D0FE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031" r:id="rId1"/>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69986" name="Group 2"/>
          <p:cNvGrpSpPr>
            <a:grpSpLocks/>
          </p:cNvGrpSpPr>
          <p:nvPr/>
        </p:nvGrpSpPr>
        <p:grpSpPr bwMode="auto">
          <a:xfrm>
            <a:off x="0" y="0"/>
            <a:ext cx="8839200" cy="6858000"/>
            <a:chOff x="0" y="0"/>
            <a:chExt cx="5568" cy="4320"/>
          </a:xfrm>
        </p:grpSpPr>
        <p:grpSp>
          <p:nvGrpSpPr>
            <p:cNvPr id="169987" name="Group 3"/>
            <p:cNvGrpSpPr>
              <a:grpSpLocks/>
            </p:cNvGrpSpPr>
            <p:nvPr userDrawn="1"/>
          </p:nvGrpSpPr>
          <p:grpSpPr bwMode="auto">
            <a:xfrm>
              <a:off x="0" y="0"/>
              <a:ext cx="3216" cy="3072"/>
              <a:chOff x="0" y="0"/>
              <a:chExt cx="2928" cy="2784"/>
            </a:xfrm>
          </p:grpSpPr>
          <p:sp>
            <p:nvSpPr>
              <p:cNvPr id="169988"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89" name="Oval 5"/>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0" name="Oval 6"/>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1" name="Oval 7"/>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2" name="Oval 8"/>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3" name="Group 9"/>
            <p:cNvGrpSpPr>
              <a:grpSpLocks/>
            </p:cNvGrpSpPr>
            <p:nvPr userDrawn="1"/>
          </p:nvGrpSpPr>
          <p:grpSpPr bwMode="auto">
            <a:xfrm>
              <a:off x="2016" y="2016"/>
              <a:ext cx="2448" cy="2304"/>
              <a:chOff x="0" y="0"/>
              <a:chExt cx="2928" cy="2784"/>
            </a:xfrm>
          </p:grpSpPr>
          <p:sp>
            <p:nvSpPr>
              <p:cNvPr id="169994"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5" name="Oval 11"/>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6" name="Oval 12"/>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69998" name="Oval 14"/>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nvGrpSpPr>
            <p:cNvPr id="169999" name="Group 15"/>
            <p:cNvGrpSpPr>
              <a:grpSpLocks/>
            </p:cNvGrpSpPr>
            <p:nvPr userDrawn="1"/>
          </p:nvGrpSpPr>
          <p:grpSpPr bwMode="auto">
            <a:xfrm>
              <a:off x="2832" y="96"/>
              <a:ext cx="2736" cy="2592"/>
              <a:chOff x="0" y="0"/>
              <a:chExt cx="2928" cy="2784"/>
            </a:xfrm>
          </p:grpSpPr>
          <p:sp>
            <p:nvSpPr>
              <p:cNvPr id="170000"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1" name="Oval 17"/>
              <p:cNvSpPr>
                <a:spLocks noChangeArrowheads="1"/>
              </p:cNvSpPr>
              <p:nvPr userDrawn="1"/>
            </p:nvSpPr>
            <p:spPr bwMode="auto">
              <a:xfrm>
                <a:off x="240" y="240"/>
                <a:ext cx="2448" cy="230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2" name="Oval 18"/>
              <p:cNvSpPr>
                <a:spLocks noChangeArrowheads="1"/>
              </p:cNvSpPr>
              <p:nvPr userDrawn="1"/>
            </p:nvSpPr>
            <p:spPr bwMode="auto">
              <a:xfrm>
                <a:off x="480" y="480"/>
                <a:ext cx="1968" cy="182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3" name="Oval 19"/>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sp>
            <p:nvSpPr>
              <p:cNvPr id="170004"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EAEAEA"/>
                  </a:solidFill>
                </a:endParaRPr>
              </a:p>
            </p:txBody>
          </p:sp>
        </p:grpSp>
      </p:grpSp>
      <p:sp>
        <p:nvSpPr>
          <p:cNvPr id="170005"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0006"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007"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b="1">
                <a:latin typeface="+mn-lt"/>
              </a:defRPr>
            </a:lvl1pPr>
          </a:lstStyle>
          <a:p>
            <a:pPr algn="l"/>
            <a:endParaRPr lang="en-US">
              <a:solidFill>
                <a:srgbClr val="EAEAEA"/>
              </a:solidFill>
              <a:latin typeface="Times New Roman"/>
            </a:endParaRPr>
          </a:p>
        </p:txBody>
      </p:sp>
      <p:sp>
        <p:nvSpPr>
          <p:cNvPr id="170008"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b="1">
                <a:latin typeface="+mn-lt"/>
              </a:defRPr>
            </a:lvl1pPr>
          </a:lstStyle>
          <a:p>
            <a:endParaRPr lang="en-US">
              <a:solidFill>
                <a:srgbClr val="EAEAEA"/>
              </a:solidFill>
              <a:latin typeface="Times New Roman"/>
            </a:endParaRPr>
          </a:p>
        </p:txBody>
      </p:sp>
      <p:sp>
        <p:nvSpPr>
          <p:cNvPr id="170009"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b="1">
                <a:latin typeface="+mn-lt"/>
              </a:defRPr>
            </a:lvl1pPr>
          </a:lstStyle>
          <a:p>
            <a:fld id="{F4EFCADE-5A78-2348-9F16-5151F1DCA11E}" type="slidenum">
              <a:rPr lang="en-US">
                <a:solidFill>
                  <a:srgbClr val="EAEAEA"/>
                </a:solidFill>
                <a:latin typeface="Times New Roman"/>
              </a:rPr>
              <a:pPr/>
              <a:t>‹#›</a:t>
            </a:fld>
            <a:endParaRPr lang="en-US">
              <a:solidFill>
                <a:srgbClr val="EAEAEA"/>
              </a:solidFill>
              <a:latin typeface="Times New Roman"/>
            </a:endParaRPr>
          </a:p>
        </p:txBody>
      </p:sp>
    </p:spTree>
    <p:extLst>
      <p:ext uri="{BB962C8B-B14F-4D97-AF65-F5344CB8AC3E}">
        <p14:creationId xmlns:p14="http://schemas.microsoft.com/office/powerpoint/2010/main" val="3321167994"/>
      </p:ext>
    </p:extLst>
  </p:cSld>
  <p:clrMap bg1="dk2" tx1="lt1" bg2="dk1" tx2="lt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accent2"/>
        </a:buClr>
        <a:buSzPct val="110000"/>
        <a:buChar char="•"/>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110000"/>
        <a:buChar char="•"/>
        <a:defRPr sz="2800">
          <a:solidFill>
            <a:schemeClr val="tx1"/>
          </a:solidFill>
          <a:latin typeface="+mn-lt"/>
          <a:ea typeface="+mn-ea"/>
        </a:defRPr>
      </a:lvl2pPr>
      <a:lvl3pPr marL="1143000" indent="-228600" algn="l" rtl="0" fontAlgn="base">
        <a:spcBef>
          <a:spcPct val="20000"/>
        </a:spcBef>
        <a:spcAft>
          <a:spcPct val="0"/>
        </a:spcAft>
        <a:buClr>
          <a:schemeClr val="folHlink"/>
        </a:buClr>
        <a:buSzPct val="110000"/>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lr>
          <a:schemeClr val="tx1"/>
        </a:buClr>
        <a:buChar char="•"/>
        <a:defRPr sz="2000">
          <a:solidFill>
            <a:schemeClr val="tx1"/>
          </a:solidFill>
          <a:latin typeface="+mn-lt"/>
          <a:ea typeface="+mn-ea"/>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7242175" cy="1981200"/>
            <a:chOff x="0" y="0"/>
            <a:chExt cx="4562" cy="1248"/>
          </a:xfrm>
        </p:grpSpPr>
        <p:sp>
          <p:nvSpPr>
            <p:cNvPr id="195587"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sp>
          <p:nvSpPr>
            <p:cNvPr id="195588"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algn="l" eaLnBrk="0" hangingPunct="0"/>
              <a:endParaRPr lang="en-US" b="0">
                <a:solidFill>
                  <a:srgbClr val="FFFFFF"/>
                </a:solidFill>
              </a:endParaRPr>
            </a:p>
          </p:txBody>
        </p:sp>
      </p:grpSp>
      <p:sp>
        <p:nvSpPr>
          <p:cNvPr id="195589"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5590"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5591" name="Rectangle 7"/>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defRPr>
            </a:lvl1pPr>
          </a:lstStyle>
          <a:p>
            <a:pPr algn="l"/>
            <a:endParaRPr lang="en-US" b="0">
              <a:solidFill>
                <a:srgbClr val="FFFFFF"/>
              </a:solidFill>
              <a:latin typeface="Tahoma"/>
            </a:endParaRPr>
          </a:p>
        </p:txBody>
      </p:sp>
      <p:sp>
        <p:nvSpPr>
          <p:cNvPr id="195592"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defRPr>
            </a:lvl1pPr>
          </a:lstStyle>
          <a:p>
            <a:endParaRPr lang="en-US" b="0">
              <a:solidFill>
                <a:srgbClr val="FFFFFF"/>
              </a:solidFill>
              <a:latin typeface="Tahoma"/>
            </a:endParaRPr>
          </a:p>
        </p:txBody>
      </p:sp>
      <p:sp>
        <p:nvSpPr>
          <p:cNvPr id="195593"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mn-lt"/>
              </a:defRPr>
            </a:lvl1pPr>
          </a:lstStyle>
          <a:p>
            <a:fld id="{0F32FC75-889E-4E40-A558-A1089B153F9B}" type="slidenum">
              <a:rPr lang="en-US" b="0">
                <a:solidFill>
                  <a:srgbClr val="FFFFFF"/>
                </a:solidFill>
                <a:latin typeface="Tahoma"/>
              </a:rPr>
              <a:pPr/>
              <a:t>‹#›</a:t>
            </a:fld>
            <a:endParaRPr lang="en-US" b="0">
              <a:solidFill>
                <a:srgbClr val="FFFFFF"/>
              </a:solidFill>
              <a:latin typeface="Tahoma"/>
            </a:endParaRPr>
          </a:p>
        </p:txBody>
      </p:sp>
    </p:spTree>
    <p:extLst>
      <p:ext uri="{BB962C8B-B14F-4D97-AF65-F5344CB8AC3E}">
        <p14:creationId xmlns:p14="http://schemas.microsoft.com/office/powerpoint/2010/main" val="3216497235"/>
      </p:ext>
    </p:extLst>
  </p:cSld>
  <p:clrMap bg1="dk2" tx1="lt1" bg2="dk1" tx2="lt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fontAlgn="base">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254000" y="-50800"/>
            <a:ext cx="9518650" cy="7229475"/>
            <a:chOff x="-160" y="-32"/>
            <a:chExt cx="5996" cy="4554"/>
          </a:xfrm>
        </p:grpSpPr>
        <p:grpSp>
          <p:nvGrpSpPr>
            <p:cNvPr id="177155" name="Group 3"/>
            <p:cNvGrpSpPr>
              <a:grpSpLocks/>
            </p:cNvGrpSpPr>
            <p:nvPr userDrawn="1"/>
          </p:nvGrpSpPr>
          <p:grpSpPr bwMode="auto">
            <a:xfrm>
              <a:off x="-160" y="-32"/>
              <a:ext cx="5996" cy="4554"/>
              <a:chOff x="-160" y="-32"/>
              <a:chExt cx="5996" cy="4554"/>
            </a:xfrm>
          </p:grpSpPr>
          <p:sp>
            <p:nvSpPr>
              <p:cNvPr id="17715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5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6"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6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7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0"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8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4"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19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8"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0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7" name="Freeform 65"/>
              <p:cNvSpPr>
                <a:spLocks/>
              </p:cNvSpPr>
              <p:nvPr userDrawn="1"/>
            </p:nvSpPr>
            <p:spPr bwMode="hidden">
              <a:xfrm rot="3318475">
                <a:off x="4139" y="-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1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1"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2" name="Freeform 70"/>
              <p:cNvSpPr>
                <a:spLocks/>
              </p:cNvSpPr>
              <p:nvPr userDrawn="1"/>
            </p:nvSpPr>
            <p:spPr bwMode="hidden">
              <a:xfrm rot="6284068">
                <a:off x="4901" y="7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Lst>
                <a:ahLst/>
                <a:cxnLst>
                  <a:cxn ang="0">
                    <a:pos x="T0" y="T1"/>
                  </a:cxn>
                  <a:cxn ang="0">
                    <a:pos x="T2" y="T3"/>
                  </a:cxn>
                  <a:cxn ang="0">
                    <a:pos x="T4" y="T5"/>
                  </a:cxn>
                  <a:cxn ang="0">
                    <a:pos x="T6" y="T7"/>
                  </a:cxn>
                  <a:cxn ang="0">
                    <a:pos x="T8" y="T9"/>
                  </a:cxn>
                  <a:cxn ang="0">
                    <a:pos x="T10" y="T11"/>
                  </a:cxn>
                  <a:cxn ang="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2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Lst>
                <a:ahLst/>
                <a:cxnLst>
                  <a:cxn ang="0">
                    <a:pos x="T0" y="T1"/>
                  </a:cxn>
                  <a:cxn ang="0">
                    <a:pos x="T2" y="T3"/>
                  </a:cxn>
                  <a:cxn ang="0">
                    <a:pos x="T4" y="T5"/>
                  </a:cxn>
                  <a:cxn ang="0">
                    <a:pos x="T6" y="T7"/>
                  </a:cxn>
                  <a:cxn ang="0">
                    <a:pos x="T8" y="T9"/>
                  </a:cxn>
                  <a:cxn ang="0">
                    <a:pos x="T10" y="T11"/>
                  </a:cxn>
                  <a:cxn ang="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0" name="Freeform 78"/>
              <p:cNvSpPr>
                <a:spLocks/>
              </p:cNvSpPr>
              <p:nvPr userDrawn="1"/>
            </p:nvSpPr>
            <p:spPr bwMode="hidden">
              <a:xfrm rot="3318475">
                <a:off x="4103" y="199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3"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Lst>
                <a:ahLst/>
                <a:cxnLst>
                  <a:cxn ang="0">
                    <a:pos x="T0" y="T1"/>
                  </a:cxn>
                  <a:cxn ang="0">
                    <a:pos x="T2" y="T3"/>
                  </a:cxn>
                  <a:cxn ang="0">
                    <a:pos x="T4" y="T5"/>
                  </a:cxn>
                  <a:cxn ang="0">
                    <a:pos x="T6" y="T7"/>
                  </a:cxn>
                  <a:cxn ang="0">
                    <a:pos x="T8" y="T9"/>
                  </a:cxn>
                  <a:cxn ang="0">
                    <a:pos x="T10" y="T11"/>
                  </a:cxn>
                  <a:cxn ang="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4" name="Freeform 82"/>
              <p:cNvSpPr>
                <a:spLocks/>
              </p:cNvSpPr>
              <p:nvPr userDrawn="1"/>
            </p:nvSpPr>
            <p:spPr bwMode="hidden">
              <a:xfrm rot="6284068">
                <a:off x="4589" y="2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5" name="Freeform 83"/>
              <p:cNvSpPr>
                <a:spLocks/>
              </p:cNvSpPr>
              <p:nvPr userDrawn="1"/>
            </p:nvSpPr>
            <p:spPr bwMode="hidden">
              <a:xfrm rot="15949041" flipV="1">
                <a:off x="5118" y="209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Lst>
                <a:ahLst/>
                <a:cxnLst>
                  <a:cxn ang="0">
                    <a:pos x="T0" y="T1"/>
                  </a:cxn>
                  <a:cxn ang="0">
                    <a:pos x="T2" y="T3"/>
                  </a:cxn>
                  <a:cxn ang="0">
                    <a:pos x="T4" y="T5"/>
                  </a:cxn>
                  <a:cxn ang="0">
                    <a:pos x="T6" y="T7"/>
                  </a:cxn>
                  <a:cxn ang="0">
                    <a:pos x="T8" y="T9"/>
                  </a:cxn>
                  <a:cxn ang="0">
                    <a:pos x="T10" y="T11"/>
                  </a:cxn>
                  <a:cxn ang="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Lst>
                <a:ahLst/>
                <a:cxnLst>
                  <a:cxn ang="0">
                    <a:pos x="T0" y="T1"/>
                  </a:cxn>
                  <a:cxn ang="0">
                    <a:pos x="T2" y="T3"/>
                  </a:cxn>
                  <a:cxn ang="0">
                    <a:pos x="T4" y="T5"/>
                  </a:cxn>
                  <a:cxn ang="0">
                    <a:pos x="T6" y="T7"/>
                  </a:cxn>
                  <a:cxn ang="0">
                    <a:pos x="T8" y="T9"/>
                  </a:cxn>
                  <a:cxn ang="0">
                    <a:pos x="T10" y="T11"/>
                  </a:cxn>
                  <a:cxn ang="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37" name="Group 85"/>
            <p:cNvGrpSpPr>
              <a:grpSpLocks/>
            </p:cNvGrpSpPr>
            <p:nvPr userDrawn="1"/>
          </p:nvGrpSpPr>
          <p:grpSpPr bwMode="auto">
            <a:xfrm>
              <a:off x="120" y="298"/>
              <a:ext cx="5509" cy="141"/>
              <a:chOff x="150" y="543"/>
              <a:chExt cx="5309" cy="200"/>
            </a:xfrm>
          </p:grpSpPr>
          <p:sp>
            <p:nvSpPr>
              <p:cNvPr id="177238"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39" name="Rectangle 87"/>
              <p:cNvSpPr>
                <a:spLocks noChangeArrowheads="1"/>
              </p:cNvSpPr>
              <p:nvPr/>
            </p:nvSpPr>
            <p:spPr bwMode="ltGray">
              <a:xfrm>
                <a:off x="175" y="600"/>
                <a:ext cx="5251" cy="50"/>
              </a:xfrm>
              <a:prstGeom prst="rect">
                <a:avLst/>
              </a:prstGeom>
              <a:solidFill>
                <a:srgbClr val="808080">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nvGrpSpPr>
            <p:cNvPr id="177240" name="Group 88"/>
            <p:cNvGrpSpPr>
              <a:grpSpLocks/>
            </p:cNvGrpSpPr>
            <p:nvPr userDrawn="1"/>
          </p:nvGrpSpPr>
          <p:grpSpPr bwMode="auto">
            <a:xfrm>
              <a:off x="52" y="241"/>
              <a:ext cx="5509" cy="141"/>
              <a:chOff x="150" y="543"/>
              <a:chExt cx="5309" cy="200"/>
            </a:xfrm>
          </p:grpSpPr>
          <p:sp>
            <p:nvSpPr>
              <p:cNvPr id="177241"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2"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sp>
          <p:nvSpPr>
            <p:cNvPr id="17724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grpSp>
          <p:nvGrpSpPr>
            <p:cNvPr id="177244" name="Group 92"/>
            <p:cNvGrpSpPr>
              <a:grpSpLocks/>
            </p:cNvGrpSpPr>
            <p:nvPr userDrawn="1"/>
          </p:nvGrpSpPr>
          <p:grpSpPr bwMode="auto">
            <a:xfrm>
              <a:off x="136" y="94"/>
              <a:ext cx="790" cy="737"/>
              <a:chOff x="138" y="104"/>
              <a:chExt cx="790" cy="737"/>
            </a:xfrm>
          </p:grpSpPr>
          <p:sp>
            <p:nvSpPr>
              <p:cNvPr id="17724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Lst>
                <a:ahLst/>
                <a:cxnLst>
                  <a:cxn ang="0">
                    <a:pos x="T0" y="T1"/>
                  </a:cxn>
                  <a:cxn ang="0">
                    <a:pos x="T2" y="T3"/>
                  </a:cxn>
                  <a:cxn ang="0">
                    <a:pos x="T4" y="T5"/>
                  </a:cxn>
                  <a:cxn ang="0">
                    <a:pos x="T6" y="T7"/>
                  </a:cxn>
                  <a:cxn ang="0">
                    <a:pos x="T8" y="T9"/>
                  </a:cxn>
                  <a:cxn ang="0">
                    <a:pos x="T10" y="T11"/>
                  </a:cxn>
                  <a:cxn ang="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ffectLst/>
              <a:extLst>
                <a:ext uri="{91240B29-F687-4f45-9708-019B960494DF}">
                  <a14:hiddenLine xmlns="" xmlns:a14="http://schemas.microsoft.com/office/drawing/2010/main" w="12700" cmpd="sng">
                    <a:solidFill>
                      <a:schemeClr val="folHlink"/>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6" name="Freeform 94"/>
              <p:cNvSpPr>
                <a:spLocks/>
              </p:cNvSpPr>
              <p:nvPr/>
            </p:nvSpPr>
            <p:spPr bwMode="auto">
              <a:xfrm>
                <a:off x="150" y="119"/>
                <a:ext cx="181" cy="533"/>
              </a:xfrm>
              <a:custGeom>
                <a:avLst/>
                <a:gdLst>
                  <a:gd name="T0" fmla="*/ 60 w 181"/>
                  <a:gd name="T1" fmla="*/ 12 h 533"/>
                  <a:gd name="T2" fmla="*/ 2 w 181"/>
                  <a:gd name="T3" fmla="*/ 153 h 533"/>
                  <a:gd name="T4" fmla="*/ 63 w 181"/>
                  <a:gd name="T5" fmla="*/ 366 h 533"/>
                  <a:gd name="T6" fmla="*/ 146 w 181"/>
                  <a:gd name="T7" fmla="*/ 512 h 533"/>
                  <a:gd name="T8" fmla="*/ 156 w 181"/>
                  <a:gd name="T9" fmla="*/ 489 h 533"/>
                  <a:gd name="T10" fmla="*/ 74 w 181"/>
                  <a:gd name="T11" fmla="*/ 294 h 533"/>
                  <a:gd name="T12" fmla="*/ 63 w 181"/>
                  <a:gd name="T13" fmla="*/ 155 h 533"/>
                  <a:gd name="T14" fmla="*/ 98 w 181"/>
                  <a:gd name="T15" fmla="*/ 53 h 533"/>
                  <a:gd name="T16" fmla="*/ 135 w 181"/>
                  <a:gd name="T17" fmla="*/ 32 h 533"/>
                  <a:gd name="T18" fmla="*/ 179 w 181"/>
                  <a:gd name="T19" fmla="*/ 16 h 533"/>
                  <a:gd name="T20" fmla="*/ 146 w 181"/>
                  <a:gd name="T21" fmla="*/ 2 h 533"/>
                  <a:gd name="T22" fmla="*/ 93 w 181"/>
                  <a:gd name="T23" fmla="*/ 2 h 533"/>
                  <a:gd name="T24" fmla="*/ 60 w 181"/>
                  <a:gd name="T25" fmla="*/ 12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333333"/>
                  </a:solidFill>
                </a:endParaRPr>
              </a:p>
            </p:txBody>
          </p:sp>
          <p:sp>
            <p:nvSpPr>
              <p:cNvPr id="177247" name="Freeform 95"/>
              <p:cNvSpPr>
                <a:spLocks/>
              </p:cNvSpPr>
              <p:nvPr/>
            </p:nvSpPr>
            <p:spPr bwMode="auto">
              <a:xfrm>
                <a:off x="190" y="104"/>
                <a:ext cx="666" cy="195"/>
              </a:xfrm>
              <a:custGeom>
                <a:avLst/>
                <a:gdLst>
                  <a:gd name="T0" fmla="*/ 10 w 666"/>
                  <a:gd name="T1" fmla="*/ 32 h 195"/>
                  <a:gd name="T2" fmla="*/ 72 w 666"/>
                  <a:gd name="T3" fmla="*/ 3 h 195"/>
                  <a:gd name="T4" fmla="*/ 214 w 666"/>
                  <a:gd name="T5" fmla="*/ 16 h 195"/>
                  <a:gd name="T6" fmla="*/ 440 w 666"/>
                  <a:gd name="T7" fmla="*/ 74 h 195"/>
                  <a:gd name="T8" fmla="*/ 604 w 666"/>
                  <a:gd name="T9" fmla="*/ 140 h 195"/>
                  <a:gd name="T10" fmla="*/ 653 w 666"/>
                  <a:gd name="T11" fmla="*/ 182 h 195"/>
                  <a:gd name="T12" fmla="*/ 638 w 666"/>
                  <a:gd name="T13" fmla="*/ 186 h 195"/>
                  <a:gd name="T14" fmla="*/ 483 w 666"/>
                  <a:gd name="T15" fmla="*/ 129 h 195"/>
                  <a:gd name="T16" fmla="*/ 244 w 666"/>
                  <a:gd name="T17" fmla="*/ 64 h 195"/>
                  <a:gd name="T18" fmla="*/ 107 w 666"/>
                  <a:gd name="T19" fmla="*/ 51 h 195"/>
                  <a:gd name="T20" fmla="*/ 55 w 666"/>
                  <a:gd name="T21" fmla="*/ 74 h 195"/>
                  <a:gd name="T22" fmla="*/ 10 w 666"/>
                  <a:gd name="T23" fmla="*/ 50 h 195"/>
                  <a:gd name="T24" fmla="*/ 10 w 666"/>
                  <a:gd name="T25" fmla="*/ 3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8" name="Freeform 96"/>
              <p:cNvSpPr>
                <a:spLocks/>
              </p:cNvSpPr>
              <p:nvPr/>
            </p:nvSpPr>
            <p:spPr bwMode="auto">
              <a:xfrm>
                <a:off x="369" y="300"/>
                <a:ext cx="430" cy="417"/>
              </a:xfrm>
              <a:custGeom>
                <a:avLst/>
                <a:gdLst>
                  <a:gd name="T0" fmla="*/ 54 w 1547"/>
                  <a:gd name="T1" fmla="*/ 275 h 1502"/>
                  <a:gd name="T2" fmla="*/ 388 w 1547"/>
                  <a:gd name="T3" fmla="*/ 33 h 1502"/>
                  <a:gd name="T4" fmla="*/ 1323 w 1547"/>
                  <a:gd name="T5" fmla="*/ 74 h 1502"/>
                  <a:gd name="T6" fmla="*/ 1448 w 1547"/>
                  <a:gd name="T7" fmla="*/ 149 h 1502"/>
                  <a:gd name="T8" fmla="*/ 730 w 1547"/>
                  <a:gd name="T9" fmla="*/ 108 h 1502"/>
                  <a:gd name="T10" fmla="*/ 305 w 1547"/>
                  <a:gd name="T11" fmla="*/ 216 h 1502"/>
                  <a:gd name="T12" fmla="*/ 146 w 1547"/>
                  <a:gd name="T13" fmla="*/ 525 h 1502"/>
                  <a:gd name="T14" fmla="*/ 246 w 1547"/>
                  <a:gd name="T15" fmla="*/ 1126 h 1502"/>
                  <a:gd name="T16" fmla="*/ 338 w 1547"/>
                  <a:gd name="T17" fmla="*/ 1435 h 1502"/>
                  <a:gd name="T18" fmla="*/ 280 w 1547"/>
                  <a:gd name="T19" fmla="*/ 1435 h 1502"/>
                  <a:gd name="T20" fmla="*/ 121 w 1547"/>
                  <a:gd name="T21" fmla="*/ 1034 h 1502"/>
                  <a:gd name="T22" fmla="*/ 38 w 1547"/>
                  <a:gd name="T23" fmla="*/ 617 h 1502"/>
                  <a:gd name="T24" fmla="*/ 54 w 1547"/>
                  <a:gd name="T25" fmla="*/ 275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sp>
            <p:nvSpPr>
              <p:cNvPr id="177249" name="Freeform 97"/>
              <p:cNvSpPr>
                <a:spLocks/>
              </p:cNvSpPr>
              <p:nvPr/>
            </p:nvSpPr>
            <p:spPr bwMode="auto">
              <a:xfrm>
                <a:off x="309" y="249"/>
                <a:ext cx="256" cy="254"/>
              </a:xfrm>
              <a:custGeom>
                <a:avLst/>
                <a:gdLst>
                  <a:gd name="T0" fmla="*/ 14 w 921"/>
                  <a:gd name="T1" fmla="*/ 164 h 912"/>
                  <a:gd name="T2" fmla="*/ 216 w 921"/>
                  <a:gd name="T3" fmla="*/ 33 h 912"/>
                  <a:gd name="T4" fmla="*/ 871 w 921"/>
                  <a:gd name="T5" fmla="*/ 217 h 912"/>
                  <a:gd name="T6" fmla="*/ 613 w 921"/>
                  <a:gd name="T7" fmla="*/ 258 h 912"/>
                  <a:gd name="T8" fmla="*/ 396 w 921"/>
                  <a:gd name="T9" fmla="*/ 400 h 912"/>
                  <a:gd name="T10" fmla="*/ 287 w 921"/>
                  <a:gd name="T11" fmla="*/ 576 h 912"/>
                  <a:gd name="T12" fmla="*/ 262 w 921"/>
                  <a:gd name="T13" fmla="*/ 843 h 912"/>
                  <a:gd name="T14" fmla="*/ 14 w 921"/>
                  <a:gd name="T15" fmla="*/ 164 h 9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endParaRPr lang="en-US" b="0">
                  <a:solidFill>
                    <a:srgbClr val="333333"/>
                  </a:solidFill>
                </a:endParaRPr>
              </a:p>
            </p:txBody>
          </p:sp>
        </p:grpSp>
      </p:grpSp>
      <p:sp>
        <p:nvSpPr>
          <p:cNvPr id="177250" name="Rectangle 98"/>
          <p:cNvSpPr>
            <a:spLocks noGrp="1" noChangeArrowheads="1"/>
          </p:cNvSpPr>
          <p:nvPr>
            <p:ph type="title"/>
          </p:nvPr>
        </p:nvSpPr>
        <p:spPr bwMode="auto">
          <a:xfrm>
            <a:off x="838200" y="609600"/>
            <a:ext cx="7620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251" name="Rectangle 99"/>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52" name="Rectangle 100"/>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177253" name="Rectangle 10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177254" name="Rectangle 102"/>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1DA6C9C5-7B86-B949-9D5F-052B5FEAD72C}"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1615651318"/>
      </p:ext>
    </p:extLst>
  </p:cSld>
  <p:clrMap bg1="lt1" tx1="dk1" bg2="lt2" tx2="dk2" accent1="accent1" accent2="accent2" accent3="accent3" accent4="accent4" accent5="accent5" accent6="accent6" hlink="hlink" folHlink="folHlink"/>
  <p:sldLayoutIdLst>
    <p:sldLayoutId id="2147485097" r:id="rId1"/>
    <p:sldLayoutId id="2147485098" r:id="rId2"/>
    <p:sldLayoutId id="2147485099" r:id="rId3"/>
    <p:sldLayoutId id="2147485100" r:id="rId4"/>
    <p:sldLayoutId id="2147485101" r:id="rId5"/>
    <p:sldLayoutId id="2147485102" r:id="rId6"/>
    <p:sldLayoutId id="2147485103" r:id="rId7"/>
    <p:sldLayoutId id="2147485104" r:id="rId8"/>
    <p:sldLayoutId id="2147485105" r:id="rId9"/>
    <p:sldLayoutId id="2147485106" r:id="rId10"/>
    <p:sldLayoutId id="2147485107" r:id="rId11"/>
  </p:sldLayoutIdLst>
  <p:txStyles>
    <p:titleStyle>
      <a:lvl1pPr algn="l" rtl="0" fontAlgn="base">
        <a:spcBef>
          <a:spcPct val="0"/>
        </a:spcBef>
        <a:spcAft>
          <a:spcPct val="0"/>
        </a:spcAft>
        <a:defRPr sz="4400">
          <a:solidFill>
            <a:schemeClr val="folHlink"/>
          </a:solidFill>
          <a:latin typeface="+mj-lt"/>
          <a:ea typeface="+mj-ea"/>
          <a:cs typeface="+mj-cs"/>
        </a:defRPr>
      </a:lvl1pPr>
      <a:lvl2pPr algn="l" rtl="0" fontAlgn="base">
        <a:spcBef>
          <a:spcPct val="0"/>
        </a:spcBef>
        <a:spcAft>
          <a:spcPct val="0"/>
        </a:spcAft>
        <a:defRPr sz="4400">
          <a:solidFill>
            <a:schemeClr val="folHlink"/>
          </a:solidFill>
          <a:latin typeface="Arial Narrow" charset="0"/>
          <a:ea typeface="ＭＳ Ｐゴシック" charset="0"/>
        </a:defRPr>
      </a:lvl2pPr>
      <a:lvl3pPr algn="l" rtl="0" fontAlgn="base">
        <a:spcBef>
          <a:spcPct val="0"/>
        </a:spcBef>
        <a:spcAft>
          <a:spcPct val="0"/>
        </a:spcAft>
        <a:defRPr sz="4400">
          <a:solidFill>
            <a:schemeClr val="folHlink"/>
          </a:solidFill>
          <a:latin typeface="Arial Narrow" charset="0"/>
          <a:ea typeface="ＭＳ Ｐゴシック" charset="0"/>
        </a:defRPr>
      </a:lvl3pPr>
      <a:lvl4pPr algn="l" rtl="0" fontAlgn="base">
        <a:spcBef>
          <a:spcPct val="0"/>
        </a:spcBef>
        <a:spcAft>
          <a:spcPct val="0"/>
        </a:spcAft>
        <a:defRPr sz="4400">
          <a:solidFill>
            <a:schemeClr val="folHlink"/>
          </a:solidFill>
          <a:latin typeface="Arial Narrow" charset="0"/>
          <a:ea typeface="ＭＳ Ｐゴシック" charset="0"/>
        </a:defRPr>
      </a:lvl4pPr>
      <a:lvl5pPr algn="l" rtl="0" fontAlgn="base">
        <a:spcBef>
          <a:spcPct val="0"/>
        </a:spcBef>
        <a:spcAft>
          <a:spcPct val="0"/>
        </a:spcAft>
        <a:defRPr sz="4400">
          <a:solidFill>
            <a:schemeClr val="folHlink"/>
          </a:solidFill>
          <a:latin typeface="Arial Narrow" charset="0"/>
          <a:ea typeface="ＭＳ Ｐゴシック" charset="0"/>
        </a:defRPr>
      </a:lvl5pPr>
      <a:lvl6pPr marL="457200" algn="l" rtl="0" fontAlgn="base">
        <a:spcBef>
          <a:spcPct val="0"/>
        </a:spcBef>
        <a:spcAft>
          <a:spcPct val="0"/>
        </a:spcAft>
        <a:defRPr sz="4400">
          <a:solidFill>
            <a:schemeClr val="folHlink"/>
          </a:solidFill>
          <a:latin typeface="Arial Narrow" charset="0"/>
          <a:ea typeface="ＭＳ Ｐゴシック" charset="0"/>
        </a:defRPr>
      </a:lvl6pPr>
      <a:lvl7pPr marL="914400" algn="l" rtl="0" fontAlgn="base">
        <a:spcBef>
          <a:spcPct val="0"/>
        </a:spcBef>
        <a:spcAft>
          <a:spcPct val="0"/>
        </a:spcAft>
        <a:defRPr sz="4400">
          <a:solidFill>
            <a:schemeClr val="folHlink"/>
          </a:solidFill>
          <a:latin typeface="Arial Narrow" charset="0"/>
          <a:ea typeface="ＭＳ Ｐゴシック" charset="0"/>
        </a:defRPr>
      </a:lvl7pPr>
      <a:lvl8pPr marL="1371600" algn="l" rtl="0" fontAlgn="base">
        <a:spcBef>
          <a:spcPct val="0"/>
        </a:spcBef>
        <a:spcAft>
          <a:spcPct val="0"/>
        </a:spcAft>
        <a:defRPr sz="4400">
          <a:solidFill>
            <a:schemeClr val="folHlink"/>
          </a:solidFill>
          <a:latin typeface="Arial Narrow" charset="0"/>
          <a:ea typeface="ＭＳ Ｐゴシック" charset="0"/>
        </a:defRPr>
      </a:lvl8pPr>
      <a:lvl9pPr marL="1828800" algn="l" rtl="0" fontAlgn="base">
        <a:spcBef>
          <a:spcPct val="0"/>
        </a:spcBef>
        <a:spcAft>
          <a:spcPct val="0"/>
        </a:spcAft>
        <a:defRPr sz="4400">
          <a:solidFill>
            <a:schemeClr val="folHlink"/>
          </a:solidFill>
          <a:latin typeface="Arial Narrow"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pitchFamily="-111" charset="0"/>
        </a:defRPr>
      </a:lvl6pPr>
      <a:lvl7pPr marL="914400" algn="l" rtl="0" fontAlgn="base">
        <a:lnSpc>
          <a:spcPct val="90000"/>
        </a:lnSpc>
        <a:spcBef>
          <a:spcPct val="0"/>
        </a:spcBef>
        <a:spcAft>
          <a:spcPct val="0"/>
        </a:spcAft>
        <a:defRPr sz="3600" b="1">
          <a:solidFill>
            <a:schemeClr val="tx2"/>
          </a:solidFill>
          <a:latin typeface="Arial" pitchFamily="-111" charset="0"/>
        </a:defRPr>
      </a:lvl7pPr>
      <a:lvl8pPr marL="1371600" algn="l" rtl="0" fontAlgn="base">
        <a:lnSpc>
          <a:spcPct val="90000"/>
        </a:lnSpc>
        <a:spcBef>
          <a:spcPct val="0"/>
        </a:spcBef>
        <a:spcAft>
          <a:spcPct val="0"/>
        </a:spcAft>
        <a:defRPr sz="3600" b="1">
          <a:solidFill>
            <a:schemeClr val="tx2"/>
          </a:solidFill>
          <a:latin typeface="Arial" pitchFamily="-111" charset="0"/>
        </a:defRPr>
      </a:lvl8pPr>
      <a:lvl9pPr marL="1828800" algn="l" rtl="0" fontAlgn="base">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875"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1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opperplate Gothic Light" charset="0"/>
                <a:ea typeface="ヒラギノ角ゴ Pro W3" charset="0"/>
                <a:cs typeface="ヒラギノ角ゴ Pro W3" charset="0"/>
              </a:defRPr>
            </a:lvl1pPr>
          </a:lstStyle>
          <a:p>
            <a:pPr algn="l" eaLnBrk="0" hangingPunct="0"/>
            <a:endParaRPr lang="en-US" b="0">
              <a:solidFill>
                <a:srgbClr val="000000"/>
              </a:solidFill>
            </a:endParaRPr>
          </a:p>
        </p:txBody>
      </p:sp>
      <p:sp>
        <p:nvSpPr>
          <p:cNvPr id="591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opperplate Gothic Light" charset="0"/>
                <a:ea typeface="ヒラギノ角ゴ Pro W3" charset="0"/>
                <a:cs typeface="ヒラギノ角ゴ Pro W3" charset="0"/>
              </a:defRPr>
            </a:lvl1pPr>
          </a:lstStyle>
          <a:p>
            <a:pPr eaLnBrk="0" hangingPunct="0"/>
            <a:endParaRPr lang="en-US" b="0">
              <a:solidFill>
                <a:srgbClr val="000000"/>
              </a:solidFill>
            </a:endParaRPr>
          </a:p>
        </p:txBody>
      </p:sp>
      <p:sp>
        <p:nvSpPr>
          <p:cNvPr id="591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eaLnBrk="0" hangingPunct="0"/>
            <a:fld id="{61A06CA0-26F2-9246-8795-E1F4EEF870B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04740949"/>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2pPr>
      <a:lvl3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3pPr>
      <a:lvl4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4pPr>
      <a:lvl5pPr algn="l" rtl="0" eaLnBrk="0" fontAlgn="base" hangingPunct="0">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5pPr>
      <a:lvl6pPr marL="4572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6pPr>
      <a:lvl7pPr marL="9144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7pPr>
      <a:lvl8pPr marL="13716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8pPr>
      <a:lvl9pPr marL="1828800" algn="l" rtl="0" fontAlgn="base">
        <a:spcBef>
          <a:spcPct val="0"/>
        </a:spcBef>
        <a:spcAft>
          <a:spcPct val="0"/>
        </a:spcAft>
        <a:defRPr sz="4400" b="1">
          <a:solidFill>
            <a:schemeClr val="tx2"/>
          </a:solidFill>
          <a:latin typeface="Copperplate Gothic Light"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560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9597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59597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59597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6D747555-44DA-A64E-A6DC-D535E2BFA85C}" type="slidenum">
              <a:rPr lang="en-US" b="0">
                <a:solidFill>
                  <a:srgbClr val="482400"/>
                </a:solidFill>
              </a:rPr>
              <a:pPr/>
              <a:t>‹#›</a:t>
            </a:fld>
            <a:endParaRPr lang="en-US" b="0">
              <a:solidFill>
                <a:srgbClr val="482400"/>
              </a:solidFill>
            </a:endParaRPr>
          </a:p>
        </p:txBody>
      </p:sp>
      <p:pic>
        <p:nvPicPr>
          <p:cNvPr id="2560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2750436"/>
      </p:ext>
    </p:extLst>
  </p:cSld>
  <p:clrMap bg1="lt1" tx1="dk1" bg2="lt2" tx2="dk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path path="rect">
            <a:fillToRect r="100000" b="100000"/>
          </a:path>
        </a:gradFill>
        <a:effectLst/>
      </p:bgPr>
    </p:bg>
    <p:spTree>
      <p:nvGrpSpPr>
        <p:cNvPr id="1" name=""/>
        <p:cNvGrpSpPr/>
        <p:nvPr/>
      </p:nvGrpSpPr>
      <p:grpSpPr>
        <a:xfrm>
          <a:off x="0" y="0"/>
          <a:ext cx="0" cy="0"/>
          <a:chOff x="0" y="0"/>
          <a:chExt cx="0" cy="0"/>
        </a:xfrm>
      </p:grpSpPr>
      <p:sp>
        <p:nvSpPr>
          <p:cNvPr id="670722" name="Rectangle 2"/>
          <p:cNvSpPr>
            <a:spLocks noChangeArrowheads="1"/>
          </p:cNvSpPr>
          <p:nvPr/>
        </p:nvSpPr>
        <p:spPr bwMode="hidden">
          <a:xfrm>
            <a:off x="0" y="0"/>
            <a:ext cx="1752600" cy="6856413"/>
          </a:xfrm>
          <a:prstGeom prst="rect">
            <a:avLst/>
          </a:prstGeom>
          <a:gradFill rotWithShape="0">
            <a:gsLst>
              <a:gs pos="0">
                <a:schemeClr val="bg2"/>
              </a:gs>
              <a:gs pos="50000">
                <a:schemeClr val="bg1"/>
              </a:gs>
              <a:gs pos="100000">
                <a:schemeClr val="bg2"/>
              </a:gs>
            </a:gsLst>
            <a:lin ang="5400000" scaled="1"/>
          </a:gradFill>
          <a:ln w="9525">
            <a:noFill/>
            <a:miter lim="800000"/>
            <a:headEnd/>
            <a:tailEnd/>
          </a:ln>
          <a:effectLst/>
        </p:spPr>
        <p:txBody>
          <a:bodyPr/>
          <a:lstStyle/>
          <a:p>
            <a:pPr algn="l"/>
            <a:endParaRPr kumimoji="1" lang="en-US" b="0">
              <a:solidFill>
                <a:srgbClr val="EAEAEA"/>
              </a:solidFill>
              <a:latin typeface="Times New Roman" charset="0"/>
            </a:endParaRPr>
          </a:p>
        </p:txBody>
      </p:sp>
      <p:grpSp>
        <p:nvGrpSpPr>
          <p:cNvPr id="13315" name="Group 3"/>
          <p:cNvGrpSpPr>
            <a:grpSpLocks/>
          </p:cNvGrpSpPr>
          <p:nvPr/>
        </p:nvGrpSpPr>
        <p:grpSpPr bwMode="auto">
          <a:xfrm>
            <a:off x="152400" y="374650"/>
            <a:ext cx="1525588" cy="1227138"/>
            <a:chOff x="96" y="236"/>
            <a:chExt cx="961" cy="773"/>
          </a:xfrm>
        </p:grpSpPr>
        <p:sp>
          <p:nvSpPr>
            <p:cNvPr id="670724" name="Freeform 4"/>
            <p:cNvSpPr>
              <a:spLocks/>
            </p:cNvSpPr>
            <p:nvPr/>
          </p:nvSpPr>
          <p:spPr bwMode="auto">
            <a:xfrm>
              <a:off x="738" y="495"/>
              <a:ext cx="319" cy="319"/>
            </a:xfrm>
            <a:custGeom>
              <a:avLst/>
              <a:gdLst/>
              <a:ahLst/>
              <a:cxnLst>
                <a:cxn ang="0">
                  <a:pos x="318" y="198"/>
                </a:cxn>
                <a:cxn ang="0">
                  <a:pos x="318" y="318"/>
                </a:cxn>
                <a:cxn ang="0">
                  <a:pos x="1" y="99"/>
                </a:cxn>
                <a:cxn ang="0">
                  <a:pos x="0" y="108"/>
                </a:cxn>
                <a:cxn ang="0">
                  <a:pos x="46" y="0"/>
                </a:cxn>
                <a:cxn ang="0">
                  <a:pos x="318" y="198"/>
                </a:cxn>
              </a:cxnLst>
              <a:rect l="0" t="0" r="r" b="b"/>
              <a:pathLst>
                <a:path w="319" h="319">
                  <a:moveTo>
                    <a:pt x="318" y="198"/>
                  </a:moveTo>
                  <a:lnTo>
                    <a:pt x="318" y="318"/>
                  </a:lnTo>
                  <a:lnTo>
                    <a:pt x="1" y="99"/>
                  </a:lnTo>
                  <a:lnTo>
                    <a:pt x="0" y="108"/>
                  </a:lnTo>
                  <a:lnTo>
                    <a:pt x="46" y="0"/>
                  </a:lnTo>
                  <a:lnTo>
                    <a:pt x="318" y="198"/>
                  </a:lnTo>
                </a:path>
              </a:pathLst>
            </a:custGeom>
            <a:gradFill rotWithShape="0">
              <a:gsLst>
                <a:gs pos="0">
                  <a:schemeClr val="bg2"/>
                </a:gs>
                <a:gs pos="100000">
                  <a:schemeClr val="bg1"/>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sp>
          <p:nvSpPr>
            <p:cNvPr id="670725" name="Freeform 5"/>
            <p:cNvSpPr>
              <a:spLocks/>
            </p:cNvSpPr>
            <p:nvPr/>
          </p:nvSpPr>
          <p:spPr bwMode="auto">
            <a:xfrm>
              <a:off x="96" y="495"/>
              <a:ext cx="319" cy="319"/>
            </a:xfrm>
            <a:custGeom>
              <a:avLst/>
              <a:gdLst/>
              <a:ahLst/>
              <a:cxnLst>
                <a:cxn ang="0">
                  <a:pos x="0" y="198"/>
                </a:cxn>
                <a:cxn ang="0">
                  <a:pos x="0" y="318"/>
                </a:cxn>
                <a:cxn ang="0">
                  <a:pos x="316" y="99"/>
                </a:cxn>
                <a:cxn ang="0">
                  <a:pos x="318" y="108"/>
                </a:cxn>
                <a:cxn ang="0">
                  <a:pos x="271" y="0"/>
                </a:cxn>
                <a:cxn ang="0">
                  <a:pos x="0" y="198"/>
                </a:cxn>
              </a:cxnLst>
              <a:rect l="0" t="0" r="r" b="b"/>
              <a:pathLst>
                <a:path w="319" h="319">
                  <a:moveTo>
                    <a:pt x="0" y="198"/>
                  </a:moveTo>
                  <a:lnTo>
                    <a:pt x="0" y="318"/>
                  </a:lnTo>
                  <a:lnTo>
                    <a:pt x="316" y="99"/>
                  </a:lnTo>
                  <a:lnTo>
                    <a:pt x="318" y="108"/>
                  </a:lnTo>
                  <a:lnTo>
                    <a:pt x="271" y="0"/>
                  </a:lnTo>
                  <a:lnTo>
                    <a:pt x="0" y="198"/>
                  </a:lnTo>
                </a:path>
              </a:pathLst>
            </a:custGeom>
            <a:gradFill rotWithShape="0">
              <a:gsLst>
                <a:gs pos="0">
                  <a:schemeClr val="bg1"/>
                </a:gs>
                <a:gs pos="100000">
                  <a:schemeClr val="bg2"/>
                </a:gs>
              </a:gsLst>
              <a:lin ang="0" scaled="1"/>
            </a:gradFill>
            <a:ln w="9525">
              <a:noFill/>
              <a:round/>
              <a:headEnd type="none" w="sm" len="sm"/>
              <a:tailEnd type="none" w="sm" len="sm"/>
            </a:ln>
            <a:effectLst/>
          </p:spPr>
          <p:txBody>
            <a:bodyPr/>
            <a:lstStyle/>
            <a:p>
              <a:pPr algn="l" eaLnBrk="0" hangingPunct="0"/>
              <a:endParaRPr lang="en-US" b="0">
                <a:solidFill>
                  <a:srgbClr val="EAEAEA"/>
                </a:solidFill>
              </a:endParaRPr>
            </a:p>
          </p:txBody>
        </p:sp>
        <p:grpSp>
          <p:nvGrpSpPr>
            <p:cNvPr id="13323" name="Group 6"/>
            <p:cNvGrpSpPr>
              <a:grpSpLocks/>
            </p:cNvGrpSpPr>
            <p:nvPr/>
          </p:nvGrpSpPr>
          <p:grpSpPr bwMode="auto">
            <a:xfrm>
              <a:off x="152" y="236"/>
              <a:ext cx="823" cy="773"/>
              <a:chOff x="152" y="236"/>
              <a:chExt cx="823" cy="773"/>
            </a:xfrm>
          </p:grpSpPr>
          <p:sp>
            <p:nvSpPr>
              <p:cNvPr id="670727" name="AutoShape 7" descr="Green marble"/>
              <p:cNvSpPr>
                <a:spLocks noChangeArrowheads="1"/>
              </p:cNvSpPr>
              <p:nvPr/>
            </p:nvSpPr>
            <p:spPr bwMode="auto">
              <a:xfrm rot="10800000" flipH="1">
                <a:off x="152" y="236"/>
                <a:ext cx="822" cy="772"/>
              </a:xfrm>
              <a:prstGeom prst="triangle">
                <a:avLst>
                  <a:gd name="adj" fmla="val 49995"/>
                </a:avLst>
              </a:prstGeom>
              <a:blipFill dpi="0" rotWithShape="0">
                <a:blip r:embed="rId13"/>
                <a:srcRect/>
                <a:tile tx="0" ty="0" sx="100000" sy="100000" flip="none" algn="tl"/>
              </a:blipFill>
              <a:ln w="12700" cap="sq">
                <a:solidFill>
                  <a:srgbClr val="006633"/>
                </a:solidFill>
                <a:miter lim="800000"/>
                <a:headEnd/>
                <a:tailEnd/>
              </a:ln>
              <a:effectLst/>
            </p:spPr>
            <p:txBody>
              <a:bodyPr/>
              <a:lstStyle/>
              <a:p>
                <a:pPr algn="l" eaLnBrk="0" hangingPunct="0"/>
                <a:endParaRPr lang="en-US" b="0">
                  <a:solidFill>
                    <a:srgbClr val="EAEAEA"/>
                  </a:solidFill>
                </a:endParaRPr>
              </a:p>
            </p:txBody>
          </p:sp>
          <p:sp>
            <p:nvSpPr>
              <p:cNvPr id="670728" name="Freeform 8"/>
              <p:cNvSpPr>
                <a:spLocks/>
              </p:cNvSpPr>
              <p:nvPr/>
            </p:nvSpPr>
            <p:spPr bwMode="auto">
              <a:xfrm>
                <a:off x="152" y="236"/>
                <a:ext cx="412" cy="773"/>
              </a:xfrm>
              <a:custGeom>
                <a:avLst/>
                <a:gdLst/>
                <a:ahLst/>
                <a:cxnLst>
                  <a:cxn ang="0">
                    <a:pos x="411" y="772"/>
                  </a:cxn>
                  <a:cxn ang="0">
                    <a:pos x="411" y="637"/>
                  </a:cxn>
                  <a:cxn ang="0">
                    <a:pos x="127" y="75"/>
                  </a:cxn>
                  <a:cxn ang="0">
                    <a:pos x="0" y="0"/>
                  </a:cxn>
                  <a:cxn ang="0">
                    <a:pos x="411" y="772"/>
                  </a:cxn>
                </a:cxnLst>
                <a:rect l="0" t="0" r="r" b="b"/>
                <a:pathLst>
                  <a:path w="412" h="773">
                    <a:moveTo>
                      <a:pt x="411" y="772"/>
                    </a:moveTo>
                    <a:lnTo>
                      <a:pt x="411" y="637"/>
                    </a:lnTo>
                    <a:lnTo>
                      <a:pt x="127" y="75"/>
                    </a:lnTo>
                    <a:lnTo>
                      <a:pt x="0" y="0"/>
                    </a:lnTo>
                    <a:lnTo>
                      <a:pt x="411" y="772"/>
                    </a:lnTo>
                  </a:path>
                </a:pathLst>
              </a:custGeom>
              <a:solidFill>
                <a:srgbClr val="002010">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29" name="Freeform 9"/>
              <p:cNvSpPr>
                <a:spLocks/>
              </p:cNvSpPr>
              <p:nvPr/>
            </p:nvSpPr>
            <p:spPr bwMode="auto">
              <a:xfrm>
                <a:off x="152" y="236"/>
                <a:ext cx="823" cy="77"/>
              </a:xfrm>
              <a:custGeom>
                <a:avLst/>
                <a:gdLst/>
                <a:ahLst/>
                <a:cxnLst>
                  <a:cxn ang="0">
                    <a:pos x="0" y="0"/>
                  </a:cxn>
                  <a:cxn ang="0">
                    <a:pos x="127" y="76"/>
                  </a:cxn>
                  <a:cxn ang="0">
                    <a:pos x="712" y="76"/>
                  </a:cxn>
                  <a:cxn ang="0">
                    <a:pos x="822" y="0"/>
                  </a:cxn>
                  <a:cxn ang="0">
                    <a:pos x="0" y="0"/>
                  </a:cxn>
                </a:cxnLst>
                <a:rect l="0" t="0" r="r" b="b"/>
                <a:pathLst>
                  <a:path w="823" h="77">
                    <a:moveTo>
                      <a:pt x="0" y="0"/>
                    </a:moveTo>
                    <a:lnTo>
                      <a:pt x="127" y="76"/>
                    </a:lnTo>
                    <a:lnTo>
                      <a:pt x="712" y="76"/>
                    </a:lnTo>
                    <a:lnTo>
                      <a:pt x="822" y="0"/>
                    </a:lnTo>
                    <a:lnTo>
                      <a:pt x="0" y="0"/>
                    </a:lnTo>
                  </a:path>
                </a:pathLst>
              </a:custGeom>
              <a:solidFill>
                <a:srgbClr val="71BB96">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sp>
            <p:nvSpPr>
              <p:cNvPr id="670730" name="Freeform 10"/>
              <p:cNvSpPr>
                <a:spLocks/>
              </p:cNvSpPr>
              <p:nvPr/>
            </p:nvSpPr>
            <p:spPr bwMode="auto">
              <a:xfrm>
                <a:off x="563" y="236"/>
                <a:ext cx="412" cy="773"/>
              </a:xfrm>
              <a:custGeom>
                <a:avLst/>
                <a:gdLst/>
                <a:ahLst/>
                <a:cxnLst>
                  <a:cxn ang="0">
                    <a:pos x="0" y="772"/>
                  </a:cxn>
                  <a:cxn ang="0">
                    <a:pos x="0" y="637"/>
                  </a:cxn>
                  <a:cxn ang="0">
                    <a:pos x="283" y="75"/>
                  </a:cxn>
                  <a:cxn ang="0">
                    <a:pos x="411" y="0"/>
                  </a:cxn>
                  <a:cxn ang="0">
                    <a:pos x="0" y="772"/>
                  </a:cxn>
                </a:cxnLst>
                <a:rect l="0" t="0" r="r" b="b"/>
                <a:pathLst>
                  <a:path w="412" h="773">
                    <a:moveTo>
                      <a:pt x="0" y="772"/>
                    </a:moveTo>
                    <a:lnTo>
                      <a:pt x="0" y="637"/>
                    </a:lnTo>
                    <a:lnTo>
                      <a:pt x="283" y="75"/>
                    </a:lnTo>
                    <a:lnTo>
                      <a:pt x="411" y="0"/>
                    </a:lnTo>
                    <a:lnTo>
                      <a:pt x="0" y="772"/>
                    </a:lnTo>
                  </a:path>
                </a:pathLst>
              </a:custGeom>
              <a:solidFill>
                <a:srgbClr val="006633">
                  <a:alpha val="50000"/>
                </a:srgbClr>
              </a:solidFill>
              <a:ln w="12700" cap="sq">
                <a:solidFill>
                  <a:srgbClr val="006633"/>
                </a:solidFill>
                <a:prstDash val="solid"/>
                <a:round/>
                <a:headEnd type="none" w="sm" len="sm"/>
                <a:tailEnd type="none" w="sm" len="sm"/>
              </a:ln>
              <a:effectLst/>
            </p:spPr>
            <p:txBody>
              <a:bodyPr/>
              <a:lstStyle/>
              <a:p>
                <a:pPr algn="l" eaLnBrk="0" hangingPunct="0"/>
                <a:endParaRPr lang="en-US" b="0">
                  <a:solidFill>
                    <a:srgbClr val="EAEAEA"/>
                  </a:solidFill>
                </a:endParaRPr>
              </a:p>
            </p:txBody>
          </p:sp>
        </p:grpSp>
        <p:sp>
          <p:nvSpPr>
            <p:cNvPr id="670731" name="Rectangle 11"/>
            <p:cNvSpPr>
              <a:spLocks noChangeArrowheads="1"/>
            </p:cNvSpPr>
            <p:nvPr/>
          </p:nvSpPr>
          <p:spPr bwMode="auto">
            <a:xfrm>
              <a:off x="96" y="704"/>
              <a:ext cx="959" cy="109"/>
            </a:xfrm>
            <a:prstGeom prst="rect">
              <a:avLst/>
            </a:prstGeom>
            <a:gradFill rotWithShape="0">
              <a:gsLst>
                <a:gs pos="0">
                  <a:schemeClr val="bg2"/>
                </a:gs>
                <a:gs pos="50000">
                  <a:schemeClr val="folHlink"/>
                </a:gs>
                <a:gs pos="100000">
                  <a:schemeClr val="bg2"/>
                </a:gs>
              </a:gsLst>
              <a:lin ang="0" scaled="1"/>
            </a:gradFill>
            <a:ln w="9525">
              <a:noFill/>
              <a:miter lim="800000"/>
              <a:headEnd/>
              <a:tailEnd/>
            </a:ln>
            <a:effectLst/>
          </p:spPr>
          <p:txBody>
            <a:bodyPr/>
            <a:lstStyle/>
            <a:p>
              <a:pPr algn="l" eaLnBrk="0" hangingPunct="0"/>
              <a:endParaRPr lang="en-US" b="0">
                <a:solidFill>
                  <a:srgbClr val="EAEAEA"/>
                </a:solidFill>
              </a:endParaRPr>
            </a:p>
          </p:txBody>
        </p:sp>
      </p:grpSp>
      <p:sp>
        <p:nvSpPr>
          <p:cNvPr id="13316" name="Rectangle 12"/>
          <p:cNvSpPr>
            <a:spLocks noGrp="1" noChangeArrowheads="1"/>
          </p:cNvSpPr>
          <p:nvPr>
            <p:ph type="title"/>
          </p:nvPr>
        </p:nvSpPr>
        <p:spPr bwMode="auto">
          <a:xfrm>
            <a:off x="1905000" y="228600"/>
            <a:ext cx="7086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7" name="Rectangle 13"/>
          <p:cNvSpPr>
            <a:spLocks noGrp="1" noChangeArrowheads="1"/>
          </p:cNvSpPr>
          <p:nvPr>
            <p:ph type="body" idx="1"/>
          </p:nvPr>
        </p:nvSpPr>
        <p:spPr bwMode="auto">
          <a:xfrm>
            <a:off x="661988" y="19050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0734" name="Rectangle 14"/>
          <p:cNvSpPr>
            <a:spLocks noGrp="1" noChangeArrowheads="1"/>
          </p:cNvSpPr>
          <p:nvPr>
            <p:ph type="dt" sz="half" idx="2"/>
          </p:nvPr>
        </p:nvSpPr>
        <p:spPr bwMode="auto">
          <a:xfrm>
            <a:off x="685800" y="6399213"/>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charset="0"/>
              </a:defRPr>
            </a:lvl1pPr>
          </a:lstStyle>
          <a:p>
            <a:pPr algn="l"/>
            <a:endParaRPr lang="en-US" b="0">
              <a:solidFill>
                <a:srgbClr val="EAEAEA"/>
              </a:solidFill>
            </a:endParaRPr>
          </a:p>
        </p:txBody>
      </p:sp>
      <p:sp>
        <p:nvSpPr>
          <p:cNvPr id="670735" name="Rectangle 15"/>
          <p:cNvSpPr>
            <a:spLocks noGrp="1" noChangeArrowheads="1"/>
          </p:cNvSpPr>
          <p:nvPr>
            <p:ph type="ftr" sz="quarter" idx="3"/>
          </p:nvPr>
        </p:nvSpPr>
        <p:spPr bwMode="auto">
          <a:xfrm>
            <a:off x="3124200" y="6399213"/>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charset="0"/>
              </a:defRPr>
            </a:lvl1pPr>
          </a:lstStyle>
          <a:p>
            <a:endParaRPr lang="en-US" b="0">
              <a:solidFill>
                <a:srgbClr val="EAEAEA"/>
              </a:solidFill>
            </a:endParaRPr>
          </a:p>
        </p:txBody>
      </p:sp>
      <p:sp>
        <p:nvSpPr>
          <p:cNvPr id="670736" name="Rectangle 16"/>
          <p:cNvSpPr>
            <a:spLocks noGrp="1" noChangeArrowheads="1"/>
          </p:cNvSpPr>
          <p:nvPr>
            <p:ph type="sldNum" sz="quarter" idx="4"/>
          </p:nvPr>
        </p:nvSpPr>
        <p:spPr bwMode="auto">
          <a:xfrm>
            <a:off x="6553200" y="6399213"/>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5974A36-55D8-8349-B8FF-EE1E0908312C}" type="slidenum">
              <a:rPr lang="en-US" b="0">
                <a:solidFill>
                  <a:srgbClr val="EAEAEA"/>
                </a:solidFill>
              </a:rPr>
              <a:pPr/>
              <a:t>‹#›</a:t>
            </a:fld>
            <a:endParaRPr lang="en-US" b="0">
              <a:solidFill>
                <a:srgbClr val="EAEAEA"/>
              </a:solidFill>
            </a:endParaRPr>
          </a:p>
        </p:txBody>
      </p:sp>
    </p:spTree>
    <p:extLst>
      <p:ext uri="{BB962C8B-B14F-4D97-AF65-F5344CB8AC3E}">
        <p14:creationId xmlns:p14="http://schemas.microsoft.com/office/powerpoint/2010/main" val="1844602179"/>
      </p:ext>
    </p:extLst>
  </p:cSld>
  <p:clrMap bg1="dk2" tx1="lt1" bg2="dk1" tx2="lt2" accent1="accent1" accent2="accent2" accent3="accent3" accent4="accent4" accent5="accent5" accent6="accent6" hlink="hlink" folHlink="folHlink"/>
  <p:sldLayoutIdLst>
    <p:sldLayoutId id="2147485181" r:id="rId1"/>
    <p:sldLayoutId id="2147485182" r:id="rId2"/>
    <p:sldLayoutId id="2147485183" r:id="rId3"/>
    <p:sldLayoutId id="2147485184" r:id="rId4"/>
    <p:sldLayoutId id="2147485185" r:id="rId5"/>
    <p:sldLayoutId id="2147485186" r:id="rId6"/>
    <p:sldLayoutId id="2147485187" r:id="rId7"/>
    <p:sldLayoutId id="2147485188" r:id="rId8"/>
    <p:sldLayoutId id="2147485189" r:id="rId9"/>
    <p:sldLayoutId id="2147485190" r:id="rId10"/>
    <p:sldLayoutId id="2147485191"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Ú"/>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2286000"/>
            <a:ext cx="9144000" cy="3581400"/>
            <a:chOff x="0" y="1968"/>
            <a:chExt cx="5760" cy="2256"/>
          </a:xfrm>
        </p:grpSpPr>
        <p:sp>
          <p:nvSpPr>
            <p:cNvPr id="5018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p:spPr>
          <p:txBody>
            <a:bodyPr wrap="none" anchor="ctr"/>
            <a:lstStyle/>
            <a:p>
              <a:pPr>
                <a:defRPr/>
              </a:pPr>
              <a:endParaRPr lang="en-US">
                <a:ea typeface="Osaka" charset="-128"/>
                <a:cs typeface="Osaka" charset="-128"/>
              </a:endParaRPr>
            </a:p>
          </p:txBody>
        </p:sp>
        <p:sp>
          <p:nvSpPr>
            <p:cNvPr id="50187" name="Rectangle 5"/>
            <p:cNvSpPr>
              <a:spLocks noChangeArrowheads="1"/>
            </p:cNvSpPr>
            <p:nvPr/>
          </p:nvSpPr>
          <p:spPr bwMode="auto">
            <a:xfrm>
              <a:off x="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8" name="Rectangle 6"/>
            <p:cNvSpPr>
              <a:spLocks noChangeArrowheads="1"/>
            </p:cNvSpPr>
            <p:nvPr/>
          </p:nvSpPr>
          <p:spPr bwMode="auto">
            <a:xfrm>
              <a:off x="1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89" name="Rectangle 7"/>
            <p:cNvSpPr>
              <a:spLocks noChangeArrowheads="1"/>
            </p:cNvSpPr>
            <p:nvPr/>
          </p:nvSpPr>
          <p:spPr bwMode="auto">
            <a:xfrm>
              <a:off x="2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0" name="Rectangle 8"/>
            <p:cNvSpPr>
              <a:spLocks noChangeArrowheads="1"/>
            </p:cNvSpPr>
            <p:nvPr/>
          </p:nvSpPr>
          <p:spPr bwMode="auto">
            <a:xfrm>
              <a:off x="3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1" name="Rectangle 9"/>
            <p:cNvSpPr>
              <a:spLocks noChangeArrowheads="1"/>
            </p:cNvSpPr>
            <p:nvPr/>
          </p:nvSpPr>
          <p:spPr bwMode="auto">
            <a:xfrm>
              <a:off x="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2" name="Rectangle 10"/>
            <p:cNvSpPr>
              <a:spLocks noChangeArrowheads="1"/>
            </p:cNvSpPr>
            <p:nvPr/>
          </p:nvSpPr>
          <p:spPr bwMode="auto">
            <a:xfrm>
              <a:off x="4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3" name="Rectangle 11"/>
            <p:cNvSpPr>
              <a:spLocks noChangeArrowheads="1"/>
            </p:cNvSpPr>
            <p:nvPr/>
          </p:nvSpPr>
          <p:spPr bwMode="auto">
            <a:xfrm>
              <a:off x="5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4" name="Rectangle 12"/>
            <p:cNvSpPr>
              <a:spLocks noChangeArrowheads="1"/>
            </p:cNvSpPr>
            <p:nvPr/>
          </p:nvSpPr>
          <p:spPr bwMode="auto">
            <a:xfrm>
              <a:off x="6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5" name="Rectangle 13"/>
            <p:cNvSpPr>
              <a:spLocks noChangeArrowheads="1"/>
            </p:cNvSpPr>
            <p:nvPr/>
          </p:nvSpPr>
          <p:spPr bwMode="auto">
            <a:xfrm>
              <a:off x="7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6" name="Rectangle 14"/>
            <p:cNvSpPr>
              <a:spLocks noChangeArrowheads="1"/>
            </p:cNvSpPr>
            <p:nvPr/>
          </p:nvSpPr>
          <p:spPr bwMode="auto">
            <a:xfrm>
              <a:off x="8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7" name="Rectangle 15"/>
            <p:cNvSpPr>
              <a:spLocks noChangeArrowheads="1"/>
            </p:cNvSpPr>
            <p:nvPr/>
          </p:nvSpPr>
          <p:spPr bwMode="auto">
            <a:xfrm>
              <a:off x="9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8" name="Rectangle 16"/>
            <p:cNvSpPr>
              <a:spLocks noChangeArrowheads="1"/>
            </p:cNvSpPr>
            <p:nvPr/>
          </p:nvSpPr>
          <p:spPr bwMode="auto">
            <a:xfrm>
              <a:off x="10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199" name="Rectangle 17"/>
            <p:cNvSpPr>
              <a:spLocks noChangeArrowheads="1"/>
            </p:cNvSpPr>
            <p:nvPr/>
          </p:nvSpPr>
          <p:spPr bwMode="auto">
            <a:xfrm>
              <a:off x="11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0" name="Rectangle 18"/>
            <p:cNvSpPr>
              <a:spLocks noChangeArrowheads="1"/>
            </p:cNvSpPr>
            <p:nvPr/>
          </p:nvSpPr>
          <p:spPr bwMode="auto">
            <a:xfrm>
              <a:off x="12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1" name="Rectangle 19"/>
            <p:cNvSpPr>
              <a:spLocks noChangeArrowheads="1"/>
            </p:cNvSpPr>
            <p:nvPr/>
          </p:nvSpPr>
          <p:spPr bwMode="auto">
            <a:xfrm>
              <a:off x="13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2" name="Rectangle 20"/>
            <p:cNvSpPr>
              <a:spLocks noChangeArrowheads="1"/>
            </p:cNvSpPr>
            <p:nvPr/>
          </p:nvSpPr>
          <p:spPr bwMode="auto">
            <a:xfrm>
              <a:off x="144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3" name="Rectangle 21"/>
            <p:cNvSpPr>
              <a:spLocks noChangeArrowheads="1"/>
            </p:cNvSpPr>
            <p:nvPr/>
          </p:nvSpPr>
          <p:spPr bwMode="auto">
            <a:xfrm>
              <a:off x="15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4" name="Rectangle 22"/>
            <p:cNvSpPr>
              <a:spLocks noChangeArrowheads="1"/>
            </p:cNvSpPr>
            <p:nvPr/>
          </p:nvSpPr>
          <p:spPr bwMode="auto">
            <a:xfrm>
              <a:off x="163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5" name="Rectangle 23"/>
            <p:cNvSpPr>
              <a:spLocks noChangeArrowheads="1"/>
            </p:cNvSpPr>
            <p:nvPr/>
          </p:nvSpPr>
          <p:spPr bwMode="auto">
            <a:xfrm>
              <a:off x="17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6" name="Rectangle 24"/>
            <p:cNvSpPr>
              <a:spLocks noChangeArrowheads="1"/>
            </p:cNvSpPr>
            <p:nvPr/>
          </p:nvSpPr>
          <p:spPr bwMode="auto">
            <a:xfrm>
              <a:off x="18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7" name="Rectangle 25"/>
            <p:cNvSpPr>
              <a:spLocks noChangeArrowheads="1"/>
            </p:cNvSpPr>
            <p:nvPr/>
          </p:nvSpPr>
          <p:spPr bwMode="auto">
            <a:xfrm>
              <a:off x="19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8" name="Rectangle 26"/>
            <p:cNvSpPr>
              <a:spLocks noChangeArrowheads="1"/>
            </p:cNvSpPr>
            <p:nvPr/>
          </p:nvSpPr>
          <p:spPr bwMode="auto">
            <a:xfrm>
              <a:off x="20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09" name="Rectangle 27"/>
            <p:cNvSpPr>
              <a:spLocks noChangeArrowheads="1"/>
            </p:cNvSpPr>
            <p:nvPr/>
          </p:nvSpPr>
          <p:spPr bwMode="auto">
            <a:xfrm>
              <a:off x="21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0" name="Rectangle 28"/>
            <p:cNvSpPr>
              <a:spLocks noChangeArrowheads="1"/>
            </p:cNvSpPr>
            <p:nvPr/>
          </p:nvSpPr>
          <p:spPr bwMode="auto">
            <a:xfrm>
              <a:off x="22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1" name="Rectangle 29"/>
            <p:cNvSpPr>
              <a:spLocks noChangeArrowheads="1"/>
            </p:cNvSpPr>
            <p:nvPr/>
          </p:nvSpPr>
          <p:spPr bwMode="auto">
            <a:xfrm>
              <a:off x="23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2" name="Rectangle 30"/>
            <p:cNvSpPr>
              <a:spLocks noChangeArrowheads="1"/>
            </p:cNvSpPr>
            <p:nvPr/>
          </p:nvSpPr>
          <p:spPr bwMode="auto">
            <a:xfrm>
              <a:off x="24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3" name="Rectangle 31"/>
            <p:cNvSpPr>
              <a:spLocks noChangeArrowheads="1"/>
            </p:cNvSpPr>
            <p:nvPr/>
          </p:nvSpPr>
          <p:spPr bwMode="auto">
            <a:xfrm>
              <a:off x="24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4" name="Rectangle 32"/>
            <p:cNvSpPr>
              <a:spLocks noChangeArrowheads="1"/>
            </p:cNvSpPr>
            <p:nvPr/>
          </p:nvSpPr>
          <p:spPr bwMode="auto">
            <a:xfrm>
              <a:off x="25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5" name="Rectangle 33"/>
            <p:cNvSpPr>
              <a:spLocks noChangeArrowheads="1"/>
            </p:cNvSpPr>
            <p:nvPr/>
          </p:nvSpPr>
          <p:spPr bwMode="auto">
            <a:xfrm>
              <a:off x="26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6" name="Rectangle 34"/>
            <p:cNvSpPr>
              <a:spLocks noChangeArrowheads="1"/>
            </p:cNvSpPr>
            <p:nvPr/>
          </p:nvSpPr>
          <p:spPr bwMode="auto">
            <a:xfrm>
              <a:off x="27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7" name="Rectangle 35"/>
            <p:cNvSpPr>
              <a:spLocks noChangeArrowheads="1"/>
            </p:cNvSpPr>
            <p:nvPr/>
          </p:nvSpPr>
          <p:spPr bwMode="auto">
            <a:xfrm>
              <a:off x="28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8" name="Rectangle 36"/>
            <p:cNvSpPr>
              <a:spLocks noChangeArrowheads="1"/>
            </p:cNvSpPr>
            <p:nvPr/>
          </p:nvSpPr>
          <p:spPr bwMode="auto">
            <a:xfrm>
              <a:off x="29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19" name="Rectangle 37"/>
            <p:cNvSpPr>
              <a:spLocks noChangeArrowheads="1"/>
            </p:cNvSpPr>
            <p:nvPr/>
          </p:nvSpPr>
          <p:spPr bwMode="auto">
            <a:xfrm>
              <a:off x="30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0" name="Rectangle 38"/>
            <p:cNvSpPr>
              <a:spLocks noChangeArrowheads="1"/>
            </p:cNvSpPr>
            <p:nvPr/>
          </p:nvSpPr>
          <p:spPr bwMode="auto">
            <a:xfrm>
              <a:off x="31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1" name="Rectangle 39"/>
            <p:cNvSpPr>
              <a:spLocks noChangeArrowheads="1"/>
            </p:cNvSpPr>
            <p:nvPr/>
          </p:nvSpPr>
          <p:spPr bwMode="auto">
            <a:xfrm>
              <a:off x="32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2" name="Rectangle 40"/>
            <p:cNvSpPr>
              <a:spLocks noChangeArrowheads="1"/>
            </p:cNvSpPr>
            <p:nvPr/>
          </p:nvSpPr>
          <p:spPr bwMode="auto">
            <a:xfrm>
              <a:off x="336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3" name="Rectangle 41"/>
            <p:cNvSpPr>
              <a:spLocks noChangeArrowheads="1"/>
            </p:cNvSpPr>
            <p:nvPr/>
          </p:nvSpPr>
          <p:spPr bwMode="auto">
            <a:xfrm>
              <a:off x="345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4" name="Rectangle 42"/>
            <p:cNvSpPr>
              <a:spLocks noChangeArrowheads="1"/>
            </p:cNvSpPr>
            <p:nvPr/>
          </p:nvSpPr>
          <p:spPr bwMode="auto">
            <a:xfrm>
              <a:off x="355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5" name="Rectangle 43"/>
            <p:cNvSpPr>
              <a:spLocks noChangeArrowheads="1"/>
            </p:cNvSpPr>
            <p:nvPr/>
          </p:nvSpPr>
          <p:spPr bwMode="auto">
            <a:xfrm>
              <a:off x="364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6" name="Rectangle 44"/>
            <p:cNvSpPr>
              <a:spLocks noChangeArrowheads="1"/>
            </p:cNvSpPr>
            <p:nvPr/>
          </p:nvSpPr>
          <p:spPr bwMode="auto">
            <a:xfrm>
              <a:off x="374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7" name="Rectangle 45"/>
            <p:cNvSpPr>
              <a:spLocks noChangeArrowheads="1"/>
            </p:cNvSpPr>
            <p:nvPr/>
          </p:nvSpPr>
          <p:spPr bwMode="auto">
            <a:xfrm>
              <a:off x="3792" y="1968"/>
              <a:ext cx="96"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8" name="Rectangle 46"/>
            <p:cNvSpPr>
              <a:spLocks noChangeArrowheads="1"/>
            </p:cNvSpPr>
            <p:nvPr/>
          </p:nvSpPr>
          <p:spPr bwMode="auto">
            <a:xfrm>
              <a:off x="393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29" name="Rectangle 47"/>
            <p:cNvSpPr>
              <a:spLocks noChangeArrowheads="1"/>
            </p:cNvSpPr>
            <p:nvPr/>
          </p:nvSpPr>
          <p:spPr bwMode="auto">
            <a:xfrm>
              <a:off x="403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0" name="Rectangle 48"/>
            <p:cNvSpPr>
              <a:spLocks noChangeArrowheads="1"/>
            </p:cNvSpPr>
            <p:nvPr/>
          </p:nvSpPr>
          <p:spPr bwMode="auto">
            <a:xfrm>
              <a:off x="412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1" name="Rectangle 49"/>
            <p:cNvSpPr>
              <a:spLocks noChangeArrowheads="1"/>
            </p:cNvSpPr>
            <p:nvPr/>
          </p:nvSpPr>
          <p:spPr bwMode="auto">
            <a:xfrm>
              <a:off x="422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2" name="Rectangle 50"/>
            <p:cNvSpPr>
              <a:spLocks noChangeArrowheads="1"/>
            </p:cNvSpPr>
            <p:nvPr/>
          </p:nvSpPr>
          <p:spPr bwMode="auto">
            <a:xfrm>
              <a:off x="432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3" name="Rectangle 51"/>
            <p:cNvSpPr>
              <a:spLocks noChangeArrowheads="1"/>
            </p:cNvSpPr>
            <p:nvPr/>
          </p:nvSpPr>
          <p:spPr bwMode="auto">
            <a:xfrm>
              <a:off x="441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4" name="Rectangle 52"/>
            <p:cNvSpPr>
              <a:spLocks noChangeArrowheads="1"/>
            </p:cNvSpPr>
            <p:nvPr/>
          </p:nvSpPr>
          <p:spPr bwMode="auto">
            <a:xfrm>
              <a:off x="451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5" name="Rectangle 53"/>
            <p:cNvSpPr>
              <a:spLocks noChangeArrowheads="1"/>
            </p:cNvSpPr>
            <p:nvPr/>
          </p:nvSpPr>
          <p:spPr bwMode="auto">
            <a:xfrm>
              <a:off x="460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6" name="Rectangle 54"/>
            <p:cNvSpPr>
              <a:spLocks noChangeArrowheads="1"/>
            </p:cNvSpPr>
            <p:nvPr/>
          </p:nvSpPr>
          <p:spPr bwMode="auto">
            <a:xfrm>
              <a:off x="470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7" name="Rectangle 55"/>
            <p:cNvSpPr>
              <a:spLocks noChangeArrowheads="1"/>
            </p:cNvSpPr>
            <p:nvPr/>
          </p:nvSpPr>
          <p:spPr bwMode="auto">
            <a:xfrm>
              <a:off x="480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8" name="Rectangle 56"/>
            <p:cNvSpPr>
              <a:spLocks noChangeArrowheads="1"/>
            </p:cNvSpPr>
            <p:nvPr/>
          </p:nvSpPr>
          <p:spPr bwMode="auto">
            <a:xfrm>
              <a:off x="489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39" name="Rectangle 57"/>
            <p:cNvSpPr>
              <a:spLocks noChangeArrowheads="1"/>
            </p:cNvSpPr>
            <p:nvPr/>
          </p:nvSpPr>
          <p:spPr bwMode="auto">
            <a:xfrm>
              <a:off x="499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0" name="Rectangle 58"/>
            <p:cNvSpPr>
              <a:spLocks noChangeArrowheads="1"/>
            </p:cNvSpPr>
            <p:nvPr/>
          </p:nvSpPr>
          <p:spPr bwMode="auto">
            <a:xfrm>
              <a:off x="508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1" name="Rectangle 59"/>
            <p:cNvSpPr>
              <a:spLocks noChangeArrowheads="1"/>
            </p:cNvSpPr>
            <p:nvPr/>
          </p:nvSpPr>
          <p:spPr bwMode="auto">
            <a:xfrm>
              <a:off x="518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2" name="Rectangle 60"/>
            <p:cNvSpPr>
              <a:spLocks noChangeArrowheads="1"/>
            </p:cNvSpPr>
            <p:nvPr/>
          </p:nvSpPr>
          <p:spPr bwMode="auto">
            <a:xfrm>
              <a:off x="5280"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3" name="Rectangle 61"/>
            <p:cNvSpPr>
              <a:spLocks noChangeArrowheads="1"/>
            </p:cNvSpPr>
            <p:nvPr/>
          </p:nvSpPr>
          <p:spPr bwMode="auto">
            <a:xfrm>
              <a:off x="5376"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4" name="Rectangle 62"/>
            <p:cNvSpPr>
              <a:spLocks noChangeArrowheads="1"/>
            </p:cNvSpPr>
            <p:nvPr/>
          </p:nvSpPr>
          <p:spPr bwMode="auto">
            <a:xfrm>
              <a:off x="5472"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5" name="Rectangle 63"/>
            <p:cNvSpPr>
              <a:spLocks noChangeArrowheads="1"/>
            </p:cNvSpPr>
            <p:nvPr/>
          </p:nvSpPr>
          <p:spPr bwMode="auto">
            <a:xfrm>
              <a:off x="5568"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6" name="Rectangle 64"/>
            <p:cNvSpPr>
              <a:spLocks noChangeArrowheads="1"/>
            </p:cNvSpPr>
            <p:nvPr/>
          </p:nvSpPr>
          <p:spPr bwMode="auto">
            <a:xfrm>
              <a:off x="5664" y="1968"/>
              <a:ext cx="48" cy="2256"/>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sp>
          <p:nvSpPr>
            <p:cNvPr id="50247" name="Rectangle 65"/>
            <p:cNvSpPr>
              <a:spLocks noChangeArrowheads="1"/>
            </p:cNvSpPr>
            <p:nvPr/>
          </p:nvSpPr>
          <p:spPr bwMode="auto">
            <a:xfrm>
              <a:off x="0" y="2736"/>
              <a:ext cx="5760" cy="48"/>
            </a:xfrm>
            <a:prstGeom prst="rect">
              <a:avLst/>
            </a:prstGeom>
            <a:solidFill>
              <a:schemeClr val="bg1"/>
            </a:solidFill>
            <a:ln w="9525">
              <a:noFill/>
              <a:miter lim="800000"/>
              <a:headEnd/>
              <a:tailEnd/>
            </a:ln>
          </p:spPr>
          <p:txBody>
            <a:bodyPr wrap="none" anchor="ctr"/>
            <a:lstStyle/>
            <a:p>
              <a:pPr>
                <a:defRPr/>
              </a:pPr>
              <a:endParaRPr lang="en-US">
                <a:ea typeface="Osaka" charset="-128"/>
                <a:cs typeface="Osaka" charset="-128"/>
              </a:endParaRPr>
            </a:p>
          </p:txBody>
        </p:sp>
      </p:grpSp>
      <p:sp>
        <p:nvSpPr>
          <p:cNvPr id="5017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50180"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4854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1" sz="1400" b="0">
                <a:latin typeface="Helvetica" charset="0"/>
                <a:ea typeface="+mn-ea"/>
                <a:cs typeface="+mn-cs"/>
              </a:defRPr>
            </a:lvl1pPr>
          </a:lstStyle>
          <a:p>
            <a:pPr>
              <a:defRPr/>
            </a:pPr>
            <a:endParaRPr lang="en-US" altLang="ja-JP"/>
          </a:p>
        </p:txBody>
      </p:sp>
      <p:sp>
        <p:nvSpPr>
          <p:cNvPr id="14854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b="0">
                <a:latin typeface="Helvetica" charset="0"/>
                <a:ea typeface="+mn-ea"/>
                <a:cs typeface="+mn-cs"/>
              </a:defRPr>
            </a:lvl1pPr>
          </a:lstStyle>
          <a:p>
            <a:pPr>
              <a:defRPr/>
            </a:pPr>
            <a:endParaRPr lang="en-US" altLang="ja-JP"/>
          </a:p>
        </p:txBody>
      </p:sp>
      <p:sp>
        <p:nvSpPr>
          <p:cNvPr id="14855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b="0">
                <a:latin typeface="Helvetica" charset="0"/>
                <a:ea typeface="Osaka" charset="0"/>
                <a:cs typeface="Osaka" charset="0"/>
              </a:defRPr>
            </a:lvl1pPr>
          </a:lstStyle>
          <a:p>
            <a:fld id="{0B5C7755-24B4-2A4B-BC25-81148F8A4469}" type="slidenum">
              <a:rPr lang="en-US" altLang="ja-JP"/>
              <a:pPr/>
              <a:t>‹#›</a:t>
            </a:fld>
            <a:endParaRPr lang="en-US" altLang="ja-JP"/>
          </a:p>
        </p:txBody>
      </p:sp>
      <p:pic>
        <p:nvPicPr>
          <p:cNvPr id="50184"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4987" r:id="rId1"/>
    <p:sldLayoutId id="2147484988" r:id="rId2"/>
    <p:sldLayoutId id="2147484989" r:id="rId3"/>
    <p:sldLayoutId id="2147484990" r:id="rId4"/>
    <p:sldLayoutId id="2147484991" r:id="rId5"/>
    <p:sldLayoutId id="2147484992" r:id="rId6"/>
    <p:sldLayoutId id="2147484993" r:id="rId7"/>
    <p:sldLayoutId id="2147484994" r:id="rId8"/>
    <p:sldLayoutId id="2147484995" r:id="rId9"/>
    <p:sldLayoutId id="2147484996" r:id="rId10"/>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2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4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6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80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8017A9A4-F02D-A145-822A-93C68DE18CCB}"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60174286"/>
      </p:ext>
    </p:extLst>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smtClean="0">
                <a:latin typeface="+mn-lt"/>
                <a:ea typeface="+mn-ea"/>
                <a:cs typeface="+mn-cs"/>
              </a:defRPr>
            </a:lvl1pPr>
          </a:lstStyle>
          <a:p>
            <a:pPr algn="l" eaLnBrk="0" hangingPunct="0">
              <a:defRPr/>
            </a:pPr>
            <a:endParaRPr lang="en-US" b="0">
              <a:solidFill>
                <a:srgbClr val="FFFF66"/>
              </a:solidFill>
              <a:latin typeface="Trebuchet MS"/>
              <a:ea typeface="Osaka"/>
              <a:cs typeface="Osaka"/>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smtClean="0">
                <a:latin typeface="+mn-lt"/>
                <a:ea typeface="+mn-ea"/>
                <a:cs typeface="+mn-cs"/>
              </a:defRPr>
            </a:lvl1pPr>
          </a:lstStyle>
          <a:p>
            <a:pPr eaLnBrk="0" hangingPunct="0">
              <a:defRPr/>
            </a:pPr>
            <a:endParaRPr lang="en-US" b="0">
              <a:solidFill>
                <a:srgbClr val="FFFF66"/>
              </a:solidFill>
              <a:latin typeface="Trebuchet MS"/>
              <a:ea typeface="Osaka"/>
              <a:cs typeface="Osaka"/>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mn-lt"/>
                <a:ea typeface="+mn-ea"/>
                <a:cs typeface="+mn-cs"/>
              </a:defRPr>
            </a:lvl1pPr>
          </a:lstStyle>
          <a:p>
            <a:pPr eaLnBrk="0" hangingPunct="0"/>
            <a:fld id="{AB4BF9CA-D253-CC4B-934B-6A3CF85E95C6}" type="slidenum">
              <a:rPr lang="en-US" b="0">
                <a:solidFill>
                  <a:srgbClr val="FFFF66"/>
                </a:solidFill>
                <a:latin typeface="Trebuchet MS"/>
                <a:ea typeface="Osaka"/>
                <a:cs typeface="Osaka"/>
              </a:rPr>
              <a:pPr eaLnBrk="0" hangingPunct="0"/>
              <a:t>‹#›</a:t>
            </a:fld>
            <a:endParaRPr lang="en-US" b="0">
              <a:solidFill>
                <a:srgbClr val="FFFF66"/>
              </a:solidFill>
              <a:latin typeface="Trebuchet MS"/>
              <a:ea typeface="Osaka"/>
              <a:cs typeface="Osaka"/>
            </a:endParaRPr>
          </a:p>
        </p:txBody>
      </p:sp>
    </p:spTree>
    <p:extLst>
      <p:ext uri="{BB962C8B-B14F-4D97-AF65-F5344CB8AC3E}">
        <p14:creationId xmlns:p14="http://schemas.microsoft.com/office/powerpoint/2010/main" val="3697961943"/>
      </p:ext>
    </p:extLst>
  </p:cSld>
  <p:clrMap bg1="dk2" tx1="lt1" bg2="dk1" tx2="lt2" accent1="accent1" accent2="accent2" accent3="accent3" accent4="accent4" accent5="accent5" accent6="accent6" hlink="hlink" folHlink="folHlink"/>
  <p:sldLayoutIdLst>
    <p:sldLayoutId id="2147485217" r:id="rId1"/>
    <p:sldLayoutId id="2147485218" r:id="rId2"/>
    <p:sldLayoutId id="2147485219" r:id="rId3"/>
    <p:sldLayoutId id="2147485220" r:id="rId4"/>
    <p:sldLayoutId id="2147485221" r:id="rId5"/>
    <p:sldLayoutId id="2147485222" r:id="rId6"/>
    <p:sldLayoutId id="2147485223" r:id="rId7"/>
    <p:sldLayoutId id="2147485224" r:id="rId8"/>
    <p:sldLayoutId id="2147485225" r:id="rId9"/>
    <p:sldLayoutId id="2147485226" r:id="rId10"/>
    <p:sldLayoutId id="2147485227"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0"/>
          <a:cs typeface="Osaka" charset="0"/>
        </a:defRPr>
      </a:lvl2pPr>
      <a:lvl3pPr algn="ctr" rtl="0" eaLnBrk="0" fontAlgn="base" hangingPunct="0">
        <a:spcBef>
          <a:spcPct val="0"/>
        </a:spcBef>
        <a:spcAft>
          <a:spcPct val="0"/>
        </a:spcAft>
        <a:defRPr sz="4400" b="1">
          <a:solidFill>
            <a:schemeClr val="tx2"/>
          </a:solidFill>
          <a:latin typeface="Trebuchet MS" charset="0"/>
          <a:ea typeface="Osaka" charset="0"/>
          <a:cs typeface="Osaka" charset="0"/>
        </a:defRPr>
      </a:lvl3pPr>
      <a:lvl4pPr algn="ctr" rtl="0" eaLnBrk="0" fontAlgn="base" hangingPunct="0">
        <a:spcBef>
          <a:spcPct val="0"/>
        </a:spcBef>
        <a:spcAft>
          <a:spcPct val="0"/>
        </a:spcAft>
        <a:defRPr sz="4400" b="1">
          <a:solidFill>
            <a:schemeClr val="tx2"/>
          </a:solidFill>
          <a:latin typeface="Trebuchet MS" charset="0"/>
          <a:ea typeface="Osaka" charset="0"/>
          <a:cs typeface="Osaka" charset="0"/>
        </a:defRPr>
      </a:lvl4pPr>
      <a:lvl5pPr algn="ctr" rtl="0" eaLnBrk="0" fontAlgn="base" hangingPunct="0">
        <a:spcBef>
          <a:spcPct val="0"/>
        </a:spcBef>
        <a:spcAft>
          <a:spcPct val="0"/>
        </a:spcAft>
        <a:defRPr sz="4400" b="1">
          <a:solidFill>
            <a:schemeClr val="tx2"/>
          </a:solidFill>
          <a:latin typeface="Trebuchet MS" charset="0"/>
          <a:ea typeface="Osaka" charset="0"/>
          <a:cs typeface="Osaka" charset="0"/>
        </a:defRPr>
      </a:lvl5pPr>
      <a:lvl6pPr marL="457200" algn="ctr" rtl="0" eaLnBrk="0" fontAlgn="base" hangingPunct="0">
        <a:spcBef>
          <a:spcPct val="0"/>
        </a:spcBef>
        <a:spcAft>
          <a:spcPct val="0"/>
        </a:spcAft>
        <a:defRPr sz="4400" b="1">
          <a:solidFill>
            <a:schemeClr val="tx2"/>
          </a:solidFill>
          <a:latin typeface="Trebuchet MS" charset="0"/>
          <a:ea typeface="Osaka" charset="0"/>
          <a:cs typeface="Osaka" charset="0"/>
        </a:defRPr>
      </a:lvl6pPr>
      <a:lvl7pPr marL="914400" algn="ctr" rtl="0" eaLnBrk="0" fontAlgn="base" hangingPunct="0">
        <a:spcBef>
          <a:spcPct val="0"/>
        </a:spcBef>
        <a:spcAft>
          <a:spcPct val="0"/>
        </a:spcAft>
        <a:defRPr sz="4400" b="1">
          <a:solidFill>
            <a:schemeClr val="tx2"/>
          </a:solidFill>
          <a:latin typeface="Trebuchet MS" charset="0"/>
          <a:ea typeface="Osaka" charset="0"/>
          <a:cs typeface="Osaka" charset="0"/>
        </a:defRPr>
      </a:lvl7pPr>
      <a:lvl8pPr marL="1371600" algn="ctr" rtl="0" eaLnBrk="0" fontAlgn="base" hangingPunct="0">
        <a:spcBef>
          <a:spcPct val="0"/>
        </a:spcBef>
        <a:spcAft>
          <a:spcPct val="0"/>
        </a:spcAft>
        <a:defRPr sz="4400" b="1">
          <a:solidFill>
            <a:schemeClr val="tx2"/>
          </a:solidFill>
          <a:latin typeface="Trebuchet MS" charset="0"/>
          <a:ea typeface="Osaka" charset="0"/>
          <a:cs typeface="Osaka" charset="0"/>
        </a:defRPr>
      </a:lvl8pPr>
      <a:lvl9pPr marL="1828800" algn="ctr" rtl="0" eaLnBrk="0" fontAlgn="base" hangingPunct="0">
        <a:spcBef>
          <a:spcPct val="0"/>
        </a:spcBef>
        <a:spcAft>
          <a:spcPct val="0"/>
        </a:spcAft>
        <a:defRPr sz="4400" b="1">
          <a:solidFill>
            <a:schemeClr val="tx2"/>
          </a:solidFill>
          <a:latin typeface="Trebuchet MS" charset="0"/>
          <a:ea typeface="Osaka" charset="0"/>
          <a:cs typeface="Osaka" charset="0"/>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6pPr>
      <a:lvl7pPr marL="29718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7pPr>
      <a:lvl8pPr marL="34290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8pPr>
      <a:lvl9pPr marL="3886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23484285"/>
      </p:ext>
    </p:extLst>
  </p:cSld>
  <p:clrMap bg1="lt1" tx1="dk1" bg2="lt2" tx2="dk2" accent1="accent1" accent2="accent2" accent3="accent3" accent4="accent4" accent5="accent5" accent6="accent6" hlink="hlink" folHlink="folHlink"/>
  <p:sldLayoutIdLst>
    <p:sldLayoutId id="2147485278" r:id="rId1"/>
    <p:sldLayoutId id="2147485279" r:id="rId2"/>
    <p:sldLayoutId id="2147485280" r:id="rId3"/>
    <p:sldLayoutId id="2147485281" r:id="rId4"/>
    <p:sldLayoutId id="2147485282" r:id="rId5"/>
    <p:sldLayoutId id="2147485283" r:id="rId6"/>
    <p:sldLayoutId id="2147485284" r:id="rId7"/>
    <p:sldLayoutId id="2147485285" r:id="rId8"/>
    <p:sldLayoutId id="2147485286" r:id="rId9"/>
    <p:sldLayoutId id="2147485287" r:id="rId10"/>
    <p:sldLayoutId id="214748528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7242175" cy="1981200"/>
            <a:chOff x="0" y="0"/>
            <a:chExt cx="4562" cy="1248"/>
          </a:xfrm>
        </p:grpSpPr>
        <p:sp>
          <p:nvSpPr>
            <p:cNvPr id="526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sp>
          <p:nvSpPr>
            <p:cNvPr id="52634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eaLnBrk="0" hangingPunct="0"/>
              <a:endParaRPr lang="en-US" b="0">
                <a:solidFill>
                  <a:srgbClr val="FFFFFF"/>
                </a:solidFill>
              </a:endParaRPr>
            </a:p>
          </p:txBody>
        </p:sp>
      </p:grpSp>
      <p:sp>
        <p:nvSpPr>
          <p:cNvPr id="526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6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6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lgn="l"/>
            <a:endParaRPr lang="en-US" b="0">
              <a:solidFill>
                <a:srgbClr val="FFFFFF"/>
              </a:solidFill>
            </a:endParaRPr>
          </a:p>
        </p:txBody>
      </p:sp>
      <p:sp>
        <p:nvSpPr>
          <p:cNvPr id="526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endParaRPr lang="en-US" b="0">
              <a:solidFill>
                <a:srgbClr val="FFFFFF"/>
              </a:solidFill>
            </a:endParaRPr>
          </a:p>
        </p:txBody>
      </p:sp>
      <p:sp>
        <p:nvSpPr>
          <p:cNvPr id="526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44A13FEE-0FC7-884B-8859-8F8C1883B195}" type="slidenum">
              <a:rPr lang="en-US" b="0">
                <a:solidFill>
                  <a:srgbClr val="FFFFFF"/>
                </a:solidFill>
              </a:rPr>
              <a:pPr/>
              <a:t>‹#›</a:t>
            </a:fld>
            <a:endParaRPr lang="en-US" b="0">
              <a:solidFill>
                <a:srgbClr val="FFFFFF"/>
              </a:solidFill>
            </a:endParaRPr>
          </a:p>
        </p:txBody>
      </p:sp>
    </p:spTree>
    <p:extLst>
      <p:ext uri="{BB962C8B-B14F-4D97-AF65-F5344CB8AC3E}">
        <p14:creationId xmlns:p14="http://schemas.microsoft.com/office/powerpoint/2010/main" val="664131462"/>
      </p:ext>
    </p:extLst>
  </p:cSld>
  <p:clrMap bg1="dk2" tx1="lt1" bg2="dk1" tx2="lt2" accent1="accent1" accent2="accent2" accent3="accent3" accent4="accent4" accent5="accent5" accent6="accent6" hlink="hlink" folHlink="folHlink"/>
  <p:sldLayoutIdLst>
    <p:sldLayoutId id="2147485302" r:id="rId1"/>
    <p:sldLayoutId id="2147485303" r:id="rId2"/>
    <p:sldLayoutId id="2147485304" r:id="rId3"/>
    <p:sldLayoutId id="2147485305" r:id="rId4"/>
    <p:sldLayoutId id="2147485306" r:id="rId5"/>
    <p:sldLayoutId id="2147485307" r:id="rId6"/>
    <p:sldLayoutId id="2147485308" r:id="rId7"/>
    <p:sldLayoutId id="2147485309" r:id="rId8"/>
    <p:sldLayoutId id="2147485310" r:id="rId9"/>
    <p:sldLayoutId id="2147485311" r:id="rId10"/>
    <p:sldLayoutId id="21474853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7CA3D71-D531-4E47-8E6D-2B9F62E9BE7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696087490"/>
      </p:ext>
    </p:extLst>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8839200" cy="6858000"/>
            <a:chOff x="0" y="0"/>
            <a:chExt cx="5568" cy="4320"/>
          </a:xfrm>
        </p:grpSpPr>
        <p:grpSp>
          <p:nvGrpSpPr>
            <p:cNvPr id="37896" name="Group 3"/>
            <p:cNvGrpSpPr>
              <a:grpSpLocks/>
            </p:cNvGrpSpPr>
            <p:nvPr userDrawn="1"/>
          </p:nvGrpSpPr>
          <p:grpSpPr bwMode="auto">
            <a:xfrm>
              <a:off x="0" y="0"/>
              <a:ext cx="3216" cy="3072"/>
              <a:chOff x="0" y="0"/>
              <a:chExt cx="2928" cy="2784"/>
            </a:xfrm>
          </p:grpSpPr>
          <p:sp>
            <p:nvSpPr>
              <p:cNvPr id="504836"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7" name="Oval 5"/>
              <p:cNvSpPr>
                <a:spLocks noChangeArrowheads="1"/>
              </p:cNvSpPr>
              <p:nvPr userDrawn="1"/>
            </p:nvSpPr>
            <p:spPr bwMode="auto">
              <a:xfrm>
                <a:off x="240" y="240"/>
                <a:ext cx="2447" cy="230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8" name="Oval 6"/>
              <p:cNvSpPr>
                <a:spLocks noChangeArrowheads="1"/>
              </p:cNvSpPr>
              <p:nvPr userDrawn="1"/>
            </p:nvSpPr>
            <p:spPr bwMode="auto">
              <a:xfrm>
                <a:off x="480" y="480"/>
                <a:ext cx="1968" cy="182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39" name="Oval 7"/>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0" name="Oval 8"/>
              <p:cNvSpPr>
                <a:spLocks noChangeArrowheads="1"/>
              </p:cNvSpPr>
              <p:nvPr userDrawn="1"/>
            </p:nvSpPr>
            <p:spPr bwMode="auto">
              <a:xfrm>
                <a:off x="912" y="912"/>
                <a:ext cx="1103" cy="961"/>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7" name="Group 9"/>
            <p:cNvGrpSpPr>
              <a:grpSpLocks/>
            </p:cNvGrpSpPr>
            <p:nvPr userDrawn="1"/>
          </p:nvGrpSpPr>
          <p:grpSpPr bwMode="auto">
            <a:xfrm>
              <a:off x="2016" y="2016"/>
              <a:ext cx="2448" cy="2304"/>
              <a:chOff x="0" y="0"/>
              <a:chExt cx="2928" cy="2784"/>
            </a:xfrm>
          </p:grpSpPr>
          <p:sp>
            <p:nvSpPr>
              <p:cNvPr id="504842"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4" name="Oval 12"/>
              <p:cNvSpPr>
                <a:spLocks noChangeArrowheads="1"/>
              </p:cNvSpPr>
              <p:nvPr userDrawn="1"/>
            </p:nvSpPr>
            <p:spPr bwMode="auto">
              <a:xfrm>
                <a:off x="480" y="480"/>
                <a:ext cx="1969" cy="182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6" name="Oval 14"/>
              <p:cNvSpPr>
                <a:spLocks noChangeArrowheads="1"/>
              </p:cNvSpPr>
              <p:nvPr userDrawn="1"/>
            </p:nvSpPr>
            <p:spPr bwMode="auto">
              <a:xfrm>
                <a:off x="911" y="912"/>
                <a:ext cx="1105" cy="959"/>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nvGrpSpPr>
            <p:cNvPr id="37898" name="Group 15"/>
            <p:cNvGrpSpPr>
              <a:grpSpLocks/>
            </p:cNvGrpSpPr>
            <p:nvPr userDrawn="1"/>
          </p:nvGrpSpPr>
          <p:grpSpPr bwMode="auto">
            <a:xfrm>
              <a:off x="2832" y="96"/>
              <a:ext cx="2736" cy="2592"/>
              <a:chOff x="0" y="0"/>
              <a:chExt cx="2928" cy="2784"/>
            </a:xfrm>
          </p:grpSpPr>
          <p:sp>
            <p:nvSpPr>
              <p:cNvPr id="504848"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49" name="Oval 17"/>
              <p:cNvSpPr>
                <a:spLocks noChangeArrowheads="1"/>
              </p:cNvSpPr>
              <p:nvPr userDrawn="1"/>
            </p:nvSpPr>
            <p:spPr bwMode="auto">
              <a:xfrm>
                <a:off x="240" y="240"/>
                <a:ext cx="2449" cy="230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0"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1" name="Oval 19"/>
              <p:cNvSpPr>
                <a:spLocks noChangeArrowheads="1"/>
              </p:cNvSpPr>
              <p:nvPr userDrawn="1"/>
            </p:nvSpPr>
            <p:spPr bwMode="auto">
              <a:xfrm>
                <a:off x="720" y="720"/>
                <a:ext cx="1488" cy="1345"/>
              </a:xfrm>
              <a:prstGeom prst="ellipse">
                <a:avLst/>
              </a:prstGeom>
              <a:noFill/>
              <a:ln w="9525">
                <a:solidFill>
                  <a:schemeClr val="accent1"/>
                </a:solidFill>
                <a:round/>
                <a:headEnd/>
                <a:tailEnd/>
              </a:ln>
              <a:effectLst/>
            </p:spPr>
            <p:txBody>
              <a:bodyPr wrap="none" anchor="ctr"/>
              <a:lstStyle/>
              <a:p>
                <a:pPr algn="l" eaLnBrk="0" hangingPunct="0"/>
                <a:endParaRPr lang="en-US" b="0">
                  <a:solidFill>
                    <a:srgbClr val="EAEAEA"/>
                  </a:solidFill>
                </a:endParaRPr>
              </a:p>
            </p:txBody>
          </p:sp>
          <p:sp>
            <p:nvSpPr>
              <p:cNvPr id="504852"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p:spPr>
            <p:txBody>
              <a:bodyPr wrap="none" anchor="ctr"/>
              <a:lstStyle/>
              <a:p>
                <a:pPr algn="l" eaLnBrk="0" hangingPunct="0"/>
                <a:endParaRPr lang="en-US" b="0">
                  <a:solidFill>
                    <a:srgbClr val="EAEAEA"/>
                  </a:solidFill>
                </a:endParaRPr>
              </a:p>
            </p:txBody>
          </p:sp>
        </p:grpSp>
      </p:grpSp>
      <p:sp>
        <p:nvSpPr>
          <p:cNvPr id="3789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485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latin typeface="Times New Roman" charset="0"/>
              </a:defRPr>
            </a:lvl1pPr>
          </a:lstStyle>
          <a:p>
            <a:pPr algn="l"/>
            <a:endParaRPr lang="en-US">
              <a:solidFill>
                <a:srgbClr val="EAEAEA"/>
              </a:solidFill>
            </a:endParaRPr>
          </a:p>
        </p:txBody>
      </p:sp>
      <p:sp>
        <p:nvSpPr>
          <p:cNvPr id="50485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latin typeface="Times New Roman" charset="0"/>
              </a:defRPr>
            </a:lvl1pPr>
          </a:lstStyle>
          <a:p>
            <a:endParaRPr lang="en-US">
              <a:solidFill>
                <a:srgbClr val="EAEAEA"/>
              </a:solidFill>
            </a:endParaRPr>
          </a:p>
        </p:txBody>
      </p:sp>
      <p:sp>
        <p:nvSpPr>
          <p:cNvPr id="50485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latin typeface="Times New Roman" charset="0"/>
              </a:defRPr>
            </a:lvl1pPr>
          </a:lstStyle>
          <a:p>
            <a:fld id="{7B7D12F7-055A-6E43-85E4-B47C8E3EE7A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349697176"/>
      </p:ext>
    </p:extLst>
  </p:cSld>
  <p:clrMap bg1="dk2" tx1="lt1" bg2="dk1" tx2="lt2" accent1="accent1" accent2="accent2" accent3="accent3" accent4="accent4" accent5="accent5" accent6="accent6" hlink="hlink" folHlink="folHlink"/>
  <p:sldLayoutIdLst>
    <p:sldLayoutId id="2147485326" r:id="rId1"/>
    <p:sldLayoutId id="2147485327" r:id="rId2"/>
    <p:sldLayoutId id="2147485328" r:id="rId3"/>
    <p:sldLayoutId id="2147485329" r:id="rId4"/>
    <p:sldLayoutId id="2147485330" r:id="rId5"/>
    <p:sldLayoutId id="2147485331" r:id="rId6"/>
    <p:sldLayoutId id="2147485332" r:id="rId7"/>
    <p:sldLayoutId id="2147485333" r:id="rId8"/>
    <p:sldLayoutId id="2147485334" r:id="rId9"/>
    <p:sldLayoutId id="2147485335" r:id="rId10"/>
    <p:sldLayoutId id="214748533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3/29/24</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61442" name="Group 2"/>
          <p:cNvGrpSpPr>
            <a:grpSpLocks/>
          </p:cNvGrpSpPr>
          <p:nvPr/>
        </p:nvGrpSpPr>
        <p:grpSpPr bwMode="auto">
          <a:xfrm>
            <a:off x="0" y="1422400"/>
            <a:ext cx="9147175" cy="5435600"/>
            <a:chOff x="0" y="896"/>
            <a:chExt cx="5762" cy="3424"/>
          </a:xfrm>
        </p:grpSpPr>
        <p:grpSp>
          <p:nvGrpSpPr>
            <p:cNvPr id="61448" name="Group 3"/>
            <p:cNvGrpSpPr>
              <a:grpSpLocks/>
            </p:cNvGrpSpPr>
            <p:nvPr userDrawn="1"/>
          </p:nvGrpSpPr>
          <p:grpSpPr bwMode="auto">
            <a:xfrm>
              <a:off x="20" y="896"/>
              <a:ext cx="5742" cy="3424"/>
              <a:chOff x="20" y="896"/>
              <a:chExt cx="5742" cy="3424"/>
            </a:xfrm>
          </p:grpSpPr>
          <p:sp>
            <p:nvSpPr>
              <p:cNvPr id="6158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8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sp>
            <p:nvSpPr>
              <p:cNvPr id="6159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lstStyle/>
              <a:p>
                <a:pPr>
                  <a:defRPr/>
                </a:pPr>
                <a:endParaRPr lang="en-US">
                  <a:ea typeface="ＭＳ Ｐゴシック" charset="-128"/>
                  <a:cs typeface="ＭＳ Ｐゴシック" charset="-128"/>
                </a:endParaRPr>
              </a:p>
            </p:txBody>
          </p:sp>
        </p:grpSp>
        <p:grpSp>
          <p:nvGrpSpPr>
            <p:cNvPr id="61449" name="Group 17"/>
            <p:cNvGrpSpPr>
              <a:grpSpLocks/>
            </p:cNvGrpSpPr>
            <p:nvPr userDrawn="1"/>
          </p:nvGrpSpPr>
          <p:grpSpPr bwMode="auto">
            <a:xfrm>
              <a:off x="0" y="2291"/>
              <a:ext cx="1385" cy="1702"/>
              <a:chOff x="0" y="2291"/>
              <a:chExt cx="1385" cy="1702"/>
            </a:xfrm>
          </p:grpSpPr>
          <p:sp>
            <p:nvSpPr>
              <p:cNvPr id="61450"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1"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2"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3"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4"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5"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6"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7"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8"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59"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0"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1"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2"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3"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4"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5"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6"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7"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8"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69"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0"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1"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2"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3"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4"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5"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6"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7"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8"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79"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0"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1"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2"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3"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4"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5"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6"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7"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8"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89"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0"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1"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2"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3"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4"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5"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6"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7"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8"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499"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0"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1"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2"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3"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4"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5"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6"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7"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8"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09"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0"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1"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2"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14"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5"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6"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7"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8"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19"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0"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1"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2"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3"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4"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5"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6"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7"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8"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29"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0"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1"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2"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3"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4"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5"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6"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7"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8"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39"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0"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1"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2"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3"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4"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5"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6"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7"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8"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49"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0"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1"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2"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3"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4"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5"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6"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7"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8"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59"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0"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1"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2"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3"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4"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5"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6"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7"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8"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69"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7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79"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0"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158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61582"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lstStyle/>
              <a:p>
                <a:pPr>
                  <a:defRPr/>
                </a:pPr>
                <a:endParaRPr lang="en-US">
                  <a:ea typeface="ＭＳ Ｐゴシック" charset="-128"/>
                  <a:cs typeface="ＭＳ Ｐゴシック" charset="-128"/>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ea typeface="+mn-ea"/>
                  <a:cs typeface="+mn-cs"/>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ea typeface="+mn-ea"/>
                  <a:cs typeface="+mn-cs"/>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3B69C50D-BF85-EA4D-B9FC-E49B1EBF2EDE}" type="slidenum">
              <a:rPr lang="en-US"/>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9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3/29/24</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l"/>
            <a:fld id="{8BA6D373-8BE0-3D42-BAFE-1BEA5E1A247A}" type="datetimeFigureOut">
              <a:rPr lang="en-US" b="0" smtClean="0">
                <a:solidFill>
                  <a:srgbClr val="000000"/>
                </a:solidFill>
                <a:latin typeface="Arial"/>
                <a:cs typeface="ＭＳ Ｐゴシック"/>
              </a:rPr>
              <a:pPr algn="l"/>
              <a:t>3/29/24</a:t>
            </a:fld>
            <a:endParaRPr lang="en-US" b="0">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b="0" smtClean="0">
                <a:solidFill>
                  <a:srgbClr val="000000"/>
                </a:solidFill>
                <a:latin typeface="Arial"/>
                <a:cs typeface="ＭＳ Ｐゴシック"/>
              </a:rPr>
              <a:pPr/>
              <a:t>‹#›</a:t>
            </a:fld>
            <a:endParaRPr lang="en-US" b="0">
              <a:solidFill>
                <a:srgbClr val="000000"/>
              </a:solidFill>
              <a:latin typeface="Arial"/>
              <a:cs typeface="ＭＳ Ｐゴシック"/>
            </a:endParaRPr>
          </a:p>
        </p:txBody>
      </p:sp>
    </p:spTree>
    <p:extLst>
      <p:ext uri="{BB962C8B-B14F-4D97-AF65-F5344CB8AC3E}">
        <p14:creationId xmlns:p14="http://schemas.microsoft.com/office/powerpoint/2010/main" val="1768472929"/>
      </p:ext>
    </p:extLst>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algn="l"/>
            <a:fld id="{C028FD83-1C87-FF4C-A638-BCE5B165E080}" type="datetimeFigureOut">
              <a:rPr lang="en-US" smtClean="0">
                <a:solidFill>
                  <a:srgbClr val="000000"/>
                </a:solidFill>
                <a:latin typeface="Arial"/>
                <a:cs typeface="+mn-cs"/>
              </a:rPr>
              <a:pPr algn="l"/>
              <a:t>3/29/24</a:t>
            </a:fld>
            <a:endParaRPr lang="en-US">
              <a:solidFill>
                <a:srgbClr val="000000"/>
              </a:solidFill>
              <a:latin typeface="Arial"/>
              <a:cs typeface="+mn-cs"/>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cs typeface="+mn-cs"/>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cs typeface="+mn-cs"/>
              </a:rPr>
              <a:pPr/>
              <a:t>‹#›</a:t>
            </a:fld>
            <a:endParaRPr lang="en-US">
              <a:solidFill>
                <a:srgbClr val="000000"/>
              </a:solidFill>
              <a:latin typeface="Arial"/>
              <a:cs typeface="+mn-cs"/>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237254"/>
      </p:ext>
    </p:extLst>
  </p:cSld>
  <p:clrMap bg1="lt1" tx1="dk1" bg2="lt2" tx2="dk2" accent1="accent1" accent2="accent2" accent3="accent3" accent4="accent4" accent5="accent5" accent6="accent6" hlink="hlink" folHlink="folHlink"/>
  <p:sldLayoutIdLst>
    <p:sldLayoutId id="2147485374" r:id="rId1"/>
    <p:sldLayoutId id="2147485375" r:id="rId2"/>
    <p:sldLayoutId id="2147485376" r:id="rId3"/>
    <p:sldLayoutId id="2147485377" r:id="rId4"/>
    <p:sldLayoutId id="2147485378" r:id="rId5"/>
    <p:sldLayoutId id="2147485379" r:id="rId6"/>
    <p:sldLayoutId id="2147485380" r:id="rId7"/>
    <p:sldLayoutId id="2147485381" r:id="rId8"/>
    <p:sldLayoutId id="2147485382" r:id="rId9"/>
    <p:sldLayoutId id="2147485383" r:id="rId10"/>
    <p:sldLayoutId id="2147485384"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7200" algn="ctr" rtl="0" fontAlgn="base">
        <a:spcBef>
          <a:spcPct val="0"/>
        </a:spcBef>
        <a:spcAft>
          <a:spcPct val="0"/>
        </a:spcAft>
        <a:defRPr sz="4100" b="1">
          <a:solidFill>
            <a:schemeClr val="tx1"/>
          </a:solidFill>
          <a:latin typeface="Lucida Sans" charset="0"/>
          <a:ea typeface="ＭＳ Ｐゴシック" charset="0"/>
        </a:defRPr>
      </a:lvl6pPr>
      <a:lvl7pPr marL="914400" algn="ctr" rtl="0" fontAlgn="base">
        <a:spcBef>
          <a:spcPct val="0"/>
        </a:spcBef>
        <a:spcAft>
          <a:spcPct val="0"/>
        </a:spcAft>
        <a:defRPr sz="4100" b="1">
          <a:solidFill>
            <a:schemeClr val="tx1"/>
          </a:solidFill>
          <a:latin typeface="Lucida Sans" charset="0"/>
          <a:ea typeface="ＭＳ Ｐゴシック" charset="0"/>
        </a:defRPr>
      </a:lvl7pPr>
      <a:lvl8pPr marL="1371600" algn="ctr" rtl="0" fontAlgn="base">
        <a:spcBef>
          <a:spcPct val="0"/>
        </a:spcBef>
        <a:spcAft>
          <a:spcPct val="0"/>
        </a:spcAft>
        <a:defRPr sz="4100" b="1">
          <a:solidFill>
            <a:schemeClr val="tx1"/>
          </a:solidFill>
          <a:latin typeface="Lucida Sans" charset="0"/>
          <a:ea typeface="ＭＳ Ｐゴシック" charset="0"/>
        </a:defRPr>
      </a:lvl8pPr>
      <a:lvl9pPr marL="1828800" algn="ctr" rtl="0" fontAlgn="base">
        <a:spcBef>
          <a:spcPct val="0"/>
        </a:spcBef>
        <a:spcAft>
          <a:spcPct val="0"/>
        </a:spcAft>
        <a:defRPr sz="4100" b="1">
          <a:solidFill>
            <a:schemeClr val="tx1"/>
          </a:solidFill>
          <a:latin typeface="Lucida Sans" charset="0"/>
          <a:ea typeface="ＭＳ Ｐゴシック" charset="0"/>
        </a:defRPr>
      </a:lvl9pPr>
    </p:titleStyle>
    <p:bodyStyle>
      <a:lvl1pPr marL="547688" indent="-411163"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8363" indent="-282575"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3475" indent="-228600"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2550" indent="-182563"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4638" indent="-182563"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304800" y="609600"/>
            <a:ext cx="7543800" cy="11430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304800" y="1981200"/>
            <a:ext cx="7543800" cy="4114800"/>
          </a:xfrm>
          <a:prstGeom prst="rect">
            <a:avLst/>
          </a:prstGeom>
          <a:noFill/>
          <a:ln>
            <a:noFill/>
          </a:ln>
          <a:effectLst>
            <a:outerShdw blurRad="50800" dist="25399"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3048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Arial" charset="0"/>
                <a:cs typeface="+mn-cs"/>
              </a:defRPr>
            </a:lvl1pPr>
          </a:lstStyle>
          <a:p>
            <a:pPr algn="l"/>
            <a:fld id="{34378FA9-1454-D341-9990-AAAB3E58BF22}" type="datetimeFigureOut">
              <a:rPr lang="en-US" b="0" smtClean="0">
                <a:solidFill>
                  <a:srgbClr val="000000"/>
                </a:solidFill>
                <a:cs typeface="ＭＳ Ｐゴシック"/>
              </a:rPr>
              <a:pPr algn="l"/>
              <a:t>3/29/24</a:t>
            </a:fld>
            <a:endParaRPr lang="en-US" b="0">
              <a:solidFill>
                <a:srgbClr val="000000"/>
              </a:solidFill>
              <a:cs typeface="ＭＳ Ｐゴシック"/>
            </a:endParaRPr>
          </a:p>
        </p:txBody>
      </p:sp>
      <p:sp>
        <p:nvSpPr>
          <p:cNvPr id="373765" name="Rectangle 5"/>
          <p:cNvSpPr>
            <a:spLocks noGrp="1" noChangeArrowheads="1"/>
          </p:cNvSpPr>
          <p:nvPr>
            <p:ph type="ftr" sz="quarter" idx="3"/>
          </p:nvPr>
        </p:nvSpPr>
        <p:spPr bwMode="auto">
          <a:xfrm>
            <a:off x="2667000" y="6248400"/>
            <a:ext cx="28956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endParaRPr lang="en-US" b="0">
              <a:solidFill>
                <a:srgbClr val="000000"/>
              </a:solidFill>
              <a:cs typeface="ＭＳ Ｐゴシック"/>
            </a:endParaRPr>
          </a:p>
        </p:txBody>
      </p:sp>
      <p:sp>
        <p:nvSpPr>
          <p:cNvPr id="373766" name="Rectangle 6"/>
          <p:cNvSpPr>
            <a:spLocks noGrp="1" noChangeArrowheads="1"/>
          </p:cNvSpPr>
          <p:nvPr>
            <p:ph type="sldNum" sz="quarter" idx="4"/>
          </p:nvPr>
        </p:nvSpPr>
        <p:spPr bwMode="auto">
          <a:xfrm>
            <a:off x="5943600" y="6248400"/>
            <a:ext cx="1905000" cy="457200"/>
          </a:xfrm>
          <a:prstGeom prst="rect">
            <a:avLst/>
          </a:prstGeom>
          <a:noFill/>
          <a:ln>
            <a:noFill/>
          </a:ln>
          <a:effectLst>
            <a:outerShdw blurRad="38100" dist="12700" dir="2700000" algn="ctr" rotWithShape="0">
              <a:srgbClr val="FFFFFF">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mn-cs"/>
              </a:defRPr>
            </a:lvl1pPr>
          </a:lstStyle>
          <a:p>
            <a:fld id="{9B7962D6-EC34-104E-AB56-619B8CD28453}" type="slidenum">
              <a:rPr lang="en-US" b="0" smtClean="0">
                <a:solidFill>
                  <a:srgbClr val="000000"/>
                </a:solidFill>
                <a:cs typeface="ＭＳ Ｐゴシック"/>
              </a:rPr>
              <a:pPr/>
              <a:t>‹#›</a:t>
            </a:fld>
            <a:endParaRPr lang="en-US" b="0">
              <a:solidFill>
                <a:srgbClr val="000000"/>
              </a:solidFill>
              <a:cs typeface="ＭＳ Ｐゴシック"/>
            </a:endParaRPr>
          </a:p>
        </p:txBody>
      </p:sp>
    </p:spTree>
    <p:extLst>
      <p:ext uri="{BB962C8B-B14F-4D97-AF65-F5344CB8AC3E}">
        <p14:creationId xmlns:p14="http://schemas.microsoft.com/office/powerpoint/2010/main" val="685230535"/>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Impact" charset="0"/>
          <a:ea typeface="ＭＳ Ｐゴシック" charset="0"/>
          <a:cs typeface="ＭＳ Ｐゴシック" charset="0"/>
        </a:defRPr>
      </a:lvl2pPr>
      <a:lvl3pPr algn="ctr" rtl="0" fontAlgn="base">
        <a:spcBef>
          <a:spcPct val="0"/>
        </a:spcBef>
        <a:spcAft>
          <a:spcPct val="0"/>
        </a:spcAft>
        <a:defRPr sz="4400">
          <a:solidFill>
            <a:schemeClr val="tx2"/>
          </a:solidFill>
          <a:latin typeface="Impact" charset="0"/>
          <a:ea typeface="ＭＳ Ｐゴシック" charset="0"/>
          <a:cs typeface="ＭＳ Ｐゴシック" charset="0"/>
        </a:defRPr>
      </a:lvl3pPr>
      <a:lvl4pPr algn="ctr" rtl="0" fontAlgn="base">
        <a:spcBef>
          <a:spcPct val="0"/>
        </a:spcBef>
        <a:spcAft>
          <a:spcPct val="0"/>
        </a:spcAft>
        <a:defRPr sz="4400">
          <a:solidFill>
            <a:schemeClr val="tx2"/>
          </a:solidFill>
          <a:latin typeface="Impact" charset="0"/>
          <a:ea typeface="ＭＳ Ｐゴシック" charset="0"/>
          <a:cs typeface="ＭＳ Ｐゴシック" charset="0"/>
        </a:defRPr>
      </a:lvl4pPr>
      <a:lvl5pPr algn="ctr" rtl="0" fontAlgn="base">
        <a:spcBef>
          <a:spcPct val="0"/>
        </a:spcBef>
        <a:spcAft>
          <a:spcPct val="0"/>
        </a:spcAft>
        <a:defRPr sz="4400">
          <a:solidFill>
            <a:schemeClr val="tx2"/>
          </a:solidFill>
          <a:latin typeface="Impact"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Impact"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Impact"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Impact"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Impact"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637079"/>
      </p:ext>
    </p:extLst>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 xmlns:a14="http://schemas.microsoft.com/office/drawing/2010/main">
                <a:solidFill>
                  <a:srgbClr val="FFFFFF"/>
                </a:solidFill>
              </a14:hiddenFill>
            </a:ext>
          </a:extLst>
        </p:spPr>
      </p:pic>
      <p:sp>
        <p:nvSpPr>
          <p:cNvPr id="27656"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349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A77697E1-5A90-C742-886C-37FE60A74294}" type="slidenum">
              <a:rPr lang="en-US"/>
              <a:pPr/>
              <a:t>‹#›</a:t>
            </a:fld>
            <a:endParaRPr lang="en-US"/>
          </a:p>
        </p:txBody>
      </p:sp>
      <p:pic>
        <p:nvPicPr>
          <p:cNvPr id="6349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8"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9010" name="Group 2"/>
          <p:cNvGrpSpPr>
            <a:grpSpLocks/>
          </p:cNvGrpSpPr>
          <p:nvPr/>
        </p:nvGrpSpPr>
        <p:grpSpPr bwMode="auto">
          <a:xfrm>
            <a:off x="685800" y="117475"/>
            <a:ext cx="8456613" cy="6738938"/>
            <a:chOff x="432" y="74"/>
            <a:chExt cx="5327" cy="4245"/>
          </a:xfrm>
        </p:grpSpPr>
        <p:sp>
          <p:nvSpPr>
            <p:cNvPr id="299011" name="Rectangle 3"/>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nvGrpSpPr>
            <p:cNvPr id="299012" name="Group 4"/>
            <p:cNvGrpSpPr>
              <a:grpSpLocks/>
            </p:cNvGrpSpPr>
            <p:nvPr/>
          </p:nvGrpSpPr>
          <p:grpSpPr bwMode="auto">
            <a:xfrm>
              <a:off x="2859" y="4250"/>
              <a:ext cx="2729" cy="41"/>
              <a:chOff x="2859" y="4250"/>
              <a:chExt cx="2729" cy="41"/>
            </a:xfrm>
          </p:grpSpPr>
          <p:sp>
            <p:nvSpPr>
              <p:cNvPr id="299013" name="Oval 5"/>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4" name="Oval 6"/>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5" name="Oval 7"/>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6" name="Oval 8"/>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7" name="Oval 9"/>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8" name="Oval 10"/>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19" name="Oval 11"/>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0" name="Oval 12"/>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1" name="Rectangle 13"/>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2" name="Oval 14"/>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3" name="Oval 15"/>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sp>
          <p:nvSpPr>
            <p:cNvPr id="299024" name="Oval 16"/>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l" eaLnBrk="0" hangingPunct="0"/>
              <a:endParaRPr lang="en-US" b="0">
                <a:solidFill>
                  <a:srgbClr val="FFFFFF"/>
                </a:solidFill>
              </a:endParaRPr>
            </a:p>
          </p:txBody>
        </p:sp>
      </p:grpSp>
      <p:sp>
        <p:nvSpPr>
          <p:cNvPr id="299025" name="Rectangle 17"/>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99026" name="Rectangle 18"/>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9027" name="Rectangle 19"/>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pPr algn="l" eaLnBrk="0" hangingPunct="0"/>
            <a:endParaRPr lang="en-US" b="0">
              <a:solidFill>
                <a:srgbClr val="FFFFFF"/>
              </a:solidFill>
              <a:latin typeface="Times New Roman"/>
            </a:endParaRPr>
          </a:p>
        </p:txBody>
      </p:sp>
      <p:sp>
        <p:nvSpPr>
          <p:cNvPr id="299028" name="Rectangle 20"/>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pPr eaLnBrk="0" hangingPunct="0"/>
            <a:endParaRPr lang="en-US" b="0">
              <a:solidFill>
                <a:srgbClr val="FFFFFF"/>
              </a:solidFill>
              <a:latin typeface="Times New Roman"/>
            </a:endParaRPr>
          </a:p>
        </p:txBody>
      </p:sp>
      <p:sp>
        <p:nvSpPr>
          <p:cNvPr id="299029" name="Rectangle 21"/>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pPr eaLnBrk="0" hangingPunct="0"/>
            <a:fld id="{F6AEB4B7-28B4-DD41-9137-45C2521DBC27}" type="slidenum">
              <a:rPr lang="en-US" b="0" smtClean="0">
                <a:solidFill>
                  <a:srgbClr val="FFFFFF"/>
                </a:solidFill>
                <a:latin typeface="Times New Roman"/>
              </a:rPr>
              <a:pPr eaLnBrk="0" hangingPunct="0"/>
              <a:t>‹#›</a:t>
            </a:fld>
            <a:endParaRPr lang="en-US" b="0">
              <a:solidFill>
                <a:srgbClr val="FFFFFF"/>
              </a:solidFill>
              <a:latin typeface="Times New Roman"/>
            </a:endParaRPr>
          </a:p>
        </p:txBody>
      </p:sp>
    </p:spTree>
    <p:extLst>
      <p:ext uri="{BB962C8B-B14F-4D97-AF65-F5344CB8AC3E}">
        <p14:creationId xmlns:p14="http://schemas.microsoft.com/office/powerpoint/2010/main" val="4263473643"/>
      </p:ext>
    </p:extLst>
  </p:cSld>
  <p:clrMap bg1="dk2" tx1="lt1" bg2="dk1" tx2="lt2" accent1="accent1" accent2="accent2" accent3="accent3" accent4="accent4" accent5="accent5" accent6="accent6" hlink="hlink" folHlink="folHlink"/>
  <p:sldLayoutIdLst>
    <p:sldLayoutId id="2147485505" r:id="rId1"/>
    <p:sldLayoutId id="2147485506" r:id="rId2"/>
    <p:sldLayoutId id="2147485507" r:id="rId3"/>
    <p:sldLayoutId id="2147485508" r:id="rId4"/>
    <p:sldLayoutId id="2147485509" r:id="rId5"/>
    <p:sldLayoutId id="2147485510" r:id="rId6"/>
    <p:sldLayoutId id="2147485511" r:id="rId7"/>
    <p:sldLayoutId id="2147485512" r:id="rId8"/>
    <p:sldLayoutId id="2147485513" r:id="rId9"/>
    <p:sldLayoutId id="2147485514" r:id="rId10"/>
    <p:sldLayoutId id="2147485515"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ＭＳ Ｐゴシック" charset="0"/>
        </a:defRPr>
      </a:lvl2pPr>
      <a:lvl3pPr algn="ctr" rtl="0" eaLnBrk="0" fontAlgn="base" hangingPunct="0">
        <a:spcBef>
          <a:spcPct val="0"/>
        </a:spcBef>
        <a:spcAft>
          <a:spcPct val="0"/>
        </a:spcAft>
        <a:defRPr kumimoji="1" sz="4400">
          <a:solidFill>
            <a:schemeClr val="tx2"/>
          </a:solidFill>
          <a:latin typeface="Times New Roman" charset="0"/>
          <a:ea typeface="ＭＳ Ｐゴシック" charset="0"/>
        </a:defRPr>
      </a:lvl3pPr>
      <a:lvl4pPr algn="ctr" rtl="0" eaLnBrk="0" fontAlgn="base" hangingPunct="0">
        <a:spcBef>
          <a:spcPct val="0"/>
        </a:spcBef>
        <a:spcAft>
          <a:spcPct val="0"/>
        </a:spcAft>
        <a:defRPr kumimoji="1" sz="4400">
          <a:solidFill>
            <a:schemeClr val="tx2"/>
          </a:solidFill>
          <a:latin typeface="Times New Roman" charset="0"/>
          <a:ea typeface="ＭＳ Ｐゴシック" charset="0"/>
        </a:defRPr>
      </a:lvl4pPr>
      <a:lvl5pPr algn="ctr" rtl="0" eaLnBrk="0" fontAlgn="base" hangingPunct="0">
        <a:spcBef>
          <a:spcPct val="0"/>
        </a:spcBef>
        <a:spcAft>
          <a:spcPct val="0"/>
        </a:spcAft>
        <a:defRPr kumimoji="1"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kumimoji="1"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kumimoji="1"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kumimoji="1"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kumimoji="1"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pitchFamily="-112" charset="0"/>
                <a:ea typeface="+mn-ea"/>
                <a:cs typeface="+mn-cs"/>
              </a:defRPr>
            </a:lvl1pPr>
          </a:lstStyle>
          <a:p>
            <a:pPr>
              <a:defRPr/>
            </a:pPr>
            <a:endParaRPr lang="en-US" b="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defRPr>
            </a:lvl1pPr>
          </a:lstStyle>
          <a:p>
            <a:pPr>
              <a:defRPr/>
            </a:pPr>
            <a:fld id="{47DF06A9-EE5A-C047-BD49-2AE2CA72F13A}" type="slidenum">
              <a:rPr lang="en-US" b="0">
                <a:solidFill>
                  <a:srgbClr val="FFFFFF"/>
                </a:solidFill>
                <a:ea typeface="ＭＳ Ｐゴシック" charset="-128"/>
                <a:cs typeface="ＭＳ Ｐゴシック" charset="-128"/>
              </a:rPr>
              <a:pPr>
                <a:defRPr/>
              </a:pPr>
              <a:t>‹#›</a:t>
            </a:fld>
            <a:endParaRPr lang="en-US" b="0">
              <a:solidFill>
                <a:srgbClr val="FFFFFF"/>
              </a:solidFill>
              <a:ea typeface="ＭＳ Ｐゴシック" charset="-128"/>
              <a:cs typeface="ＭＳ Ｐゴシック" charset="-128"/>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lgn="l">
                <a:defRPr/>
              </a:pPr>
              <a:endParaRPr lang="en-US" b="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pitchFamily="-112" charset="0"/>
                <a:ea typeface="+mn-ea"/>
                <a:cs typeface="+mn-cs"/>
              </a:defRPr>
            </a:lvl1pPr>
          </a:lstStyle>
          <a:p>
            <a:pPr algn="l">
              <a:defRPr/>
            </a:pPr>
            <a:endParaRPr lang="en-US" b="0">
              <a:solidFill>
                <a:srgbClr val="FFFFFF"/>
              </a:solidFill>
            </a:endParaRPr>
          </a:p>
        </p:txBody>
      </p:sp>
    </p:spTree>
    <p:extLst>
      <p:ext uri="{BB962C8B-B14F-4D97-AF65-F5344CB8AC3E}">
        <p14:creationId xmlns:p14="http://schemas.microsoft.com/office/powerpoint/2010/main" val="1916971526"/>
      </p:ext>
    </p:extLst>
  </p:cSld>
  <p:clrMap bg1="dk2" tx1="lt1" bg2="dk1" tx2="lt2" accent1="accent1" accent2="accent2" accent3="accent3" accent4="accent4" accent5="accent5" accent6="accent6" hlink="hlink" folHlink="folHlink"/>
  <p:sldLayoutIdLst>
    <p:sldLayoutId id="2147485842" r:id="rId1"/>
    <p:sldLayoutId id="2147485843" r:id="rId2"/>
    <p:sldLayoutId id="2147485844" r:id="rId3"/>
    <p:sldLayoutId id="2147485845" r:id="rId4"/>
    <p:sldLayoutId id="2147485846" r:id="rId5"/>
    <p:sldLayoutId id="2147485847" r:id="rId6"/>
    <p:sldLayoutId id="2147485848" r:id="rId7"/>
    <p:sldLayoutId id="2147485849" r:id="rId8"/>
    <p:sldLayoutId id="2147485850" r:id="rId9"/>
    <p:sldLayoutId id="2147485851" r:id="rId10"/>
    <p:sldLayoutId id="2147485852" r:id="rId11"/>
    <p:sldLayoutId id="2147485853"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0289690"/>
      </p:ext>
    </p:extLst>
  </p:cSld>
  <p:clrMap bg1="lt1" tx1="dk1" bg2="lt2" tx2="dk2" accent1="accent1" accent2="accent2" accent3="accent3" accent4="accent4" accent5="accent5" accent6="accent6" hlink="hlink" folHlink="folHlink"/>
  <p:sldLayoutIdLst>
    <p:sldLayoutId id="2147485855" r:id="rId1"/>
    <p:sldLayoutId id="2147485856" r:id="rId2"/>
    <p:sldLayoutId id="2147485857" r:id="rId3"/>
    <p:sldLayoutId id="2147485858" r:id="rId4"/>
    <p:sldLayoutId id="2147485859" r:id="rId5"/>
    <p:sldLayoutId id="2147485860" r:id="rId6"/>
    <p:sldLayoutId id="2147485861" r:id="rId7"/>
    <p:sldLayoutId id="2147485862" r:id="rId8"/>
    <p:sldLayoutId id="2147485863" r:id="rId9"/>
    <p:sldLayoutId id="2147485864" r:id="rId10"/>
    <p:sldLayoutId id="2147485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ea typeface="+mn-ea"/>
                <a:cs typeface="+mn-cs"/>
              </a:defRPr>
            </a:lvl1pPr>
          </a:lstStyle>
          <a:p>
            <a:pPr>
              <a:defRPr/>
            </a:pPr>
            <a:endParaRPr lang="en-US">
              <a:solidFill>
                <a:srgbClr val="000000"/>
              </a:solidFill>
              <a:ea typeface="Osaka"/>
              <a:cs typeface="Osaka"/>
            </a:endParaRPr>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ea typeface="+mn-ea"/>
                <a:cs typeface="+mn-cs"/>
              </a:defRPr>
            </a:lvl1pPr>
          </a:lstStyle>
          <a:p>
            <a:pPr>
              <a:defRPr/>
            </a:pPr>
            <a:endParaRPr lang="en-US">
              <a:solidFill>
                <a:srgbClr val="000000"/>
              </a:solidFill>
              <a:ea typeface="Osaka"/>
              <a:cs typeface="Osaka"/>
            </a:endParaRPr>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defRPr/>
            </a:pPr>
            <a:fld id="{E11C8D21-6F8C-3A4B-8C44-850E67FEA1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077204"/>
      </p:ext>
    </p:extLst>
  </p:cSld>
  <p:clrMap bg1="lt1" tx1="dk1" bg2="lt2" tx2="dk2" accent1="accent1" accent2="accent2" accent3="accent3" accent4="accent4" accent5="accent5" accent6="accent6" hlink="hlink" folHlink="folHlink"/>
  <p:sldLayoutIdLst>
    <p:sldLayoutId id="2147485867" r:id="rId1"/>
    <p:sldLayoutId id="2147485868" r:id="rId2"/>
    <p:sldLayoutId id="2147485869" r:id="rId3"/>
    <p:sldLayoutId id="2147485870" r:id="rId4"/>
    <p:sldLayoutId id="2147485871" r:id="rId5"/>
    <p:sldLayoutId id="2147485872" r:id="rId6"/>
    <p:sldLayoutId id="2147485873" r:id="rId7"/>
    <p:sldLayoutId id="2147485874" r:id="rId8"/>
    <p:sldLayoutId id="2147485875" r:id="rId9"/>
    <p:sldLayoutId id="2147485876" r:id="rId10"/>
    <p:sldLayoutId id="2147485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ea typeface="+mn-ea"/>
                <a:cs typeface="+mn-cs"/>
              </a:defRPr>
            </a:lvl1pPr>
          </a:lstStyle>
          <a:p>
            <a:pPr algn="l" eaLnBrk="0" hangingPunct="0">
              <a:defRPr/>
            </a:pPr>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ea typeface="+mn-ea"/>
                <a:cs typeface="+mn-cs"/>
              </a:defRPr>
            </a:lvl1pPr>
          </a:lstStyle>
          <a:p>
            <a:pPr eaLnBrk="0" hangingPunct="0">
              <a:defRPr/>
            </a:pPr>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ea typeface="+mn-ea"/>
                <a:cs typeface="+mn-cs"/>
              </a:defRPr>
            </a:lvl1pPr>
          </a:lstStyle>
          <a:p>
            <a:pPr eaLnBrk="0" hangingPunct="0">
              <a:defRPr/>
            </a:pPr>
            <a:fld id="{D7000F2D-400A-4542-9B4C-4B86C4FFCB13}" type="slidenum">
              <a:rPr lang="en-US" b="0">
                <a:solidFill>
                  <a:srgbClr val="000000"/>
                </a:solidFill>
                <a:ea typeface="Osaka"/>
                <a:cs typeface="Osaka"/>
              </a:rPr>
              <a:pPr eaLnBrk="0" hangingPunct="0">
                <a:defRPr/>
              </a:pPr>
              <a:t>‹#›</a:t>
            </a:fld>
            <a:endParaRPr lang="en-US" b="0">
              <a:solidFill>
                <a:srgbClr val="000000"/>
              </a:solidFill>
              <a:ea typeface="Osaka"/>
              <a:cs typeface="Osaka"/>
            </a:endParaRPr>
          </a:p>
        </p:txBody>
      </p:sp>
    </p:spTree>
    <p:extLst>
      <p:ext uri="{BB962C8B-B14F-4D97-AF65-F5344CB8AC3E}">
        <p14:creationId xmlns:p14="http://schemas.microsoft.com/office/powerpoint/2010/main" val="2061704536"/>
      </p:ext>
    </p:extLst>
  </p:cSld>
  <p:clrMap bg1="lt1" tx1="dk1" bg2="lt2" tx2="dk2" accent1="accent1" accent2="accent2" accent3="accent3" accent4="accent4" accent5="accent5" accent6="accent6" hlink="hlink" folHlink="folHlink"/>
  <p:sldLayoutIdLst>
    <p:sldLayoutId id="2147485879" r:id="rId1"/>
    <p:sldLayoutId id="2147485880" r:id="rId2"/>
    <p:sldLayoutId id="2147485881" r:id="rId3"/>
    <p:sldLayoutId id="2147485882" r:id="rId4"/>
    <p:sldLayoutId id="2147485883" r:id="rId5"/>
    <p:sldLayoutId id="2147485884" r:id="rId6"/>
    <p:sldLayoutId id="2147485885" r:id="rId7"/>
    <p:sldLayoutId id="2147485886" r:id="rId8"/>
    <p:sldLayoutId id="2147485887" r:id="rId9"/>
    <p:sldLayoutId id="2147485888" r:id="rId10"/>
    <p:sldLayoutId id="21474858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 xmlns:a14="http://schemas.microsoft.com/office/drawing/2010/main"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417720005"/>
      </p:ext>
    </p:extLst>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3/29/24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387D32E-533E-4949-B449-2C31D7A5BF72}" type="slidenum">
              <a:rPr lang="en-US" b="0" smtClean="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4150376096"/>
      </p:ext>
    </p:extLst>
  </p:cSld>
  <p:clrMap bg1="lt1" tx1="dk1" bg2="lt2" tx2="dk2" accent1="accent1" accent2="accent2" accent3="accent3" accent4="accent4" accent5="accent5" accent6="accent6" hlink="hlink" folHlink="folHlink"/>
  <p:sldLayoutIdLst>
    <p:sldLayoutId id="2147485939" r:id="rId1"/>
    <p:sldLayoutId id="2147485940" r:id="rId2"/>
    <p:sldLayoutId id="2147485941" r:id="rId3"/>
    <p:sldLayoutId id="2147485942" r:id="rId4"/>
    <p:sldLayoutId id="2147485943" r:id="rId5"/>
    <p:sldLayoutId id="2147485944" r:id="rId6"/>
    <p:sldLayoutId id="2147485945" r:id="rId7"/>
    <p:sldLayoutId id="2147485946" r:id="rId8"/>
    <p:sldLayoutId id="2147485947" r:id="rId9"/>
    <p:sldLayoutId id="2147485948" r:id="rId10"/>
    <p:sldLayoutId id="214748594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3910950614"/>
      </p:ext>
    </p:extLst>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D4B3E191-D90E-6742-83CC-C5457DF7B7B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718607291"/>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ea typeface="Osaka" charset="0"/>
                <a:cs typeface="Osaka" charset="0"/>
              </a:defRPr>
            </a:lvl1pPr>
          </a:lstStyle>
          <a:p>
            <a:pPr algn="l" eaLnBrk="0" hangingPunct="0">
              <a:defRPr/>
            </a:pPr>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ea typeface="Osaka" charset="0"/>
                <a:cs typeface="Osaka" charset="0"/>
              </a:defRPr>
            </a:lvl1pPr>
          </a:lstStyle>
          <a:p>
            <a:pPr eaLnBrk="0" hangingPunct="0">
              <a:defRPr/>
            </a:pPr>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ea typeface="Osaka" charset="0"/>
                <a:cs typeface="Osaka" charset="0"/>
              </a:defRPr>
            </a:lvl1pPr>
          </a:lstStyle>
          <a:p>
            <a:pPr eaLnBrk="0" hangingPunct="0">
              <a:defRPr/>
            </a:pPr>
            <a:fld id="{F4480561-82A3-5141-8800-88D7308B0981}"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893895387"/>
      </p:ext>
    </p:extLst>
  </p:cSld>
  <p:clrMap bg1="lt1" tx1="dk1" bg2="lt2" tx2="dk2" accent1="accent1" accent2="accent2" accent3="accent3" accent4="accent4" accent5="accent5" accent6="accent6" hlink="hlink" folHlink="folHlink"/>
  <p:sldLayoutIdLst>
    <p:sldLayoutId id="2147485999" r:id="rId1"/>
    <p:sldLayoutId id="2147486000" r:id="rId2"/>
    <p:sldLayoutId id="2147486001" r:id="rId3"/>
    <p:sldLayoutId id="2147486002" r:id="rId4"/>
    <p:sldLayoutId id="2147486003" r:id="rId5"/>
    <p:sldLayoutId id="2147486004" r:id="rId6"/>
    <p:sldLayoutId id="2147486005" r:id="rId7"/>
    <p:sldLayoutId id="2147486006" r:id="rId8"/>
    <p:sldLayoutId id="2147486007" r:id="rId9"/>
    <p:sldLayoutId id="2147486008" r:id="rId10"/>
    <p:sldLayoutId id="21474860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9975318"/>
      </p:ext>
    </p:extLst>
  </p:cSld>
  <p:clrMap bg1="lt1" tx1="dk1" bg2="lt2" tx2="dk2" accent1="accent1" accent2="accent2" accent3="accent3" accent4="accent4" accent5="accent5" accent6="accent6" hlink="hlink" folHlink="folHlink"/>
  <p:sldLayoutIdLst>
    <p:sldLayoutId id="2147486036" r:id="rId1"/>
    <p:sldLayoutId id="2147486037" r:id="rId2"/>
    <p:sldLayoutId id="2147486038" r:id="rId3"/>
    <p:sldLayoutId id="2147486039" r:id="rId4"/>
    <p:sldLayoutId id="2147486040" r:id="rId5"/>
    <p:sldLayoutId id="2147486041" r:id="rId6"/>
    <p:sldLayoutId id="2147486042" r:id="rId7"/>
    <p:sldLayoutId id="2147486043" r:id="rId8"/>
    <p:sldLayoutId id="2147486044" r:id="rId9"/>
    <p:sldLayoutId id="2147486045" r:id="rId10"/>
    <p:sldLayoutId id="214748604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568139387"/>
      </p:ext>
    </p:extLst>
  </p:cSld>
  <p:clrMap bg1="lt1" tx1="dk1" bg2="lt2" tx2="dk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CCCC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0" y="2819400"/>
            <a:ext cx="533400" cy="5334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CC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0" y="533400"/>
            <a:ext cx="381000" cy="3810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0000CC"/>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0000CC"/>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0099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0"/>
            <a:ext cx="381000" cy="3810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rgbClr val="CC00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0"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0"/>
            <a:ext cx="7086600" cy="1447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63"/>
            <a:ext cx="18288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0" y="6507163"/>
            <a:ext cx="28956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0"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0"/>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7200" algn="l" rtl="0" fontAlgn="base">
        <a:spcBef>
          <a:spcPct val="0"/>
        </a:spcBef>
        <a:spcAft>
          <a:spcPct val="0"/>
        </a:spcAft>
        <a:defRPr sz="4000">
          <a:solidFill>
            <a:schemeClr val="tx1"/>
          </a:solidFill>
          <a:latin typeface="Helvetica" charset="0"/>
          <a:ea typeface="ＭＳ Ｐゴシック" charset="0"/>
        </a:defRPr>
      </a:lvl6pPr>
      <a:lvl7pPr marL="914400" algn="l" rtl="0" fontAlgn="base">
        <a:spcBef>
          <a:spcPct val="0"/>
        </a:spcBef>
        <a:spcAft>
          <a:spcPct val="0"/>
        </a:spcAft>
        <a:defRPr sz="4000">
          <a:solidFill>
            <a:schemeClr val="tx1"/>
          </a:solidFill>
          <a:latin typeface="Helvetica" charset="0"/>
          <a:ea typeface="ＭＳ Ｐゴシック" charset="0"/>
        </a:defRPr>
      </a:lvl7pPr>
      <a:lvl8pPr marL="1371600" algn="l" rtl="0" fontAlgn="base">
        <a:spcBef>
          <a:spcPct val="0"/>
        </a:spcBef>
        <a:spcAft>
          <a:spcPct val="0"/>
        </a:spcAft>
        <a:defRPr sz="4000">
          <a:solidFill>
            <a:schemeClr val="tx1"/>
          </a:solidFill>
          <a:latin typeface="Helvetica" charset="0"/>
          <a:ea typeface="ＭＳ Ｐゴシック" charset="0"/>
        </a:defRPr>
      </a:lvl8pPr>
      <a:lvl9pPr marL="1828800" algn="l" rtl="0" fontAlgn="base">
        <a:spcBef>
          <a:spcPct val="0"/>
        </a:spcBef>
        <a:spcAft>
          <a:spcPct val="0"/>
        </a:spcAft>
        <a:defRPr sz="4000">
          <a:solidFill>
            <a:schemeClr val="tx1"/>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46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718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90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62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3/29/24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03"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lgn="l">
              <a:defRPr/>
            </a:pPr>
            <a:endParaRPr lang="en-US" b="0"/>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b="0"/>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b="0"/>
              <a:pPr>
                <a:defRPr/>
              </a:pPr>
              <a:t>‹#›</a:t>
            </a:fld>
            <a:endParaRPr lang="en-US" b="0"/>
          </a:p>
        </p:txBody>
      </p:sp>
    </p:spTree>
    <p:extLst>
      <p:ext uri="{BB962C8B-B14F-4D97-AF65-F5344CB8AC3E}">
        <p14:creationId xmlns:p14="http://schemas.microsoft.com/office/powerpoint/2010/main" val="941086974"/>
      </p:ext>
    </p:extLst>
  </p:cSld>
  <p:clrMap bg1="lt1" tx1="dk1" bg2="lt2" tx2="dk2" accent1="accent1" accent2="accent2" accent3="accent3" accent4="accent4" accent5="accent5" accent6="accent6" hlink="hlink" folHlink="folHlink"/>
  <p:sldLayoutIdLst>
    <p:sldLayoutId id="2147486084" r:id="rId1"/>
    <p:sldLayoutId id="2147486085" r:id="rId2"/>
    <p:sldLayoutId id="2147486086" r:id="rId3"/>
    <p:sldLayoutId id="2147486087" r:id="rId4"/>
    <p:sldLayoutId id="2147486088" r:id="rId5"/>
    <p:sldLayoutId id="2147486089" r:id="rId6"/>
    <p:sldLayoutId id="2147486090" r:id="rId7"/>
    <p:sldLayoutId id="2147486091" r:id="rId8"/>
    <p:sldLayoutId id="2147486092" r:id="rId9"/>
    <p:sldLayoutId id="2147486093" r:id="rId10"/>
    <p:sldLayoutId id="21474860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4016756418"/>
      </p:ext>
    </p:extLst>
  </p:cSld>
  <p:clrMap bg1="lt1" tx1="dk1" bg2="lt2" tx2="dk2" accent1="accent1" accent2="accent2" accent3="accent3" accent4="accent4" accent5="accent5" accent6="accent6" hlink="hlink" folHlink="folHlink"/>
  <p:sldLayoutIdLst>
    <p:sldLayoutId id="2147486108" r:id="rId1"/>
    <p:sldLayoutId id="2147486109" r:id="rId2"/>
    <p:sldLayoutId id="2147486110" r:id="rId3"/>
    <p:sldLayoutId id="2147486111" r:id="rId4"/>
    <p:sldLayoutId id="2147486112" r:id="rId5"/>
    <p:sldLayoutId id="2147486113" r:id="rId6"/>
    <p:sldLayoutId id="2147486114" r:id="rId7"/>
    <p:sldLayoutId id="2147486115" r:id="rId8"/>
    <p:sldLayoutId id="2147486116" r:id="rId9"/>
    <p:sldLayoutId id="2147486117" r:id="rId10"/>
    <p:sldLayoutId id="21474861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833595640"/>
      </p:ext>
    </p:extLst>
  </p:cSld>
  <p:clrMap bg1="lt1" tx1="dk1" bg2="lt2" tx2="dk2" accent1="accent1" accent2="accent2" accent3="accent3" accent4="accent4" accent5="accent5" accent6="accent6" hlink="hlink" folHlink="folHlink"/>
  <p:sldLayoutIdLst>
    <p:sldLayoutId id="2147486120" r:id="rId1"/>
    <p:sldLayoutId id="2147486121" r:id="rId2"/>
    <p:sldLayoutId id="2147486122" r:id="rId3"/>
    <p:sldLayoutId id="2147486123" r:id="rId4"/>
    <p:sldLayoutId id="2147486124" r:id="rId5"/>
    <p:sldLayoutId id="2147486125" r:id="rId6"/>
    <p:sldLayoutId id="2147486126" r:id="rId7"/>
    <p:sldLayoutId id="2147486127" r:id="rId8"/>
    <p:sldLayoutId id="2147486128" r:id="rId9"/>
    <p:sldLayoutId id="2147486129" r:id="rId10"/>
    <p:sldLayoutId id="214748613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542F1FD-7181-C947-A143-4C59555362CB}"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602285725"/>
      </p:ext>
    </p:extLst>
  </p:cSld>
  <p:clrMap bg1="lt1" tx1="dk1" bg2="lt2" tx2="dk2" accent1="accent1" accent2="accent2" accent3="accent3" accent4="accent4" accent5="accent5" accent6="accent6" hlink="hlink" folHlink="folHlink"/>
  <p:sldLayoutIdLst>
    <p:sldLayoutId id="2147486132"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fontAlgn="auto">
              <a:spcBef>
                <a:spcPts val="0"/>
              </a:spcBef>
              <a:spcAft>
                <a:spcPts val="0"/>
              </a:spcAft>
            </a:pPr>
            <a:fld id="{56D77D81-8AE1-4EFE-A1FA-5DB8AA5D2EEC}" type="datetimeFigureOut">
              <a:rPr lang="en-US" b="0" smtClean="0">
                <a:solidFill>
                  <a:srgbClr val="000000"/>
                </a:solidFill>
                <a:latin typeface="Arial"/>
                <a:ea typeface="Osaka"/>
                <a:cs typeface="Osaka"/>
              </a:rPr>
              <a:pPr algn="l" fontAlgn="auto">
                <a:spcBef>
                  <a:spcPts val="0"/>
                </a:spcBef>
                <a:spcAft>
                  <a:spcPts val="0"/>
                </a:spcAft>
              </a:pPr>
              <a:t>3/29/24</a:t>
            </a:fld>
            <a:endParaRPr lang="en-US" b="0">
              <a:solidFill>
                <a:srgbClr val="000000"/>
              </a:solidFill>
              <a:latin typeface="Aria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fontAlgn="auto">
              <a:spcBef>
                <a:spcPts val="0"/>
              </a:spcBef>
              <a:spcAft>
                <a:spcPts val="0"/>
              </a:spcAft>
            </a:pPr>
            <a:endParaRPr lang="en-US" b="0">
              <a:solidFill>
                <a:srgbClr val="000000"/>
              </a:solidFill>
              <a:latin typeface="Aria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fontAlgn="auto">
              <a:spcBef>
                <a:spcPts val="0"/>
              </a:spcBef>
              <a:spcAft>
                <a:spcPts val="0"/>
              </a:spcAft>
            </a:pPr>
            <a:fld id="{64981791-0A95-4238-8259-EE84C24EE427}" type="slidenum">
              <a:rPr lang="en-US" b="0" smtClean="0">
                <a:solidFill>
                  <a:srgbClr val="000000"/>
                </a:solidFill>
                <a:latin typeface="Arial"/>
                <a:ea typeface="Osaka"/>
                <a:cs typeface="Osaka"/>
              </a:rPr>
              <a:pPr fontAlgn="auto">
                <a:spcBef>
                  <a:spcPts val="0"/>
                </a:spcBef>
                <a:spcAft>
                  <a:spcPts val="0"/>
                </a:spcAft>
              </a:pPr>
              <a:t>‹#›</a:t>
            </a:fld>
            <a:endParaRPr lang="en-US" b="0">
              <a:solidFill>
                <a:srgbClr val="000000"/>
              </a:solidFill>
              <a:latin typeface="Arial"/>
              <a:ea typeface="Osaka"/>
              <a:cs typeface="Osaka"/>
            </a:endParaRPr>
          </a:p>
        </p:txBody>
      </p:sp>
    </p:spTree>
    <p:extLst>
      <p:ext uri="{BB962C8B-B14F-4D97-AF65-F5344CB8AC3E}">
        <p14:creationId xmlns:p14="http://schemas.microsoft.com/office/powerpoint/2010/main" val="2781903028"/>
      </p:ext>
    </p:extLst>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 id="2147486153" r:id="rId10"/>
    <p:sldLayoutId id="214748615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038538"/>
      </p:ext>
    </p:extLst>
  </p:cSld>
  <p:clrMap bg1="lt1" tx1="dk1" bg2="lt2" tx2="dk2" accent1="accent1" accent2="accent2" accent3="accent3" accent4="accent4" accent5="accent5" accent6="accent6" hlink="hlink" folHlink="folHlink"/>
  <p:sldLayoutIdLst>
    <p:sldLayoutId id="21474861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6758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eaLnBrk="1" hangingPunct="1">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b="0">
                <a:solidFill>
                  <a:srgbClr val="482400"/>
                </a:solidFill>
                <a:latin typeface="Arial" charset="0"/>
              </a:defRPr>
            </a:lvl1pPr>
          </a:lstStyle>
          <a:p>
            <a:pPr>
              <a:defRPr/>
            </a:pPr>
            <a:fld id="{8F36D6E7-539B-1D4D-9F07-E4C49F0A9822}" type="slidenum">
              <a:rPr lang="en-US"/>
              <a:pPr>
                <a:defRPr/>
              </a:pPr>
              <a:t>‹#›</a:t>
            </a:fld>
            <a:endParaRPr lang="en-US"/>
          </a:p>
        </p:txBody>
      </p:sp>
      <p:pic>
        <p:nvPicPr>
          <p:cNvPr id="6759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3570688"/>
      </p:ext>
    </p:extLst>
  </p:cSld>
  <p:clrMap bg1="lt1" tx1="dk1" bg2="lt2" tx2="dk2" accent1="accent1" accent2="accent2" accent3="accent3" accent4="accent4" accent5="accent5" accent6="accent6" hlink="hlink" folHlink="folHlink"/>
  <p:sldLayoutIdLst>
    <p:sldLayoutId id="2147486170" r:id="rId1"/>
    <p:sldLayoutId id="2147486171" r:id="rId2"/>
    <p:sldLayoutId id="2147486172" r:id="rId3"/>
    <p:sldLayoutId id="2147486173" r:id="rId4"/>
    <p:sldLayoutId id="2147486174" r:id="rId5"/>
    <p:sldLayoutId id="2147486175" r:id="rId6"/>
    <p:sldLayoutId id="2147486176" r:id="rId7"/>
    <p:sldLayoutId id="2147486177" r:id="rId8"/>
    <p:sldLayoutId id="2147486178" r:id="rId9"/>
    <p:sldLayoutId id="2147486179" r:id="rId10"/>
    <p:sldLayoutId id="214748618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Times New Roman" charset="0"/>
                <a:cs typeface="Times New Roman" charset="0"/>
              </a:defRPr>
            </a:lvl1pPr>
          </a:lstStyle>
          <a:p>
            <a:fld id="{E7EFB992-A444-FF4B-A7DD-48783A59DA16}"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01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a:defRPr/>
            </a:pPr>
            <a:fld id="{C16A198B-9034-4749-8A8D-B90A5F5B90A3}" type="datetimeFigureOut">
              <a:rPr lang="en-US" b="0">
                <a:latin typeface="Calibri" charset="0"/>
              </a:rPr>
              <a:pPr algn="l">
                <a:defRPr/>
              </a:pPr>
              <a:t>3/29/24</a:t>
            </a:fld>
            <a:endParaRPr lang="en-US" b="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b="0">
                <a:latin typeface="Calibri" charset="0"/>
              </a:rPr>
              <a:pPr>
                <a:defRPr/>
              </a:pPr>
              <a:t>‹#›</a:t>
            </a:fld>
            <a:endParaRPr lang="en-US" b="0">
              <a:latin typeface="Calibri" charset="0"/>
            </a:endParaRPr>
          </a:p>
        </p:txBody>
      </p:sp>
    </p:spTree>
    <p:extLst>
      <p:ext uri="{BB962C8B-B14F-4D97-AF65-F5344CB8AC3E}">
        <p14:creationId xmlns:p14="http://schemas.microsoft.com/office/powerpoint/2010/main" val="3330529491"/>
      </p:ext>
    </p:extLst>
  </p:cSld>
  <p:clrMap bg1="lt1" tx1="dk1" bg2="lt2" tx2="dk2" accent1="accent1" accent2="accent2" accent3="accent3" accent4="accent4" accent5="accent5" accent6="accent6" hlink="hlink" folHlink="folHlink"/>
  <p:sldLayoutIdLst>
    <p:sldLayoutId id="2147486220" r:id="rId1"/>
    <p:sldLayoutId id="2147486221" r:id="rId2"/>
    <p:sldLayoutId id="2147486222" r:id="rId3"/>
    <p:sldLayoutId id="2147486223" r:id="rId4"/>
    <p:sldLayoutId id="2147486224" r:id="rId5"/>
    <p:sldLayoutId id="2147486225" r:id="rId6"/>
    <p:sldLayoutId id="2147486226" r:id="rId7"/>
    <p:sldLayoutId id="2147486227" r:id="rId8"/>
    <p:sldLayoutId id="2147486228" r:id="rId9"/>
    <p:sldLayoutId id="2147486229" r:id="rId10"/>
    <p:sldLayoutId id="214748623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4754" name="Picture 2" descr="Expban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F2242899-247F-7745-BDAE-1172AA0E68EE}" type="datetime1">
              <a:rPr lang="en-US"/>
              <a:pPr/>
              <a:t>3/29/24</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54C1DD03-B3C0-DA48-965C-6EFEB75CD8AF}" type="slidenum">
              <a:rPr lang="en-US"/>
              <a:pPr/>
              <a:t>‹#›</a:t>
            </a:fld>
            <a:endParaRPr lang="en-US"/>
          </a:p>
        </p:txBody>
      </p:sp>
      <p:pic>
        <p:nvPicPr>
          <p:cNvPr id="74759" name="Picture 7" descr="EXPHOR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6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890358"/>
      </p:ext>
    </p:extLst>
  </p:cSld>
  <p:clrMap bg1="lt1" tx1="dk1" bg2="lt2" tx2="dk2" accent1="accent1" accent2="accent2" accent3="accent3" accent4="accent4" accent5="accent5" accent6="accent6" hlink="hlink" folHlink="folHlink"/>
  <p:sldLayoutIdLst>
    <p:sldLayoutId id="2147486232"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20" tIns="46011" rIns="92020" bIns="4601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l">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b="0">
              <a:solidFill>
                <a:srgbClr val="000000"/>
              </a:solidFill>
            </a:endParaRPr>
          </a:p>
        </p:txBody>
      </p:sp>
      <p:sp>
        <p:nvSpPr>
          <p:cNvPr id="2048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387" tIns="45693" rIns="91387" bIns="45693" numCol="1" anchor="t" anchorCtr="0" compatLnSpc="1">
            <a:prstTxWarp prst="textNoShape">
              <a:avLst/>
            </a:prstTxWarp>
          </a:bodyPr>
          <a:lstStyle>
            <a:lvl1pPr algn="r">
              <a:spcBef>
                <a:spcPct val="50000"/>
              </a:spcBef>
              <a:defRPr sz="1400"/>
            </a:lvl1pPr>
          </a:lstStyle>
          <a:p>
            <a:pPr>
              <a:defRPr/>
            </a:pPr>
            <a:fld id="{41463586-26F2-604D-A40D-8471C93EA0B5}" type="slidenum">
              <a:rPr lang="en-US" b="0">
                <a:solidFill>
                  <a:srgbClr val="000000"/>
                </a:solidFill>
                <a:latin typeface="Times New Roman" charset="0"/>
              </a:rPr>
              <a:pPr>
                <a:defRPr/>
              </a:pPr>
              <a:t>‹#›</a:t>
            </a:fld>
            <a:endParaRPr lang="en-US" b="0">
              <a:solidFill>
                <a:srgbClr val="000000"/>
              </a:solidFill>
              <a:latin typeface="Times New Roman" charset="0"/>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387" tIns="45693" rIns="91387" bIns="4569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073546"/>
      </p:ext>
    </p:extLst>
  </p:cSld>
  <p:clrMap bg1="lt1" tx1="dk1" bg2="lt2" tx2="dk2" accent1="accent1" accent2="accent2" accent3="accent3" accent4="accent4" accent5="accent5" accent6="accent6" hlink="hlink" folHlink="folHlink"/>
  <p:sldLayoutIdLst>
    <p:sldLayoutId id="2147486234" r:id="rId1"/>
    <p:sldLayoutId id="2147486235" r:id="rId2"/>
    <p:sldLayoutId id="2147486236" r:id="rId3"/>
    <p:sldLayoutId id="2147486237" r:id="rId4"/>
    <p:sldLayoutId id="2147486238" r:id="rId5"/>
    <p:sldLayoutId id="2147486239" r:id="rId6"/>
    <p:sldLayoutId id="2147486240" r:id="rId7"/>
    <p:sldLayoutId id="2147486241" r:id="rId8"/>
    <p:sldLayoutId id="2147486242" r:id="rId9"/>
    <p:sldLayoutId id="2147486243" r:id="rId10"/>
    <p:sldLayoutId id="21474862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08" charset="-128"/>
          <a:cs typeface="ＭＳ Ｐゴシック" pitchFamily="-108" charset="-128"/>
        </a:defRPr>
      </a:lvl5pPr>
      <a:lvl6pPr marL="456933" algn="ctr" rtl="0" fontAlgn="base">
        <a:spcBef>
          <a:spcPct val="0"/>
        </a:spcBef>
        <a:spcAft>
          <a:spcPct val="0"/>
        </a:spcAft>
        <a:defRPr sz="4400">
          <a:solidFill>
            <a:schemeClr val="tx2"/>
          </a:solidFill>
          <a:latin typeface="Times New Roman" pitchFamily="-110" charset="0"/>
        </a:defRPr>
      </a:lvl6pPr>
      <a:lvl7pPr marL="913865" algn="ctr" rtl="0" fontAlgn="base">
        <a:spcBef>
          <a:spcPct val="0"/>
        </a:spcBef>
        <a:spcAft>
          <a:spcPct val="0"/>
        </a:spcAft>
        <a:defRPr sz="4400">
          <a:solidFill>
            <a:schemeClr val="tx2"/>
          </a:solidFill>
          <a:latin typeface="Times New Roman" pitchFamily="-110" charset="0"/>
        </a:defRPr>
      </a:lvl7pPr>
      <a:lvl8pPr marL="1370799" algn="ctr" rtl="0" fontAlgn="base">
        <a:spcBef>
          <a:spcPct val="0"/>
        </a:spcBef>
        <a:spcAft>
          <a:spcPct val="0"/>
        </a:spcAft>
        <a:defRPr sz="4400">
          <a:solidFill>
            <a:schemeClr val="tx2"/>
          </a:solidFill>
          <a:latin typeface="Times New Roman" pitchFamily="-110" charset="0"/>
        </a:defRPr>
      </a:lvl8pPr>
      <a:lvl9pPr marL="1827731" algn="ctr" rtl="0" fontAlgn="base">
        <a:spcBef>
          <a:spcPct val="0"/>
        </a:spcBef>
        <a:spcAft>
          <a:spcPct val="0"/>
        </a:spcAft>
        <a:defRPr sz="4400">
          <a:solidFill>
            <a:schemeClr val="tx2"/>
          </a:solidFill>
          <a:latin typeface="Times New Roman" pitchFamily="-110" charset="0"/>
        </a:defRPr>
      </a:lvl9pPr>
    </p:titleStyle>
    <p:bodyStyle>
      <a:lvl1pPr marL="342699" indent="-34269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8" charset="-128"/>
          <a:cs typeface="ＭＳ Ｐゴシック" pitchFamily="-108" charset="-128"/>
        </a:defRPr>
      </a:lvl1pPr>
      <a:lvl2pPr marL="742515" indent="-285582" algn="l" rtl="0" eaLnBrk="0" fontAlgn="base" hangingPunct="0">
        <a:spcBef>
          <a:spcPct val="20000"/>
        </a:spcBef>
        <a:spcAft>
          <a:spcPct val="0"/>
        </a:spcAft>
        <a:buSzPct val="95000"/>
        <a:buChar char="–"/>
        <a:defRPr sz="2800">
          <a:solidFill>
            <a:schemeClr val="tx1"/>
          </a:solidFill>
          <a:latin typeface="+mn-lt"/>
          <a:ea typeface="ＭＳ Ｐゴシック" pitchFamily="-110" charset="-128"/>
        </a:defRPr>
      </a:lvl2pPr>
      <a:lvl3pPr marL="1142333" indent="-228465"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599264"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6197" indent="-228465"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3130" indent="-228465" algn="l" rtl="0" fontAlgn="base">
        <a:spcBef>
          <a:spcPct val="20000"/>
        </a:spcBef>
        <a:spcAft>
          <a:spcPct val="0"/>
        </a:spcAft>
        <a:buChar char="•"/>
        <a:defRPr sz="2000">
          <a:solidFill>
            <a:schemeClr val="tx1"/>
          </a:solidFill>
          <a:latin typeface="+mn-lt"/>
          <a:ea typeface="ＭＳ Ｐゴシック" pitchFamily="-110" charset="-128"/>
        </a:defRPr>
      </a:lvl6pPr>
      <a:lvl7pPr marL="2970064" indent="-228465" algn="l" rtl="0" fontAlgn="base">
        <a:spcBef>
          <a:spcPct val="20000"/>
        </a:spcBef>
        <a:spcAft>
          <a:spcPct val="0"/>
        </a:spcAft>
        <a:buChar char="•"/>
        <a:defRPr sz="2000">
          <a:solidFill>
            <a:schemeClr val="tx1"/>
          </a:solidFill>
          <a:latin typeface="+mn-lt"/>
          <a:ea typeface="ＭＳ Ｐゴシック" pitchFamily="-110" charset="-128"/>
        </a:defRPr>
      </a:lvl7pPr>
      <a:lvl8pPr marL="3426996" indent="-228465" algn="l" rtl="0" fontAlgn="base">
        <a:spcBef>
          <a:spcPct val="20000"/>
        </a:spcBef>
        <a:spcAft>
          <a:spcPct val="0"/>
        </a:spcAft>
        <a:buChar char="•"/>
        <a:defRPr sz="2000">
          <a:solidFill>
            <a:schemeClr val="tx1"/>
          </a:solidFill>
          <a:latin typeface="+mn-lt"/>
          <a:ea typeface="ＭＳ Ｐゴシック" pitchFamily="-110" charset="-128"/>
        </a:defRPr>
      </a:lvl8pPr>
      <a:lvl9pPr marL="3883927" indent="-228465"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6933" rtl="0" eaLnBrk="1" latinLnBrk="0" hangingPunct="1">
        <a:defRPr sz="1800" kern="1200">
          <a:solidFill>
            <a:schemeClr val="tx1"/>
          </a:solidFill>
          <a:latin typeface="+mn-lt"/>
          <a:ea typeface="+mn-ea"/>
          <a:cs typeface="+mn-cs"/>
        </a:defRPr>
      </a:lvl1pPr>
      <a:lvl2pPr marL="456933" algn="l" defTabSz="456933" rtl="0" eaLnBrk="1" latinLnBrk="0" hangingPunct="1">
        <a:defRPr sz="1800" kern="1200">
          <a:solidFill>
            <a:schemeClr val="tx1"/>
          </a:solidFill>
          <a:latin typeface="+mn-lt"/>
          <a:ea typeface="+mn-ea"/>
          <a:cs typeface="+mn-cs"/>
        </a:defRPr>
      </a:lvl2pPr>
      <a:lvl3pPr marL="913865" algn="l" defTabSz="456933" rtl="0" eaLnBrk="1" latinLnBrk="0" hangingPunct="1">
        <a:defRPr sz="1800" kern="1200">
          <a:solidFill>
            <a:schemeClr val="tx1"/>
          </a:solidFill>
          <a:latin typeface="+mn-lt"/>
          <a:ea typeface="+mn-ea"/>
          <a:cs typeface="+mn-cs"/>
        </a:defRPr>
      </a:lvl3pPr>
      <a:lvl4pPr marL="1370799" algn="l" defTabSz="456933" rtl="0" eaLnBrk="1" latinLnBrk="0" hangingPunct="1">
        <a:defRPr sz="1800" kern="1200">
          <a:solidFill>
            <a:schemeClr val="tx1"/>
          </a:solidFill>
          <a:latin typeface="+mn-lt"/>
          <a:ea typeface="+mn-ea"/>
          <a:cs typeface="+mn-cs"/>
        </a:defRPr>
      </a:lvl4pPr>
      <a:lvl5pPr marL="1827731" algn="l" defTabSz="456933" rtl="0" eaLnBrk="1" latinLnBrk="0" hangingPunct="1">
        <a:defRPr sz="1800" kern="1200">
          <a:solidFill>
            <a:schemeClr val="tx1"/>
          </a:solidFill>
          <a:latin typeface="+mn-lt"/>
          <a:ea typeface="+mn-ea"/>
          <a:cs typeface="+mn-cs"/>
        </a:defRPr>
      </a:lvl5pPr>
      <a:lvl6pPr marL="2284665" algn="l" defTabSz="456933" rtl="0" eaLnBrk="1" latinLnBrk="0" hangingPunct="1">
        <a:defRPr sz="1800" kern="1200">
          <a:solidFill>
            <a:schemeClr val="tx1"/>
          </a:solidFill>
          <a:latin typeface="+mn-lt"/>
          <a:ea typeface="+mn-ea"/>
          <a:cs typeface="+mn-cs"/>
        </a:defRPr>
      </a:lvl6pPr>
      <a:lvl7pPr marL="2741596" algn="l" defTabSz="456933" rtl="0" eaLnBrk="1" latinLnBrk="0" hangingPunct="1">
        <a:defRPr sz="1800" kern="1200">
          <a:solidFill>
            <a:schemeClr val="tx1"/>
          </a:solidFill>
          <a:latin typeface="+mn-lt"/>
          <a:ea typeface="+mn-ea"/>
          <a:cs typeface="+mn-cs"/>
        </a:defRPr>
      </a:lvl7pPr>
      <a:lvl8pPr marL="3198530" algn="l" defTabSz="456933" rtl="0" eaLnBrk="1" latinLnBrk="0" hangingPunct="1">
        <a:defRPr sz="1800" kern="1200">
          <a:solidFill>
            <a:schemeClr val="tx1"/>
          </a:solidFill>
          <a:latin typeface="+mn-lt"/>
          <a:ea typeface="+mn-ea"/>
          <a:cs typeface="+mn-cs"/>
        </a:defRPr>
      </a:lvl8pPr>
      <a:lvl9pPr marL="3655460" algn="l" defTabSz="456933"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34794017"/>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 id="2147486257" r:id="rId12"/>
    <p:sldLayoutId id="21474862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7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a typeface="MS PGothic" charset="0"/>
                <a:cs typeface="MS PGothic" charset="0"/>
              </a:defRPr>
            </a:lvl1pPr>
          </a:lstStyle>
          <a:p>
            <a:pPr>
              <a:defRPr/>
            </a:pPr>
            <a:fld id="{60D2804D-427B-2F46-B1B8-E5A9DFD1C145}" type="slidenum">
              <a:rPr lang="zh-CN" altLang="en-US"/>
              <a:pPr>
                <a:defRPr/>
              </a:pPr>
              <a:t>‹#›</a:t>
            </a:fld>
            <a:endParaRPr lang="en-US" altLang="zh-CN"/>
          </a:p>
        </p:txBody>
      </p:sp>
    </p:spTree>
    <p:extLst>
      <p:ext uri="{BB962C8B-B14F-4D97-AF65-F5344CB8AC3E}">
        <p14:creationId xmlns:p14="http://schemas.microsoft.com/office/powerpoint/2010/main" val="2859493466"/>
      </p:ext>
    </p:extLst>
  </p:cSld>
  <p:clrMap bg1="lt1" tx1="dk1" bg2="lt2" tx2="dk2" accent1="accent1" accent2="accent2" accent3="accent3" accent4="accent4" accent5="accent5" accent6="accent6" hlink="hlink" folHlink="folHlink"/>
  <p:sldLayoutIdLst>
    <p:sldLayoutId id="2147486260" r:id="rId1"/>
    <p:sldLayoutId id="2147486261" r:id="rId2"/>
    <p:sldLayoutId id="2147486262" r:id="rId3"/>
    <p:sldLayoutId id="2147486263" r:id="rId4"/>
    <p:sldLayoutId id="2147486264" r:id="rId5"/>
    <p:sldLayoutId id="2147486265" r:id="rId6"/>
    <p:sldLayoutId id="2147486266" r:id="rId7"/>
    <p:sldLayoutId id="2147486267" r:id="rId8"/>
    <p:sldLayoutId id="2147486268" r:id="rId9"/>
    <p:sldLayoutId id="2147486269" r:id="rId10"/>
    <p:sldLayoutId id="2147486270" r:id="rId11"/>
    <p:sldLayoutId id="214748627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effectLst/>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ffectLst/>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effectLst/>
                  <a:latin typeface="Arial" charset="0"/>
                </a:endParaRPr>
              </a:p>
            </p:txBody>
          </p:sp>
        </p:grpSp>
      </p:grpSp>
    </p:spTree>
    <p:extLst>
      <p:ext uri="{BB962C8B-B14F-4D97-AF65-F5344CB8AC3E}">
        <p14:creationId xmlns:p14="http://schemas.microsoft.com/office/powerpoint/2010/main" val="2031062882"/>
      </p:ext>
    </p:extLst>
  </p:cSld>
  <p:clrMap bg1="dk2" tx1="lt1" bg2="dk1" tx2="lt2" accent1="accent1" accent2="accent2" accent3="accent3" accent4="accent4" accent5="accent5" accent6="accent6" hlink="hlink" folHlink="folHlink"/>
  <p:sldLayoutIdLst>
    <p:sldLayoutId id="2147486273" r:id="rId1"/>
    <p:sldLayoutId id="2147486274" r:id="rId2"/>
    <p:sldLayoutId id="2147486275" r:id="rId3"/>
    <p:sldLayoutId id="2147486276" r:id="rId4"/>
    <p:sldLayoutId id="2147486277" r:id="rId5"/>
    <p:sldLayoutId id="2147486278" r:id="rId6"/>
    <p:sldLayoutId id="2147486279" r:id="rId7"/>
    <p:sldLayoutId id="2147486280" r:id="rId8"/>
    <p:sldLayoutId id="2147486281" r:id="rId9"/>
    <p:sldLayoutId id="2147486282" r:id="rId10"/>
    <p:sldLayoutId id="2147486283" r:id="rId11"/>
    <p:sldLayoutId id="214748628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5D83133C-747C-6747-A320-323F826E93B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4532491"/>
      </p:ext>
    </p:extLst>
  </p:cSld>
  <p:clrMap bg1="lt1" tx1="dk1" bg2="lt2" tx2="dk2" accent1="accent1" accent2="accent2" accent3="accent3" accent4="accent4" accent5="accent5" accent6="accent6" hlink="hlink" folHlink="folHlink"/>
  <p:sldLayoutIdLst>
    <p:sldLayoutId id="2147486286" r:id="rId1"/>
    <p:sldLayoutId id="2147486287" r:id="rId2"/>
    <p:sldLayoutId id="2147486288" r:id="rId3"/>
    <p:sldLayoutId id="2147486289" r:id="rId4"/>
    <p:sldLayoutId id="2147486290" r:id="rId5"/>
    <p:sldLayoutId id="2147486291" r:id="rId6"/>
    <p:sldLayoutId id="2147486292" r:id="rId7"/>
    <p:sldLayoutId id="2147486293" r:id="rId8"/>
    <p:sldLayoutId id="2147486294" r:id="rId9"/>
    <p:sldLayoutId id="2147486295" r:id="rId10"/>
    <p:sldLayoutId id="21474862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99"/>
            </a:gs>
            <a:gs pos="100000">
              <a:srgbClr val="001017"/>
            </a:gs>
          </a:gsLst>
          <a:path path="rect">
            <a:fillToRect r="100000" b="10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A58B589-D2B9-CBDC-20FA-6FE1A9FA832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10BA93E6-5E3E-201A-41B8-2AD0B2DECC24}"/>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C66DE62C-A369-1CF8-A3E3-CBFAAA12727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chemeClr val="tx1"/>
                </a:solidFill>
                <a:latin typeface="Times New Roman"/>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4344C949-F617-A54A-8149-47302391534E}"/>
              </a:ext>
            </a:extLst>
          </p:cNvPr>
          <p:cNvSpPr>
            <a:spLocks noGrp="1" noChangeArrowheads="1"/>
          </p:cNvSpPr>
          <p:nvPr>
            <p:ph type="ftr" sz="quarter" idx="3"/>
          </p:nvPr>
        </p:nvSpPr>
        <p:spPr bwMode="auto">
          <a:xfrm>
            <a:off x="3124200" y="6245225"/>
            <a:ext cx="5715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algn="r">
              <a:defRPr/>
            </a:pPr>
            <a:r>
              <a:rPr lang="en-US" dirty="0"/>
              <a:t>Stephen J. Bramer, DTS</a:t>
            </a:r>
          </a:p>
        </p:txBody>
      </p:sp>
    </p:spTree>
    <p:extLst>
      <p:ext uri="{BB962C8B-B14F-4D97-AF65-F5344CB8AC3E}">
        <p14:creationId xmlns:p14="http://schemas.microsoft.com/office/powerpoint/2010/main" val="3582829691"/>
      </p:ext>
    </p:extLst>
  </p:cSld>
  <p:clrMap bg1="dk2" tx1="lt1" bg2="dk1" tx2="lt2" accent1="accent1" accent2="accent2" accent3="accent3" accent4="accent4" accent5="accent5" accent6="accent6" hlink="hlink" folHlink="folHlink"/>
  <p:sldLayoutIdLst>
    <p:sldLayoutId id="2147486298" r:id="rId1"/>
    <p:sldLayoutId id="2147486299" r:id="rId2"/>
    <p:sldLayoutId id="2147486300" r:id="rId3"/>
    <p:sldLayoutId id="2147486301" r:id="rId4"/>
    <p:sldLayoutId id="2147486302" r:id="rId5"/>
    <p:sldLayoutId id="2147486303" r:id="rId6"/>
    <p:sldLayoutId id="2147486304" r:id="rId7"/>
    <p:sldLayoutId id="2147486305" r:id="rId8"/>
    <p:sldLayoutId id="2147486306" r:id="rId9"/>
    <p:sldLayoutId id="2147486307" r:id="rId10"/>
    <p:sldLayoutId id="2147486308" r:id="rId11"/>
  </p:sldLayoutIdLst>
  <p:transition spd="med">
    <p:fade/>
  </p:transition>
  <p:txStyles>
    <p:titleStyle>
      <a:lvl1pPr algn="ctr" rtl="0" eaLnBrk="0" fontAlgn="base" hangingPunct="0">
        <a:spcBef>
          <a:spcPct val="0"/>
        </a:spcBef>
        <a:spcAft>
          <a:spcPct val="0"/>
        </a:spcAft>
        <a:defRPr sz="4400">
          <a:solidFill>
            <a:schemeClr val="tx2"/>
          </a:solidFill>
          <a:latin typeface="Times New Roman"/>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Times New Roman"/>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Times New Roman"/>
          <a:ea typeface="+mn-ea"/>
        </a:defRPr>
      </a:lvl2pPr>
      <a:lvl3pPr marL="1143000" indent="-228600" algn="l" rtl="0" eaLnBrk="0" fontAlgn="base" hangingPunct="0">
        <a:spcBef>
          <a:spcPct val="20000"/>
        </a:spcBef>
        <a:spcAft>
          <a:spcPct val="0"/>
        </a:spcAft>
        <a:buChar char="•"/>
        <a:defRPr sz="2400">
          <a:solidFill>
            <a:schemeClr val="tx1"/>
          </a:solidFill>
          <a:latin typeface="Times New Roman"/>
          <a:ea typeface="+mn-ea"/>
        </a:defRPr>
      </a:lvl3pPr>
      <a:lvl4pPr marL="1600200" indent="-228600" algn="l" rtl="0" eaLnBrk="0" fontAlgn="base" hangingPunct="0">
        <a:spcBef>
          <a:spcPct val="20000"/>
        </a:spcBef>
        <a:spcAft>
          <a:spcPct val="0"/>
        </a:spcAft>
        <a:buChar char="–"/>
        <a:defRPr sz="2000">
          <a:solidFill>
            <a:schemeClr val="tx1"/>
          </a:solidFill>
          <a:latin typeface="Times New Roman"/>
          <a:ea typeface="+mn-ea"/>
        </a:defRPr>
      </a:lvl4pPr>
      <a:lvl5pPr marL="2057400" indent="-228600" algn="l" rtl="0" eaLnBrk="0" fontAlgn="base" hangingPunct="0">
        <a:spcBef>
          <a:spcPct val="20000"/>
        </a:spcBef>
        <a:spcAft>
          <a:spcPct val="0"/>
        </a:spcAft>
        <a:buChar char="»"/>
        <a:defRPr sz="2000">
          <a:solidFill>
            <a:schemeClr val="tx1"/>
          </a:solidFill>
          <a:latin typeface="Times New Roman"/>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77.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4.xml"/><Relationship Id="rId1" Type="http://schemas.openxmlformats.org/officeDocument/2006/relationships/slideLayout" Target="../slideLayouts/slideLayout5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6.xml"/><Relationship Id="rId1" Type="http://schemas.openxmlformats.org/officeDocument/2006/relationships/slideLayout" Target="../slideLayouts/slideLayout44.xml"/><Relationship Id="rId5" Type="http://schemas.openxmlformats.org/officeDocument/2006/relationships/image" Target="../media/image108.jpeg"/><Relationship Id="rId4" Type="http://schemas.openxmlformats.org/officeDocument/2006/relationships/image" Target="../media/image10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488.xml"/><Relationship Id="rId4" Type="http://schemas.openxmlformats.org/officeDocument/2006/relationships/image" Target="../media/image11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11.png"/><Relationship Id="rId1" Type="http://schemas.openxmlformats.org/officeDocument/2006/relationships/slideLayout" Target="../slideLayouts/slideLayout86.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08.xml"/><Relationship Id="rId1" Type="http://schemas.openxmlformats.org/officeDocument/2006/relationships/themeOverride" Target="../theme/themeOverride4.xml"/><Relationship Id="rId4" Type="http://schemas.openxmlformats.org/officeDocument/2006/relationships/image" Target="../media/image113.jpeg"/></Relationships>
</file>

<file path=ppt/slides/_rels/slide10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9.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0.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8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1.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2.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3.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4.xml"/><Relationship Id="rId1" Type="http://schemas.openxmlformats.org/officeDocument/2006/relationships/slideLayout" Target="../slideLayouts/slideLayout70.xml"/><Relationship Id="rId4" Type="http://schemas.openxmlformats.org/officeDocument/2006/relationships/image" Target="../media/image115.png"/></Relationships>
</file>

<file path=ppt/slides/_rels/slide11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5.xml"/><Relationship Id="rId1" Type="http://schemas.openxmlformats.org/officeDocument/2006/relationships/slideLayout" Target="../slideLayouts/slideLayout93.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6.xml"/><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106.xml"/><Relationship Id="rId4" Type="http://schemas.openxmlformats.org/officeDocument/2006/relationships/image" Target="../media/image12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7.xml"/><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8.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8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25.xml"/></Relationships>
</file>

<file path=ppt/slides/_rels/slide1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502.xml"/><Relationship Id="rId5" Type="http://schemas.openxmlformats.org/officeDocument/2006/relationships/image" Target="../media/image125.jpeg"/><Relationship Id="rId4" Type="http://schemas.openxmlformats.org/officeDocument/2006/relationships/image" Target="../media/image12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47.xml"/></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0.xml"/><Relationship Id="rId1" Type="http://schemas.openxmlformats.org/officeDocument/2006/relationships/slideLayout" Target="../slideLayouts/slideLayout148.xml"/><Relationship Id="rId4" Type="http://schemas.openxmlformats.org/officeDocument/2006/relationships/image" Target="../media/image129.jpeg"/></Relationships>
</file>

<file path=ppt/slides/_rels/slide1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1.xml"/><Relationship Id="rId1" Type="http://schemas.openxmlformats.org/officeDocument/2006/relationships/slideLayout" Target="../slideLayouts/slideLayout14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136.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3.xml"/><Relationship Id="rId1" Type="http://schemas.openxmlformats.org/officeDocument/2006/relationships/slideLayout" Target="../slideLayouts/slideLayout125.xml"/></Relationships>
</file>

<file path=ppt/slides/_rels/slide12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89.xml"/></Relationships>
</file>

<file path=ppt/slides/_rels/slide13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8.xml"/></Relationships>
</file>

<file path=ppt/slides/_rels/slide13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5.xml"/><Relationship Id="rId1" Type="http://schemas.openxmlformats.org/officeDocument/2006/relationships/slideLayout" Target="../slideLayouts/slideLayout14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6.xml"/><Relationship Id="rId1" Type="http://schemas.openxmlformats.org/officeDocument/2006/relationships/slideLayout" Target="../slideLayouts/slideLayout14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7.xml"/><Relationship Id="rId1" Type="http://schemas.openxmlformats.org/officeDocument/2006/relationships/slideLayout" Target="../slideLayouts/slideLayout14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8.xml"/><Relationship Id="rId1" Type="http://schemas.openxmlformats.org/officeDocument/2006/relationships/slideLayout" Target="../slideLayouts/slideLayout14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9.xml"/><Relationship Id="rId1" Type="http://schemas.openxmlformats.org/officeDocument/2006/relationships/slideLayout" Target="../slideLayouts/slideLayout175.xml"/><Relationship Id="rId4" Type="http://schemas.openxmlformats.org/officeDocument/2006/relationships/image" Target="../media/image140.png"/></Relationships>
</file>

<file path=ppt/slides/_rels/slide1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0.xml"/><Relationship Id="rId1" Type="http://schemas.openxmlformats.org/officeDocument/2006/relationships/slideLayout" Target="../slideLayouts/slideLayout13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1.xml"/><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89.xml"/></Relationships>
</file>

<file path=ppt/slides/_rels/slide14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2.xml"/><Relationship Id="rId1" Type="http://schemas.openxmlformats.org/officeDocument/2006/relationships/slideLayout" Target="../slideLayouts/slideLayout14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3.xml"/><Relationship Id="rId1" Type="http://schemas.openxmlformats.org/officeDocument/2006/relationships/slideLayout" Target="../slideLayouts/slideLayout516.xml"/></Relationships>
</file>

<file path=ppt/slides/_rels/slide14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4.xml"/><Relationship Id="rId1" Type="http://schemas.openxmlformats.org/officeDocument/2006/relationships/slideLayout" Target="../slideLayouts/slideLayout14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5.xml"/><Relationship Id="rId1" Type="http://schemas.openxmlformats.org/officeDocument/2006/relationships/slideLayout" Target="../slideLayouts/slideLayout180.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6.xml"/><Relationship Id="rId1" Type="http://schemas.openxmlformats.org/officeDocument/2006/relationships/slideLayout" Target="../slideLayouts/slideLayout180.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3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7.xml"/><Relationship Id="rId1" Type="http://schemas.openxmlformats.org/officeDocument/2006/relationships/slideLayout" Target="../slideLayouts/slideLayout14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18.xml"/><Relationship Id="rId1" Type="http://schemas.openxmlformats.org/officeDocument/2006/relationships/slideLayout" Target="../slideLayouts/slideLayout521.xml"/><Relationship Id="rId4" Type="http://schemas.openxmlformats.org/officeDocument/2006/relationships/image" Target="../media/image150.png"/></Relationships>
</file>

<file path=ppt/slides/_rels/slide14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19.xml"/><Relationship Id="rId1" Type="http://schemas.openxmlformats.org/officeDocument/2006/relationships/slideLayout" Target="../slideLayouts/slideLayout521.xml"/><Relationship Id="rId4" Type="http://schemas.openxmlformats.org/officeDocument/2006/relationships/image" Target="../media/image152.png"/></Relationships>
</file>

<file path=ppt/slides/_rels/slide1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38.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31.xml"/></Relationships>
</file>

<file path=ppt/slides/_rels/slide151.xml.rels><?xml version="1.0" encoding="UTF-8" standalone="yes"?>
<Relationships xmlns="http://schemas.openxmlformats.org/package/2006/relationships"><Relationship Id="rId2" Type="http://schemas.openxmlformats.org/officeDocument/2006/relationships/audio" Target="../media/audio1.bin"/><Relationship Id="rId1" Type="http://schemas.openxmlformats.org/officeDocument/2006/relationships/slideLayout" Target="../slideLayouts/slideLayout131.xml"/></Relationships>
</file>

<file path=ppt/slides/_rels/slide1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0.xml"/><Relationship Id="rId1" Type="http://schemas.openxmlformats.org/officeDocument/2006/relationships/slideLayout" Target="../slideLayouts/slideLayout854.xml"/></Relationships>
</file>

<file path=ppt/slides/_rels/slide15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1.xml"/><Relationship Id="rId1" Type="http://schemas.openxmlformats.org/officeDocument/2006/relationships/slideLayout" Target="../slideLayouts/slideLayout13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3.xml"/><Relationship Id="rId1" Type="http://schemas.openxmlformats.org/officeDocument/2006/relationships/slideLayout" Target="../slideLayouts/slideLayout197.xml"/></Relationships>
</file>

<file path=ppt/slides/_rels/slide15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4.xml"/><Relationship Id="rId1" Type="http://schemas.openxmlformats.org/officeDocument/2006/relationships/slideLayout" Target="../slideLayouts/slideLayout56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0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19.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587.xml"/><Relationship Id="rId5" Type="http://schemas.openxmlformats.org/officeDocument/2006/relationships/image" Target="../media/image43.png"/><Relationship Id="rId4" Type="http://schemas.openxmlformats.org/officeDocument/2006/relationships/image" Target="../media/image42.jpe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08.xml"/></Relationships>
</file>

<file path=ppt/slides/_rels/slide1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8.xml"/><Relationship Id="rId1" Type="http://schemas.openxmlformats.org/officeDocument/2006/relationships/slideLayout" Target="../slideLayouts/slideLayout58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9.xml"/><Relationship Id="rId1" Type="http://schemas.openxmlformats.org/officeDocument/2006/relationships/slideLayout" Target="../slideLayouts/slideLayout560.xml"/></Relationships>
</file>

<file path=ppt/slides/_rels/slide1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0.xml"/><Relationship Id="rId1" Type="http://schemas.openxmlformats.org/officeDocument/2006/relationships/slideLayout" Target="../slideLayouts/slideLayout560.xml"/><Relationship Id="rId4" Type="http://schemas.openxmlformats.org/officeDocument/2006/relationships/image" Target="../media/image163.png"/></Relationships>
</file>

<file path=ppt/slides/_rels/slide16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1.xml"/><Relationship Id="rId1" Type="http://schemas.openxmlformats.org/officeDocument/2006/relationships/slideLayout" Target="../slideLayouts/slideLayout560.xml"/></Relationships>
</file>

<file path=ppt/slides/_rels/slide16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2.xml"/><Relationship Id="rId1" Type="http://schemas.openxmlformats.org/officeDocument/2006/relationships/slideLayout" Target="../slideLayouts/slideLayout57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60.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60.xml"/></Relationships>
</file>

<file path=ppt/slides/_rels/slide1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5.xml"/><Relationship Id="rId1" Type="http://schemas.openxmlformats.org/officeDocument/2006/relationships/slideLayout" Target="../slideLayouts/slideLayout78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89.xml"/></Relationships>
</file>

<file path=ppt/slides/_rels/slide17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25.xml"/></Relationships>
</file>

<file path=ppt/slides/_rels/slide1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6.xml"/><Relationship Id="rId1" Type="http://schemas.openxmlformats.org/officeDocument/2006/relationships/slideLayout" Target="../slideLayouts/slideLayout236.xml"/></Relationships>
</file>

<file path=ppt/slides/_rels/slide17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7.xml"/><Relationship Id="rId1" Type="http://schemas.openxmlformats.org/officeDocument/2006/relationships/slideLayout" Target="../slideLayouts/slideLayout235.xml"/><Relationship Id="rId6" Type="http://schemas.openxmlformats.org/officeDocument/2006/relationships/image" Target="../media/image43.png"/><Relationship Id="rId5" Type="http://schemas.openxmlformats.org/officeDocument/2006/relationships/image" Target="../media/image42.jpeg"/><Relationship Id="rId4" Type="http://schemas.microsoft.com/office/2007/relationships/hdphoto" Target="../media/hdphoto2.wdp"/></Relationships>
</file>

<file path=ppt/slides/_rels/slide1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8.xml"/><Relationship Id="rId1" Type="http://schemas.openxmlformats.org/officeDocument/2006/relationships/slideLayout" Target="../slideLayouts/slideLayout252.xml"/></Relationships>
</file>

<file path=ppt/slides/_rels/slide1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9.xml"/><Relationship Id="rId1" Type="http://schemas.openxmlformats.org/officeDocument/2006/relationships/slideLayout" Target="../slideLayouts/slideLayout224.xml"/><Relationship Id="rId4" Type="http://schemas.openxmlformats.org/officeDocument/2006/relationships/image" Target="../media/image76.png"/></Relationships>
</file>

<file path=ppt/slides/_rels/slide17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0.xml"/><Relationship Id="rId1" Type="http://schemas.openxmlformats.org/officeDocument/2006/relationships/slideLayout" Target="../slideLayouts/slideLayout236.xml"/></Relationships>
</file>

<file path=ppt/slides/_rels/slide1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1.xml"/><Relationship Id="rId1" Type="http://schemas.openxmlformats.org/officeDocument/2006/relationships/slideLayout" Target="../slideLayouts/slideLayout252.xml"/><Relationship Id="rId5" Type="http://schemas.openxmlformats.org/officeDocument/2006/relationships/image" Target="../media/image73.jpeg"/><Relationship Id="rId4" Type="http://schemas.openxmlformats.org/officeDocument/2006/relationships/image" Target="../media/image72.jpe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49.xml"/></Relationships>
</file>

<file path=ppt/slides/_rels/slide1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3.xml"/><Relationship Id="rId1" Type="http://schemas.openxmlformats.org/officeDocument/2006/relationships/slideLayout" Target="../slideLayouts/slideLayout241.xml"/></Relationships>
</file>

<file path=ppt/slides/_rels/slide17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44.xml"/><Relationship Id="rId1" Type="http://schemas.openxmlformats.org/officeDocument/2006/relationships/slideLayout" Target="../slideLayouts/slideLayout25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89.xml"/></Relationships>
</file>

<file path=ppt/slides/_rels/slide18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257.xml"/></Relationships>
</file>

<file path=ppt/slides/_rels/slide18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45.xml"/><Relationship Id="rId1" Type="http://schemas.openxmlformats.org/officeDocument/2006/relationships/slideLayout" Target="../slideLayouts/slideLayout26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46.xml"/><Relationship Id="rId1" Type="http://schemas.openxmlformats.org/officeDocument/2006/relationships/slideLayout" Target="../slideLayouts/slideLayout257.xml"/></Relationships>
</file>

<file path=ppt/slides/_rels/slide18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47.xml"/><Relationship Id="rId1" Type="http://schemas.openxmlformats.org/officeDocument/2006/relationships/slideLayout" Target="../slideLayouts/slideLayout273.xml"/><Relationship Id="rId4" Type="http://schemas.openxmlformats.org/officeDocument/2006/relationships/image" Target="../media/image172.jpeg"/></Relationships>
</file>

<file path=ppt/slides/_rels/slide184.xml.rels><?xml version="1.0" encoding="UTF-8" standalone="yes"?>
<Relationships xmlns="http://schemas.openxmlformats.org/package/2006/relationships"><Relationship Id="rId3"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2" Type="http://schemas.openxmlformats.org/officeDocument/2006/relationships/notesSlide" Target="../notesSlides/notesSlide148.xml"/><Relationship Id="rId1" Type="http://schemas.openxmlformats.org/officeDocument/2006/relationships/slideLayout" Target="../slideLayouts/slideLayout269.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85.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9.xml"/><Relationship Id="rId1" Type="http://schemas.openxmlformats.org/officeDocument/2006/relationships/slideLayout" Target="../slideLayouts/slideLayout269.xml"/></Relationships>
</file>

<file path=ppt/slides/_rels/slide186.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7" Type="http://schemas.openxmlformats.org/officeDocument/2006/relationships/hyperlink" Target="http://www.foodsubs.com/Photos/yeast-breadmachine.jpg" TargetMode="External"/><Relationship Id="rId2" Type="http://schemas.openxmlformats.org/officeDocument/2006/relationships/notesSlide" Target="../notesSlides/notesSlide150.xml"/><Relationship Id="rId1" Type="http://schemas.openxmlformats.org/officeDocument/2006/relationships/slideLayout" Target="../slideLayouts/slideLayout269.xml"/><Relationship Id="rId6" Type="http://schemas.openxmlformats.org/officeDocument/2006/relationships/image" Target="../media/image178.png"/><Relationship Id="rId11" Type="http://schemas.openxmlformats.org/officeDocument/2006/relationships/image" Target="../media/image181.jpeg"/><Relationship Id="rId5" Type="http://schemas.openxmlformats.org/officeDocument/2006/relationships/hyperlink" Target="http://www.globalgourmet.com/food/foodday/fd0397/art/bdyeast.gif" TargetMode="External"/><Relationship Id="rId10" Type="http://schemas.openxmlformats.org/officeDocument/2006/relationships/image" Target="../media/image180.jpeg"/><Relationship Id="rId4" Type="http://schemas.openxmlformats.org/officeDocument/2006/relationships/image" Target="../media/image177.jpeg"/><Relationship Id="rId9"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1.xml"/><Relationship Id="rId1" Type="http://schemas.openxmlformats.org/officeDocument/2006/relationships/slideLayout" Target="../slideLayouts/slideLayout257.xml"/></Relationships>
</file>

<file path=ppt/slides/_rels/slide18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2.xml"/><Relationship Id="rId1" Type="http://schemas.openxmlformats.org/officeDocument/2006/relationships/slideLayout" Target="../slideLayouts/slideLayout598.xml"/></Relationships>
</file>

<file path=ppt/slides/_rels/slide18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53.xml"/><Relationship Id="rId1" Type="http://schemas.openxmlformats.org/officeDocument/2006/relationships/slideLayout" Target="../slideLayouts/slideLayout598.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89.xml"/></Relationships>
</file>

<file path=ppt/slides/_rels/slide19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54.xml"/><Relationship Id="rId1" Type="http://schemas.openxmlformats.org/officeDocument/2006/relationships/slideLayout" Target="../slideLayouts/slideLayout59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80.xml"/></Relationships>
</file>

<file path=ppt/slides/_rels/slide19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56.xml"/><Relationship Id="rId1" Type="http://schemas.openxmlformats.org/officeDocument/2006/relationships/slideLayout" Target="../slideLayouts/slideLayout257.xml"/></Relationships>
</file>

<file path=ppt/slides/_rels/slide193.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9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7.xml"/><Relationship Id="rId1" Type="http://schemas.openxmlformats.org/officeDocument/2006/relationships/slideLayout" Target="../slideLayouts/slideLayout301.xml"/></Relationships>
</file>

<file path=ppt/slides/_rels/slide19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8.xml"/><Relationship Id="rId1" Type="http://schemas.openxmlformats.org/officeDocument/2006/relationships/slideLayout" Target="../slideLayouts/slideLayout30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12.xml"/></Relationships>
</file>

<file path=ppt/slides/_rels/slide19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60.xml"/><Relationship Id="rId1" Type="http://schemas.openxmlformats.org/officeDocument/2006/relationships/slideLayout" Target="../slideLayouts/slideLayout302.xml"/></Relationships>
</file>

<file path=ppt/slides/_rels/slide19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1.xml"/><Relationship Id="rId1" Type="http://schemas.openxmlformats.org/officeDocument/2006/relationships/slideLayout" Target="../slideLayouts/slideLayout326.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5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34.xml"/></Relationships>
</file>

<file path=ppt/slides/_rels/slide20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3.xml"/><Relationship Id="rId1" Type="http://schemas.openxmlformats.org/officeDocument/2006/relationships/slideLayout" Target="../slideLayouts/slideLayout301.xml"/></Relationships>
</file>

<file path=ppt/slides/_rels/slide202.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4.xml"/><Relationship Id="rId1" Type="http://schemas.openxmlformats.org/officeDocument/2006/relationships/slideLayout" Target="../slideLayouts/slideLayout30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55.xml"/></Relationships>
</file>

<file path=ppt/slides/_rels/slide20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66.xml"/><Relationship Id="rId1" Type="http://schemas.openxmlformats.org/officeDocument/2006/relationships/slideLayout" Target="../slideLayouts/slideLayout301.xml"/></Relationships>
</file>

<file path=ppt/slides/_rels/slide20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67.xml"/><Relationship Id="rId1" Type="http://schemas.openxmlformats.org/officeDocument/2006/relationships/slideLayout" Target="../slideLayouts/slideLayout350.xml"/></Relationships>
</file>

<file path=ppt/slides/_rels/slide20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8.xml"/><Relationship Id="rId1" Type="http://schemas.openxmlformats.org/officeDocument/2006/relationships/slideLayout" Target="../slideLayouts/slideLayout789.xml"/></Relationships>
</file>

<file path=ppt/slides/_rels/slide20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9.xml"/><Relationship Id="rId1" Type="http://schemas.openxmlformats.org/officeDocument/2006/relationships/slideLayout" Target="../slideLayouts/slideLayout832.xml"/><Relationship Id="rId4" Type="http://schemas.openxmlformats.org/officeDocument/2006/relationships/image" Target="../media/image197.png"/></Relationships>
</file>

<file path=ppt/slides/_rels/slide20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0.xml"/><Relationship Id="rId1" Type="http://schemas.openxmlformats.org/officeDocument/2006/relationships/slideLayout" Target="../slideLayouts/slideLayout78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84.xml"/><Relationship Id="rId1" Type="http://schemas.openxmlformats.org/officeDocument/2006/relationships/themeOverride" Target="../theme/themeOverride2.xml"/><Relationship Id="rId4" Type="http://schemas.openxmlformats.org/officeDocument/2006/relationships/image" Target="../media/image47.png"/></Relationships>
</file>

<file path=ppt/slides/_rels/slide21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71.xml"/><Relationship Id="rId1" Type="http://schemas.openxmlformats.org/officeDocument/2006/relationships/slideLayout" Target="../slideLayouts/slideLayout614.xml"/><Relationship Id="rId5" Type="http://schemas.openxmlformats.org/officeDocument/2006/relationships/image" Target="../media/image200.jpeg"/><Relationship Id="rId4" Type="http://schemas.openxmlformats.org/officeDocument/2006/relationships/image" Target="../media/image199.jpeg"/></Relationships>
</file>

<file path=ppt/slides/_rels/slide211.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2.xml"/><Relationship Id="rId1" Type="http://schemas.openxmlformats.org/officeDocument/2006/relationships/slideLayout" Target="../slideLayouts/slideLayout626.xml"/><Relationship Id="rId4" Type="http://schemas.openxmlformats.org/officeDocument/2006/relationships/image" Target="../media/image202.jpeg"/></Relationships>
</file>

<file path=ppt/slides/_rels/slide21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73.xml"/><Relationship Id="rId1" Type="http://schemas.openxmlformats.org/officeDocument/2006/relationships/slideLayout" Target="../slideLayouts/slideLayout626.xml"/></Relationships>
</file>

<file path=ppt/slides/_rels/slide21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74.xml"/><Relationship Id="rId1" Type="http://schemas.openxmlformats.org/officeDocument/2006/relationships/slideLayout" Target="../slideLayouts/slideLayout631.xml"/></Relationships>
</file>

<file path=ppt/slides/_rels/slide21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75.xml"/><Relationship Id="rId1" Type="http://schemas.openxmlformats.org/officeDocument/2006/relationships/slideLayout" Target="../slideLayouts/slideLayout64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59.xml"/></Relationships>
</file>

<file path=ppt/slides/_rels/slide21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77.xml"/><Relationship Id="rId1" Type="http://schemas.openxmlformats.org/officeDocument/2006/relationships/slideLayout" Target="../slideLayouts/slideLayout665.xml"/></Relationships>
</file>

<file path=ppt/slides/_rels/slide217.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78.xml"/><Relationship Id="rId1" Type="http://schemas.openxmlformats.org/officeDocument/2006/relationships/slideLayout" Target="../slideLayouts/slideLayout60.xml"/></Relationships>
</file>

<file path=ppt/slides/_rels/slide21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79.xml"/><Relationship Id="rId1" Type="http://schemas.openxmlformats.org/officeDocument/2006/relationships/slideLayout" Target="../slideLayouts/slideLayout60.xml"/></Relationships>
</file>

<file path=ppt/slides/_rels/slide21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80.xml"/><Relationship Id="rId1" Type="http://schemas.openxmlformats.org/officeDocument/2006/relationships/slideLayout" Target="../slideLayouts/slideLayout68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2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1.xml"/><Relationship Id="rId1" Type="http://schemas.openxmlformats.org/officeDocument/2006/relationships/slideLayout" Target="../slideLayouts/slideLayout681.xml"/></Relationships>
</file>

<file path=ppt/slides/_rels/slide22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82.xml"/><Relationship Id="rId1" Type="http://schemas.openxmlformats.org/officeDocument/2006/relationships/slideLayout" Target="../slideLayouts/slideLayout681.xml"/></Relationships>
</file>

<file path=ppt/slides/_rels/slide22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83.xml"/><Relationship Id="rId1" Type="http://schemas.openxmlformats.org/officeDocument/2006/relationships/slideLayout" Target="../slideLayouts/slideLayout58.xml"/><Relationship Id="rId4" Type="http://schemas.openxmlformats.org/officeDocument/2006/relationships/image" Target="../media/image213.jpeg"/></Relationships>
</file>

<file path=ppt/slides/_rels/slide22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84.xml"/><Relationship Id="rId1" Type="http://schemas.openxmlformats.org/officeDocument/2006/relationships/slideLayout" Target="../slideLayouts/slideLayout59.xml"/><Relationship Id="rId4" Type="http://schemas.openxmlformats.org/officeDocument/2006/relationships/image" Target="../media/image215.jpeg"/></Relationships>
</file>

<file path=ppt/slides/_rels/slide224.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85.xml"/><Relationship Id="rId1" Type="http://schemas.openxmlformats.org/officeDocument/2006/relationships/slideLayout" Target="../slideLayouts/slideLayout61.xml"/></Relationships>
</file>

<file path=ppt/slides/_rels/slide225.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86.xml"/><Relationship Id="rId1" Type="http://schemas.openxmlformats.org/officeDocument/2006/relationships/slideLayout" Target="../slideLayouts/slideLayout60.xml"/></Relationships>
</file>

<file path=ppt/slides/_rels/slide22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87.xml"/><Relationship Id="rId1" Type="http://schemas.openxmlformats.org/officeDocument/2006/relationships/slideLayout" Target="../slideLayouts/slideLayout59.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63.xml"/></Relationships>
</file>

<file path=ppt/slides/_rels/slide228.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219.png"/><Relationship Id="rId7" Type="http://schemas.openxmlformats.org/officeDocument/2006/relationships/image" Target="../media/image223.png"/><Relationship Id="rId2" Type="http://schemas.openxmlformats.org/officeDocument/2006/relationships/notesSlide" Target="../notesSlides/notesSlide189.xml"/><Relationship Id="rId1" Type="http://schemas.openxmlformats.org/officeDocument/2006/relationships/slideLayout" Target="../slideLayouts/slideLayout62.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 Id="rId9" Type="http://schemas.openxmlformats.org/officeDocument/2006/relationships/image" Target="../media/image225.png"/></Relationships>
</file>

<file path=ppt/slides/_rels/slide229.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0.xml"/><Relationship Id="rId1" Type="http://schemas.openxmlformats.org/officeDocument/2006/relationships/slideLayout" Target="../slideLayouts/slideLayout68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xml"/></Relationships>
</file>

<file path=ppt/slides/_rels/slide23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1.xml"/><Relationship Id="rId1" Type="http://schemas.openxmlformats.org/officeDocument/2006/relationships/slideLayout" Target="../slideLayouts/slideLayout686.xml"/></Relationships>
</file>

<file path=ppt/slides/_rels/slide23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92.xml"/><Relationship Id="rId1" Type="http://schemas.openxmlformats.org/officeDocument/2006/relationships/slideLayout" Target="../slideLayouts/slideLayout703.xml"/></Relationships>
</file>

<file path=ppt/slides/_rels/slide23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93.xml"/><Relationship Id="rId1" Type="http://schemas.openxmlformats.org/officeDocument/2006/relationships/slideLayout" Target="../slideLayouts/slideLayout64.xml"/></Relationships>
</file>

<file path=ppt/slides/_rels/slide23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94.xml"/><Relationship Id="rId1" Type="http://schemas.openxmlformats.org/officeDocument/2006/relationships/slideLayout" Target="../slideLayouts/slideLayout65.xml"/></Relationships>
</file>

<file path=ppt/slides/_rels/slide234.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95.xml"/><Relationship Id="rId1" Type="http://schemas.openxmlformats.org/officeDocument/2006/relationships/slideLayout" Target="../slideLayouts/slideLayout67.xml"/></Relationships>
</file>

<file path=ppt/slides/_rels/slide235.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6.xml"/><Relationship Id="rId1" Type="http://schemas.openxmlformats.org/officeDocument/2006/relationships/slideLayout" Target="../slideLayouts/slideLayout64.xml"/></Relationships>
</file>

<file path=ppt/slides/_rels/slide236.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97.xml"/><Relationship Id="rId1" Type="http://schemas.openxmlformats.org/officeDocument/2006/relationships/slideLayout" Target="../slideLayouts/slideLayout64.xml"/></Relationships>
</file>

<file path=ppt/slides/_rels/slide237.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98.xml"/><Relationship Id="rId1" Type="http://schemas.openxmlformats.org/officeDocument/2006/relationships/slideLayout" Target="../slideLayouts/slideLayout64.xml"/><Relationship Id="rId4" Type="http://schemas.openxmlformats.org/officeDocument/2006/relationships/image" Target="../media/image234.png"/></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64.xml"/></Relationships>
</file>

<file path=ppt/slides/_rels/slide23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00.xml"/><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0.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01.xml"/><Relationship Id="rId1" Type="http://schemas.openxmlformats.org/officeDocument/2006/relationships/slideLayout" Target="../slideLayouts/slideLayout64.xml"/></Relationships>
</file>

<file path=ppt/slides/_rels/slide241.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jpeg"/><Relationship Id="rId7" Type="http://schemas.openxmlformats.org/officeDocument/2006/relationships/image" Target="../media/image241.jpeg"/><Relationship Id="rId2" Type="http://schemas.openxmlformats.org/officeDocument/2006/relationships/notesSlide" Target="../notesSlides/notesSlide202.xml"/><Relationship Id="rId1" Type="http://schemas.openxmlformats.org/officeDocument/2006/relationships/slideLayout" Target="../slideLayouts/slideLayout64.xml"/><Relationship Id="rId6" Type="http://schemas.openxmlformats.org/officeDocument/2006/relationships/image" Target="../media/image240.jpeg"/><Relationship Id="rId5" Type="http://schemas.openxmlformats.org/officeDocument/2006/relationships/image" Target="../media/image239.jpeg"/><Relationship Id="rId4" Type="http://schemas.openxmlformats.org/officeDocument/2006/relationships/image" Target="../media/image238.jpeg"/><Relationship Id="rId9" Type="http://schemas.openxmlformats.org/officeDocument/2006/relationships/image" Target="../media/image243.jpeg"/></Relationships>
</file>

<file path=ppt/slides/_rels/slide24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03.xml"/><Relationship Id="rId1" Type="http://schemas.openxmlformats.org/officeDocument/2006/relationships/slideLayout" Target="../slideLayouts/slideLayout64.xml"/><Relationship Id="rId6" Type="http://schemas.openxmlformats.org/officeDocument/2006/relationships/image" Target="../media/image247.png"/><Relationship Id="rId5" Type="http://schemas.openxmlformats.org/officeDocument/2006/relationships/image" Target="../media/image246.jpeg"/><Relationship Id="rId4" Type="http://schemas.openxmlformats.org/officeDocument/2006/relationships/image" Target="../media/image245.png"/></Relationships>
</file>

<file path=ppt/slides/_rels/slide243.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04.xml"/><Relationship Id="rId1" Type="http://schemas.openxmlformats.org/officeDocument/2006/relationships/slideLayout" Target="../slideLayouts/slideLayout64.xml"/></Relationships>
</file>

<file path=ppt/slides/_rels/slide244.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05.xml"/><Relationship Id="rId1" Type="http://schemas.openxmlformats.org/officeDocument/2006/relationships/slideLayout" Target="../slideLayouts/slideLayout64.xml"/></Relationships>
</file>

<file path=ppt/slides/_rels/slide245.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06.xml"/><Relationship Id="rId1" Type="http://schemas.openxmlformats.org/officeDocument/2006/relationships/slideLayout" Target="../slideLayouts/slideLayout68.xml"/></Relationships>
</file>

<file path=ppt/slides/_rels/slide24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207.xml"/><Relationship Id="rId1" Type="http://schemas.openxmlformats.org/officeDocument/2006/relationships/slideLayout" Target="../slideLayouts/slideLayout69.xml"/></Relationships>
</file>

<file path=ppt/slides/_rels/slide24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08.xml"/><Relationship Id="rId1" Type="http://schemas.openxmlformats.org/officeDocument/2006/relationships/slideLayout" Target="../slideLayouts/slideLayout68.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jpeg"/></Relationships>
</file>

<file path=ppt/slides/_rels/slide24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9.xml"/><Relationship Id="rId1" Type="http://schemas.openxmlformats.org/officeDocument/2006/relationships/slideLayout" Target="../slideLayouts/slideLayout68.xml"/><Relationship Id="rId5" Type="http://schemas.openxmlformats.org/officeDocument/2006/relationships/image" Target="../media/image258.jpeg"/><Relationship Id="rId4" Type="http://schemas.openxmlformats.org/officeDocument/2006/relationships/image" Target="../media/image257.jpeg"/></Relationships>
</file>

<file path=ppt/slides/_rels/slide249.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10.xml"/><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5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11.xml"/><Relationship Id="rId1" Type="http://schemas.openxmlformats.org/officeDocument/2006/relationships/slideLayout" Target="../slideLayouts/slideLayout64.xml"/></Relationships>
</file>

<file path=ppt/slides/_rels/slide251.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12.xml"/><Relationship Id="rId1" Type="http://schemas.openxmlformats.org/officeDocument/2006/relationships/slideLayout" Target="../slideLayouts/slideLayout64.xml"/></Relationships>
</file>

<file path=ppt/slides/_rels/slide252.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3.xml"/><Relationship Id="rId1" Type="http://schemas.openxmlformats.org/officeDocument/2006/relationships/slideLayout" Target="../slideLayouts/slideLayout64.xml"/></Relationships>
</file>

<file path=ppt/slides/_rels/slide253.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14.xml"/><Relationship Id="rId1" Type="http://schemas.openxmlformats.org/officeDocument/2006/relationships/slideLayout" Target="../slideLayouts/slideLayout64.xml"/></Relationships>
</file>

<file path=ppt/slides/_rels/slide25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5.xml"/><Relationship Id="rId1" Type="http://schemas.openxmlformats.org/officeDocument/2006/relationships/slideLayout" Target="../slideLayouts/slideLayout64.xml"/></Relationships>
</file>

<file path=ppt/slides/_rels/slide25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6.xml"/><Relationship Id="rId1" Type="http://schemas.openxmlformats.org/officeDocument/2006/relationships/slideLayout" Target="../slideLayouts/slideLayout64.xml"/></Relationships>
</file>

<file path=ppt/slides/_rels/slide256.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17.xml"/><Relationship Id="rId1" Type="http://schemas.openxmlformats.org/officeDocument/2006/relationships/slideLayout" Target="../slideLayouts/slideLayout68.xml"/><Relationship Id="rId5" Type="http://schemas.openxmlformats.org/officeDocument/2006/relationships/image" Target="../media/image268.jpeg"/><Relationship Id="rId4" Type="http://schemas.openxmlformats.org/officeDocument/2006/relationships/image" Target="../media/image267.jpeg"/></Relationships>
</file>

<file path=ppt/slides/_rels/slide257.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18.xml"/><Relationship Id="rId1" Type="http://schemas.openxmlformats.org/officeDocument/2006/relationships/slideLayout" Target="../slideLayouts/slideLayout66.xml"/><Relationship Id="rId4" Type="http://schemas.openxmlformats.org/officeDocument/2006/relationships/image" Target="../media/image270.jpeg"/></Relationships>
</file>

<file path=ppt/slides/_rels/slide258.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9.xml"/><Relationship Id="rId1" Type="http://schemas.openxmlformats.org/officeDocument/2006/relationships/slideLayout" Target="../slideLayouts/slideLayout64.xml"/><Relationship Id="rId4" Type="http://schemas.openxmlformats.org/officeDocument/2006/relationships/image" Target="../media/image272.jpe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0.xml"/><Relationship Id="rId1" Type="http://schemas.openxmlformats.org/officeDocument/2006/relationships/slideLayout" Target="../slideLayouts/slideLayout372.xml"/></Relationships>
</file>

<file path=ppt/slides/_rels/slide261.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21.xml"/><Relationship Id="rId1" Type="http://schemas.openxmlformats.org/officeDocument/2006/relationships/slideLayout" Target="../slideLayouts/slideLayout377.xml"/></Relationships>
</file>

<file path=ppt/slides/_rels/slide2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2.xml"/><Relationship Id="rId1" Type="http://schemas.openxmlformats.org/officeDocument/2006/relationships/slideLayout" Target="../slideLayouts/slideLayout37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37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372.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37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37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37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83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7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372.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16.xml"/></Relationships>
</file>

<file path=ppt/slides/_rels/slide2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31.xml"/><Relationship Id="rId1" Type="http://schemas.openxmlformats.org/officeDocument/2006/relationships/slideLayout" Target="../slideLayouts/slideLayout394.xml"/><Relationship Id="rId4" Type="http://schemas.openxmlformats.org/officeDocument/2006/relationships/image" Target="../media/image140.png"/></Relationships>
</file>

<file path=ppt/slides/_rels/slide273.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32.xml"/><Relationship Id="rId1" Type="http://schemas.openxmlformats.org/officeDocument/2006/relationships/slideLayout" Target="../slideLayouts/slideLayout372.xml"/><Relationship Id="rId5" Type="http://schemas.openxmlformats.org/officeDocument/2006/relationships/image" Target="../media/image276.jpeg"/><Relationship Id="rId4" Type="http://schemas.openxmlformats.org/officeDocument/2006/relationships/image" Target="../media/image275.jpeg"/></Relationships>
</file>

<file path=ppt/slides/_rels/slide274.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33.xml"/><Relationship Id="rId1" Type="http://schemas.openxmlformats.org/officeDocument/2006/relationships/slideLayout" Target="../slideLayouts/slideLayout37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416.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416.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37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433.xml"/></Relationships>
</file>

<file path=ppt/slides/_rels/slide27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38.xml"/><Relationship Id="rId1" Type="http://schemas.openxmlformats.org/officeDocument/2006/relationships/slideLayout" Target="../slideLayouts/slideLayout42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39.xml"/><Relationship Id="rId1" Type="http://schemas.openxmlformats.org/officeDocument/2006/relationships/slideLayout" Target="../slideLayouts/slideLayout405.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421.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416.xml"/></Relationships>
</file>

<file path=ppt/slides/_rels/slide284.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42.xml"/><Relationship Id="rId1" Type="http://schemas.openxmlformats.org/officeDocument/2006/relationships/slideLayout" Target="../slideLayouts/slideLayout410.xml"/></Relationships>
</file>

<file path=ppt/slides/_rels/slide285.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43.xml"/><Relationship Id="rId1" Type="http://schemas.openxmlformats.org/officeDocument/2006/relationships/slideLayout" Target="../slideLayouts/slideLayout405.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421.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416.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421.xml"/></Relationships>
</file>

<file path=ppt/slides/_rels/slide28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47.xml"/><Relationship Id="rId1" Type="http://schemas.openxmlformats.org/officeDocument/2006/relationships/slideLayout" Target="../slideLayouts/slideLayout416.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21.xml"/></Relationships>
</file>

<file path=ppt/slides/_rels/slide291.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49.xml"/><Relationship Id="rId1" Type="http://schemas.openxmlformats.org/officeDocument/2006/relationships/slideLayout" Target="../slideLayouts/slideLayout421.xml"/></Relationships>
</file>

<file path=ppt/slides/_rels/slide292.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50.xml"/><Relationship Id="rId1" Type="http://schemas.openxmlformats.org/officeDocument/2006/relationships/slideLayout" Target="../slideLayouts/slideLayout42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444.xml"/><Relationship Id="rId1" Type="http://schemas.openxmlformats.org/officeDocument/2006/relationships/themeOverride" Target="../theme/themeOverride5.xml"/><Relationship Id="rId4" Type="http://schemas.openxmlformats.org/officeDocument/2006/relationships/image" Target="../media/image283.jpeg"/></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416.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416.xml"/></Relationships>
</file>

<file path=ppt/slides/_rels/slide29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4.xml"/><Relationship Id="rId1" Type="http://schemas.openxmlformats.org/officeDocument/2006/relationships/slideLayout" Target="../slideLayouts/slideLayout789.xml"/></Relationships>
</file>

<file path=ppt/slides/_rels/slide29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5.xml"/><Relationship Id="rId1" Type="http://schemas.openxmlformats.org/officeDocument/2006/relationships/slideLayout" Target="../slideLayouts/slideLayout789.xml"/></Relationships>
</file>

<file path=ppt/slides/_rels/slide2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6.xml"/><Relationship Id="rId1" Type="http://schemas.openxmlformats.org/officeDocument/2006/relationships/slideLayout" Target="../slideLayouts/slideLayout789.xml"/></Relationships>
</file>

<file path=ppt/slides/_rels/slide29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7.xml"/><Relationship Id="rId1" Type="http://schemas.openxmlformats.org/officeDocument/2006/relationships/slideLayout" Target="../slideLayouts/slideLayout78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89.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8.xml"/><Relationship Id="rId1" Type="http://schemas.openxmlformats.org/officeDocument/2006/relationships/slideLayout" Target="../slideLayouts/slideLayout789.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95.xml"/></Relationships>
</file>

<file path=ppt/slides/_rels/slide30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59.xml"/><Relationship Id="rId1" Type="http://schemas.openxmlformats.org/officeDocument/2006/relationships/slideLayout" Target="../slideLayouts/slideLayout789.xml"/><Relationship Id="rId4" Type="http://schemas.openxmlformats.org/officeDocument/2006/relationships/image" Target="../media/image285.png"/></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410.xml"/></Relationships>
</file>

<file path=ppt/slides/_rels/slide304.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61.xml"/><Relationship Id="rId1" Type="http://schemas.openxmlformats.org/officeDocument/2006/relationships/slideLayout" Target="../slideLayouts/slideLayout410.xml"/><Relationship Id="rId4" Type="http://schemas.openxmlformats.org/officeDocument/2006/relationships/image" Target="../media/image28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6.xml"/><Relationship Id="rId1" Type="http://schemas.openxmlformats.org/officeDocument/2006/relationships/slideLayout" Target="../slideLayouts/slideLayout458.xml"/><Relationship Id="rId5" Type="http://schemas.openxmlformats.org/officeDocument/2006/relationships/image" Target="../media/image55.emf"/><Relationship Id="rId4" Type="http://schemas.openxmlformats.org/officeDocument/2006/relationships/image" Target="../media/image54.emf"/></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53.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587.xml"/><Relationship Id="rId5" Type="http://schemas.openxmlformats.org/officeDocument/2006/relationships/image" Target="../media/image43.pn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20.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80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807.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807.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807.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726.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0.xml"/><Relationship Id="rId1" Type="http://schemas.openxmlformats.org/officeDocument/2006/relationships/slideLayout" Target="../slideLayouts/slideLayout726.xml"/><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732.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742.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46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95.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66.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789.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789.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789.xml"/></Relationships>
</file>

<file path=ppt/slides/_rels/slide6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1.xml"/><Relationship Id="rId1" Type="http://schemas.openxmlformats.org/officeDocument/2006/relationships/slideLayout" Target="../slideLayouts/slideLayout789.xml"/></Relationships>
</file>

<file path=ppt/slides/_rels/slide6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2.xml"/><Relationship Id="rId1" Type="http://schemas.openxmlformats.org/officeDocument/2006/relationships/slideLayout" Target="../slideLayouts/slideLayout789.xml"/></Relationships>
</file>

<file path=ppt/slides/_rels/slide6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3.xml"/><Relationship Id="rId1" Type="http://schemas.openxmlformats.org/officeDocument/2006/relationships/slideLayout" Target="../slideLayouts/slideLayout789.xml"/></Relationships>
</file>

<file path=ppt/slides/_rels/slide6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78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jpeg"/><Relationship Id="rId1" Type="http://schemas.openxmlformats.org/officeDocument/2006/relationships/slideLayout" Target="../slideLayouts/slideLayout766.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789.xml"/></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789.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7.xml"/><Relationship Id="rId1" Type="http://schemas.openxmlformats.org/officeDocument/2006/relationships/slideLayout" Target="../slideLayouts/slideLayout719.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587.xml"/><Relationship Id="rId5" Type="http://schemas.openxmlformats.org/officeDocument/2006/relationships/image" Target="../media/image43.png"/><Relationship Id="rId4" Type="http://schemas.openxmlformats.org/officeDocument/2006/relationships/image" Target="../media/image42.jpeg"/></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726.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2.xml"/><Relationship Id="rId1" Type="http://schemas.openxmlformats.org/officeDocument/2006/relationships/slideLayout" Target="../slideLayouts/slideLayout726.xml"/><Relationship Id="rId5" Type="http://schemas.openxmlformats.org/officeDocument/2006/relationships/image" Target="../media/image73.jpeg"/><Relationship Id="rId4" Type="http://schemas.openxmlformats.org/officeDocument/2006/relationships/image" Target="../media/image72.jpeg"/></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73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742.xml"/><Relationship Id="rId4" Type="http://schemas.openxmlformats.org/officeDocument/2006/relationships/image" Target="../media/image76.png"/></Relationships>
</file>

<file path=ppt/slides/_rels/slide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66.xml"/></Relationships>
</file>

<file path=ppt/slides/_rels/slide8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5.xml"/><Relationship Id="rId1" Type="http://schemas.openxmlformats.org/officeDocument/2006/relationships/slideLayout" Target="../slideLayouts/slideLayout789.xml"/></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6.xml"/><Relationship Id="rId1" Type="http://schemas.openxmlformats.org/officeDocument/2006/relationships/slideLayout" Target="../slideLayouts/slideLayout78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53.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8.xml"/><Relationship Id="rId1" Type="http://schemas.openxmlformats.org/officeDocument/2006/relationships/slideLayout" Target="../slideLayouts/slideLayout789.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2.xml"/><Relationship Id="rId1" Type="http://schemas.openxmlformats.org/officeDocument/2006/relationships/slideLayout" Target="../slideLayouts/slideLayout5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66.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4.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52.xml"/><Relationship Id="rId4" Type="http://schemas.openxmlformats.org/officeDocument/2006/relationships/image" Target="../media/image93.jpeg"/></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477.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9.xml"/><Relationship Id="rId1" Type="http://schemas.openxmlformats.org/officeDocument/2006/relationships/slideLayout" Target="../slideLayouts/slideLayout54.xml"/></Relationships>
</file>

<file path=ppt/slides/_rels/slide9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54.xml"/></Relationships>
</file>

<file path=ppt/slides/_rels/slide9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55.xml"/><Relationship Id="rId4" Type="http://schemas.openxmlformats.org/officeDocument/2006/relationships/image" Target="../media/image100.jpeg"/></Relationships>
</file>

<file path=ppt/slides/_rels/slide9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55.xml"/><Relationship Id="rId4" Type="http://schemas.openxmlformats.org/officeDocument/2006/relationships/image" Target="../media/image102.png"/></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3.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A3E398-63CE-5B4A-81AC-A0C9A274DDEE}"/>
              </a:ext>
            </a:extLst>
          </p:cNvPr>
          <p:cNvGrpSpPr/>
          <p:nvPr/>
        </p:nvGrpSpPr>
        <p:grpSpPr>
          <a:xfrm>
            <a:off x="-24777" y="468534"/>
            <a:ext cx="9168778" cy="5970489"/>
            <a:chOff x="-24777" y="468534"/>
            <a:chExt cx="9168778" cy="5970489"/>
          </a:xfrm>
        </p:grpSpPr>
        <p:pic>
          <p:nvPicPr>
            <p:cNvPr id="4" name="Picture 3"/>
            <p:cNvPicPr>
              <a:picLocks noChangeAspect="1"/>
            </p:cNvPicPr>
            <p:nvPr/>
          </p:nvPicPr>
          <p:blipFill rotWithShape="1">
            <a:blip r:embed="rId2"/>
            <a:srcRect r="13534"/>
            <a:stretch/>
          </p:blipFill>
          <p:spPr>
            <a:xfrm>
              <a:off x="-24777" y="468534"/>
              <a:ext cx="9168778" cy="5970489"/>
            </a:xfrm>
            <a:prstGeom prst="rect">
              <a:avLst/>
            </a:prstGeom>
            <a:ln>
              <a:noFill/>
            </a:ln>
            <a:effectLst>
              <a:softEdge rad="112500"/>
            </a:effectLst>
          </p:spPr>
        </p:pic>
        <p:sp>
          <p:nvSpPr>
            <p:cNvPr id="3" name="Rounded Rectangle 2">
              <a:extLst>
                <a:ext uri="{FF2B5EF4-FFF2-40B4-BE49-F238E27FC236}">
                  <a16:creationId xmlns:a16="http://schemas.microsoft.com/office/drawing/2014/main" id="{0A2D3396-765A-454E-9A10-C69DCA8E8C07}"/>
                </a:ext>
              </a:extLst>
            </p:cNvPr>
            <p:cNvSpPr/>
            <p:nvPr/>
          </p:nvSpPr>
          <p:spPr bwMode="auto">
            <a:xfrm>
              <a:off x="329486" y="3212976"/>
              <a:ext cx="6762794" cy="2181990"/>
            </a:xfrm>
            <a:prstGeom prst="round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2" name="Title 1"/>
          <p:cNvSpPr>
            <a:spLocks noGrp="1"/>
          </p:cNvSpPr>
          <p:nvPr>
            <p:ph type="title"/>
          </p:nvPr>
        </p:nvSpPr>
        <p:spPr>
          <a:xfrm>
            <a:off x="437498" y="3785491"/>
            <a:ext cx="6546770" cy="1036959"/>
          </a:xfrm>
          <a:noFill/>
        </p:spPr>
        <p:txBody>
          <a:bodyPr/>
          <a:lstStyle/>
          <a:p>
            <a:r>
              <a:rPr lang="en-US" sz="6000" b="1" dirty="0"/>
              <a:t>1 Corinthians 1–9</a:t>
            </a:r>
          </a:p>
        </p:txBody>
      </p:sp>
      <p:sp>
        <p:nvSpPr>
          <p:cNvPr id="6" name="Text Box 3">
            <a:extLst>
              <a:ext uri="{FF2B5EF4-FFF2-40B4-BE49-F238E27FC236}">
                <a16:creationId xmlns:a16="http://schemas.microsoft.com/office/drawing/2014/main" id="{E35D3A90-135E-C34B-81A9-152D293ECE94}"/>
              </a:ext>
            </a:extLst>
          </p:cNvPr>
          <p:cNvSpPr txBox="1">
            <a:spLocks noChangeArrowheads="1"/>
          </p:cNvSpPr>
          <p:nvPr/>
        </p:nvSpPr>
        <p:spPr bwMode="auto">
          <a:xfrm>
            <a:off x="-35496" y="7243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most carnal church in the NT era…</a:t>
            </a:r>
            <a:endPar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Rectangle 7">
            <a:extLst>
              <a:ext uri="{FF2B5EF4-FFF2-40B4-BE49-F238E27FC236}">
                <a16:creationId xmlns:a16="http://schemas.microsoft.com/office/drawing/2014/main" id="{EDB9AB55-308E-714D-9082-2B72AE7C175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Jordan Evangelical Theological Seminary • BibleStudyDownloads.org</a:t>
            </a:r>
          </a:p>
        </p:txBody>
      </p:sp>
    </p:spTree>
    <p:extLst>
      <p:ext uri="{BB962C8B-B14F-4D97-AF65-F5344CB8AC3E}">
        <p14:creationId xmlns:p14="http://schemas.microsoft.com/office/powerpoint/2010/main" val="245376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en-US" sz="3600" b="1" dirty="0">
                <a:solidFill>
                  <a:schemeClr val="bg1"/>
                </a:solidFill>
                <a:effectLst>
                  <a:outerShdw blurRad="38100" dist="38100" dir="2700000" algn="tl">
                    <a:srgbClr val="000000"/>
                  </a:outerShdw>
                </a:effectLst>
                <a:latin typeface="Arial" charset="0"/>
                <a:ea typeface="ＭＳ Ｐゴシック" charset="0"/>
                <a:cs typeface="Arial" charset="0"/>
              </a:rPr>
              <a:t>1 Corinthians</a:t>
            </a:r>
          </a:p>
        </p:txBody>
      </p:sp>
      <p:sp>
        <p:nvSpPr>
          <p:cNvPr id="50212" name="Text Box 94"/>
          <p:cNvSpPr txBox="1">
            <a:spLocks noChangeArrowheads="1"/>
          </p:cNvSpPr>
          <p:nvPr/>
        </p:nvSpPr>
        <p:spPr bwMode="auto">
          <a:xfrm>
            <a:off x="8305800" y="76200"/>
            <a:ext cx="692150" cy="4572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867943493"/>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rPr>
                        <a:t>Proper Functioning of the Church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Divisions</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Disorders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Doctrine</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 Answers Letter from the Church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Leadership</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Relationships</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Theology</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Pride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Immorality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Selfishness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Greeting &amp; Problem</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Misunder-standings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Incest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Lawsuits</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Prosti-tution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 Marri-age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Liberty</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Head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Coverings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Lord</a:t>
                      </a:r>
                      <a:r>
                        <a:rPr kumimoji="0" lang="fr-FR"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a:t>
                      </a: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s Supper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Gifts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Resur-rection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Gospel Advance</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Narrow Bold" charset="0"/>
                          <a:ea typeface="ＭＳ Ｐゴシック" charset="0"/>
                          <a:cs typeface="Arial Narrow Bold" charset="0"/>
                        </a:rPr>
                        <a:t>Ephesus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May AD 56 (third missionary journey)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5286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869"/>
                                        </p:tgtEl>
                                        <p:attrNameLst>
                                          <p:attrName>style.visibility</p:attrName>
                                        </p:attrNameLst>
                                      </p:cBhvr>
                                      <p:to>
                                        <p:strVal val="visible"/>
                                      </p:to>
                                    </p:set>
                                    <p:animEffect transition="in" filter="blinds(horizontal)">
                                      <p:cBhvr>
                                        <p:cTn id="7" dur="500"/>
                                        <p:tgtEl>
                                          <p:spTgt spid="75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6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31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t="16010" b="5014"/>
          <a:stretch>
            <a:fillRect/>
          </a:stretch>
        </p:blipFill>
        <p:spPr bwMode="auto">
          <a:xfrm>
            <a:off x="0" y="2057400"/>
            <a:ext cx="9144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4" name="Rectangle 2"/>
          <p:cNvSpPr>
            <a:spLocks noGrp="1" noChangeArrowheads="1"/>
          </p:cNvSpPr>
          <p:nvPr>
            <p:ph type="ctrTitle"/>
          </p:nvPr>
        </p:nvSpPr>
        <p:spPr>
          <a:xfrm>
            <a:off x="304800" y="381000"/>
            <a:ext cx="8610600" cy="1143000"/>
          </a:xfrm>
          <a:effectLst>
            <a:outerShdw blurRad="63500" dist="35921" dir="2700000" algn="ctr" rotWithShape="0">
              <a:srgbClr val="000000">
                <a:alpha val="74998"/>
              </a:srgbClr>
            </a:outerShdw>
          </a:effectLst>
        </p:spPr>
        <p:txBody>
          <a:bodyPr/>
          <a:lstStyle/>
          <a:p>
            <a:pPr eaLnBrk="1" hangingPunct="1">
              <a:defRPr/>
            </a:pPr>
            <a:r>
              <a:rPr lang="en-US">
                <a:solidFill>
                  <a:schemeClr val="bg1"/>
                </a:solidFill>
              </a:rPr>
              <a:t>How can we put the cross first?</a:t>
            </a:r>
          </a:p>
        </p:txBody>
      </p:sp>
      <p:sp>
        <p:nvSpPr>
          <p:cNvPr id="253955" name="Rectangle 3"/>
          <p:cNvSpPr>
            <a:spLocks noGrp="1" noChangeArrowheads="1"/>
          </p:cNvSpPr>
          <p:nvPr>
            <p:ph type="subTitle" idx="1"/>
          </p:nvPr>
        </p:nvSpPr>
        <p:spPr>
          <a:xfrm>
            <a:off x="5029200" y="2708920"/>
            <a:ext cx="3505200" cy="3124200"/>
          </a:xfrm>
        </p:spPr>
        <p:txBody>
          <a:bodyPr/>
          <a:lstStyle/>
          <a:p>
            <a:pPr marL="609600" indent="-609600" algn="l" eaLnBrk="1" hangingPunct="1">
              <a:buFontTx/>
              <a:buAutoNum type="arabicPeriod" startAt="3"/>
            </a:pPr>
            <a:r>
              <a:rPr lang="en-US" sz="3600" b="1">
                <a:effectLst>
                  <a:glow rad="165100">
                    <a:schemeClr val="bg1">
                      <a:alpha val="75000"/>
                    </a:schemeClr>
                  </a:glow>
                </a:effectLst>
                <a:latin typeface="Arial" charset="0"/>
                <a:ea typeface="Osaka" charset="0"/>
                <a:cs typeface="Osaka" charset="0"/>
              </a:rPr>
              <a:t>Compliment without comparing</a:t>
            </a:r>
          </a:p>
          <a:p>
            <a:pPr marL="609600" indent="-609600" algn="l" eaLnBrk="1" hangingPunct="1">
              <a:buFontTx/>
              <a:buAutoNum type="arabicPeriod" startAt="3"/>
            </a:pPr>
            <a:r>
              <a:rPr lang="en-US" sz="3600" b="1">
                <a:effectLst>
                  <a:glow rad="165100">
                    <a:schemeClr val="bg1">
                      <a:alpha val="75000"/>
                    </a:schemeClr>
                  </a:glow>
                </a:effectLst>
                <a:latin typeface="Arial" charset="0"/>
                <a:ea typeface="Osaka" charset="0"/>
                <a:cs typeface="Osaka" charset="0"/>
              </a:rPr>
              <a:t>Submit to the elders</a:t>
            </a:r>
          </a:p>
        </p:txBody>
      </p:sp>
      <p:sp>
        <p:nvSpPr>
          <p:cNvPr id="253957" name="Rectangle 5"/>
          <p:cNvSpPr>
            <a:spLocks noChangeArrowheads="1"/>
          </p:cNvSpPr>
          <p:nvPr/>
        </p:nvSpPr>
        <p:spPr bwMode="auto">
          <a:xfrm>
            <a:off x="251520" y="2708920"/>
            <a:ext cx="4248472"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algn="l">
              <a:spcBef>
                <a:spcPct val="20000"/>
              </a:spcBef>
              <a:buFont typeface="Arial" charset="0"/>
              <a:buAutoNum type="arabicPeriod"/>
            </a:pPr>
            <a:r>
              <a:rPr lang="en-US" sz="3600" dirty="0">
                <a:solidFill>
                  <a:srgbClr val="000000"/>
                </a:solidFill>
                <a:effectLst>
                  <a:glow rad="165100">
                    <a:schemeClr val="bg1">
                      <a:alpha val="75000"/>
                    </a:schemeClr>
                  </a:glow>
                </a:effectLst>
                <a:ea typeface="Osaka" charset="0"/>
                <a:cs typeface="Osaka" charset="0"/>
              </a:rPr>
              <a:t>Don</a:t>
            </a:r>
            <a:r>
              <a:rPr lang="fr-FR" altLang="ja-JP" sz="3600" dirty="0">
                <a:solidFill>
                  <a:srgbClr val="000000"/>
                </a:solidFill>
                <a:effectLst>
                  <a:glow rad="165100">
                    <a:schemeClr val="bg1">
                      <a:alpha val="75000"/>
                    </a:schemeClr>
                  </a:glow>
                </a:effectLst>
                <a:ea typeface="Osaka" charset="0"/>
                <a:cs typeface="Osaka" charset="0"/>
              </a:rPr>
              <a:t>'</a:t>
            </a:r>
            <a:r>
              <a:rPr lang="en-US" sz="3600" dirty="0">
                <a:solidFill>
                  <a:srgbClr val="000000"/>
                </a:solidFill>
                <a:effectLst>
                  <a:glow rad="165100">
                    <a:schemeClr val="bg1">
                      <a:alpha val="75000"/>
                    </a:schemeClr>
                  </a:glow>
                </a:effectLst>
                <a:ea typeface="Osaka" charset="0"/>
                <a:cs typeface="Osaka" charset="0"/>
              </a:rPr>
              <a:t>t idolize Christian leaders</a:t>
            </a:r>
          </a:p>
          <a:p>
            <a:pPr marL="609600" indent="-609600" algn="l">
              <a:spcBef>
                <a:spcPct val="20000"/>
              </a:spcBef>
              <a:buFont typeface="Arial" charset="0"/>
              <a:buAutoNum type="arabicPeriod"/>
            </a:pPr>
            <a:r>
              <a:rPr lang="en-US" sz="3600" dirty="0">
                <a:solidFill>
                  <a:srgbClr val="000000"/>
                </a:solidFill>
                <a:effectLst>
                  <a:glow rad="165100">
                    <a:schemeClr val="bg1">
                      <a:alpha val="75000"/>
                    </a:schemeClr>
                  </a:glow>
                </a:effectLst>
                <a:ea typeface="Osaka" charset="0"/>
                <a:cs typeface="Osaka" charset="0"/>
              </a:rPr>
              <a:t>Speak positively of leaders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957">
                                            <p:txEl>
                                              <p:pRg st="0" end="0"/>
                                            </p:txEl>
                                          </p:spTgt>
                                        </p:tgtEl>
                                        <p:attrNameLst>
                                          <p:attrName>style.visibility</p:attrName>
                                        </p:attrNameLst>
                                      </p:cBhvr>
                                      <p:to>
                                        <p:strVal val="visible"/>
                                      </p:to>
                                    </p:set>
                                    <p:animEffect transition="in" filter="dissolve">
                                      <p:cBhvr>
                                        <p:cTn id="7" dur="500"/>
                                        <p:tgtEl>
                                          <p:spTgt spid="2539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957">
                                            <p:txEl>
                                              <p:pRg st="1" end="1"/>
                                            </p:txEl>
                                          </p:spTgt>
                                        </p:tgtEl>
                                        <p:attrNameLst>
                                          <p:attrName>style.visibility</p:attrName>
                                        </p:attrNameLst>
                                      </p:cBhvr>
                                      <p:to>
                                        <p:strVal val="visible"/>
                                      </p:to>
                                    </p:set>
                                    <p:animEffect transition="in" filter="dissolve">
                                      <p:cBhvr>
                                        <p:cTn id="12" dur="500"/>
                                        <p:tgtEl>
                                          <p:spTgt spid="25395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955">
                                            <p:txEl>
                                              <p:pRg st="0" end="0"/>
                                            </p:txEl>
                                          </p:spTgt>
                                        </p:tgtEl>
                                        <p:attrNameLst>
                                          <p:attrName>style.visibility</p:attrName>
                                        </p:attrNameLst>
                                      </p:cBhvr>
                                      <p:to>
                                        <p:strVal val="visible"/>
                                      </p:to>
                                    </p:set>
                                    <p:animEffect transition="in" filter="dissolve">
                                      <p:cBhvr>
                                        <p:cTn id="17" dur="500"/>
                                        <p:tgtEl>
                                          <p:spTgt spid="25395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3955">
                                            <p:txEl>
                                              <p:pRg st="1" end="1"/>
                                            </p:txEl>
                                          </p:spTgt>
                                        </p:tgtEl>
                                        <p:attrNameLst>
                                          <p:attrName>style.visibility</p:attrName>
                                        </p:attrNameLst>
                                      </p:cBhvr>
                                      <p:to>
                                        <p:strVal val="visible"/>
                                      </p:to>
                                    </p:set>
                                    <p:animEffect transition="in" filter="dissolve">
                                      <p:cBhvr>
                                        <p:cTn id="22" dur="500"/>
                                        <p:tgtEl>
                                          <p:spTgt spid="2539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5" grpId="0" build="p"/>
      <p:bldP spid="253957"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65219" name="Title 2"/>
          <p:cNvSpPr>
            <a:spLocks noGrp="1"/>
          </p:cNvSpPr>
          <p:nvPr>
            <p:ph type="title" idx="4294967295"/>
          </p:nvPr>
        </p:nvSpPr>
        <p:spPr>
          <a:xfrm>
            <a:off x="0" y="2438400"/>
            <a:ext cx="9144000" cy="1143000"/>
          </a:xfrm>
        </p:spPr>
        <p:txBody>
          <a:bodyPr/>
          <a:lstStyle/>
          <a:p>
            <a:r>
              <a:rPr lang="en-US" sz="8800" b="1" dirty="0">
                <a:solidFill>
                  <a:schemeClr val="bg1"/>
                </a:solidFill>
                <a:latin typeface="Arial" charset="0"/>
                <a:ea typeface="Osaka" charset="0"/>
                <a:cs typeface="Arial" charset="0"/>
              </a:rPr>
              <a:t>1 Corinthians 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en-US" sz="4800">
                <a:solidFill>
                  <a:schemeClr val="bg1"/>
                </a:solidFill>
                <a:latin typeface="Arial" charset="0"/>
                <a:ea typeface="Osaka" charset="0"/>
                <a:cs typeface="Osaka" charset="0"/>
              </a:rPr>
              <a:t>Philosophies at Athens</a:t>
            </a:r>
          </a:p>
        </p:txBody>
      </p:sp>
      <p:sp>
        <p:nvSpPr>
          <p:cNvPr id="268293" name="Text Box 6"/>
          <p:cNvSpPr txBox="1">
            <a:spLocks noChangeArrowheads="1"/>
          </p:cNvSpPr>
          <p:nvPr/>
        </p:nvSpPr>
        <p:spPr bwMode="auto">
          <a:xfrm>
            <a:off x="3437301" y="5199583"/>
            <a:ext cx="1278715"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Corinth</a:t>
            </a:r>
          </a:p>
        </p:txBody>
      </p:sp>
      <p:sp>
        <p:nvSpPr>
          <p:cNvPr id="7" name="Text Box 6"/>
          <p:cNvSpPr txBox="1">
            <a:spLocks noChangeArrowheads="1"/>
          </p:cNvSpPr>
          <p:nvPr/>
        </p:nvSpPr>
        <p:spPr bwMode="auto">
          <a:xfrm>
            <a:off x="4165425" y="4581128"/>
            <a:ext cx="1227770"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Athens</a:t>
            </a: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5" descr="Acropoli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560638"/>
            <a:ext cx="4953000" cy="4373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6" name="Rectangle 2"/>
          <p:cNvSpPr>
            <a:spLocks noGrp="1" noRot="1" noChangeArrowheads="1"/>
          </p:cNvSpPr>
          <p:nvPr>
            <p:ph type="title"/>
          </p:nvPr>
        </p:nvSpPr>
        <p:spPr>
          <a:xfrm>
            <a:off x="-3175" y="228600"/>
            <a:ext cx="9147175" cy="1143000"/>
          </a:xfrm>
        </p:spPr>
        <p:txBody>
          <a:bodyPr/>
          <a:lstStyle/>
          <a:p>
            <a:pPr eaLnBrk="1" hangingPunct="1"/>
            <a:r>
              <a:rPr lang="en-US" sz="4000">
                <a:latin typeface="Tahoma" charset="0"/>
                <a:ea typeface="ＭＳ Ｐゴシック" charset="0"/>
                <a:cs typeface="ＭＳ Ｐゴシック" charset="0"/>
              </a:rPr>
              <a:t>Epicureans and Stoics at the Parthenon</a:t>
            </a:r>
          </a:p>
        </p:txBody>
      </p:sp>
      <p:pic>
        <p:nvPicPr>
          <p:cNvPr id="270340" name="Picture 4" descr="Acropol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62125"/>
            <a:ext cx="9144000" cy="517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0341" name="Picture 9" descr="Epicur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414463"/>
            <a:ext cx="3124200" cy="5519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10" descr="Green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ctrTitle"/>
          </p:nvPr>
        </p:nvSpPr>
        <p:spPr>
          <a:xfrm>
            <a:off x="2819400" y="457200"/>
            <a:ext cx="6324600" cy="1524000"/>
          </a:xfrm>
          <a:effectLst/>
        </p:spPr>
        <p:txBody>
          <a:bodyPr/>
          <a:lstStyle/>
          <a:p>
            <a:pPr eaLnBrk="1" hangingPunct="1">
              <a:defRPr/>
            </a:pPr>
            <a:r>
              <a:rPr lang="en-US" sz="5400" b="1">
                <a:solidFill>
                  <a:schemeClr val="bg1"/>
                </a:solidFill>
                <a:effectLst>
                  <a:outerShdw blurRad="63500" dist="101600" dir="2700000" algn="tl" rotWithShape="0">
                    <a:srgbClr val="000000"/>
                  </a:outerShdw>
                </a:effectLst>
              </a:rPr>
              <a:t>The Path to Unity: Focus on…</a:t>
            </a:r>
            <a:endParaRPr lang="en-US" sz="5400">
              <a:solidFill>
                <a:schemeClr val="bg1"/>
              </a:solidFill>
              <a:effectLst>
                <a:outerShdw blurRad="63500" dist="101600" dir="2700000" algn="tl" rotWithShape="0">
                  <a:srgbClr val="000000"/>
                </a:outerShdw>
              </a:effectLst>
            </a:endParaRPr>
          </a:p>
        </p:txBody>
      </p:sp>
      <p:sp>
        <p:nvSpPr>
          <p:cNvPr id="147461" name="Rectangle 5"/>
          <p:cNvSpPr>
            <a:spLocks noChangeArrowheads="1"/>
          </p:cNvSpPr>
          <p:nvPr/>
        </p:nvSpPr>
        <p:spPr bwMode="auto">
          <a:xfrm>
            <a:off x="0" y="3048000"/>
            <a:ext cx="3200400"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things going right</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(1:1-9)</a:t>
            </a:r>
          </a:p>
        </p:txBody>
      </p:sp>
      <p:sp>
        <p:nvSpPr>
          <p:cNvPr id="147463" name="Rectangle 7"/>
          <p:cNvSpPr>
            <a:spLocks noChangeArrowheads="1"/>
          </p:cNvSpPr>
          <p:nvPr/>
        </p:nvSpPr>
        <p:spPr bwMode="auto">
          <a:xfrm>
            <a:off x="2557264" y="4572000"/>
            <a:ext cx="3238872"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defRPr/>
            </a:pPr>
            <a:r>
              <a:rPr lang="en-US" sz="4400" dirty="0">
                <a:solidFill>
                  <a:srgbClr val="FFFFFF"/>
                </a:solidFill>
                <a:effectLst>
                  <a:outerShdw blurRad="63500" dist="101600" dir="2700000" algn="tl" rotWithShape="0">
                    <a:srgbClr val="000000"/>
                  </a:outerShdw>
                </a:effectLst>
                <a:ea typeface="Osaka" charset="0"/>
                <a:cs typeface="Osaka" charset="0"/>
              </a:rPr>
              <a:t>… Christ crucified</a:t>
            </a:r>
            <a:br>
              <a:rPr lang="en-US" sz="4400" dirty="0">
                <a:solidFill>
                  <a:srgbClr val="FFFFFF"/>
                </a:solidFill>
                <a:effectLst>
                  <a:outerShdw blurRad="63500" dist="101600" dir="2700000" algn="tl" rotWithShape="0">
                    <a:srgbClr val="000000"/>
                  </a:outerShdw>
                </a:effectLst>
                <a:ea typeface="Osaka" charset="0"/>
                <a:cs typeface="Osaka" charset="0"/>
              </a:rPr>
            </a:br>
            <a:r>
              <a:rPr lang="en-US" sz="4400" dirty="0">
                <a:solidFill>
                  <a:srgbClr val="FFFFFF"/>
                </a:solidFill>
                <a:effectLst>
                  <a:outerShdw blurRad="63500" dist="101600" dir="2700000" algn="tl" rotWithShape="0">
                    <a:srgbClr val="000000"/>
                  </a:outerShdw>
                </a:effectLst>
                <a:ea typeface="Osaka" charset="0"/>
                <a:cs typeface="Osaka" charset="0"/>
              </a:rPr>
              <a:t>(1:10–2:5)</a:t>
            </a:r>
          </a:p>
        </p:txBody>
      </p:sp>
      <p:sp>
        <p:nvSpPr>
          <p:cNvPr id="147464" name="Rectangle 8"/>
          <p:cNvSpPr>
            <a:spLocks noChangeArrowheads="1"/>
          </p:cNvSpPr>
          <p:nvPr/>
        </p:nvSpPr>
        <p:spPr bwMode="auto">
          <a:xfrm>
            <a:off x="4953000" y="3200400"/>
            <a:ext cx="42672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defRPr/>
            </a:pPr>
            <a:r>
              <a:rPr lang="en-US" sz="4400">
                <a:solidFill>
                  <a:srgbClr val="FFFFFF"/>
                </a:solidFill>
                <a:effectLst>
                  <a:outerShdw blurRad="63500" dist="101600" dir="2700000" algn="tl" rotWithShape="0">
                    <a:srgbClr val="000000"/>
                  </a:outerShdw>
                </a:effectLst>
                <a:ea typeface="Osaka" charset="0"/>
                <a:cs typeface="Osaka" charset="0"/>
              </a:rPr>
              <a:t>… true godly wisdom</a:t>
            </a:r>
            <a:br>
              <a:rPr lang="en-US" sz="4400">
                <a:solidFill>
                  <a:srgbClr val="FFFFFF"/>
                </a:solidFill>
                <a:effectLst>
                  <a:outerShdw blurRad="63500" dist="101600" dir="2700000" algn="tl" rotWithShape="0">
                    <a:srgbClr val="000000"/>
                  </a:outerShdw>
                </a:effectLst>
                <a:ea typeface="Osaka" charset="0"/>
                <a:cs typeface="Osaka" charset="0"/>
              </a:rPr>
            </a:br>
            <a:r>
              <a:rPr lang="en-US" sz="4400">
                <a:solidFill>
                  <a:srgbClr val="FFFFFF"/>
                </a:solidFill>
                <a:effectLst>
                  <a:outerShdw blurRad="63500" dist="101600" dir="2700000" algn="tl" rotWithShape="0">
                    <a:srgbClr val="000000"/>
                  </a:outerShdw>
                </a:effectLst>
                <a:ea typeface="Osaka" charset="0"/>
                <a:cs typeface="Osaka" charset="0"/>
              </a:rPr>
              <a:t>(2:6-16)</a:t>
            </a:r>
          </a:p>
        </p:txBody>
      </p:sp>
      <p:pic>
        <p:nvPicPr>
          <p:cNvPr id="44039" name="Picture 9" descr="Confused 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895600" cy="279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87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74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74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74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1" grpId="0" build="p" autoUpdateAnimBg="0"/>
      <p:bldP spid="147463" grpId="0" build="p" autoUpdateAnimBg="0"/>
      <p:bldP spid="147464" grpId="0" build="p"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0225"/>
          </a:xfrm>
          <a:prstGeom prst="rect">
            <a:avLst/>
          </a:prstGeom>
          <a:noFill/>
          <a:extLst>
            <a:ext uri="{909E8E84-426E-40dd-AFC4-6F175D3DCCD1}">
              <a14:hiddenFill xmlns="" xmlns:a14="http://schemas.microsoft.com/office/drawing/2010/main">
                <a:solidFill>
                  <a:srgbClr val="FFFFFF"/>
                </a:solidFill>
              </a14:hiddenFill>
            </a:ext>
          </a:extLst>
        </p:spPr>
      </p:pic>
      <p:sp>
        <p:nvSpPr>
          <p:cNvPr id="172034" name="Rectangle 2"/>
          <p:cNvSpPr>
            <a:spLocks noGrp="1" noChangeArrowheads="1"/>
          </p:cNvSpPr>
          <p:nvPr>
            <p:ph type="title"/>
          </p:nvPr>
        </p:nvSpPr>
        <p:spPr>
          <a:xfrm>
            <a:off x="533400" y="914400"/>
            <a:ext cx="8153400" cy="2819400"/>
          </a:xfrm>
          <a:effectLst>
            <a:outerShdw blurRad="63500" dist="35921" dir="2700000" algn="ctr" rotWithShape="0">
              <a:schemeClr val="tx1">
                <a:alpha val="74998"/>
              </a:schemeClr>
            </a:outerShdw>
          </a:effectLst>
        </p:spPr>
        <p:txBody>
          <a:bodyPr/>
          <a:lstStyle/>
          <a:p>
            <a:r>
              <a:rPr lang="en-US" b="1" dirty="0">
                <a:solidFill>
                  <a:srgbClr val="000000"/>
                </a:solidFill>
                <a:latin typeface="Arial"/>
                <a:cs typeface="Arial"/>
              </a:rPr>
              <a:t>I.  The gospel is God</a:t>
            </a:r>
            <a:r>
              <a:rPr lang="fr-FR" altLang="ja-JP" b="1" dirty="0">
                <a:solidFill>
                  <a:srgbClr val="000000"/>
                </a:solidFill>
                <a:latin typeface="Arial"/>
                <a:cs typeface="Arial"/>
              </a:rPr>
              <a:t>'</a:t>
            </a:r>
            <a:r>
              <a:rPr lang="en-US" b="1" dirty="0">
                <a:solidFill>
                  <a:srgbClr val="000000"/>
                </a:solidFill>
                <a:latin typeface="Arial"/>
                <a:cs typeface="Arial"/>
              </a:rPr>
              <a:t>s secret message of </a:t>
            </a:r>
            <a:r>
              <a:rPr lang="en-US" b="1" dirty="0">
                <a:solidFill>
                  <a:srgbClr val="FF0000"/>
                </a:solidFill>
                <a:latin typeface="Arial"/>
                <a:cs typeface="Arial"/>
              </a:rPr>
              <a:t>wisdom </a:t>
            </a:r>
            <a:r>
              <a:rPr lang="en-US" b="1" dirty="0">
                <a:solidFill>
                  <a:srgbClr val="000000"/>
                </a:solidFill>
                <a:latin typeface="Arial"/>
                <a:cs typeface="Arial"/>
              </a:rPr>
              <a:t>that the world rejects (2:6-10).</a:t>
            </a:r>
            <a:endParaRPr lang="en-US" dirty="0">
              <a:latin typeface="Arial"/>
              <a:cs typeface="Arial"/>
            </a:endParaRPr>
          </a:p>
        </p:txBody>
      </p:sp>
      <p:pic>
        <p:nvPicPr>
          <p:cNvPr id="172036" name="Picture 4" descr="SY0002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8638" y="3259138"/>
            <a:ext cx="3006725" cy="34464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2438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dissolve">
                                      <p:cBhvr>
                                        <p:cTn id="7" dur="500"/>
                                        <p:tgtEl>
                                          <p:spTgt spid="172035"/>
                                        </p:tgtEl>
                                      </p:cBhvr>
                                    </p:animEffect>
                                  </p:childTnLst>
                                </p:cTn>
                              </p:par>
                            </p:childTnLst>
                          </p:cTn>
                        </p:par>
                        <p:par>
                          <p:cTn id="8" fill="hold" nodeType="afterGroup">
                            <p:stCondLst>
                              <p:cond delay="500"/>
                            </p:stCondLst>
                            <p:childTnLst>
                              <p:par>
                                <p:cTn id="9" presetID="9" presetClass="entr" presetSubtype="0" fill="hold" nodeType="afterEffect">
                                  <p:stCondLst>
                                    <p:cond delay="7000"/>
                                  </p:stCondLst>
                                  <p:childTnLst>
                                    <p:set>
                                      <p:cBhvr>
                                        <p:cTn id="10" dur="1" fill="hold">
                                          <p:stCondLst>
                                            <p:cond delay="0"/>
                                          </p:stCondLst>
                                        </p:cTn>
                                        <p:tgtEl>
                                          <p:spTgt spid="172036"/>
                                        </p:tgtEl>
                                        <p:attrNameLst>
                                          <p:attrName>style.visibility</p:attrName>
                                        </p:attrNameLst>
                                      </p:cBhvr>
                                      <p:to>
                                        <p:strVal val="visible"/>
                                      </p:to>
                                    </p:set>
                                    <p:animEffect transition="in" filter="dissolve">
                                      <p:cBhvr>
                                        <p:cTn id="11" dur="500"/>
                                        <p:tgtEl>
                                          <p:spTgt spid="172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6722" name="Rectangle 2"/>
          <p:cNvSpPr>
            <a:spLocks noGrp="1" noChangeArrowheads="1"/>
          </p:cNvSpPr>
          <p:nvPr>
            <p:ph type="ctrTitle"/>
          </p:nvPr>
        </p:nvSpPr>
        <p:spPr>
          <a:xfrm>
            <a:off x="0" y="0"/>
            <a:ext cx="9296400" cy="1600200"/>
          </a:xfrm>
        </p:spPr>
        <p:txBody>
          <a:bodyPr>
            <a:normAutofit/>
          </a:bodyPr>
          <a:lstStyle/>
          <a:p>
            <a:r>
              <a:rPr lang="en-US" sz="4000" b="1" dirty="0">
                <a:solidFill>
                  <a:schemeClr val="bg1"/>
                </a:solidFill>
              </a:rPr>
              <a:t>A.  Believers do speak wisdom--God</a:t>
            </a:r>
            <a:r>
              <a:rPr lang="fr-FR" altLang="ja-JP" sz="4000" b="1" dirty="0">
                <a:solidFill>
                  <a:schemeClr val="bg1"/>
                </a:solidFill>
              </a:rPr>
              <a:t>'</a:t>
            </a:r>
            <a:r>
              <a:rPr lang="en-US" sz="4000" b="1" dirty="0">
                <a:solidFill>
                  <a:schemeClr val="bg1"/>
                </a:solidFill>
              </a:rPr>
              <a:t>s wisdom (2:6)</a:t>
            </a:r>
            <a:endParaRPr lang="en-US" sz="4800" dirty="0">
              <a:solidFill>
                <a:schemeClr val="bg1"/>
              </a:solidFill>
            </a:endParaRPr>
          </a:p>
        </p:txBody>
      </p:sp>
      <p:pic>
        <p:nvPicPr>
          <p:cNvPr id="20482" name="Picture 2" descr="http://images01.olx.ca/ui/6/21/44/1274829022_96121744_3-DOWNTOWN-High-Rise-CONDO-10th-Street-SW-Houses-Apartments-for-Rent-127482902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5800" y="1763059"/>
            <a:ext cx="7810031" cy="4840942"/>
          </a:xfrm>
          <a:prstGeom prst="rect">
            <a:avLst/>
          </a:prstGeom>
          <a:noFill/>
        </p:spPr>
      </p:pic>
      <p:sp>
        <p:nvSpPr>
          <p:cNvPr id="6" name="Rectangle 5"/>
          <p:cNvSpPr/>
          <p:nvPr/>
        </p:nvSpPr>
        <p:spPr>
          <a:xfrm>
            <a:off x="1101688" y="3429000"/>
            <a:ext cx="7093024" cy="2554545"/>
          </a:xfrm>
          <a:prstGeom prst="rect">
            <a:avLst/>
          </a:prstGeom>
        </p:spPr>
        <p:txBody>
          <a:bodyPr wrap="square">
            <a:spAutoFit/>
          </a:bodyPr>
          <a:lstStyle/>
          <a:p>
            <a:pPr fontAlgn="auto">
              <a:spcBef>
                <a:spcPts val="0"/>
              </a:spcBef>
              <a:spcAft>
                <a:spcPts val="0"/>
              </a:spcAft>
            </a:pPr>
            <a:r>
              <a:rPr lang="en-US" sz="4000" dirty="0">
                <a:solidFill>
                  <a:srgbClr val="FFFFFF"/>
                </a:solidFill>
                <a:effectLst>
                  <a:glow rad="190500">
                    <a:srgbClr val="000000">
                      <a:alpha val="98000"/>
                    </a:srgbClr>
                  </a:glow>
                </a:effectLst>
                <a:latin typeface="Arial"/>
                <a:ea typeface="Osaka"/>
                <a:cs typeface="Osaka"/>
              </a:rPr>
              <a:t>"By wisdom a house is built and through understanding it is established" </a:t>
            </a:r>
            <a:br>
              <a:rPr lang="en-US" sz="4000" dirty="0">
                <a:solidFill>
                  <a:srgbClr val="FFFFFF"/>
                </a:solidFill>
                <a:effectLst>
                  <a:glow rad="190500">
                    <a:srgbClr val="000000">
                      <a:alpha val="98000"/>
                    </a:srgbClr>
                  </a:glow>
                </a:effectLst>
                <a:latin typeface="Arial"/>
                <a:ea typeface="Osaka"/>
                <a:cs typeface="Osaka"/>
              </a:rPr>
            </a:br>
            <a:r>
              <a:rPr lang="en-US" sz="4000" dirty="0">
                <a:solidFill>
                  <a:srgbClr val="FFFFFF"/>
                </a:solidFill>
                <a:effectLst>
                  <a:glow rad="190500">
                    <a:srgbClr val="000000">
                      <a:alpha val="98000"/>
                    </a:srgbClr>
                  </a:glow>
                </a:effectLst>
                <a:latin typeface="Arial"/>
                <a:ea typeface="Osaka"/>
                <a:cs typeface="Osaka"/>
              </a:rPr>
              <a:t>(Prov. 24:3) </a:t>
            </a:r>
            <a:endParaRPr lang="en-US" sz="2000" b="0" dirty="0">
              <a:solidFill>
                <a:srgbClr val="FFFFFF"/>
              </a:solidFill>
              <a:effectLst>
                <a:glow rad="190500">
                  <a:srgbClr val="000000">
                    <a:alpha val="98000"/>
                  </a:srgbClr>
                </a:glow>
              </a:effectLst>
              <a:latin typeface="Arial"/>
              <a:ea typeface="Osaka"/>
              <a:cs typeface="Osaka"/>
            </a:endParaRPr>
          </a:p>
        </p:txBody>
      </p:sp>
    </p:spTree>
    <p:extLst>
      <p:ext uri="{BB962C8B-B14F-4D97-AF65-F5344CB8AC3E}">
        <p14:creationId xmlns:p14="http://schemas.microsoft.com/office/powerpoint/2010/main" val="3304000224"/>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ctrTitle"/>
          </p:nvPr>
        </p:nvSpPr>
        <p:spPr>
          <a:xfrm>
            <a:off x="685800" y="228600"/>
            <a:ext cx="7772400" cy="990600"/>
          </a:xfrm>
        </p:spPr>
        <p:txBody>
          <a:bodyPr/>
          <a:lstStyle/>
          <a:p>
            <a:r>
              <a:rPr lang="en-US" sz="5400" b="1">
                <a:solidFill>
                  <a:schemeClr val="tx1"/>
                </a:solidFill>
              </a:rPr>
              <a:t>Types of Wisdom</a:t>
            </a:r>
            <a:endParaRPr lang="en-US" sz="5400">
              <a:solidFill>
                <a:schemeClr val="tx1"/>
              </a:solidFill>
            </a:endParaRPr>
          </a:p>
        </p:txBody>
      </p:sp>
      <p:pic>
        <p:nvPicPr>
          <p:cNvPr id="26931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6931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69317"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69318"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44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6931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5400">
                <a:solidFill>
                  <a:srgbClr val="000000"/>
                </a:solidFill>
                <a:ea typeface="Osaka" charset="0"/>
                <a:cs typeface="Osaka" charset="0"/>
              </a:rPr>
              <a:t>vs.</a:t>
            </a:r>
            <a:endParaRPr lang="en-US" sz="5400" b="0">
              <a:solidFill>
                <a:srgbClr val="000000"/>
              </a:solidFill>
              <a:ea typeface="Osaka" charset="0"/>
              <a:cs typeface="Osaka" charset="0"/>
            </a:endParaRPr>
          </a:p>
        </p:txBody>
      </p:sp>
      <p:sp>
        <p:nvSpPr>
          <p:cNvPr id="26932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dirty="0">
                <a:solidFill>
                  <a:srgbClr val="000000"/>
                </a:solidFill>
                <a:ea typeface="Osaka" charset="0"/>
                <a:cs typeface="Osaka" charset="0"/>
              </a:rPr>
              <a:t>Salvation is God</a:t>
            </a:r>
            <a:r>
              <a:rPr lang="fr-FR" altLang="ja-JP" sz="4400" dirty="0">
                <a:solidFill>
                  <a:srgbClr val="000000"/>
                </a:solidFill>
                <a:ea typeface="Osaka" charset="0"/>
                <a:cs typeface="Osaka" charset="0"/>
              </a:rPr>
              <a:t>'</a:t>
            </a:r>
            <a:r>
              <a:rPr lang="en-US" sz="4400" dirty="0">
                <a:solidFill>
                  <a:srgbClr val="000000"/>
                </a:solidFill>
                <a:ea typeface="Osaka" charset="0"/>
                <a:cs typeface="Osaka" charset="0"/>
              </a:rPr>
              <a:t>s free gift</a:t>
            </a:r>
          </a:p>
        </p:txBody>
      </p:sp>
      <p:sp>
        <p:nvSpPr>
          <p:cNvPr id="26932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ja-JP" sz="4400" dirty="0">
                <a:solidFill>
                  <a:srgbClr val="000000"/>
                </a:solidFill>
                <a:ea typeface="Osaka" charset="0"/>
                <a:cs typeface="Osaka" charset="0"/>
              </a:rPr>
              <a:t>"</a:t>
            </a:r>
            <a:r>
              <a:rPr lang="en-US" sz="4400" dirty="0">
                <a:solidFill>
                  <a:srgbClr val="000000"/>
                </a:solidFill>
                <a:ea typeface="Osaka" charset="0"/>
                <a:cs typeface="Osaka" charset="0"/>
              </a:rPr>
              <a:t>There is no such thing as a free lunch</a:t>
            </a:r>
            <a:r>
              <a:rPr lang="en-US" altLang="ja-JP" sz="4400" dirty="0">
                <a:solidFill>
                  <a:srgbClr val="000000"/>
                </a:solidFill>
                <a:ea typeface="Osaka" charset="0"/>
                <a:cs typeface="Osaka" charset="0"/>
              </a:rPr>
              <a:t>"</a:t>
            </a:r>
            <a:endParaRPr lang="en-US" sz="4400" dirty="0">
              <a:solidFill>
                <a:srgbClr val="000000"/>
              </a:solidFill>
              <a:ea typeface="Osaka" charset="0"/>
              <a:cs typeface="Osaka" charset="0"/>
            </a:endParaRPr>
          </a:p>
        </p:txBody>
      </p:sp>
    </p:spTree>
    <p:extLst>
      <p:ext uri="{BB962C8B-B14F-4D97-AF65-F5344CB8AC3E}">
        <p14:creationId xmlns:p14="http://schemas.microsoft.com/office/powerpoint/2010/main" val="63725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69315"/>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0" fill="hold" grpId="0" nodeType="afterEffect">
                                  <p:stCondLst>
                                    <p:cond delay="0"/>
                                  </p:stCondLst>
                                  <p:childTnLst>
                                    <p:set>
                                      <p:cBhvr>
                                        <p:cTn id="9" dur="1" fill="hold">
                                          <p:stCondLst>
                                            <p:cond delay="499"/>
                                          </p:stCondLst>
                                        </p:cTn>
                                        <p:tgtEl>
                                          <p:spTgt spid="26931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269319">
                                            <p:txEl>
                                              <p:pRg st="0" end="0"/>
                                            </p:txEl>
                                          </p:spTgt>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nodeType="afterEffect">
                                  <p:stCondLst>
                                    <p:cond delay="0"/>
                                  </p:stCondLst>
                                  <p:childTnLst>
                                    <p:set>
                                      <p:cBhvr>
                                        <p:cTn id="15" dur="1" fill="hold">
                                          <p:stCondLst>
                                            <p:cond delay="499"/>
                                          </p:stCondLst>
                                        </p:cTn>
                                        <p:tgtEl>
                                          <p:spTgt spid="269316"/>
                                        </p:tgtEl>
                                        <p:attrNameLst>
                                          <p:attrName>style.visibility</p:attrName>
                                        </p:attrNameLst>
                                      </p:cBhvr>
                                      <p:to>
                                        <p:strVal val="visible"/>
                                      </p:to>
                                    </p:set>
                                  </p:childTnLst>
                                </p:cTn>
                              </p:par>
                            </p:childTnLst>
                          </p:cTn>
                        </p:par>
                        <p:par>
                          <p:cTn id="16" fill="hold" nodeType="afterGroup">
                            <p:stCondLst>
                              <p:cond delay="2000"/>
                            </p:stCondLst>
                            <p:childTnLst>
                              <p:par>
                                <p:cTn id="17" presetID="3" presetClass="entr" presetSubtype="0" fill="hold" grpId="0" nodeType="afterEffect">
                                  <p:stCondLst>
                                    <p:cond delay="0"/>
                                  </p:stCondLst>
                                  <p:childTnLst>
                                    <p:set>
                                      <p:cBhvr>
                                        <p:cTn id="18" dur="1" fill="hold">
                                          <p:stCondLst>
                                            <p:cond delay="499"/>
                                          </p:stCondLst>
                                        </p:cTn>
                                        <p:tgtEl>
                                          <p:spTgt spid="269318"/>
                                        </p:tgtEl>
                                        <p:attrNameLst>
                                          <p:attrName>style.visibility</p:attrName>
                                        </p:attrNameLst>
                                      </p:cBhvr>
                                      <p:to>
                                        <p:strVal val="visible"/>
                                      </p:to>
                                    </p:se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269320">
                                            <p:txEl>
                                              <p:pRg st="0" end="0"/>
                                            </p:txEl>
                                          </p:spTgt>
                                        </p:tgtEl>
                                        <p:attrNameLst>
                                          <p:attrName>style.visibility</p:attrName>
                                        </p:attrNameLst>
                                      </p:cBhvr>
                                      <p:to>
                                        <p:strVal val="visible"/>
                                      </p:to>
                                    </p:set>
                                    <p:animEffect transition="in" filter="dissolve">
                                      <p:cBhvr>
                                        <p:cTn id="22" dur="500"/>
                                        <p:tgtEl>
                                          <p:spTgt spid="26932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9321">
                                            <p:txEl>
                                              <p:pRg st="0" end="0"/>
                                            </p:txEl>
                                          </p:spTgt>
                                        </p:tgtEl>
                                        <p:attrNameLst>
                                          <p:attrName>style.visibility</p:attrName>
                                        </p:attrNameLst>
                                      </p:cBhvr>
                                      <p:to>
                                        <p:strVal val="visible"/>
                                      </p:to>
                                    </p:set>
                                    <p:animEffect transition="in" filter="dissolve">
                                      <p:cBhvr>
                                        <p:cTn id="27" dur="500"/>
                                        <p:tgtEl>
                                          <p:spTgt spid="2693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8" grpId="0" animBg="1"/>
      <p:bldP spid="269319" grpId="0" build="p" autoUpdateAnimBg="0" advAuto="0"/>
      <p:bldP spid="269320" grpId="0" build="p" autoUpdateAnimBg="0" advAuto="0"/>
      <p:bldP spid="269321" grpId="0" build="p" autoUpdateAnimBg="0" advAuto="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54980" name="Picture 4"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54981" name="Picture 5"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54982" name="WordArt 6"/>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54983" name="WordArt 7"/>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54984" name="Rectangle 8"/>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54990" name="Rectangle 14"/>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r>
              <a:rPr lang="en-US" sz="3600">
                <a:solidFill>
                  <a:srgbClr val="000000"/>
                </a:solidFill>
                <a:ea typeface="Osaka" charset="0"/>
                <a:cs typeface="Osaka" charset="0"/>
              </a:rPr>
              <a:t>God became man</a:t>
            </a:r>
          </a:p>
        </p:txBody>
      </p:sp>
      <p:sp>
        <p:nvSpPr>
          <p:cNvPr id="254991" name="Rectangle 15"/>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r>
              <a:rPr lang="en-US" sz="3600">
                <a:solidFill>
                  <a:srgbClr val="000000"/>
                </a:solidFill>
                <a:ea typeface="Osaka" charset="0"/>
                <a:cs typeface="Osaka" charset="0"/>
              </a:rPr>
              <a:t>God cannot become man</a:t>
            </a:r>
          </a:p>
        </p:txBody>
      </p:sp>
    </p:spTree>
    <p:extLst>
      <p:ext uri="{BB962C8B-B14F-4D97-AF65-F5344CB8AC3E}">
        <p14:creationId xmlns:p14="http://schemas.microsoft.com/office/powerpoint/2010/main" val="18976074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54990">
                                            <p:txEl>
                                              <p:pRg st="0" end="0"/>
                                            </p:txEl>
                                          </p:spTgt>
                                        </p:tgtEl>
                                        <p:attrNameLst>
                                          <p:attrName>style.visibility</p:attrName>
                                        </p:attrNameLst>
                                      </p:cBhvr>
                                      <p:to>
                                        <p:strVal val="visible"/>
                                      </p:to>
                                    </p:set>
                                    <p:animEffect transition="in" filter="dissolve">
                                      <p:cBhvr>
                                        <p:cTn id="7" dur="500"/>
                                        <p:tgtEl>
                                          <p:spTgt spid="2549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4991">
                                            <p:txEl>
                                              <p:pRg st="0" end="0"/>
                                            </p:txEl>
                                          </p:spTgt>
                                        </p:tgtEl>
                                        <p:attrNameLst>
                                          <p:attrName>style.visibility</p:attrName>
                                        </p:attrNameLst>
                                      </p:cBhvr>
                                      <p:to>
                                        <p:strVal val="visible"/>
                                      </p:to>
                                    </p:set>
                                    <p:animEffect transition="in" filter="dissolve">
                                      <p:cBhvr>
                                        <p:cTn id="12" dur="500"/>
                                        <p:tgtEl>
                                          <p:spTgt spid="2549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90" grpId="0" build="p" autoUpdateAnimBg="0" advAuto="0"/>
      <p:bldP spid="254991" grpId="0" build="p" autoUpdateAnimBg="0"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ctrTitle"/>
          </p:nvPr>
        </p:nvSpPr>
        <p:spPr>
          <a:xfrm>
            <a:off x="533400" y="304800"/>
            <a:ext cx="8001000" cy="838200"/>
          </a:xfrm>
          <a:solidFill>
            <a:schemeClr val="accent2"/>
          </a:solidFill>
        </p:spPr>
        <p:txBody>
          <a:bodyPr/>
          <a:lstStyle/>
          <a:p>
            <a:r>
              <a:rPr lang="en-US">
                <a:solidFill>
                  <a:schemeClr val="bg1"/>
                </a:solidFill>
              </a:rPr>
              <a:t>B.C. by Johnny Hart</a:t>
            </a:r>
            <a:endParaRPr lang="en-US"/>
          </a:p>
        </p:txBody>
      </p:sp>
      <p:sp>
        <p:nvSpPr>
          <p:cNvPr id="278532" name="Rectangle 4"/>
          <p:cNvSpPr>
            <a:spLocks noChangeArrowheads="1"/>
          </p:cNvSpPr>
          <p:nvPr/>
        </p:nvSpPr>
        <p:spPr bwMode="auto">
          <a:xfrm>
            <a:off x="0" y="1371600"/>
            <a:ext cx="9144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sz="3200">
                <a:solidFill>
                  <a:srgbClr val="000000"/>
                </a:solidFill>
                <a:ea typeface="Osaka" charset="0"/>
                <a:cs typeface="Osaka" charset="0"/>
              </a:rPr>
              <a:t>It seems to me that since the fall—</a:t>
            </a:r>
          </a:p>
          <a:p>
            <a:pPr>
              <a:spcBef>
                <a:spcPct val="20000"/>
              </a:spcBef>
            </a:pPr>
            <a:r>
              <a:rPr lang="en-US" sz="3200">
                <a:solidFill>
                  <a:srgbClr val="000000"/>
                </a:solidFill>
                <a:ea typeface="Osaka" charset="0"/>
                <a:cs typeface="Osaka" charset="0"/>
              </a:rPr>
              <a:t>without even thinking it odd—</a:t>
            </a:r>
          </a:p>
          <a:p>
            <a:pPr>
              <a:spcBef>
                <a:spcPct val="20000"/>
              </a:spcBef>
            </a:pPr>
            <a:r>
              <a:rPr lang="en-US" sz="3200">
                <a:solidFill>
                  <a:srgbClr val="000000"/>
                </a:solidFill>
                <a:ea typeface="Osaka" charset="0"/>
                <a:cs typeface="Osaka" charset="0"/>
              </a:rPr>
              <a:t>that man has had no trouble at all</a:t>
            </a:r>
          </a:p>
          <a:p>
            <a:pPr>
              <a:spcBef>
                <a:spcPct val="20000"/>
              </a:spcBef>
            </a:pPr>
            <a:r>
              <a:rPr lang="en-US" sz="3200">
                <a:solidFill>
                  <a:srgbClr val="000000"/>
                </a:solidFill>
                <a:ea typeface="Osaka" charset="0"/>
                <a:cs typeface="Osaka" charset="0"/>
              </a:rPr>
              <a:t>believing that he can be God.</a:t>
            </a:r>
          </a:p>
        </p:txBody>
      </p:sp>
      <p:sp>
        <p:nvSpPr>
          <p:cNvPr id="278545" name="Rectangle 17"/>
          <p:cNvSpPr>
            <a:spLocks noChangeArrowheads="1"/>
          </p:cNvSpPr>
          <p:nvPr/>
        </p:nvSpPr>
        <p:spPr bwMode="auto">
          <a:xfrm>
            <a:off x="0" y="4191000"/>
            <a:ext cx="9144000" cy="236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sz="3200">
                <a:solidFill>
                  <a:srgbClr val="000000"/>
                </a:solidFill>
                <a:ea typeface="Osaka" charset="0"/>
                <a:cs typeface="Osaka" charset="0"/>
              </a:rPr>
              <a:t>How he could do this I cannot conceive,</a:t>
            </a:r>
          </a:p>
          <a:p>
            <a:pPr>
              <a:spcBef>
                <a:spcPct val="20000"/>
              </a:spcBef>
            </a:pPr>
            <a:r>
              <a:rPr lang="en-US" sz="3200">
                <a:solidFill>
                  <a:srgbClr val="000000"/>
                </a:solidFill>
                <a:ea typeface="Osaka" charset="0"/>
                <a:cs typeface="Osaka" charset="0"/>
              </a:rPr>
              <a:t>Tho, he certainly thinks that he can—</a:t>
            </a:r>
          </a:p>
          <a:p>
            <a:pPr>
              <a:spcBef>
                <a:spcPct val="20000"/>
              </a:spcBef>
            </a:pPr>
            <a:r>
              <a:rPr lang="en-US" sz="3200">
                <a:solidFill>
                  <a:srgbClr val="000000"/>
                </a:solidFill>
                <a:ea typeface="Osaka" charset="0"/>
                <a:cs typeface="Osaka" charset="0"/>
              </a:rPr>
              <a:t>And yet, he cannot bring himself to believe,</a:t>
            </a:r>
          </a:p>
          <a:p>
            <a:pPr>
              <a:spcBef>
                <a:spcPct val="20000"/>
              </a:spcBef>
            </a:pPr>
            <a:r>
              <a:rPr lang="en-US" sz="3200">
                <a:solidFill>
                  <a:srgbClr val="000000"/>
                </a:solidFill>
                <a:ea typeface="Osaka" charset="0"/>
                <a:cs typeface="Osaka" charset="0"/>
              </a:rPr>
              <a:t>that God can become a man.</a:t>
            </a:r>
          </a:p>
        </p:txBody>
      </p:sp>
    </p:spTree>
    <p:extLst>
      <p:ext uri="{BB962C8B-B14F-4D97-AF65-F5344CB8AC3E}">
        <p14:creationId xmlns:p14="http://schemas.microsoft.com/office/powerpoint/2010/main" val="373910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85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785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7854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785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45"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0"/>
          </a:schemeClr>
        </a:solidFill>
        <a:effectLst/>
      </p:bgPr>
    </p:bg>
    <p:spTree>
      <p:nvGrpSpPr>
        <p:cNvPr id="1" name=""/>
        <p:cNvGrpSpPr/>
        <p:nvPr/>
      </p:nvGrpSpPr>
      <p:grpSpPr>
        <a:xfrm>
          <a:off x="0" y="0"/>
          <a:ext cx="0" cy="0"/>
          <a:chOff x="0" y="0"/>
          <a:chExt cx="0" cy="0"/>
        </a:xfrm>
      </p:grpSpPr>
      <p:pic>
        <p:nvPicPr>
          <p:cNvPr id="9" name="Picture 8"/>
          <p:cNvPicPr/>
          <p:nvPr/>
        </p:nvPicPr>
        <p:blipFill rotWithShape="1">
          <a:blip r:embed="rId3">
            <a:extLst>
              <a:ext uri="{28A0092B-C50C-407E-A947-70E740481C1C}">
                <a14:useLocalDpi xmlns:a14="http://schemas.microsoft.com/office/drawing/2010/main" val="0"/>
              </a:ext>
            </a:extLst>
          </a:blip>
          <a:srcRect l="20998" t="37192" r="985" b="1994"/>
          <a:stretch/>
        </p:blipFill>
        <p:spPr bwMode="auto">
          <a:xfrm>
            <a:off x="20881" y="197497"/>
            <a:ext cx="6244468" cy="6858000"/>
          </a:xfrm>
          <a:prstGeom prst="rect">
            <a:avLst/>
          </a:prstGeom>
          <a:noFill/>
          <a:ln>
            <a:noFill/>
          </a:ln>
        </p:spPr>
      </p:pic>
      <p:pic>
        <p:nvPicPr>
          <p:cNvPr id="10" name="Picture 9"/>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1378" t="19116" r="11493" b="59930"/>
          <a:stretch/>
        </p:blipFill>
        <p:spPr bwMode="auto">
          <a:xfrm>
            <a:off x="5059080" y="3319938"/>
            <a:ext cx="3472115" cy="3735559"/>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kern="0" dirty="0">
                <a:solidFill>
                  <a:srgbClr val="FFFFFF"/>
                </a:solidFill>
                <a:latin typeface="Arial"/>
              </a:rPr>
              <a:t>Barry Huddleston, </a:t>
            </a:r>
            <a:r>
              <a:rPr lang="en-US" sz="2400" i="1" kern="0" dirty="0">
                <a:solidFill>
                  <a:srgbClr val="FFFFFF"/>
                </a:solidFill>
                <a:latin typeface="Arial"/>
              </a:rPr>
              <a:t>The Acrostic Bible</a:t>
            </a:r>
            <a:endParaRPr lang="en-US" sz="2400" kern="0" dirty="0">
              <a:solidFill>
                <a:srgbClr val="FFFFFF"/>
              </a:solidFill>
              <a:latin typeface="Arial"/>
            </a:endParaRPr>
          </a:p>
        </p:txBody>
      </p:sp>
      <p:sp>
        <p:nvSpPr>
          <p:cNvPr id="2" name="Title 1"/>
          <p:cNvSpPr>
            <a:spLocks noGrp="1"/>
          </p:cNvSpPr>
          <p:nvPr>
            <p:ph type="title" idx="4294967295"/>
          </p:nvPr>
        </p:nvSpPr>
        <p:spPr>
          <a:xfrm>
            <a:off x="-10160" y="0"/>
            <a:ext cx="5446256" cy="908720"/>
          </a:xfrm>
        </p:spPr>
        <p:txBody>
          <a:bodyPr/>
          <a:lstStyle/>
          <a:p>
            <a:r>
              <a:rPr lang="en-US" b="1" dirty="0">
                <a:solidFill>
                  <a:schemeClr val="tx1"/>
                </a:solidFill>
                <a:latin typeface="Arial" panose="020B0604020202020204" pitchFamily="34" charset="0"/>
                <a:cs typeface="Arial" panose="020B0604020202020204" pitchFamily="34" charset="0"/>
              </a:rPr>
              <a:t>1 Corinthians</a:t>
            </a:r>
          </a:p>
        </p:txBody>
      </p:sp>
      <p:pic>
        <p:nvPicPr>
          <p:cNvPr id="6" name="Picture 5">
            <a:extLst>
              <a:ext uri="{FF2B5EF4-FFF2-40B4-BE49-F238E27FC236}">
                <a16:creationId xmlns:a16="http://schemas.microsoft.com/office/drawing/2014/main" id="{57E0A24B-FEDA-FD4A-92CB-23996FB311CF}"/>
              </a:ext>
            </a:extLst>
          </p:cNvPr>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 t="19116" r="47858" b="59930"/>
          <a:stretch/>
        </p:blipFill>
        <p:spPr bwMode="auto">
          <a:xfrm>
            <a:off x="3635896" y="-109062"/>
            <a:ext cx="4875957" cy="3735559"/>
          </a:xfrm>
          <a:prstGeom prst="rect">
            <a:avLst/>
          </a:prstGeom>
          <a:noFill/>
          <a:ln>
            <a:noFill/>
          </a:ln>
        </p:spPr>
      </p:pic>
    </p:spTree>
    <p:extLst>
      <p:ext uri="{BB962C8B-B14F-4D97-AF65-F5344CB8AC3E}">
        <p14:creationId xmlns:p14="http://schemas.microsoft.com/office/powerpoint/2010/main" val="324601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79555"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79556"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79557"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79558"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79559"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79560"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You cannot visualize things into reality</a:t>
            </a:r>
          </a:p>
        </p:txBody>
      </p:sp>
      <p:sp>
        <p:nvSpPr>
          <p:cNvPr id="279561"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Just Imagine!</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272069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9560">
                                            <p:txEl>
                                              <p:pRg st="0" end="0"/>
                                            </p:txEl>
                                          </p:spTgt>
                                        </p:tgtEl>
                                        <p:attrNameLst>
                                          <p:attrName>style.visibility</p:attrName>
                                        </p:attrNameLst>
                                      </p:cBhvr>
                                      <p:to>
                                        <p:strVal val="visible"/>
                                      </p:to>
                                    </p:set>
                                    <p:animEffect transition="in" filter="dissolve">
                                      <p:cBhvr>
                                        <p:cTn id="7" dur="500"/>
                                        <p:tgtEl>
                                          <p:spTgt spid="2795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9561">
                                            <p:txEl>
                                              <p:pRg st="0" end="0"/>
                                            </p:txEl>
                                          </p:spTgt>
                                        </p:tgtEl>
                                        <p:attrNameLst>
                                          <p:attrName>style.visibility</p:attrName>
                                        </p:attrNameLst>
                                      </p:cBhvr>
                                      <p:to>
                                        <p:strVal val="visible"/>
                                      </p:to>
                                    </p:set>
                                    <p:animEffect transition="in" filter="dissolve">
                                      <p:cBhvr>
                                        <p:cTn id="12" dur="500"/>
                                        <p:tgtEl>
                                          <p:spTgt spid="27956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60" grpId="0" build="p" autoUpdateAnimBg="0" advAuto="0"/>
      <p:bldP spid="279561" grpId="0" build="p" autoUpdateAnimBg="0" advAuto="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81603"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81604"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81605"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1606"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1607"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81608"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Explosions create chaos</a:t>
            </a:r>
            <a:br>
              <a:rPr lang="en-US" sz="3600">
                <a:solidFill>
                  <a:srgbClr val="000000"/>
                </a:solidFill>
                <a:ea typeface="Osaka" charset="0"/>
                <a:cs typeface="Osaka" charset="0"/>
              </a:rPr>
            </a:br>
            <a:r>
              <a:rPr lang="en-US" sz="3600">
                <a:solidFill>
                  <a:srgbClr val="000000"/>
                </a:solidFill>
                <a:ea typeface="Osaka" charset="0"/>
                <a:cs typeface="Osaka" charset="0"/>
              </a:rPr>
              <a:t>—not order</a:t>
            </a:r>
          </a:p>
        </p:txBody>
      </p:sp>
      <p:sp>
        <p:nvSpPr>
          <p:cNvPr id="281609"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Big Bang!</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808246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1608">
                                            <p:txEl>
                                              <p:pRg st="0" end="0"/>
                                            </p:txEl>
                                          </p:spTgt>
                                        </p:tgtEl>
                                        <p:attrNameLst>
                                          <p:attrName>style.visibility</p:attrName>
                                        </p:attrNameLst>
                                      </p:cBhvr>
                                      <p:to>
                                        <p:strVal val="visible"/>
                                      </p:to>
                                    </p:set>
                                    <p:animEffect transition="in" filter="dissolve">
                                      <p:cBhvr>
                                        <p:cTn id="7" dur="500"/>
                                        <p:tgtEl>
                                          <p:spTgt spid="2816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1609">
                                            <p:txEl>
                                              <p:pRg st="0" end="0"/>
                                            </p:txEl>
                                          </p:spTgt>
                                        </p:tgtEl>
                                        <p:attrNameLst>
                                          <p:attrName>style.visibility</p:attrName>
                                        </p:attrNameLst>
                                      </p:cBhvr>
                                      <p:to>
                                        <p:strVal val="visible"/>
                                      </p:to>
                                    </p:set>
                                    <p:animEffect transition="in" filter="dissolve">
                                      <p:cBhvr>
                                        <p:cTn id="12" dur="500"/>
                                        <p:tgtEl>
                                          <p:spTgt spid="2816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8" grpId="0" build="p" autoUpdateAnimBg="0" advAuto="0"/>
      <p:bldP spid="281609" grpId="0" build="p" autoUpdateAnimBg="0" advAuto="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283651"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283652"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283653"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3654"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283655"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283656"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Sex outside of marriage hurts everyone</a:t>
            </a:r>
          </a:p>
        </p:txBody>
      </p:sp>
      <p:sp>
        <p:nvSpPr>
          <p:cNvPr id="283657"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altLang="ja-JP" sz="3600" dirty="0">
                <a:solidFill>
                  <a:srgbClr val="000000"/>
                </a:solidFill>
                <a:ea typeface="Osaka" charset="0"/>
                <a:cs typeface="Osaka" charset="0"/>
              </a:rPr>
              <a:t>"</a:t>
            </a:r>
            <a:r>
              <a:rPr lang="en-US" sz="3600" dirty="0">
                <a:solidFill>
                  <a:srgbClr val="000000"/>
                </a:solidFill>
                <a:ea typeface="Osaka" charset="0"/>
                <a:cs typeface="Osaka" charset="0"/>
              </a:rPr>
              <a:t>Casual Sex</a:t>
            </a:r>
            <a:r>
              <a:rPr lang="en-US" altLang="ja-JP" sz="3600" dirty="0">
                <a:solidFill>
                  <a:srgbClr val="000000"/>
                </a:solidFill>
                <a:ea typeface="Osaka" charset="0"/>
                <a:cs typeface="Osaka" charset="0"/>
              </a:rPr>
              <a:t>"</a:t>
            </a:r>
            <a:endParaRPr lang="en-US" sz="3600" dirty="0">
              <a:solidFill>
                <a:srgbClr val="000000"/>
              </a:solidFill>
              <a:ea typeface="Osaka" charset="0"/>
              <a:cs typeface="Osaka" charset="0"/>
            </a:endParaRPr>
          </a:p>
        </p:txBody>
      </p:sp>
    </p:spTree>
    <p:extLst>
      <p:ext uri="{BB962C8B-B14F-4D97-AF65-F5344CB8AC3E}">
        <p14:creationId xmlns:p14="http://schemas.microsoft.com/office/powerpoint/2010/main" val="109611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83656">
                                            <p:txEl>
                                              <p:pRg st="0" end="0"/>
                                            </p:txEl>
                                          </p:spTgt>
                                        </p:tgtEl>
                                        <p:attrNameLst>
                                          <p:attrName>style.visibility</p:attrName>
                                        </p:attrNameLst>
                                      </p:cBhvr>
                                      <p:to>
                                        <p:strVal val="visible"/>
                                      </p:to>
                                    </p:set>
                                    <p:animEffect transition="in" filter="dissolve">
                                      <p:cBhvr>
                                        <p:cTn id="7" dur="500"/>
                                        <p:tgtEl>
                                          <p:spTgt spid="2836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3657">
                                            <p:txEl>
                                              <p:pRg st="0" end="0"/>
                                            </p:txEl>
                                          </p:spTgt>
                                        </p:tgtEl>
                                        <p:attrNameLst>
                                          <p:attrName>style.visibility</p:attrName>
                                        </p:attrNameLst>
                                      </p:cBhvr>
                                      <p:to>
                                        <p:strVal val="visible"/>
                                      </p:to>
                                    </p:set>
                                    <p:animEffect transition="in" filter="dissolve">
                                      <p:cBhvr>
                                        <p:cTn id="12" dur="500"/>
                                        <p:tgtEl>
                                          <p:spTgt spid="2836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build="p" autoUpdateAnimBg="0" advAuto="0"/>
      <p:bldP spid="283657" grpId="0" build="p" autoUpdateAnimBg="0" advAuto="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ctrTitle"/>
          </p:nvPr>
        </p:nvSpPr>
        <p:spPr>
          <a:xfrm>
            <a:off x="685800" y="228600"/>
            <a:ext cx="7772400" cy="990600"/>
          </a:xfrm>
        </p:spPr>
        <p:txBody>
          <a:bodyPr/>
          <a:lstStyle/>
          <a:p>
            <a:r>
              <a:rPr lang="en-US" b="1">
                <a:solidFill>
                  <a:schemeClr val="tx1"/>
                </a:solidFill>
              </a:rPr>
              <a:t>Types of Wisdom</a:t>
            </a:r>
            <a:endParaRPr lang="en-US">
              <a:solidFill>
                <a:schemeClr val="tx1"/>
              </a:solidFill>
            </a:endParaRPr>
          </a:p>
        </p:txBody>
      </p:sp>
      <p:pic>
        <p:nvPicPr>
          <p:cNvPr id="359427" name="Picture 3" descr="ft-wisd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371600"/>
            <a:ext cx="3886200" cy="3175000"/>
          </a:xfrm>
          <a:prstGeom prst="rect">
            <a:avLst/>
          </a:prstGeom>
          <a:noFill/>
          <a:extLst>
            <a:ext uri="{909E8E84-426E-40dd-AFC4-6F175D3DCCD1}">
              <a14:hiddenFill xmlns="" xmlns:a14="http://schemas.microsoft.com/office/drawing/2010/main">
                <a:solidFill>
                  <a:srgbClr val="FFFFFF"/>
                </a:solidFill>
              </a14:hiddenFill>
            </a:ext>
          </a:extLst>
        </p:spPr>
      </p:pic>
      <p:pic>
        <p:nvPicPr>
          <p:cNvPr id="359428" name="Picture 4" descr="frontimage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05400" y="1447800"/>
            <a:ext cx="3886200" cy="3094038"/>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WordArt 5"/>
          <p:cNvSpPr>
            <a:spLocks noChangeArrowheads="1" noChangeShapeType="1" noTextEdit="1"/>
          </p:cNvSpPr>
          <p:nvPr/>
        </p:nvSpPr>
        <p:spPr bwMode="auto">
          <a:xfrm>
            <a:off x="11430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God</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359430" name="WordArt 6"/>
          <p:cNvSpPr>
            <a:spLocks noChangeArrowheads="1" noChangeShapeType="1" noTextEdit="1"/>
          </p:cNvSpPr>
          <p:nvPr/>
        </p:nvSpPr>
        <p:spPr bwMode="auto">
          <a:xfrm>
            <a:off x="6324600" y="2336800"/>
            <a:ext cx="1981200" cy="1066800"/>
          </a:xfrm>
          <a:prstGeom prst="rect">
            <a:avLst/>
          </a:prstGeom>
        </p:spPr>
        <p:txBody>
          <a:bodyPr wrap="none" fromWordArt="1">
            <a:prstTxWarp prst="textPlain">
              <a:avLst>
                <a:gd name="adj" fmla="val 50000"/>
              </a:avLst>
            </a:prstTxWarp>
          </a:bodyPr>
          <a:lstStyle/>
          <a:p>
            <a:pPr eaLnBrk="0" hangingPunct="0"/>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Man</a:t>
            </a:r>
            <a:r>
              <a:rPr lang="fr-FR"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r>
              <a:rPr lang="en-US" sz="3600" b="0" kern="10" dirty="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a:t>
            </a:r>
          </a:p>
        </p:txBody>
      </p:sp>
      <p:sp>
        <p:nvSpPr>
          <p:cNvPr id="359431" name="Rectangle 7"/>
          <p:cNvSpPr>
            <a:spLocks noChangeArrowheads="1"/>
          </p:cNvSpPr>
          <p:nvPr/>
        </p:nvSpPr>
        <p:spPr bwMode="auto">
          <a:xfrm>
            <a:off x="3886200" y="2438400"/>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a:solidFill>
                  <a:srgbClr val="000000"/>
                </a:solidFill>
                <a:ea typeface="Osaka" charset="0"/>
                <a:cs typeface="Osaka" charset="0"/>
              </a:rPr>
              <a:t>vs.</a:t>
            </a:r>
            <a:endParaRPr lang="en-US" sz="4400" b="0">
              <a:solidFill>
                <a:srgbClr val="000000"/>
              </a:solidFill>
              <a:ea typeface="Osaka" charset="0"/>
              <a:cs typeface="Osaka" charset="0"/>
            </a:endParaRPr>
          </a:p>
        </p:txBody>
      </p:sp>
      <p:sp>
        <p:nvSpPr>
          <p:cNvPr id="359432" name="Rectangle 8"/>
          <p:cNvSpPr>
            <a:spLocks noChangeArrowheads="1"/>
          </p:cNvSpPr>
          <p:nvPr/>
        </p:nvSpPr>
        <p:spPr bwMode="auto">
          <a:xfrm>
            <a:off x="76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Character is our most vital asset</a:t>
            </a:r>
          </a:p>
        </p:txBody>
      </p:sp>
      <p:sp>
        <p:nvSpPr>
          <p:cNvPr id="359433" name="Rectangle 9"/>
          <p:cNvSpPr>
            <a:spLocks noChangeArrowheads="1"/>
          </p:cNvSpPr>
          <p:nvPr/>
        </p:nvSpPr>
        <p:spPr bwMode="auto">
          <a:xfrm>
            <a:off x="5029200" y="4876800"/>
            <a:ext cx="4038600"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3600">
                <a:solidFill>
                  <a:srgbClr val="000000"/>
                </a:solidFill>
                <a:ea typeface="Osaka" charset="0"/>
                <a:cs typeface="Osaka" charset="0"/>
              </a:rPr>
              <a:t>Education is our most vital asset</a:t>
            </a:r>
          </a:p>
        </p:txBody>
      </p:sp>
    </p:spTree>
    <p:extLst>
      <p:ext uri="{BB962C8B-B14F-4D97-AF65-F5344CB8AC3E}">
        <p14:creationId xmlns:p14="http://schemas.microsoft.com/office/powerpoint/2010/main" val="253673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59432">
                                            <p:txEl>
                                              <p:pRg st="0" end="0"/>
                                            </p:txEl>
                                          </p:spTgt>
                                        </p:tgtEl>
                                        <p:attrNameLst>
                                          <p:attrName>style.visibility</p:attrName>
                                        </p:attrNameLst>
                                      </p:cBhvr>
                                      <p:to>
                                        <p:strVal val="visible"/>
                                      </p:to>
                                    </p:set>
                                    <p:animEffect transition="in" filter="dissolve">
                                      <p:cBhvr>
                                        <p:cTn id="7" dur="500"/>
                                        <p:tgtEl>
                                          <p:spTgt spid="3594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9433">
                                            <p:txEl>
                                              <p:pRg st="0" end="0"/>
                                            </p:txEl>
                                          </p:spTgt>
                                        </p:tgtEl>
                                        <p:attrNameLst>
                                          <p:attrName>style.visibility</p:attrName>
                                        </p:attrNameLst>
                                      </p:cBhvr>
                                      <p:to>
                                        <p:strVal val="visible"/>
                                      </p:to>
                                    </p:set>
                                    <p:animEffect transition="in" filter="dissolve">
                                      <p:cBhvr>
                                        <p:cTn id="12" dur="500"/>
                                        <p:tgtEl>
                                          <p:spTgt spid="3594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32" grpId="0" build="p" autoUpdateAnimBg="0" advAuto="0"/>
      <p:bldP spid="359433" grpId="0" build="p" autoUpdateAnimBg="0" advAuto="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40" name="Picture 1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 xmlns:a14="http://schemas.microsoft.com/office/drawing/2010/main">
                <a:solidFill>
                  <a:srgbClr val="FFFFFF"/>
                </a:solidFill>
              </a14:hiddenFill>
            </a:ext>
          </a:extLst>
        </p:spPr>
      </p:pic>
      <p:pic>
        <p:nvPicPr>
          <p:cNvPr id="201730" name="Picture 2"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extLst>
            <a:ext uri="{909E8E84-426E-40dd-AFC4-6F175D3DCCD1}">
              <a14:hiddenFill xmlns="" xmlns:a14="http://schemas.microsoft.com/office/drawing/2010/main">
                <a:solidFill>
                  <a:srgbClr val="FFFFFF"/>
                </a:solidFill>
              </a14:hiddenFill>
            </a:ext>
          </a:extLst>
        </p:spPr>
      </p:pic>
      <p:sp>
        <p:nvSpPr>
          <p:cNvPr id="201731" name="Rectangle 3"/>
          <p:cNvSpPr>
            <a:spLocks noGrp="1" noChangeArrowheads="1"/>
          </p:cNvSpPr>
          <p:nvPr>
            <p:ph type="title"/>
          </p:nvPr>
        </p:nvSpPr>
        <p:spPr>
          <a:xfrm>
            <a:off x="0" y="0"/>
            <a:ext cx="9144000" cy="1295400"/>
          </a:xfrm>
          <a:solidFill>
            <a:schemeClr val="bg1"/>
          </a:solidFill>
        </p:spPr>
        <p:txBody>
          <a:bodyPr/>
          <a:lstStyle/>
          <a:p>
            <a:r>
              <a:rPr lang="en-US" sz="3600" b="1" dirty="0">
                <a:solidFill>
                  <a:schemeClr val="tx1"/>
                </a:solidFill>
              </a:rPr>
              <a:t>B. Only </a:t>
            </a:r>
            <a:r>
              <a:rPr lang="en-US" sz="3600" b="1" dirty="0">
                <a:solidFill>
                  <a:srgbClr val="FFFF00"/>
                </a:solidFill>
              </a:rPr>
              <a:t>believers</a:t>
            </a:r>
            <a:r>
              <a:rPr lang="en-US" sz="3600" b="1" dirty="0">
                <a:solidFill>
                  <a:schemeClr val="tx1"/>
                </a:solidFill>
              </a:rPr>
              <a:t> understand </a:t>
            </a:r>
            <a:br>
              <a:rPr lang="en-US" sz="3600" b="1" dirty="0">
                <a:solidFill>
                  <a:schemeClr val="tx1"/>
                </a:solidFill>
              </a:rPr>
            </a:br>
            <a:r>
              <a:rPr lang="en-US" sz="3600" b="1" dirty="0">
                <a:solidFill>
                  <a:schemeClr val="tx1"/>
                </a:solidFill>
              </a:rPr>
              <a:t>God</a:t>
            </a:r>
            <a:r>
              <a:rPr lang="fr-FR" altLang="ja-JP" sz="3600" b="1" dirty="0">
                <a:solidFill>
                  <a:schemeClr val="tx1"/>
                </a:solidFill>
                <a:latin typeface="Arial"/>
              </a:rPr>
              <a:t>'</a:t>
            </a:r>
            <a:r>
              <a:rPr lang="en-US" sz="3600" b="1" dirty="0">
                <a:solidFill>
                  <a:schemeClr val="tx1"/>
                </a:solidFill>
              </a:rPr>
              <a:t>s wisdom (2:7-10) </a:t>
            </a:r>
          </a:p>
        </p:txBody>
      </p:sp>
      <p:sp>
        <p:nvSpPr>
          <p:cNvPr id="201734" name="Rectangle 6"/>
          <p:cNvSpPr>
            <a:spLocks noChangeArrowheads="1"/>
          </p:cNvSpPr>
          <p:nvPr/>
        </p:nvSpPr>
        <p:spPr bwMode="auto">
          <a:xfrm>
            <a:off x="609600" y="50292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secret (7a)</a:t>
            </a:r>
          </a:p>
        </p:txBody>
      </p:sp>
      <p:sp>
        <p:nvSpPr>
          <p:cNvPr id="201735" name="Rectangle 7"/>
          <p:cNvSpPr>
            <a:spLocks noChangeArrowheads="1"/>
          </p:cNvSpPr>
          <p:nvPr/>
        </p:nvSpPr>
        <p:spPr bwMode="auto">
          <a:xfrm>
            <a:off x="0" y="1447800"/>
            <a:ext cx="91440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720000"/>
              </a:buClr>
              <a:buSzPct val="80000"/>
              <a:buFont typeface="Wingdings" charset="0"/>
              <a:buNone/>
            </a:pPr>
            <a:r>
              <a:rPr lang="en-US" altLang="ja-JP" sz="3200" dirty="0">
                <a:solidFill>
                  <a:srgbClr val="000000"/>
                </a:solidFill>
                <a:effectLst>
                  <a:outerShdw blurRad="38100" dist="38100" dir="2700000" algn="tl">
                    <a:srgbClr val="FFFFFF"/>
                  </a:outerShdw>
                </a:effectLst>
                <a:latin typeface="Arial"/>
                <a:cs typeface="Arial" charset="0"/>
              </a:rPr>
              <a:t>"</a:t>
            </a:r>
            <a:r>
              <a:rPr lang="en-US" sz="3200" dirty="0">
                <a:solidFill>
                  <a:srgbClr val="000000"/>
                </a:solidFill>
                <a:effectLst>
                  <a:outerShdw blurRad="38100" dist="38100" dir="2700000" algn="tl">
                    <a:srgbClr val="FFFFFF"/>
                  </a:outerShdw>
                </a:effectLst>
                <a:latin typeface="Tahoma" charset="0"/>
                <a:cs typeface="Arial" charset="0"/>
              </a:rPr>
              <a:t>but we speak God </a:t>
            </a:r>
            <a:r>
              <a:rPr lang="fr-FR" altLang="ja-JP" sz="3200" dirty="0">
                <a:solidFill>
                  <a:srgbClr val="000000"/>
                </a:solidFill>
                <a:effectLst>
                  <a:outerShdw blurRad="38100" dist="38100" dir="2700000" algn="tl">
                    <a:srgbClr val="FFFFFF"/>
                  </a:outerShdw>
                </a:effectLst>
                <a:latin typeface="Arial"/>
                <a:cs typeface="Arial" charset="0"/>
              </a:rPr>
              <a:t>'</a:t>
            </a:r>
            <a:r>
              <a:rPr lang="en-US" sz="3200" dirty="0">
                <a:solidFill>
                  <a:srgbClr val="000000"/>
                </a:solidFill>
                <a:effectLst>
                  <a:outerShdw blurRad="38100" dist="38100" dir="2700000" algn="tl">
                    <a:srgbClr val="FFFFFF"/>
                  </a:outerShdw>
                </a:effectLst>
                <a:latin typeface="Tahoma" charset="0"/>
                <a:cs typeface="Arial" charset="0"/>
              </a:rPr>
              <a:t>s wisdom in a mystery…</a:t>
            </a:r>
            <a:r>
              <a:rPr lang="en-US" altLang="ja-JP" sz="3200" dirty="0">
                <a:solidFill>
                  <a:srgbClr val="000000"/>
                </a:solidFill>
                <a:effectLst>
                  <a:outerShdw blurRad="38100" dist="38100" dir="2700000" algn="tl">
                    <a:srgbClr val="FFFFFF"/>
                  </a:outerShdw>
                </a:effectLst>
                <a:latin typeface="Arial"/>
                <a:cs typeface="Arial" charset="0"/>
              </a:rPr>
              <a:t>"</a:t>
            </a:r>
            <a:r>
              <a:rPr lang="en-US" sz="3200" dirty="0">
                <a:solidFill>
                  <a:srgbClr val="000000"/>
                </a:solidFill>
                <a:effectLst>
                  <a:outerShdw blurRad="38100" dist="38100" dir="2700000" algn="tl">
                    <a:srgbClr val="FFFFFF"/>
                  </a:outerShdw>
                </a:effectLst>
                <a:latin typeface="Tahoma" charset="0"/>
                <a:cs typeface="Arial" charset="0"/>
              </a:rPr>
              <a:t> (2:7 NASB)</a:t>
            </a:r>
          </a:p>
        </p:txBody>
      </p:sp>
      <p:sp>
        <p:nvSpPr>
          <p:cNvPr id="201738" name="Rectangle 10"/>
          <p:cNvSpPr>
            <a:spLocks noChangeArrowheads="1"/>
          </p:cNvSpPr>
          <p:nvPr/>
        </p:nvSpPr>
        <p:spPr bwMode="auto">
          <a:xfrm>
            <a:off x="609600" y="5562600"/>
            <a:ext cx="32766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hidden (7b)</a:t>
            </a:r>
          </a:p>
        </p:txBody>
      </p:sp>
      <p:sp>
        <p:nvSpPr>
          <p:cNvPr id="201739" name="Rectangle 11"/>
          <p:cNvSpPr>
            <a:spLocks noChangeArrowheads="1"/>
          </p:cNvSpPr>
          <p:nvPr/>
        </p:nvSpPr>
        <p:spPr bwMode="auto">
          <a:xfrm>
            <a:off x="4191000" y="50292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predestined (7c)</a:t>
            </a:r>
          </a:p>
        </p:txBody>
      </p:sp>
      <p:sp>
        <p:nvSpPr>
          <p:cNvPr id="201741" name="Rectangle 13"/>
          <p:cNvSpPr>
            <a:spLocks noChangeArrowheads="1"/>
          </p:cNvSpPr>
          <p:nvPr/>
        </p:nvSpPr>
        <p:spPr bwMode="auto">
          <a:xfrm>
            <a:off x="4191000" y="5562600"/>
            <a:ext cx="49530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misunderstood (8)</a:t>
            </a:r>
          </a:p>
        </p:txBody>
      </p:sp>
      <p:sp>
        <p:nvSpPr>
          <p:cNvPr id="201742" name="Rectangle 14"/>
          <p:cNvSpPr>
            <a:spLocks noChangeArrowheads="1"/>
          </p:cNvSpPr>
          <p:nvPr/>
        </p:nvSpPr>
        <p:spPr bwMode="auto">
          <a:xfrm>
            <a:off x="1219200" y="6096000"/>
            <a:ext cx="7391400" cy="5334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lgn="l">
              <a:buClr>
                <a:srgbClr val="720000"/>
              </a:buClr>
              <a:buSzPct val="80000"/>
              <a:buFont typeface="Wingdings" charset="0"/>
              <a:buNone/>
            </a:pPr>
            <a:r>
              <a:rPr lang="en-US" sz="3200">
                <a:solidFill>
                  <a:srgbClr val="FFFFFF"/>
                </a:solidFill>
                <a:latin typeface="Tahoma" charset="0"/>
                <a:cs typeface="Arial" charset="0"/>
              </a:rPr>
              <a:t>• not even thought about (9-10)</a:t>
            </a:r>
          </a:p>
        </p:txBody>
      </p:sp>
    </p:spTree>
    <p:extLst>
      <p:ext uri="{BB962C8B-B14F-4D97-AF65-F5344CB8AC3E}">
        <p14:creationId xmlns:p14="http://schemas.microsoft.com/office/powerpoint/2010/main" val="854288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1731"/>
                                        </p:tgtEl>
                                        <p:attrNameLst>
                                          <p:attrName>style.visibility</p:attrName>
                                        </p:attrNameLst>
                                      </p:cBhvr>
                                      <p:to>
                                        <p:strVal val="visible"/>
                                      </p:to>
                                    </p:set>
                                    <p:animEffect transition="in" filter="fade">
                                      <p:cBhvr>
                                        <p:cTn id="7" dur="500"/>
                                        <p:tgtEl>
                                          <p:spTgt spid="201731"/>
                                        </p:tgtEl>
                                      </p:cBhvr>
                                    </p:animEffect>
                                  </p:childTnLst>
                                </p:cTn>
                              </p:par>
                            </p:childTnLst>
                          </p:cTn>
                        </p:par>
                        <p:par>
                          <p:cTn id="8" fill="hold" nodeType="afterGroup">
                            <p:stCondLst>
                              <p:cond delay="500"/>
                            </p:stCondLst>
                            <p:childTnLst>
                              <p:par>
                                <p:cTn id="9" presetID="10" presetClass="entr" presetSubtype="0" fill="hold" grpId="0" nodeType="afterEffect">
                                  <p:stCondLst>
                                    <p:cond delay="4000"/>
                                  </p:stCondLst>
                                  <p:childTnLst>
                                    <p:set>
                                      <p:cBhvr>
                                        <p:cTn id="10" dur="1" fill="hold">
                                          <p:stCondLst>
                                            <p:cond delay="0"/>
                                          </p:stCondLst>
                                        </p:cTn>
                                        <p:tgtEl>
                                          <p:spTgt spid="201735">
                                            <p:txEl>
                                              <p:pRg st="0" end="0"/>
                                            </p:txEl>
                                          </p:spTgt>
                                        </p:tgtEl>
                                        <p:attrNameLst>
                                          <p:attrName>style.visibility</p:attrName>
                                        </p:attrNameLst>
                                      </p:cBhvr>
                                      <p:to>
                                        <p:strVal val="visible"/>
                                      </p:to>
                                    </p:set>
                                    <p:animEffect transition="in" filter="fade">
                                      <p:cBhvr>
                                        <p:cTn id="11" dur="500"/>
                                        <p:tgtEl>
                                          <p:spTgt spid="20173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1734">
                                            <p:txEl>
                                              <p:pRg st="0" end="0"/>
                                            </p:txEl>
                                          </p:spTgt>
                                        </p:tgtEl>
                                        <p:attrNameLst>
                                          <p:attrName>style.visibility</p:attrName>
                                        </p:attrNameLst>
                                      </p:cBhvr>
                                      <p:to>
                                        <p:strVal val="visible"/>
                                      </p:to>
                                    </p:set>
                                    <p:animEffect transition="in" filter="wipe(left)">
                                      <p:cBhvr>
                                        <p:cTn id="16" dur="500"/>
                                        <p:tgtEl>
                                          <p:spTgt spid="20173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1738">
                                            <p:txEl>
                                              <p:pRg st="0" end="0"/>
                                            </p:txEl>
                                          </p:spTgt>
                                        </p:tgtEl>
                                        <p:attrNameLst>
                                          <p:attrName>style.visibility</p:attrName>
                                        </p:attrNameLst>
                                      </p:cBhvr>
                                      <p:to>
                                        <p:strVal val="visible"/>
                                      </p:to>
                                    </p:set>
                                    <p:animEffect transition="in" filter="wipe(left)">
                                      <p:cBhvr>
                                        <p:cTn id="21" dur="500"/>
                                        <p:tgtEl>
                                          <p:spTgt spid="201738">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1739">
                                            <p:txEl>
                                              <p:pRg st="0" end="0"/>
                                            </p:txEl>
                                          </p:spTgt>
                                        </p:tgtEl>
                                        <p:attrNameLst>
                                          <p:attrName>style.visibility</p:attrName>
                                        </p:attrNameLst>
                                      </p:cBhvr>
                                      <p:to>
                                        <p:strVal val="visible"/>
                                      </p:to>
                                    </p:set>
                                    <p:animEffect transition="in" filter="wipe(left)">
                                      <p:cBhvr>
                                        <p:cTn id="26" dur="500"/>
                                        <p:tgtEl>
                                          <p:spTgt spid="20173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01741">
                                            <p:txEl>
                                              <p:pRg st="0" end="0"/>
                                            </p:txEl>
                                          </p:spTgt>
                                        </p:tgtEl>
                                        <p:attrNameLst>
                                          <p:attrName>style.visibility</p:attrName>
                                        </p:attrNameLst>
                                      </p:cBhvr>
                                      <p:to>
                                        <p:strVal val="visible"/>
                                      </p:to>
                                    </p:set>
                                    <p:animEffect transition="in" filter="wipe(left)">
                                      <p:cBhvr>
                                        <p:cTn id="31" dur="500"/>
                                        <p:tgtEl>
                                          <p:spTgt spid="201741">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1742">
                                            <p:txEl>
                                              <p:pRg st="0" end="0"/>
                                            </p:txEl>
                                          </p:spTgt>
                                        </p:tgtEl>
                                        <p:attrNameLst>
                                          <p:attrName>style.visibility</p:attrName>
                                        </p:attrNameLst>
                                      </p:cBhvr>
                                      <p:to>
                                        <p:strVal val="visible"/>
                                      </p:to>
                                    </p:set>
                                    <p:animEffect transition="in" filter="wipe(left)">
                                      <p:cBhvr>
                                        <p:cTn id="36" dur="500"/>
                                        <p:tgtEl>
                                          <p:spTgt spid="2017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animBg="1" autoUpdateAnimBg="0"/>
      <p:bldP spid="201734" grpId="0" build="p" autoUpdateAnimBg="0" advAuto="4000"/>
      <p:bldP spid="201735" grpId="0" build="p" autoUpdateAnimBg="0" advAuto="4000"/>
      <p:bldP spid="201738" grpId="0" build="p" autoUpdateAnimBg="0" advAuto="4000"/>
      <p:bldP spid="201739" grpId="0" build="p" autoUpdateAnimBg="0" advAuto="4000"/>
      <p:bldP spid="201741" grpId="0" build="p" autoUpdateAnimBg="0" advAuto="4000"/>
      <p:bldP spid="201742" grpId="0" build="p" autoUpdateAnimBg="0" advAuto="400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5698" name="Rectangle 2"/>
          <p:cNvSpPr>
            <a:spLocks noGrp="1" noChangeArrowheads="1"/>
          </p:cNvSpPr>
          <p:nvPr>
            <p:ph type="title"/>
          </p:nvPr>
        </p:nvSpPr>
        <p:spPr>
          <a:xfrm>
            <a:off x="3352800" y="2743200"/>
            <a:ext cx="5791200" cy="3886200"/>
          </a:xfrm>
          <a:effectLst/>
        </p:spPr>
        <p:txBody>
          <a:bodyPr/>
          <a:lstStyle/>
          <a:p>
            <a:pPr eaLnBrk="1" hangingPunct="1">
              <a:defRPr/>
            </a:pPr>
            <a:r>
              <a:rPr lang="en-US" b="1" dirty="0">
                <a:solidFill>
                  <a:schemeClr val="bg1"/>
                </a:solidFill>
                <a:effectLst>
                  <a:glow rad="254000">
                    <a:schemeClr val="accent6">
                      <a:alpha val="75000"/>
                    </a:schemeClr>
                  </a:glow>
                </a:effectLst>
              </a:rPr>
              <a:t>II.  Only believers have God</a:t>
            </a:r>
            <a:r>
              <a:rPr lang="fr-FR" altLang="ja-JP" b="1" dirty="0">
                <a:solidFill>
                  <a:schemeClr val="bg1"/>
                </a:solidFill>
                <a:effectLst>
                  <a:glow rad="254000">
                    <a:schemeClr val="accent6">
                      <a:alpha val="75000"/>
                    </a:schemeClr>
                  </a:glow>
                </a:effectLst>
                <a:latin typeface="Arial"/>
              </a:rPr>
              <a:t>'</a:t>
            </a:r>
            <a:r>
              <a:rPr lang="en-US" b="1" dirty="0">
                <a:solidFill>
                  <a:schemeClr val="bg1"/>
                </a:solidFill>
                <a:effectLst>
                  <a:glow rad="254000">
                    <a:schemeClr val="accent6">
                      <a:alpha val="75000"/>
                    </a:schemeClr>
                  </a:glow>
                </a:effectLst>
              </a:rPr>
              <a:t>s wisdom because only believers have the </a:t>
            </a:r>
            <a:r>
              <a:rPr lang="en-US" b="1" dirty="0">
                <a:solidFill>
                  <a:srgbClr val="FFFF00"/>
                </a:solidFill>
                <a:effectLst>
                  <a:glow rad="254000">
                    <a:schemeClr val="accent6">
                      <a:alpha val="75000"/>
                    </a:schemeClr>
                  </a:glow>
                </a:effectLst>
              </a:rPr>
              <a:t>Spirit</a:t>
            </a:r>
            <a:r>
              <a:rPr lang="en-US" b="1" dirty="0">
                <a:solidFill>
                  <a:schemeClr val="bg1"/>
                </a:solidFill>
                <a:effectLst>
                  <a:glow rad="254000">
                    <a:schemeClr val="accent6">
                      <a:alpha val="75000"/>
                    </a:schemeClr>
                  </a:glow>
                </a:effectLst>
              </a:rPr>
              <a:t> </a:t>
            </a:r>
            <a:br>
              <a:rPr lang="en-US" b="1" dirty="0">
                <a:solidFill>
                  <a:schemeClr val="bg1"/>
                </a:solidFill>
                <a:effectLst>
                  <a:glow rad="254000">
                    <a:schemeClr val="accent6">
                      <a:alpha val="75000"/>
                    </a:schemeClr>
                  </a:glow>
                </a:effectLst>
              </a:rPr>
            </a:br>
            <a:r>
              <a:rPr lang="en-US" b="1" dirty="0">
                <a:solidFill>
                  <a:schemeClr val="bg1"/>
                </a:solidFill>
                <a:effectLst>
                  <a:glow rad="254000">
                    <a:schemeClr val="accent6">
                      <a:alpha val="75000"/>
                    </a:schemeClr>
                  </a:glow>
                </a:effectLst>
              </a:rPr>
              <a:t>(2:11-16).</a:t>
            </a:r>
            <a:endParaRPr lang="en-US" b="1" dirty="0">
              <a:effectLst>
                <a:glow rad="254000">
                  <a:schemeClr val="accent6">
                    <a:alpha val="75000"/>
                  </a:schemeClr>
                </a:glow>
              </a:effectLst>
            </a:endParaRPr>
          </a:p>
        </p:txBody>
      </p:sp>
    </p:spTree>
    <p:extLst>
      <p:ext uri="{BB962C8B-B14F-4D97-AF65-F5344CB8AC3E}">
        <p14:creationId xmlns:p14="http://schemas.microsoft.com/office/powerpoint/2010/main" val="42541735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ctrTitle"/>
          </p:nvPr>
        </p:nvSpPr>
        <p:spPr>
          <a:xfrm>
            <a:off x="762000" y="5562600"/>
            <a:ext cx="7772400" cy="1143000"/>
          </a:xfrm>
        </p:spPr>
        <p:txBody>
          <a:bodyPr/>
          <a:lstStyle/>
          <a:p>
            <a:r>
              <a:rPr lang="en-US">
                <a:solidFill>
                  <a:schemeClr val="tx1"/>
                </a:solidFill>
              </a:rPr>
              <a:t>Who sits in your chair?</a:t>
            </a:r>
          </a:p>
        </p:txBody>
      </p:sp>
      <p:pic>
        <p:nvPicPr>
          <p:cNvPr id="210948" name="Picture 4" descr="chair-mission-arched-angle-medium-oak-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4600" y="0"/>
            <a:ext cx="3530600" cy="5867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24077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38" name="Group 38"/>
          <p:cNvGrpSpPr>
            <a:grpSpLocks/>
          </p:cNvGrpSpPr>
          <p:nvPr/>
        </p:nvGrpSpPr>
        <p:grpSpPr bwMode="auto">
          <a:xfrm>
            <a:off x="5106988" y="1889125"/>
            <a:ext cx="3503612" cy="4572000"/>
            <a:chOff x="3233" y="922"/>
            <a:chExt cx="2207" cy="2880"/>
          </a:xfrm>
        </p:grpSpPr>
        <p:sp>
          <p:nvSpPr>
            <p:cNvPr id="179220" name="Oval 20"/>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sp>
          <p:nvSpPr>
            <p:cNvPr id="85025" name="Text Box 22"/>
            <p:cNvSpPr txBox="1">
              <a:spLocks noChangeArrowheads="1"/>
            </p:cNvSpPr>
            <p:nvPr/>
          </p:nvSpPr>
          <p:spPr bwMode="auto">
            <a:xfrm>
              <a:off x="3233" y="2937"/>
              <a:ext cx="2207" cy="8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dirty="0"/>
                <a:t>"</a:t>
              </a:r>
              <a:r>
                <a:rPr lang="en-US" sz="2800" b="1" dirty="0"/>
                <a:t>The Spiritual Man</a:t>
              </a:r>
              <a:r>
                <a:rPr lang="en-US" altLang="ja-JP" sz="2800" b="1" dirty="0"/>
                <a:t>"</a:t>
              </a:r>
              <a:endParaRPr lang="en-US" sz="2800" b="1" dirty="0"/>
            </a:p>
            <a:p>
              <a:pPr algn="ctr"/>
              <a:r>
                <a:rPr lang="en-US" sz="2800" b="1" dirty="0"/>
                <a:t>(Christian)</a:t>
              </a:r>
            </a:p>
            <a:p>
              <a:pPr algn="ctr"/>
              <a:r>
                <a:rPr lang="en-US" sz="2800" b="1" dirty="0"/>
                <a:t>2:15</a:t>
              </a:r>
            </a:p>
          </p:txBody>
        </p:sp>
      </p:grpSp>
      <p:pic>
        <p:nvPicPr>
          <p:cNvPr id="179209" name="Picture 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38100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3" name="Picture 3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37846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
            <a:ext cx="9144000" cy="762000"/>
          </a:xfrm>
          <a:effectLst>
            <a:outerShdw blurRad="63500" dist="107763" dir="2700000" algn="ctr" rotWithShape="0">
              <a:srgbClr val="FFFFFF">
                <a:alpha val="74998"/>
              </a:srgbClr>
            </a:outerShdw>
          </a:effectLst>
        </p:spPr>
        <p:txBody>
          <a:bodyPr/>
          <a:lstStyle/>
          <a:p>
            <a:pPr eaLnBrk="1" hangingPunct="1">
              <a:defRPr/>
            </a:pPr>
            <a:r>
              <a:rPr lang="en-US" sz="4800" b="1">
                <a:cs typeface="+mj-cs"/>
              </a:rPr>
              <a:t>Types of People</a:t>
            </a:r>
            <a:endParaRPr lang="en-US" sz="3600">
              <a:cs typeface="+mj-cs"/>
            </a:endParaRPr>
          </a:p>
        </p:txBody>
      </p:sp>
      <p:sp>
        <p:nvSpPr>
          <p:cNvPr id="179206" name="Oval 6"/>
          <p:cNvSpPr>
            <a:spLocks noChangeAspect="1" noChangeArrowheads="1"/>
          </p:cNvSpPr>
          <p:nvPr/>
        </p:nvSpPr>
        <p:spPr bwMode="auto">
          <a:xfrm>
            <a:off x="838200" y="1905000"/>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defRPr/>
            </a:pPr>
            <a:endParaRPr lang="en-US"/>
          </a:p>
        </p:txBody>
      </p:sp>
      <p:pic>
        <p:nvPicPr>
          <p:cNvPr id="84998" name="Picture 7"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9" name="Text Box 8"/>
          <p:cNvSpPr txBox="1">
            <a:spLocks noChangeArrowheads="1"/>
          </p:cNvSpPr>
          <p:nvPr/>
        </p:nvSpPr>
        <p:spPr bwMode="auto">
          <a:xfrm>
            <a:off x="339725" y="5103813"/>
            <a:ext cx="4252913" cy="1373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2800" b="1" dirty="0"/>
              <a:t>"</a:t>
            </a:r>
            <a:r>
              <a:rPr lang="en-US" sz="2800" b="1" dirty="0"/>
              <a:t>Man without the Spirit</a:t>
            </a:r>
            <a:r>
              <a:rPr lang="en-US" altLang="ja-JP" sz="2800" b="1" dirty="0"/>
              <a:t>"</a:t>
            </a:r>
            <a:endParaRPr lang="en-US" sz="2800" b="1" dirty="0"/>
          </a:p>
          <a:p>
            <a:pPr algn="ctr"/>
            <a:r>
              <a:rPr lang="en-US" sz="2800" b="1" dirty="0"/>
              <a:t>(Non-Christian)</a:t>
            </a:r>
          </a:p>
          <a:p>
            <a:pPr algn="ctr"/>
            <a:r>
              <a:rPr lang="en-US" sz="2800" b="1" dirty="0"/>
              <a:t>2:14</a:t>
            </a:r>
          </a:p>
        </p:txBody>
      </p:sp>
      <p:sp>
        <p:nvSpPr>
          <p:cNvPr id="179210" name="Oval 10"/>
          <p:cNvSpPr>
            <a:spLocks noChangeAspect="1" noChangeArrowheads="1"/>
          </p:cNvSpPr>
          <p:nvPr/>
        </p:nvSpPr>
        <p:spPr bwMode="auto">
          <a:xfrm>
            <a:off x="3429000" y="2971800"/>
            <a:ext cx="381000" cy="381000"/>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11" name="Oval 11"/>
          <p:cNvSpPr>
            <a:spLocks noChangeAspect="1" noChangeArrowheads="1"/>
          </p:cNvSpPr>
          <p:nvPr/>
        </p:nvSpPr>
        <p:spPr bwMode="auto">
          <a:xfrm>
            <a:off x="2971800" y="2590800"/>
            <a:ext cx="381000" cy="381000"/>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12" name="Oval 12"/>
          <p:cNvSpPr>
            <a:spLocks noChangeAspect="1" noChangeArrowheads="1"/>
          </p:cNvSpPr>
          <p:nvPr/>
        </p:nvSpPr>
        <p:spPr bwMode="auto">
          <a:xfrm>
            <a:off x="1219200" y="2971800"/>
            <a:ext cx="533400" cy="533400"/>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13" name="Oval 13"/>
          <p:cNvSpPr>
            <a:spLocks noChangeAspect="1" noChangeArrowheads="1"/>
          </p:cNvSpPr>
          <p:nvPr/>
        </p:nvSpPr>
        <p:spPr bwMode="auto">
          <a:xfrm>
            <a:off x="2590800" y="4191000"/>
            <a:ext cx="533400" cy="5334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14" name="Oval 14"/>
          <p:cNvSpPr>
            <a:spLocks noChangeAspect="1" noChangeArrowheads="1"/>
          </p:cNvSpPr>
          <p:nvPr/>
        </p:nvSpPr>
        <p:spPr bwMode="auto">
          <a:xfrm>
            <a:off x="2209800" y="1981200"/>
            <a:ext cx="533400" cy="533400"/>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15" name="Oval 15"/>
          <p:cNvSpPr>
            <a:spLocks noChangeAspect="1" noChangeArrowheads="1"/>
          </p:cNvSpPr>
          <p:nvPr/>
        </p:nvSpPr>
        <p:spPr bwMode="auto">
          <a:xfrm>
            <a:off x="1447800" y="3962400"/>
            <a:ext cx="381000" cy="381000"/>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16" name="Oval 16"/>
          <p:cNvSpPr>
            <a:spLocks noChangeAspect="1" noChangeArrowheads="1"/>
          </p:cNvSpPr>
          <p:nvPr/>
        </p:nvSpPr>
        <p:spPr bwMode="auto">
          <a:xfrm>
            <a:off x="1371600" y="2590800"/>
            <a:ext cx="381000" cy="38100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17" name="Oval 17"/>
          <p:cNvSpPr>
            <a:spLocks noChangeAspect="1" noChangeArrowheads="1"/>
          </p:cNvSpPr>
          <p:nvPr/>
        </p:nvSpPr>
        <p:spPr bwMode="auto">
          <a:xfrm>
            <a:off x="2971800" y="3505200"/>
            <a:ext cx="304800" cy="304800"/>
          </a:xfrm>
          <a:prstGeom prst="ellipse">
            <a:avLst/>
          </a:prstGeom>
          <a:solidFill>
            <a:srgbClr val="00FF00"/>
          </a:solidFill>
          <a:ln w="9525">
            <a:solidFill>
              <a:schemeClr val="tx1"/>
            </a:solidFill>
            <a:round/>
            <a:headEnd/>
            <a:tailEnd/>
          </a:ln>
        </p:spPr>
        <p:txBody>
          <a:bodyPr wrap="none" anchor="ctr"/>
          <a:lstStyle/>
          <a:p>
            <a:endParaRPr lang="en-US"/>
          </a:p>
        </p:txBody>
      </p:sp>
      <p:sp>
        <p:nvSpPr>
          <p:cNvPr id="179218" name="WordArt 18"/>
          <p:cNvSpPr>
            <a:spLocks noChangeArrowheads="1" noChangeShapeType="1" noTextEdit="1"/>
          </p:cNvSpPr>
          <p:nvPr/>
        </p:nvSpPr>
        <p:spPr bwMode="auto">
          <a:xfrm>
            <a:off x="2057400" y="2971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21" name="Picture 21"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2209800"/>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31" name="WordArt 31"/>
          <p:cNvSpPr>
            <a:spLocks noChangeArrowheads="1" noChangeShapeType="1" noTextEdit="1"/>
          </p:cNvSpPr>
          <p:nvPr/>
        </p:nvSpPr>
        <p:spPr bwMode="auto">
          <a:xfrm>
            <a:off x="6019800" y="4114800"/>
            <a:ext cx="723900" cy="642938"/>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79219" name="Picture 19"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2743200"/>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34" name="Picture 34"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2743200"/>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23" name="Oval 23"/>
          <p:cNvSpPr>
            <a:spLocks noChangeAspect="1" noChangeArrowheads="1"/>
          </p:cNvSpPr>
          <p:nvPr/>
        </p:nvSpPr>
        <p:spPr bwMode="auto">
          <a:xfrm>
            <a:off x="7391400" y="3124200"/>
            <a:ext cx="360363" cy="360363"/>
          </a:xfrm>
          <a:prstGeom prst="ellipse">
            <a:avLst/>
          </a:prstGeom>
          <a:solidFill>
            <a:schemeClr val="tx1"/>
          </a:solidFill>
          <a:ln w="9525">
            <a:solidFill>
              <a:schemeClr val="tx1"/>
            </a:solidFill>
            <a:round/>
            <a:headEnd/>
            <a:tailEnd/>
          </a:ln>
        </p:spPr>
        <p:txBody>
          <a:bodyPr wrap="none" anchor="ctr"/>
          <a:lstStyle/>
          <a:p>
            <a:endParaRPr lang="en-US"/>
          </a:p>
        </p:txBody>
      </p:sp>
      <p:sp>
        <p:nvSpPr>
          <p:cNvPr id="179224" name="Oval 24"/>
          <p:cNvSpPr>
            <a:spLocks noChangeAspect="1" noChangeArrowheads="1"/>
          </p:cNvSpPr>
          <p:nvPr/>
        </p:nvSpPr>
        <p:spPr bwMode="auto">
          <a:xfrm>
            <a:off x="7391400" y="2590800"/>
            <a:ext cx="360363" cy="360363"/>
          </a:xfrm>
          <a:prstGeom prst="ellipse">
            <a:avLst/>
          </a:prstGeom>
          <a:solidFill>
            <a:srgbClr val="800080"/>
          </a:solidFill>
          <a:ln w="9525">
            <a:solidFill>
              <a:schemeClr val="tx1"/>
            </a:solidFill>
            <a:round/>
            <a:headEnd/>
            <a:tailEnd/>
          </a:ln>
        </p:spPr>
        <p:txBody>
          <a:bodyPr wrap="none" anchor="ctr"/>
          <a:lstStyle/>
          <a:p>
            <a:endParaRPr lang="en-US"/>
          </a:p>
        </p:txBody>
      </p:sp>
      <p:sp>
        <p:nvSpPr>
          <p:cNvPr id="179225" name="Oval 25"/>
          <p:cNvSpPr>
            <a:spLocks noChangeAspect="1" noChangeArrowheads="1"/>
          </p:cNvSpPr>
          <p:nvPr/>
        </p:nvSpPr>
        <p:spPr bwMode="auto">
          <a:xfrm>
            <a:off x="5888038" y="3144838"/>
            <a:ext cx="360362" cy="360362"/>
          </a:xfrm>
          <a:prstGeom prst="ellipse">
            <a:avLst/>
          </a:prstGeom>
          <a:solidFill>
            <a:schemeClr val="hlink"/>
          </a:solidFill>
          <a:ln w="9525">
            <a:solidFill>
              <a:schemeClr val="tx1"/>
            </a:solidFill>
            <a:round/>
            <a:headEnd/>
            <a:tailEnd/>
          </a:ln>
        </p:spPr>
        <p:txBody>
          <a:bodyPr wrap="none" anchor="ctr"/>
          <a:lstStyle/>
          <a:p>
            <a:endParaRPr lang="en-US"/>
          </a:p>
        </p:txBody>
      </p:sp>
      <p:sp>
        <p:nvSpPr>
          <p:cNvPr id="179226" name="Oval 26"/>
          <p:cNvSpPr>
            <a:spLocks noChangeAspect="1" noChangeArrowheads="1"/>
          </p:cNvSpPr>
          <p:nvPr/>
        </p:nvSpPr>
        <p:spPr bwMode="auto">
          <a:xfrm>
            <a:off x="6781800" y="3810000"/>
            <a:ext cx="360363" cy="360363"/>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79227" name="Oval 27"/>
          <p:cNvSpPr>
            <a:spLocks noChangeAspect="1" noChangeArrowheads="1"/>
          </p:cNvSpPr>
          <p:nvPr/>
        </p:nvSpPr>
        <p:spPr bwMode="auto">
          <a:xfrm>
            <a:off x="6781800" y="2514600"/>
            <a:ext cx="360363" cy="360363"/>
          </a:xfrm>
          <a:prstGeom prst="ellipse">
            <a:avLst/>
          </a:prstGeom>
          <a:solidFill>
            <a:srgbClr val="EE3D00"/>
          </a:solidFill>
          <a:ln w="9525">
            <a:solidFill>
              <a:schemeClr val="tx1"/>
            </a:solidFill>
            <a:round/>
            <a:headEnd/>
            <a:tailEnd/>
          </a:ln>
        </p:spPr>
        <p:txBody>
          <a:bodyPr wrap="none" anchor="ctr"/>
          <a:lstStyle/>
          <a:p>
            <a:endParaRPr lang="en-US"/>
          </a:p>
        </p:txBody>
      </p:sp>
      <p:sp>
        <p:nvSpPr>
          <p:cNvPr id="179228" name="Oval 28"/>
          <p:cNvSpPr>
            <a:spLocks noChangeAspect="1" noChangeArrowheads="1"/>
          </p:cNvSpPr>
          <p:nvPr/>
        </p:nvSpPr>
        <p:spPr bwMode="auto">
          <a:xfrm>
            <a:off x="6096000" y="3657600"/>
            <a:ext cx="360363" cy="360363"/>
          </a:xfrm>
          <a:prstGeom prst="ellipse">
            <a:avLst/>
          </a:prstGeom>
          <a:solidFill>
            <a:srgbClr val="FF00FF"/>
          </a:solidFill>
          <a:ln w="9525">
            <a:solidFill>
              <a:schemeClr val="tx1"/>
            </a:solidFill>
            <a:round/>
            <a:headEnd/>
            <a:tailEnd/>
          </a:ln>
        </p:spPr>
        <p:txBody>
          <a:bodyPr wrap="none" anchor="ctr"/>
          <a:lstStyle/>
          <a:p>
            <a:endParaRPr lang="en-US"/>
          </a:p>
        </p:txBody>
      </p:sp>
      <p:sp>
        <p:nvSpPr>
          <p:cNvPr id="179229" name="Oval 29"/>
          <p:cNvSpPr>
            <a:spLocks noChangeAspect="1" noChangeArrowheads="1"/>
          </p:cNvSpPr>
          <p:nvPr/>
        </p:nvSpPr>
        <p:spPr bwMode="auto">
          <a:xfrm>
            <a:off x="6096000" y="2590800"/>
            <a:ext cx="360363" cy="360363"/>
          </a:xfrm>
          <a:prstGeom prst="ellipse">
            <a:avLst/>
          </a:prstGeom>
          <a:solidFill>
            <a:srgbClr val="FF0000"/>
          </a:solidFill>
          <a:ln w="9525">
            <a:solidFill>
              <a:schemeClr val="tx1"/>
            </a:solidFill>
            <a:round/>
            <a:headEnd/>
            <a:tailEnd/>
          </a:ln>
        </p:spPr>
        <p:txBody>
          <a:bodyPr wrap="none" anchor="ctr"/>
          <a:lstStyle/>
          <a:p>
            <a:endParaRPr lang="en-US"/>
          </a:p>
        </p:txBody>
      </p:sp>
      <p:sp>
        <p:nvSpPr>
          <p:cNvPr id="179230" name="Oval 30"/>
          <p:cNvSpPr>
            <a:spLocks noChangeAspect="1" noChangeArrowheads="1"/>
          </p:cNvSpPr>
          <p:nvPr/>
        </p:nvSpPr>
        <p:spPr bwMode="auto">
          <a:xfrm>
            <a:off x="7315200" y="3657600"/>
            <a:ext cx="360363" cy="360363"/>
          </a:xfrm>
          <a:prstGeom prst="ellipse">
            <a:avLst/>
          </a:prstGeom>
          <a:solidFill>
            <a:srgbClr val="00FF00"/>
          </a:solidFill>
          <a:ln w="9525">
            <a:solidFill>
              <a:schemeClr val="tx1"/>
            </a:solidFill>
            <a:round/>
            <a:headEnd/>
            <a:tailEnd/>
          </a:ln>
        </p:spPr>
        <p:txBody>
          <a:bodyPr wrap="none" anchor="ctr"/>
          <a:lstStyle/>
          <a:p>
            <a:endParaRPr lang="en-US"/>
          </a:p>
        </p:txBody>
      </p:sp>
      <p:sp>
        <p:nvSpPr>
          <p:cNvPr id="179235" name="WordArt 35"/>
          <p:cNvSpPr>
            <a:spLocks noChangeArrowheads="1" noChangeShapeType="1" noTextEdit="1"/>
          </p:cNvSpPr>
          <p:nvPr/>
        </p:nvSpPr>
        <p:spPr bwMode="auto">
          <a:xfrm>
            <a:off x="914400" y="14319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6" name="WordArt 36"/>
          <p:cNvSpPr>
            <a:spLocks noChangeArrowheads="1" noChangeShapeType="1" noTextEdit="1"/>
          </p:cNvSpPr>
          <p:nvPr/>
        </p:nvSpPr>
        <p:spPr bwMode="auto">
          <a:xfrm>
            <a:off x="3124200" y="16605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
        <p:nvSpPr>
          <p:cNvPr id="179237" name="WordArt 37"/>
          <p:cNvSpPr>
            <a:spLocks noChangeArrowheads="1" noChangeShapeType="1" noTextEdit="1"/>
          </p:cNvSpPr>
          <p:nvPr/>
        </p:nvSpPr>
        <p:spPr bwMode="auto">
          <a:xfrm>
            <a:off x="1524000" y="3794125"/>
            <a:ext cx="1265238" cy="177165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a:t>
            </a:r>
          </a:p>
        </p:txBody>
      </p:sp>
    </p:spTree>
    <p:extLst>
      <p:ext uri="{BB962C8B-B14F-4D97-AF65-F5344CB8AC3E}">
        <p14:creationId xmlns:p14="http://schemas.microsoft.com/office/powerpoint/2010/main" val="1138409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792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92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92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9216"/>
                                        </p:tgtEl>
                                        <p:attrNameLst>
                                          <p:attrName>style.visibility</p:attrName>
                                        </p:attrNameLst>
                                      </p:cBhvr>
                                      <p:to>
                                        <p:strVal val="visible"/>
                                      </p:to>
                                    </p:set>
                                    <p:animEffect transition="in" filter="dissolve">
                                      <p:cBhvr>
                                        <p:cTn id="19" dur="500"/>
                                        <p:tgtEl>
                                          <p:spTgt spid="179216"/>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79210"/>
                                        </p:tgtEl>
                                        <p:attrNameLst>
                                          <p:attrName>style.visibility</p:attrName>
                                        </p:attrNameLst>
                                      </p:cBhvr>
                                      <p:to>
                                        <p:strVal val="visible"/>
                                      </p:to>
                                    </p:set>
                                    <p:animEffect transition="in" filter="dissolve">
                                      <p:cBhvr>
                                        <p:cTn id="23" dur="500"/>
                                        <p:tgtEl>
                                          <p:spTgt spid="179210"/>
                                        </p:tgtEl>
                                      </p:cBhvr>
                                    </p:animEffect>
                                  </p:childTnLst>
                                </p:cTn>
                              </p:par>
                            </p:childTnLst>
                          </p:cTn>
                        </p:par>
                        <p:par>
                          <p:cTn id="24" fill="hold" nodeType="afterGroup">
                            <p:stCondLst>
                              <p:cond delay="1000"/>
                            </p:stCondLst>
                            <p:childTnLst>
                              <p:par>
                                <p:cTn id="25" presetID="9" presetClass="entr" presetSubtype="0" fill="hold" grpId="0" nodeType="afterEffect">
                                  <p:stCondLst>
                                    <p:cond delay="0"/>
                                  </p:stCondLst>
                                  <p:childTnLst>
                                    <p:set>
                                      <p:cBhvr>
                                        <p:cTn id="26" dur="1" fill="hold">
                                          <p:stCondLst>
                                            <p:cond delay="0"/>
                                          </p:stCondLst>
                                        </p:cTn>
                                        <p:tgtEl>
                                          <p:spTgt spid="179214"/>
                                        </p:tgtEl>
                                        <p:attrNameLst>
                                          <p:attrName>style.visibility</p:attrName>
                                        </p:attrNameLst>
                                      </p:cBhvr>
                                      <p:to>
                                        <p:strVal val="visible"/>
                                      </p:to>
                                    </p:set>
                                    <p:animEffect transition="in" filter="dissolve">
                                      <p:cBhvr>
                                        <p:cTn id="27" dur="500"/>
                                        <p:tgtEl>
                                          <p:spTgt spid="179214"/>
                                        </p:tgtEl>
                                      </p:cBhvr>
                                    </p:animEffect>
                                  </p:childTnLst>
                                </p:cTn>
                              </p:par>
                            </p:childTnLst>
                          </p:cTn>
                        </p:par>
                        <p:par>
                          <p:cTn id="28" fill="hold" nodeType="afterGroup">
                            <p:stCondLst>
                              <p:cond delay="1500"/>
                            </p:stCondLst>
                            <p:childTnLst>
                              <p:par>
                                <p:cTn id="29" presetID="9" presetClass="entr" presetSubtype="0" fill="hold" grpId="0" nodeType="afterEffect">
                                  <p:stCondLst>
                                    <p:cond delay="0"/>
                                  </p:stCondLst>
                                  <p:childTnLst>
                                    <p:set>
                                      <p:cBhvr>
                                        <p:cTn id="30" dur="1" fill="hold">
                                          <p:stCondLst>
                                            <p:cond delay="0"/>
                                          </p:stCondLst>
                                        </p:cTn>
                                        <p:tgtEl>
                                          <p:spTgt spid="179215"/>
                                        </p:tgtEl>
                                        <p:attrNameLst>
                                          <p:attrName>style.visibility</p:attrName>
                                        </p:attrNameLst>
                                      </p:cBhvr>
                                      <p:to>
                                        <p:strVal val="visible"/>
                                      </p:to>
                                    </p:set>
                                    <p:animEffect transition="in" filter="dissolve">
                                      <p:cBhvr>
                                        <p:cTn id="31" dur="500"/>
                                        <p:tgtEl>
                                          <p:spTgt spid="179215"/>
                                        </p:tgtEl>
                                      </p:cBhvr>
                                    </p:animEffect>
                                  </p:childTnLst>
                                </p:cTn>
                              </p:par>
                            </p:childTnLst>
                          </p:cTn>
                        </p:par>
                        <p:par>
                          <p:cTn id="32" fill="hold" nodeType="afterGroup">
                            <p:stCondLst>
                              <p:cond delay="2000"/>
                            </p:stCondLst>
                            <p:childTnLst>
                              <p:par>
                                <p:cTn id="33" presetID="9" presetClass="entr" presetSubtype="0" fill="hold" grpId="0" nodeType="afterEffect">
                                  <p:stCondLst>
                                    <p:cond delay="0"/>
                                  </p:stCondLst>
                                  <p:childTnLst>
                                    <p:set>
                                      <p:cBhvr>
                                        <p:cTn id="34" dur="1" fill="hold">
                                          <p:stCondLst>
                                            <p:cond delay="0"/>
                                          </p:stCondLst>
                                        </p:cTn>
                                        <p:tgtEl>
                                          <p:spTgt spid="179211"/>
                                        </p:tgtEl>
                                        <p:attrNameLst>
                                          <p:attrName>style.visibility</p:attrName>
                                        </p:attrNameLst>
                                      </p:cBhvr>
                                      <p:to>
                                        <p:strVal val="visible"/>
                                      </p:to>
                                    </p:set>
                                    <p:animEffect transition="in" filter="dissolve">
                                      <p:cBhvr>
                                        <p:cTn id="35" dur="500"/>
                                        <p:tgtEl>
                                          <p:spTgt spid="179211"/>
                                        </p:tgtEl>
                                      </p:cBhvr>
                                    </p:animEffect>
                                  </p:childTnLst>
                                </p:cTn>
                              </p:par>
                            </p:childTnLst>
                          </p:cTn>
                        </p:par>
                        <p:par>
                          <p:cTn id="36" fill="hold" nodeType="afterGroup">
                            <p:stCondLst>
                              <p:cond delay="2500"/>
                            </p:stCondLst>
                            <p:childTnLst>
                              <p:par>
                                <p:cTn id="37" presetID="9" presetClass="entr" presetSubtype="0" fill="hold" grpId="0" nodeType="afterEffect">
                                  <p:stCondLst>
                                    <p:cond delay="0"/>
                                  </p:stCondLst>
                                  <p:childTnLst>
                                    <p:set>
                                      <p:cBhvr>
                                        <p:cTn id="38" dur="1" fill="hold">
                                          <p:stCondLst>
                                            <p:cond delay="0"/>
                                          </p:stCondLst>
                                        </p:cTn>
                                        <p:tgtEl>
                                          <p:spTgt spid="179212"/>
                                        </p:tgtEl>
                                        <p:attrNameLst>
                                          <p:attrName>style.visibility</p:attrName>
                                        </p:attrNameLst>
                                      </p:cBhvr>
                                      <p:to>
                                        <p:strVal val="visible"/>
                                      </p:to>
                                    </p:set>
                                    <p:animEffect transition="in" filter="dissolve">
                                      <p:cBhvr>
                                        <p:cTn id="39" dur="500"/>
                                        <p:tgtEl>
                                          <p:spTgt spid="179212"/>
                                        </p:tgtEl>
                                      </p:cBhvr>
                                    </p:animEffect>
                                  </p:childTnLst>
                                </p:cTn>
                              </p:par>
                            </p:childTnLst>
                          </p:cTn>
                        </p:par>
                        <p:par>
                          <p:cTn id="40" fill="hold" nodeType="afterGroup">
                            <p:stCondLst>
                              <p:cond delay="3000"/>
                            </p:stCondLst>
                            <p:childTnLst>
                              <p:par>
                                <p:cTn id="41" presetID="9" presetClass="entr" presetSubtype="0" fill="hold" grpId="0" nodeType="afterEffect">
                                  <p:stCondLst>
                                    <p:cond delay="0"/>
                                  </p:stCondLst>
                                  <p:childTnLst>
                                    <p:set>
                                      <p:cBhvr>
                                        <p:cTn id="42" dur="1" fill="hold">
                                          <p:stCondLst>
                                            <p:cond delay="0"/>
                                          </p:stCondLst>
                                        </p:cTn>
                                        <p:tgtEl>
                                          <p:spTgt spid="179217"/>
                                        </p:tgtEl>
                                        <p:attrNameLst>
                                          <p:attrName>style.visibility</p:attrName>
                                        </p:attrNameLst>
                                      </p:cBhvr>
                                      <p:to>
                                        <p:strVal val="visible"/>
                                      </p:to>
                                    </p:set>
                                    <p:animEffect transition="in" filter="dissolve">
                                      <p:cBhvr>
                                        <p:cTn id="43" dur="500"/>
                                        <p:tgtEl>
                                          <p:spTgt spid="179217"/>
                                        </p:tgtEl>
                                      </p:cBhvr>
                                    </p:animEffect>
                                  </p:childTnLst>
                                </p:cTn>
                              </p:par>
                            </p:childTnLst>
                          </p:cTn>
                        </p:par>
                        <p:par>
                          <p:cTn id="44" fill="hold" nodeType="afterGroup">
                            <p:stCondLst>
                              <p:cond delay="3500"/>
                            </p:stCondLst>
                            <p:childTnLst>
                              <p:par>
                                <p:cTn id="45" presetID="9" presetClass="entr" presetSubtype="0" fill="hold" grpId="0" nodeType="afterEffect">
                                  <p:stCondLst>
                                    <p:cond delay="0"/>
                                  </p:stCondLst>
                                  <p:childTnLst>
                                    <p:set>
                                      <p:cBhvr>
                                        <p:cTn id="46" dur="1" fill="hold">
                                          <p:stCondLst>
                                            <p:cond delay="0"/>
                                          </p:stCondLst>
                                        </p:cTn>
                                        <p:tgtEl>
                                          <p:spTgt spid="179213"/>
                                        </p:tgtEl>
                                        <p:attrNameLst>
                                          <p:attrName>style.visibility</p:attrName>
                                        </p:attrNameLst>
                                      </p:cBhvr>
                                      <p:to>
                                        <p:strVal val="visible"/>
                                      </p:to>
                                    </p:set>
                                    <p:animEffect transition="in" filter="dissolve">
                                      <p:cBhvr>
                                        <p:cTn id="47" dur="500"/>
                                        <p:tgtEl>
                                          <p:spTgt spid="17921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9235"/>
                                        </p:tgtEl>
                                        <p:attrNameLst>
                                          <p:attrName>style.visibility</p:attrName>
                                        </p:attrNameLst>
                                      </p:cBhvr>
                                      <p:to>
                                        <p:strVal val="visible"/>
                                      </p:to>
                                    </p:set>
                                    <p:animEffect transition="in" filter="fade">
                                      <p:cBhvr>
                                        <p:cTn id="52" dur="500"/>
                                        <p:tgtEl>
                                          <p:spTgt spid="179235"/>
                                        </p:tgtEl>
                                      </p:cBhvr>
                                    </p:animEffect>
                                  </p:childTnLst>
                                </p:cTn>
                              </p:par>
                            </p:childTnLst>
                          </p:cTn>
                        </p:par>
                        <p:par>
                          <p:cTn id="53" fill="hold" nodeType="afterGroup">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179236"/>
                                        </p:tgtEl>
                                        <p:attrNameLst>
                                          <p:attrName>style.visibility</p:attrName>
                                        </p:attrNameLst>
                                      </p:cBhvr>
                                      <p:to>
                                        <p:strVal val="visible"/>
                                      </p:to>
                                    </p:set>
                                    <p:animEffect transition="in" filter="fade">
                                      <p:cBhvr>
                                        <p:cTn id="56" dur="500"/>
                                        <p:tgtEl>
                                          <p:spTgt spid="179236"/>
                                        </p:tgtEl>
                                      </p:cBhvr>
                                    </p:animEffect>
                                  </p:childTnLst>
                                </p:cTn>
                              </p:par>
                            </p:childTnLst>
                          </p:cTn>
                        </p:par>
                        <p:par>
                          <p:cTn id="57" fill="hold" nodeType="afterGroup">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179237"/>
                                        </p:tgtEl>
                                        <p:attrNameLst>
                                          <p:attrName>style.visibility</p:attrName>
                                        </p:attrNameLst>
                                      </p:cBhvr>
                                      <p:to>
                                        <p:strVal val="visible"/>
                                      </p:to>
                                    </p:set>
                                    <p:animEffect transition="in" filter="fade">
                                      <p:cBhvr>
                                        <p:cTn id="60" dur="500"/>
                                        <p:tgtEl>
                                          <p:spTgt spid="179237"/>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179238"/>
                                        </p:tgtEl>
                                        <p:attrNameLst>
                                          <p:attrName>style.visibility</p:attrName>
                                        </p:attrNameLst>
                                      </p:cBhvr>
                                      <p:to>
                                        <p:strVal val="visible"/>
                                      </p:to>
                                    </p:set>
                                  </p:childTnLst>
                                </p:cTn>
                              </p:par>
                            </p:childTnLst>
                          </p:cTn>
                        </p:par>
                        <p:par>
                          <p:cTn id="65" fill="hold" nodeType="afterGroup">
                            <p:stCondLst>
                              <p:cond delay="0"/>
                            </p:stCondLst>
                            <p:childTnLst>
                              <p:par>
                                <p:cTn id="66" presetID="1" presetClass="entr" presetSubtype="0" fill="hold" nodeType="afterEffect">
                                  <p:stCondLst>
                                    <p:cond delay="0"/>
                                  </p:stCondLst>
                                  <p:childTnLst>
                                    <p:set>
                                      <p:cBhvr>
                                        <p:cTn id="67" dur="1" fill="hold">
                                          <p:stCondLst>
                                            <p:cond delay="0"/>
                                          </p:stCondLst>
                                        </p:cTn>
                                        <p:tgtEl>
                                          <p:spTgt spid="179221"/>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179219"/>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179234"/>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0" fill="hold" grpId="0" nodeType="clickEffect">
                                  <p:stCondLst>
                                    <p:cond delay="0"/>
                                  </p:stCondLst>
                                  <p:childTnLst>
                                    <p:set>
                                      <p:cBhvr>
                                        <p:cTn id="79" dur="1" fill="hold">
                                          <p:stCondLst>
                                            <p:cond delay="0"/>
                                          </p:stCondLst>
                                        </p:cTn>
                                        <p:tgtEl>
                                          <p:spTgt spid="179231"/>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179229"/>
                                        </p:tgtEl>
                                        <p:attrNameLst>
                                          <p:attrName>style.visibility</p:attrName>
                                        </p:attrNameLst>
                                      </p:cBhvr>
                                      <p:to>
                                        <p:strVal val="visible"/>
                                      </p:to>
                                    </p:set>
                                    <p:animEffect transition="in" filter="dissolve">
                                      <p:cBhvr>
                                        <p:cTn id="84" dur="500"/>
                                        <p:tgtEl>
                                          <p:spTgt spid="179229"/>
                                        </p:tgtEl>
                                      </p:cBhvr>
                                    </p:animEffect>
                                  </p:childTnLst>
                                </p:cTn>
                              </p:par>
                            </p:childTnLst>
                          </p:cTn>
                        </p:par>
                        <p:par>
                          <p:cTn id="85" fill="hold" nodeType="afterGroup">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179223"/>
                                        </p:tgtEl>
                                        <p:attrNameLst>
                                          <p:attrName>style.visibility</p:attrName>
                                        </p:attrNameLst>
                                      </p:cBhvr>
                                      <p:to>
                                        <p:strVal val="visible"/>
                                      </p:to>
                                    </p:set>
                                    <p:animEffect transition="in" filter="dissolve">
                                      <p:cBhvr>
                                        <p:cTn id="88" dur="500"/>
                                        <p:tgtEl>
                                          <p:spTgt spid="179223"/>
                                        </p:tgtEl>
                                      </p:cBhvr>
                                    </p:animEffect>
                                  </p:childTnLst>
                                </p:cTn>
                              </p:par>
                            </p:childTnLst>
                          </p:cTn>
                        </p:par>
                        <p:par>
                          <p:cTn id="89" fill="hold" nodeType="afterGroup">
                            <p:stCondLst>
                              <p:cond delay="1000"/>
                            </p:stCondLst>
                            <p:childTnLst>
                              <p:par>
                                <p:cTn id="90" presetID="9" presetClass="entr" presetSubtype="0" fill="hold" grpId="0" nodeType="afterEffect">
                                  <p:stCondLst>
                                    <p:cond delay="0"/>
                                  </p:stCondLst>
                                  <p:childTnLst>
                                    <p:set>
                                      <p:cBhvr>
                                        <p:cTn id="91" dur="1" fill="hold">
                                          <p:stCondLst>
                                            <p:cond delay="0"/>
                                          </p:stCondLst>
                                        </p:cTn>
                                        <p:tgtEl>
                                          <p:spTgt spid="179227"/>
                                        </p:tgtEl>
                                        <p:attrNameLst>
                                          <p:attrName>style.visibility</p:attrName>
                                        </p:attrNameLst>
                                      </p:cBhvr>
                                      <p:to>
                                        <p:strVal val="visible"/>
                                      </p:to>
                                    </p:set>
                                    <p:animEffect transition="in" filter="dissolve">
                                      <p:cBhvr>
                                        <p:cTn id="92" dur="500"/>
                                        <p:tgtEl>
                                          <p:spTgt spid="179227"/>
                                        </p:tgtEl>
                                      </p:cBhvr>
                                    </p:animEffect>
                                  </p:childTnLst>
                                </p:cTn>
                              </p:par>
                            </p:childTnLst>
                          </p:cTn>
                        </p:par>
                        <p:par>
                          <p:cTn id="93" fill="hold" nodeType="afterGroup">
                            <p:stCondLst>
                              <p:cond delay="1500"/>
                            </p:stCondLst>
                            <p:childTnLst>
                              <p:par>
                                <p:cTn id="94" presetID="9" presetClass="entr" presetSubtype="0" fill="hold" grpId="0" nodeType="afterEffect">
                                  <p:stCondLst>
                                    <p:cond delay="0"/>
                                  </p:stCondLst>
                                  <p:childTnLst>
                                    <p:set>
                                      <p:cBhvr>
                                        <p:cTn id="95" dur="1" fill="hold">
                                          <p:stCondLst>
                                            <p:cond delay="0"/>
                                          </p:stCondLst>
                                        </p:cTn>
                                        <p:tgtEl>
                                          <p:spTgt spid="179228"/>
                                        </p:tgtEl>
                                        <p:attrNameLst>
                                          <p:attrName>style.visibility</p:attrName>
                                        </p:attrNameLst>
                                      </p:cBhvr>
                                      <p:to>
                                        <p:strVal val="visible"/>
                                      </p:to>
                                    </p:set>
                                    <p:animEffect transition="in" filter="dissolve">
                                      <p:cBhvr>
                                        <p:cTn id="96" dur="500"/>
                                        <p:tgtEl>
                                          <p:spTgt spid="179228"/>
                                        </p:tgtEl>
                                      </p:cBhvr>
                                    </p:animEffect>
                                  </p:childTnLst>
                                </p:cTn>
                              </p:par>
                            </p:childTnLst>
                          </p:cTn>
                        </p:par>
                        <p:par>
                          <p:cTn id="97" fill="hold" nodeType="afterGroup">
                            <p:stCondLst>
                              <p:cond delay="2000"/>
                            </p:stCondLst>
                            <p:childTnLst>
                              <p:par>
                                <p:cTn id="98" presetID="9" presetClass="entr" presetSubtype="0" fill="hold" grpId="0" nodeType="afterEffect">
                                  <p:stCondLst>
                                    <p:cond delay="0"/>
                                  </p:stCondLst>
                                  <p:childTnLst>
                                    <p:set>
                                      <p:cBhvr>
                                        <p:cTn id="99" dur="1" fill="hold">
                                          <p:stCondLst>
                                            <p:cond delay="0"/>
                                          </p:stCondLst>
                                        </p:cTn>
                                        <p:tgtEl>
                                          <p:spTgt spid="179224"/>
                                        </p:tgtEl>
                                        <p:attrNameLst>
                                          <p:attrName>style.visibility</p:attrName>
                                        </p:attrNameLst>
                                      </p:cBhvr>
                                      <p:to>
                                        <p:strVal val="visible"/>
                                      </p:to>
                                    </p:set>
                                    <p:animEffect transition="in" filter="dissolve">
                                      <p:cBhvr>
                                        <p:cTn id="100" dur="500"/>
                                        <p:tgtEl>
                                          <p:spTgt spid="179224"/>
                                        </p:tgtEl>
                                      </p:cBhvr>
                                    </p:animEffect>
                                  </p:childTnLst>
                                </p:cTn>
                              </p:par>
                            </p:childTnLst>
                          </p:cTn>
                        </p:par>
                        <p:par>
                          <p:cTn id="101" fill="hold" nodeType="afterGroup">
                            <p:stCondLst>
                              <p:cond delay="2500"/>
                            </p:stCondLst>
                            <p:childTnLst>
                              <p:par>
                                <p:cTn id="102" presetID="9" presetClass="entr" presetSubtype="0" fill="hold" grpId="0" nodeType="afterEffect">
                                  <p:stCondLst>
                                    <p:cond delay="0"/>
                                  </p:stCondLst>
                                  <p:childTnLst>
                                    <p:set>
                                      <p:cBhvr>
                                        <p:cTn id="103" dur="1" fill="hold">
                                          <p:stCondLst>
                                            <p:cond delay="0"/>
                                          </p:stCondLst>
                                        </p:cTn>
                                        <p:tgtEl>
                                          <p:spTgt spid="179225"/>
                                        </p:tgtEl>
                                        <p:attrNameLst>
                                          <p:attrName>style.visibility</p:attrName>
                                        </p:attrNameLst>
                                      </p:cBhvr>
                                      <p:to>
                                        <p:strVal val="visible"/>
                                      </p:to>
                                    </p:set>
                                    <p:animEffect transition="in" filter="dissolve">
                                      <p:cBhvr>
                                        <p:cTn id="104" dur="500"/>
                                        <p:tgtEl>
                                          <p:spTgt spid="179225"/>
                                        </p:tgtEl>
                                      </p:cBhvr>
                                    </p:animEffect>
                                  </p:childTnLst>
                                </p:cTn>
                              </p:par>
                            </p:childTnLst>
                          </p:cTn>
                        </p:par>
                        <p:par>
                          <p:cTn id="105" fill="hold" nodeType="afterGroup">
                            <p:stCondLst>
                              <p:cond delay="3000"/>
                            </p:stCondLst>
                            <p:childTnLst>
                              <p:par>
                                <p:cTn id="106" presetID="9" presetClass="entr" presetSubtype="0" fill="hold" grpId="0" nodeType="afterEffect">
                                  <p:stCondLst>
                                    <p:cond delay="0"/>
                                  </p:stCondLst>
                                  <p:childTnLst>
                                    <p:set>
                                      <p:cBhvr>
                                        <p:cTn id="107" dur="1" fill="hold">
                                          <p:stCondLst>
                                            <p:cond delay="0"/>
                                          </p:stCondLst>
                                        </p:cTn>
                                        <p:tgtEl>
                                          <p:spTgt spid="179230"/>
                                        </p:tgtEl>
                                        <p:attrNameLst>
                                          <p:attrName>style.visibility</p:attrName>
                                        </p:attrNameLst>
                                      </p:cBhvr>
                                      <p:to>
                                        <p:strVal val="visible"/>
                                      </p:to>
                                    </p:set>
                                    <p:animEffect transition="in" filter="dissolve">
                                      <p:cBhvr>
                                        <p:cTn id="108" dur="500"/>
                                        <p:tgtEl>
                                          <p:spTgt spid="179230"/>
                                        </p:tgtEl>
                                      </p:cBhvr>
                                    </p:animEffect>
                                  </p:childTnLst>
                                </p:cTn>
                              </p:par>
                            </p:childTnLst>
                          </p:cTn>
                        </p:par>
                        <p:par>
                          <p:cTn id="109" fill="hold" nodeType="afterGroup">
                            <p:stCondLst>
                              <p:cond delay="3500"/>
                            </p:stCondLst>
                            <p:childTnLst>
                              <p:par>
                                <p:cTn id="110" presetID="9" presetClass="entr" presetSubtype="0" fill="hold" grpId="0" nodeType="afterEffect">
                                  <p:stCondLst>
                                    <p:cond delay="0"/>
                                  </p:stCondLst>
                                  <p:childTnLst>
                                    <p:set>
                                      <p:cBhvr>
                                        <p:cTn id="111" dur="1" fill="hold">
                                          <p:stCondLst>
                                            <p:cond delay="0"/>
                                          </p:stCondLst>
                                        </p:cTn>
                                        <p:tgtEl>
                                          <p:spTgt spid="179226"/>
                                        </p:tgtEl>
                                        <p:attrNameLst>
                                          <p:attrName>style.visibility</p:attrName>
                                        </p:attrNameLst>
                                      </p:cBhvr>
                                      <p:to>
                                        <p:strVal val="visible"/>
                                      </p:to>
                                    </p:set>
                                    <p:animEffect transition="in" filter="dissolve">
                                      <p:cBhvr>
                                        <p:cTn id="112" dur="500"/>
                                        <p:tgtEl>
                                          <p:spTgt spid="17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0" grpId="0" animBg="1"/>
      <p:bldP spid="179211" grpId="0" animBg="1"/>
      <p:bldP spid="179212" grpId="0" animBg="1"/>
      <p:bldP spid="179213" grpId="0" animBg="1"/>
      <p:bldP spid="179214" grpId="0" animBg="1"/>
      <p:bldP spid="179215" grpId="0" animBg="1"/>
      <p:bldP spid="179216" grpId="0" animBg="1"/>
      <p:bldP spid="179217" grpId="0" animBg="1"/>
      <p:bldP spid="179218" grpId="0" animBg="1"/>
      <p:bldP spid="179231" grpId="0" animBg="1"/>
      <p:bldP spid="179223" grpId="0" animBg="1"/>
      <p:bldP spid="179224" grpId="0" animBg="1"/>
      <p:bldP spid="179225" grpId="0" animBg="1"/>
      <p:bldP spid="179226" grpId="0" animBg="1"/>
      <p:bldP spid="179227" grpId="0" animBg="1"/>
      <p:bldP spid="179228" grpId="0" animBg="1"/>
      <p:bldP spid="179229" grpId="0" animBg="1"/>
      <p:bldP spid="179230" grpId="0" animBg="1"/>
      <p:bldP spid="179235" grpId="0" animBg="1"/>
      <p:bldP spid="179236" grpId="0" animBg="1"/>
      <p:bldP spid="179237"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r>
              <a:rPr lang="en-US" sz="4800" b="1">
                <a:solidFill>
                  <a:schemeClr val="bg1"/>
                </a:solidFill>
              </a:rPr>
              <a:t>The Focal Point of the Text</a:t>
            </a:r>
            <a:endParaRPr lang="en-US">
              <a:solidFill>
                <a:schemeClr val="tx1"/>
              </a:solidFill>
              <a:latin typeface="Times"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r>
              <a:rPr lang="en-US" sz="4400" dirty="0">
                <a:solidFill>
                  <a:srgbClr val="FFFFFF"/>
                </a:solidFill>
                <a:ea typeface="Osaka" charset="0"/>
                <a:cs typeface="Osaka" charset="0"/>
              </a:rPr>
              <a:t>We can be truly united as a church by focusing on</a:t>
            </a:r>
            <a:r>
              <a:rPr lang="en-US" sz="4400" dirty="0">
                <a:solidFill>
                  <a:srgbClr val="FFFF00"/>
                </a:solidFill>
                <a:ea typeface="Osaka" charset="0"/>
                <a:cs typeface="Osaka" charset="0"/>
              </a:rPr>
              <a:t> </a:t>
            </a:r>
            <a:br>
              <a:rPr lang="en-US" sz="4400" dirty="0">
                <a:solidFill>
                  <a:srgbClr val="FFFF00"/>
                </a:solidFill>
                <a:ea typeface="Osaka" charset="0"/>
                <a:cs typeface="Osaka" charset="0"/>
              </a:rPr>
            </a:br>
            <a:r>
              <a:rPr lang="en-US" sz="4400" u="sng" dirty="0">
                <a:solidFill>
                  <a:srgbClr val="FFFF00"/>
                </a:solidFill>
                <a:ea typeface="Osaka" charset="0"/>
                <a:cs typeface="Osaka" charset="0"/>
              </a:rPr>
              <a:t>God</a:t>
            </a:r>
            <a:r>
              <a:rPr lang="fr-FR" altLang="ja-JP" sz="4400" u="sng" dirty="0">
                <a:solidFill>
                  <a:srgbClr val="FFFF00"/>
                </a:solidFill>
                <a:ea typeface="Osaka" charset="0"/>
                <a:cs typeface="Osaka" charset="0"/>
              </a:rPr>
              <a:t>'</a:t>
            </a:r>
            <a:r>
              <a:rPr lang="en-US" sz="4400" u="sng" dirty="0">
                <a:solidFill>
                  <a:srgbClr val="FFFF00"/>
                </a:solidFill>
                <a:ea typeface="Osaka" charset="0"/>
                <a:cs typeface="Osaka" charset="0"/>
              </a:rPr>
              <a:t>s</a:t>
            </a:r>
            <a:r>
              <a:rPr lang="en-US" sz="4400" dirty="0">
                <a:solidFill>
                  <a:srgbClr val="FFFF00"/>
                </a:solidFill>
                <a:ea typeface="Osaka" charset="0"/>
                <a:cs typeface="Osaka" charset="0"/>
              </a:rPr>
              <a:t> </a:t>
            </a:r>
            <a:r>
              <a:rPr lang="en-US" sz="4400" u="sng" dirty="0">
                <a:solidFill>
                  <a:srgbClr val="FFFF00"/>
                </a:solidFill>
                <a:ea typeface="Osaka" charset="0"/>
                <a:cs typeface="Osaka" charset="0"/>
              </a:rPr>
              <a:t>wisdom</a:t>
            </a:r>
            <a:r>
              <a:rPr lang="en-US" sz="4400" dirty="0">
                <a:solidFill>
                  <a:srgbClr val="FFFF00"/>
                </a:solidFill>
                <a:ea typeface="Osaka" charset="0"/>
                <a:cs typeface="Osaka" charset="0"/>
              </a:rPr>
              <a:t> </a:t>
            </a:r>
            <a:endParaRPr lang="en-US" sz="4400" b="0" dirty="0">
              <a:solidFill>
                <a:srgbClr val="000000"/>
              </a:solidFill>
              <a:latin typeface="Times" charset="0"/>
              <a:ea typeface="Osaka" charset="0"/>
              <a:cs typeface="Osaka" charset="0"/>
            </a:endParaRP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00"/>
            <a:ext cx="2954338" cy="19653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en-US" b="1" dirty="0">
                <a:solidFill>
                  <a:schemeClr val="bg1"/>
                </a:solidFill>
              </a:rPr>
              <a:t>What does God</a:t>
            </a:r>
            <a:r>
              <a:rPr lang="fr-FR" altLang="ja-JP" b="1" dirty="0">
                <a:solidFill>
                  <a:schemeClr val="bg1"/>
                </a:solidFill>
                <a:latin typeface="Arial"/>
              </a:rPr>
              <a:t>'</a:t>
            </a:r>
            <a:r>
              <a:rPr lang="en-US" b="1" dirty="0">
                <a:solidFill>
                  <a:schemeClr val="bg1"/>
                </a:solidFill>
              </a:rPr>
              <a:t>s wisdom </a:t>
            </a:r>
            <a:br>
              <a:rPr lang="en-US" b="1" dirty="0">
                <a:solidFill>
                  <a:schemeClr val="bg1"/>
                </a:solidFill>
              </a:rPr>
            </a:br>
            <a:r>
              <a:rPr lang="en-US" b="1" dirty="0">
                <a:solidFill>
                  <a:schemeClr val="bg1"/>
                </a:solidFill>
              </a:rPr>
              <a:t>look like?</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Unity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Humility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Witnessing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Education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rPr>
              <a:t>Bible</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77595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22227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84267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7238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en-US" sz="7200">
                <a:solidFill>
                  <a:srgbClr val="FFFF00"/>
                </a:solidFill>
                <a:latin typeface="Arial" charset="0"/>
              </a:rPr>
              <a:t>Church </a:t>
            </a:r>
            <a:r>
              <a:rPr lang="en-US" sz="7200" u="sng">
                <a:solidFill>
                  <a:srgbClr val="FFFF00"/>
                </a:solidFill>
                <a:latin typeface="Arial" charset="0"/>
              </a:rPr>
              <a:t>Unity</a:t>
            </a:r>
            <a:endParaRPr lang="en-US" sz="6000">
              <a:solidFill>
                <a:srgbClr val="FFFF00"/>
              </a:solidFill>
              <a:latin typeface="Arial" charset="0"/>
            </a:endParaRPr>
          </a:p>
        </p:txBody>
      </p:sp>
      <p:sp>
        <p:nvSpPr>
          <p:cNvPr id="333827" name="Rectangle 3"/>
          <p:cNvSpPr>
            <a:spLocks noChangeArrowheads="1"/>
          </p:cNvSpPr>
          <p:nvPr/>
        </p:nvSpPr>
        <p:spPr bwMode="auto">
          <a:xfrm>
            <a:off x="762000" y="2103438"/>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r>
              <a:rPr lang="en-US" sz="6000">
                <a:solidFill>
                  <a:srgbClr val="FFFFFF"/>
                </a:solidFill>
                <a:latin typeface="Tempus Sans ITC" charset="0"/>
              </a:rPr>
              <a:t>How can we have it?</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63"/>
            <a:ext cx="5029200" cy="3360737"/>
          </a:xfrm>
          <a:prstGeom prst="rect">
            <a:avLst/>
          </a:prstGeom>
          <a:noFill/>
          <a:ln w="76200">
            <a:solidFill>
              <a:srgbClr val="FF0000"/>
            </a:solidFill>
            <a:prstDash val="sysDot"/>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387076" name="Freeform 4"/>
          <p:cNvSpPr>
            <a:spLocks/>
          </p:cNvSpPr>
          <p:nvPr/>
        </p:nvSpPr>
        <p:spPr bwMode="auto">
          <a:xfrm>
            <a:off x="3905250" y="-98425"/>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119812" name="Rectangle 6"/>
          <p:cNvSpPr>
            <a:spLocks noChangeArrowheads="1"/>
          </p:cNvSpPr>
          <p:nvPr/>
        </p:nvSpPr>
        <p:spPr bwMode="auto">
          <a:xfrm>
            <a:off x="0" y="0"/>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5400" i="1">
                <a:solidFill>
                  <a:srgbClr val="FFFFFF"/>
                </a:solidFill>
              </a:rPr>
              <a:t>How to have unity…</a:t>
            </a:r>
            <a:endParaRPr lang="en-US" sz="4800" b="0" i="1">
              <a:solidFill>
                <a:srgbClr val="FFFFFF"/>
              </a:solidFill>
            </a:endParaRPr>
          </a:p>
        </p:txBody>
      </p:sp>
      <p:sp>
        <p:nvSpPr>
          <p:cNvPr id="119813" name="Rectangle 8"/>
          <p:cNvSpPr>
            <a:spLocks noGrp="1" noChangeArrowheads="1"/>
          </p:cNvSpPr>
          <p:nvPr>
            <p:ph type="ctrTitle"/>
          </p:nvPr>
        </p:nvSpPr>
        <p:spPr>
          <a:xfrm>
            <a:off x="107504" y="2286000"/>
            <a:ext cx="8964488" cy="2362200"/>
          </a:xfrm>
        </p:spPr>
        <p:txBody>
          <a:bodyPr/>
          <a:lstStyle/>
          <a:p>
            <a:pPr marL="1117600" indent="-1117600" eaLnBrk="1" hangingPunct="1"/>
            <a:r>
              <a:rPr lang="en-US" sz="5400" b="1" i="1" dirty="0">
                <a:solidFill>
                  <a:schemeClr val="bg1"/>
                </a:solidFill>
                <a:latin typeface="Arial" charset="0"/>
              </a:rPr>
              <a:t>I.  Don</a:t>
            </a:r>
            <a:r>
              <a:rPr lang="fr-FR" altLang="ja-JP" sz="5400" b="1" i="1" dirty="0">
                <a:solidFill>
                  <a:schemeClr val="bg1"/>
                </a:solidFill>
                <a:latin typeface="Arial" charset="0"/>
              </a:rPr>
              <a:t>'</a:t>
            </a:r>
            <a:r>
              <a:rPr lang="en-US" sz="5400" b="1" i="1" dirty="0">
                <a:solidFill>
                  <a:schemeClr val="bg1"/>
                </a:solidFill>
                <a:latin typeface="Arial" charset="0"/>
              </a:rPr>
              <a:t>t be </a:t>
            </a:r>
            <a:r>
              <a:rPr lang="en-US" sz="5400" b="1" i="1" dirty="0">
                <a:solidFill>
                  <a:srgbClr val="FFF813"/>
                </a:solidFill>
                <a:latin typeface="Arial" charset="0"/>
              </a:rPr>
              <a:t>carnal</a:t>
            </a:r>
            <a:r>
              <a:rPr lang="en-US" sz="5400" b="1" i="1" dirty="0">
                <a:solidFill>
                  <a:schemeClr val="bg1"/>
                </a:solidFill>
                <a:latin typeface="Arial" charset="0"/>
              </a:rPr>
              <a:t> by following only your favorite </a:t>
            </a:r>
            <a:r>
              <a:rPr lang="en-US" sz="5400" b="1" i="1" dirty="0">
                <a:solidFill>
                  <a:srgbClr val="FFF813"/>
                </a:solidFill>
                <a:latin typeface="Arial" charset="0"/>
              </a:rPr>
              <a:t>leader</a:t>
            </a:r>
            <a:r>
              <a:rPr lang="en-US" sz="5400" b="1" i="1" dirty="0">
                <a:solidFill>
                  <a:schemeClr val="bg1"/>
                </a:solidFill>
                <a:latin typeface="Arial" charset="0"/>
              </a:rPr>
              <a:t> (3:1-4)</a:t>
            </a:r>
            <a:endParaRPr lang="en-US" dirty="0">
              <a:latin typeface="Arial" charset="0"/>
            </a:endParaRPr>
          </a:p>
        </p:txBody>
      </p:sp>
    </p:spTree>
    <p:extLst>
      <p:ext uri="{BB962C8B-B14F-4D97-AF65-F5344CB8AC3E}">
        <p14:creationId xmlns:p14="http://schemas.microsoft.com/office/powerpoint/2010/main" val="36065376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7076"/>
                                        </p:tgtEl>
                                        <p:attrNameLst>
                                          <p:attrName>style.visibility</p:attrName>
                                        </p:attrNameLst>
                                      </p:cBhvr>
                                      <p:to>
                                        <p:strVal val="visible"/>
                                      </p:to>
                                    </p:set>
                                    <p:animEffect transition="in" filter="wipe(up)">
                                      <p:cBhvr>
                                        <p:cTn id="7" dur="500"/>
                                        <p:tgtEl>
                                          <p:spTgt spid="387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0" y="3048000"/>
            <a:ext cx="3048000" cy="3717925"/>
            <a:chOff x="3312" y="922"/>
            <a:chExt cx="1920" cy="2342"/>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463" y="2937"/>
              <a:ext cx="1747" cy="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Christian (2:15)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4943475"/>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5" name="Rectangle 7"/>
          <p:cNvSpPr>
            <a:spLocks noGrp="1" noChangeArrowheads="1"/>
          </p:cNvSpPr>
          <p:nvPr>
            <p:ph type="title"/>
          </p:nvPr>
        </p:nvSpPr>
        <p:spPr>
          <a:xfrm>
            <a:off x="0" y="609600"/>
            <a:ext cx="2895600" cy="1752600"/>
          </a:xfrm>
          <a:effectLst>
            <a:outerShdw blurRad="63500" dist="107763" dir="2700000" algn="ctr" rotWithShape="0">
              <a:srgbClr val="FFFFFF">
                <a:alpha val="74998"/>
              </a:srgbClr>
            </a:outerShdw>
          </a:effectLst>
        </p:spPr>
        <p:txBody>
          <a:bodyPr/>
          <a:lstStyle/>
          <a:p>
            <a:pPr eaLnBrk="1" hangingPunct="1">
              <a:defRPr/>
            </a:pPr>
            <a:r>
              <a:rPr lang="en-US" sz="4800" b="1">
                <a:latin typeface="Arial Narrow" charset="0"/>
              </a:rPr>
              <a:t>Types of People</a:t>
            </a:r>
            <a:endParaRPr lang="en-US" sz="360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368675"/>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9" name="Text Box 10"/>
          <p:cNvSpPr txBox="1">
            <a:spLocks noChangeArrowheads="1"/>
          </p:cNvSpPr>
          <p:nvPr/>
        </p:nvSpPr>
        <p:spPr bwMode="auto">
          <a:xfrm>
            <a:off x="676275" y="6262688"/>
            <a:ext cx="3582988"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Non-Christian (2:14)</a:t>
            </a:r>
          </a:p>
        </p:txBody>
      </p:sp>
      <p:sp>
        <p:nvSpPr>
          <p:cNvPr id="136200" name="Oval 11"/>
          <p:cNvSpPr>
            <a:spLocks noChangeAspect="1" noChangeArrowheads="1"/>
          </p:cNvSpPr>
          <p:nvPr/>
        </p:nvSpPr>
        <p:spPr bwMode="auto">
          <a:xfrm>
            <a:off x="3429000" y="4130675"/>
            <a:ext cx="381000" cy="38100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0" y="4130675"/>
            <a:ext cx="533400" cy="533400"/>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0" y="5349875"/>
            <a:ext cx="533400" cy="533400"/>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5"/>
            <a:ext cx="533400" cy="533400"/>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5"/>
            <a:ext cx="1420813"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5"/>
            <a:ext cx="360363" cy="360363"/>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0" y="4968875"/>
            <a:ext cx="360363" cy="360363"/>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0" y="3673475"/>
            <a:ext cx="360363" cy="360363"/>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0" y="4816475"/>
            <a:ext cx="360363" cy="360363"/>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0" y="3749675"/>
            <a:ext cx="360363" cy="360363"/>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0" y="4816475"/>
            <a:ext cx="360363" cy="360363"/>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002213" cy="3048000"/>
            <a:chOff x="1776" y="0"/>
            <a:chExt cx="3151"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24" name="Text Box 39"/>
            <p:cNvSpPr txBox="1">
              <a:spLocks noChangeArrowheads="1"/>
            </p:cNvSpPr>
            <p:nvPr/>
          </p:nvSpPr>
          <p:spPr bwMode="auto">
            <a:xfrm>
              <a:off x="3840" y="528"/>
              <a:ext cx="1087" cy="8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Carnal</a:t>
              </a:r>
              <a:br>
                <a:rPr lang="en-US" sz="2800">
                  <a:solidFill>
                    <a:srgbClr val="333333"/>
                  </a:solidFill>
                </a:rPr>
              </a:br>
              <a:r>
                <a:rPr lang="en-US" sz="2800">
                  <a:solidFill>
                    <a:srgbClr val="333333"/>
                  </a:solidFill>
                </a:rPr>
                <a:t>Christian</a:t>
              </a:r>
              <a:br>
                <a:rPr lang="en-US" sz="2800">
                  <a:solidFill>
                    <a:srgbClr val="333333"/>
                  </a:solidFill>
                </a:rPr>
              </a:br>
              <a:r>
                <a:rPr lang="en-US" sz="280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13" y="0"/>
            <a:ext cx="5246687"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Carnal</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 means </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fleshly</a:t>
            </a:r>
            <a:r>
              <a:rPr lang="en-US" altLang="ja-JP" sz="6600" b="1" dirty="0">
                <a:solidFill>
                  <a:srgbClr val="FFFFFF"/>
                </a:solidFill>
                <a:effectLst>
                  <a:outerShdw blurRad="38100" dist="38100" dir="2700000" algn="tl">
                    <a:srgbClr val="000000">
                      <a:alpha val="43137"/>
                    </a:srgbClr>
                  </a:outerShdw>
                </a:effectLst>
                <a:latin typeface="Arial Narrow" charset="0"/>
              </a:rPr>
              <a:t>"</a:t>
            </a:r>
            <a:endParaRPr lang="en-US" sz="4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en-US" b="1">
                <a:latin typeface="Arial Narrow" charset="0"/>
              </a:rPr>
              <a:t>Two Types of Carnality</a:t>
            </a:r>
            <a:endParaRPr lang="en-US">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384300"/>
            <a:ext cx="3357563" cy="4479925"/>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537606" name="Text Box 6"/>
          <p:cNvSpPr txBox="1">
            <a:spLocks noChangeArrowheads="1"/>
          </p:cNvSpPr>
          <p:nvPr/>
        </p:nvSpPr>
        <p:spPr bwMode="auto">
          <a:xfrm>
            <a:off x="381000" y="6019800"/>
            <a:ext cx="388814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Sarkikos</a:t>
            </a:r>
            <a:r>
              <a:rPr lang="en-US" dirty="0">
                <a:solidFill>
                  <a:srgbClr val="333333"/>
                </a:solidFill>
              </a:rPr>
              <a:t>, </a:t>
            </a:r>
            <a:r>
              <a:rPr lang="en-US" altLang="ja-JP" dirty="0">
                <a:solidFill>
                  <a:srgbClr val="333333"/>
                </a:solidFill>
              </a:rPr>
              <a:t>"</a:t>
            </a:r>
            <a:r>
              <a:rPr lang="en-US" dirty="0">
                <a:solidFill>
                  <a:srgbClr val="333333"/>
                </a:solidFill>
              </a:rPr>
              <a:t>like flesh,</a:t>
            </a:r>
            <a:r>
              <a:rPr lang="en-US" altLang="ja-JP" dirty="0">
                <a:solidFill>
                  <a:srgbClr val="333333"/>
                </a:solidFill>
              </a:rPr>
              <a:t>"</a:t>
            </a:r>
            <a:r>
              <a:rPr lang="en-US" dirty="0">
                <a:solidFill>
                  <a:srgbClr val="333333"/>
                </a:solidFill>
              </a:rPr>
              <a:t> 3:1</a:t>
            </a:r>
          </a:p>
        </p:txBody>
      </p:sp>
      <p:sp>
        <p:nvSpPr>
          <p:cNvPr id="537607" name="Text Box 7"/>
          <p:cNvSpPr txBox="1">
            <a:spLocks noChangeArrowheads="1"/>
          </p:cNvSpPr>
          <p:nvPr/>
        </p:nvSpPr>
        <p:spPr bwMode="auto">
          <a:xfrm>
            <a:off x="4419600" y="6019800"/>
            <a:ext cx="472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dirty="0">
                <a:solidFill>
                  <a:srgbClr val="333333"/>
                </a:solidFill>
              </a:rPr>
              <a:t>, </a:t>
            </a:r>
            <a:r>
              <a:rPr lang="en-US" altLang="ja-JP" dirty="0">
                <a:solidFill>
                  <a:srgbClr val="333333"/>
                </a:solidFill>
              </a:rPr>
              <a:t>"</a:t>
            </a:r>
            <a:r>
              <a:rPr lang="en-US" dirty="0">
                <a:solidFill>
                  <a:srgbClr val="333333"/>
                </a:solidFill>
              </a:rPr>
              <a:t>made of flesh,</a:t>
            </a:r>
            <a:r>
              <a:rPr lang="en-US" altLang="ja-JP" dirty="0">
                <a:solidFill>
                  <a:srgbClr val="333333"/>
                </a:solidFill>
              </a:rPr>
              <a:t>"</a:t>
            </a:r>
            <a:r>
              <a:rPr lang="en-US" dirty="0">
                <a:solidFill>
                  <a:srgbClr val="333333"/>
                </a:solidFill>
              </a:rPr>
              <a:t> 3:3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b="0">
              <a:solidFill>
                <a:srgbClr val="000000"/>
              </a:solidFill>
            </a:endParaRPr>
          </a:p>
        </p:txBody>
      </p:sp>
      <p:sp>
        <p:nvSpPr>
          <p:cNvPr id="148482" name="Rectangle 2"/>
          <p:cNvSpPr>
            <a:spLocks noGrp="1" noChangeArrowheads="1"/>
          </p:cNvSpPr>
          <p:nvPr>
            <p:ph type="title" idx="4294967295"/>
          </p:nvPr>
        </p:nvSpPr>
        <p:spPr>
          <a:xfrm>
            <a:off x="533400" y="228600"/>
            <a:ext cx="7772400" cy="1143000"/>
          </a:xfrm>
          <a:effectLst>
            <a:outerShdw blurRad="63500" dist="35921" dir="2700000" algn="ctr" rotWithShape="0">
              <a:srgbClr val="000000"/>
            </a:outerShdw>
          </a:effectLst>
        </p:spPr>
        <p:txBody>
          <a:bodyPr/>
          <a:lstStyle/>
          <a:p>
            <a:pPr eaLnBrk="1" hangingPunct="1"/>
            <a:r>
              <a:rPr lang="en-US" b="1" i="1">
                <a:solidFill>
                  <a:schemeClr val="bg1"/>
                </a:solidFill>
                <a:latin typeface="Arial" charset="0"/>
                <a:ea typeface="ＭＳ Ｐゴシック" charset="0"/>
                <a:cs typeface="ＭＳ Ｐゴシック" charset="0"/>
              </a:rPr>
              <a:t>Fleshly Advice…</a:t>
            </a:r>
            <a:endParaRPr lang="en-US">
              <a:solidFill>
                <a:schemeClr val="bg1"/>
              </a:solidFill>
              <a:latin typeface="Arial" charset="0"/>
              <a:ea typeface="ＭＳ Ｐゴシック" charset="0"/>
              <a:cs typeface="ＭＳ Ｐゴシック" charset="0"/>
            </a:endParaRPr>
          </a:p>
        </p:txBody>
      </p:sp>
      <p:sp>
        <p:nvSpPr>
          <p:cNvPr id="648198" name="WordArt 6"/>
          <p:cNvSpPr>
            <a:spLocks noChangeArrowheads="1" noChangeShapeType="1" noTextEdit="1"/>
          </p:cNvSpPr>
          <p:nvPr/>
        </p:nvSpPr>
        <p:spPr bwMode="auto">
          <a:xfrm>
            <a:off x="228600" y="2057400"/>
            <a:ext cx="8001000" cy="1828800"/>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You gotta look out for #1</a:t>
            </a:r>
          </a:p>
        </p:txBody>
      </p:sp>
      <p:sp>
        <p:nvSpPr>
          <p:cNvPr id="648200" name="WordArt 8"/>
          <p:cNvSpPr>
            <a:spLocks noChangeArrowheads="1" noChangeShapeType="1" noTextEdit="1"/>
          </p:cNvSpPr>
          <p:nvPr/>
        </p:nvSpPr>
        <p:spPr bwMode="auto">
          <a:xfrm>
            <a:off x="533400" y="4495800"/>
            <a:ext cx="6553200" cy="1981200"/>
          </a:xfrm>
          <a:prstGeom prst="rect">
            <a:avLst/>
          </a:prstGeom>
        </p:spPr>
        <p:txBody>
          <a:bodyPr wrap="none" fromWordArt="1">
            <a:prstTxWarp prst="textPlain">
              <a:avLst>
                <a:gd name="adj" fmla="val 50000"/>
              </a:avLst>
            </a:prstTxWarp>
          </a:bodyPr>
          <a:lstStyle/>
          <a:p>
            <a:pPr eaLnBrk="0" hangingPunct="0"/>
            <a:r>
              <a:rPr lang="en-US" sz="3600" b="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You deserve a break today</a:t>
            </a:r>
          </a:p>
          <a:p>
            <a:pPr eaLnBrk="0" hangingPunct="0"/>
            <a:r>
              <a:rPr lang="en-US" sz="3600" b="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so get up and get away to...</a:t>
            </a:r>
          </a:p>
        </p:txBody>
      </p:sp>
      <p:pic>
        <p:nvPicPr>
          <p:cNvPr id="648201" name="Picture 9" descr="macdonal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4400" y="5181600"/>
            <a:ext cx="1879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860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481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6482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48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198" grpId="0" animBg="1"/>
      <p:bldP spid="648200"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131074" name="Picture 4" descr="040 AscottM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39813"/>
            <a:ext cx="9144000" cy="581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986" name="Rectangle 2"/>
          <p:cNvSpPr>
            <a:spLocks noGrp="1" noChangeArrowheads="1"/>
          </p:cNvSpPr>
          <p:nvPr>
            <p:ph type="ctrTitle"/>
          </p:nvPr>
        </p:nvSpPr>
        <p:spPr>
          <a:xfrm>
            <a:off x="0" y="0"/>
            <a:ext cx="9144000" cy="1143000"/>
          </a:xfrm>
        </p:spPr>
        <p:txBody>
          <a:bodyPr/>
          <a:lstStyle/>
          <a:p>
            <a:pPr eaLnBrk="1" hangingPunct="1"/>
            <a:r>
              <a:rPr lang="en-US" altLang="ja-JP" sz="4000" dirty="0">
                <a:solidFill>
                  <a:schemeClr val="tx1"/>
                </a:solidFill>
                <a:latin typeface="Arial" charset="0"/>
                <a:ea typeface="ＭＳ Ｐゴシック" charset="0"/>
                <a:cs typeface="ＭＳ Ｐゴシック" charset="0"/>
              </a:rPr>
              <a:t>"</a:t>
            </a:r>
            <a:r>
              <a:rPr lang="en-US" sz="4000" dirty="0">
                <a:solidFill>
                  <a:schemeClr val="tx1"/>
                </a:solidFill>
                <a:latin typeface="Arial" charset="0"/>
                <a:ea typeface="ＭＳ Ｐゴシック" charset="0"/>
                <a:cs typeface="ＭＳ Ｐゴシック" charset="0"/>
              </a:rPr>
              <a:t>It</a:t>
            </a:r>
            <a:r>
              <a:rPr lang="fr-FR" altLang="ja-JP" sz="4000" dirty="0">
                <a:solidFill>
                  <a:schemeClr val="tx1"/>
                </a:solidFill>
                <a:latin typeface="Arial" charset="0"/>
                <a:ea typeface="ＭＳ Ｐゴシック" charset="0"/>
                <a:cs typeface="ＭＳ Ｐゴシック" charset="0"/>
              </a:rPr>
              <a:t>'</a:t>
            </a:r>
            <a:r>
              <a:rPr lang="en-US" sz="4000" dirty="0">
                <a:solidFill>
                  <a:schemeClr val="tx1"/>
                </a:solidFill>
                <a:latin typeface="Arial" charset="0"/>
                <a:ea typeface="ＭＳ Ｐゴシック" charset="0"/>
                <a:cs typeface="ＭＳ Ｐゴシック" charset="0"/>
              </a:rPr>
              <a:t>s All About Me</a:t>
            </a:r>
            <a:r>
              <a:rPr lang="en-US" altLang="ja-JP" sz="4000" dirty="0">
                <a:solidFill>
                  <a:schemeClr val="tx1"/>
                </a:solidFill>
                <a:latin typeface="Arial" charset="0"/>
                <a:ea typeface="ＭＳ Ｐゴシック" charset="0"/>
                <a:cs typeface="ＭＳ Ｐゴシック" charset="0"/>
              </a:rPr>
              <a:t>"</a:t>
            </a:r>
            <a:r>
              <a:rPr lang="en-US" sz="4000" dirty="0">
                <a:solidFill>
                  <a:schemeClr val="tx1"/>
                </a:solidFill>
                <a:latin typeface="Arial" charset="0"/>
                <a:ea typeface="ＭＳ Ｐゴシック" charset="0"/>
                <a:cs typeface="ＭＳ Ｐゴシック" charset="0"/>
              </a:rPr>
              <a:t> = Blatant Carnality </a:t>
            </a:r>
          </a:p>
        </p:txBody>
      </p:sp>
    </p:spTree>
    <p:extLst>
      <p:ext uri="{BB962C8B-B14F-4D97-AF65-F5344CB8AC3E}">
        <p14:creationId xmlns:p14="http://schemas.microsoft.com/office/powerpoint/2010/main" val="1698301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carn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ctrTitle"/>
          </p:nvPr>
        </p:nvSpPr>
        <p:spPr>
          <a:xfrm>
            <a:off x="0" y="0"/>
            <a:ext cx="4114800" cy="1905000"/>
          </a:xfrm>
          <a:noFill/>
        </p:spPr>
        <p:txBody>
          <a:bodyPr/>
          <a:lstStyle/>
          <a:p>
            <a:pPr algn="l" eaLnBrk="1" hangingPunct="1"/>
            <a:r>
              <a:rPr lang="en-US" sz="6000" b="1">
                <a:solidFill>
                  <a:schemeClr val="bg1"/>
                </a:solidFill>
                <a:latin typeface="Arial" charset="0"/>
              </a:rPr>
              <a:t>Carnality </a:t>
            </a:r>
            <a:r>
              <a:rPr lang="en-US" sz="5400" b="1">
                <a:solidFill>
                  <a:schemeClr val="bg1"/>
                </a:solidFill>
                <a:latin typeface="Arial" charset="0"/>
              </a:rPr>
              <a:t>Selfishness</a:t>
            </a:r>
            <a:endParaRPr lang="en-US" sz="5400">
              <a:solidFill>
                <a:schemeClr val="bg1"/>
              </a:solidFill>
              <a:latin typeface="Arial" charset="0"/>
            </a:endParaRPr>
          </a:p>
        </p:txBody>
      </p:sp>
      <p:sp>
        <p:nvSpPr>
          <p:cNvPr id="538628" name="Freeform 4"/>
          <p:cNvSpPr>
            <a:spLocks/>
          </p:cNvSpPr>
          <p:nvPr/>
        </p:nvSpPr>
        <p:spPr bwMode="auto">
          <a:xfrm>
            <a:off x="3905250" y="-98425"/>
            <a:ext cx="854075" cy="7100888"/>
          </a:xfrm>
          <a:custGeom>
            <a:avLst/>
            <a:gdLst>
              <a:gd name="T0" fmla="*/ 227 w 538"/>
              <a:gd name="T1" fmla="*/ 0 h 4473"/>
              <a:gd name="T2" fmla="*/ 235 w 538"/>
              <a:gd name="T3" fmla="*/ 85 h 4473"/>
              <a:gd name="T4" fmla="*/ 212 w 538"/>
              <a:gd name="T5" fmla="*/ 186 h 4473"/>
              <a:gd name="T6" fmla="*/ 204 w 538"/>
              <a:gd name="T7" fmla="*/ 217 h 4473"/>
              <a:gd name="T8" fmla="*/ 188 w 538"/>
              <a:gd name="T9" fmla="*/ 241 h 4473"/>
              <a:gd name="T10" fmla="*/ 220 w 538"/>
              <a:gd name="T11" fmla="*/ 248 h 4473"/>
              <a:gd name="T12" fmla="*/ 289 w 538"/>
              <a:gd name="T13" fmla="*/ 256 h 4473"/>
              <a:gd name="T14" fmla="*/ 282 w 538"/>
              <a:gd name="T15" fmla="*/ 295 h 4473"/>
              <a:gd name="T16" fmla="*/ 235 w 538"/>
              <a:gd name="T17" fmla="*/ 311 h 4473"/>
              <a:gd name="T18" fmla="*/ 220 w 538"/>
              <a:gd name="T19" fmla="*/ 380 h 4473"/>
              <a:gd name="T20" fmla="*/ 188 w 538"/>
              <a:gd name="T21" fmla="*/ 497 h 4473"/>
              <a:gd name="T22" fmla="*/ 204 w 538"/>
              <a:gd name="T23" fmla="*/ 668 h 4473"/>
              <a:gd name="T24" fmla="*/ 274 w 538"/>
              <a:gd name="T25" fmla="*/ 792 h 4473"/>
              <a:gd name="T26" fmla="*/ 297 w 538"/>
              <a:gd name="T27" fmla="*/ 831 h 4473"/>
              <a:gd name="T28" fmla="*/ 305 w 538"/>
              <a:gd name="T29" fmla="*/ 877 h 4473"/>
              <a:gd name="T30" fmla="*/ 328 w 538"/>
              <a:gd name="T31" fmla="*/ 893 h 4473"/>
              <a:gd name="T32" fmla="*/ 282 w 538"/>
              <a:gd name="T33" fmla="*/ 1017 h 4473"/>
              <a:gd name="T34" fmla="*/ 188 w 538"/>
              <a:gd name="T35" fmla="*/ 1165 h 4473"/>
              <a:gd name="T36" fmla="*/ 258 w 538"/>
              <a:gd name="T37" fmla="*/ 1180 h 4473"/>
              <a:gd name="T38" fmla="*/ 398 w 538"/>
              <a:gd name="T39" fmla="*/ 1204 h 4473"/>
              <a:gd name="T40" fmla="*/ 352 w 538"/>
              <a:gd name="T41" fmla="*/ 1367 h 4473"/>
              <a:gd name="T42" fmla="*/ 220 w 538"/>
              <a:gd name="T43" fmla="*/ 1569 h 4473"/>
              <a:gd name="T44" fmla="*/ 64 w 538"/>
              <a:gd name="T45" fmla="*/ 1771 h 4473"/>
              <a:gd name="T46" fmla="*/ 227 w 538"/>
              <a:gd name="T47" fmla="*/ 1833 h 4473"/>
              <a:gd name="T48" fmla="*/ 282 w 538"/>
              <a:gd name="T49" fmla="*/ 1879 h 4473"/>
              <a:gd name="T50" fmla="*/ 538 w 538"/>
              <a:gd name="T51" fmla="*/ 1949 h 4473"/>
              <a:gd name="T52" fmla="*/ 289 w 538"/>
              <a:gd name="T53" fmla="*/ 2446 h 4473"/>
              <a:gd name="T54" fmla="*/ 320 w 538"/>
              <a:gd name="T55" fmla="*/ 2454 h 4473"/>
              <a:gd name="T56" fmla="*/ 313 w 538"/>
              <a:gd name="T57" fmla="*/ 2477 h 4473"/>
              <a:gd name="T58" fmla="*/ 251 w 538"/>
              <a:gd name="T59" fmla="*/ 2563 h 4473"/>
              <a:gd name="T60" fmla="*/ 64 w 538"/>
              <a:gd name="T61" fmla="*/ 2788 h 4473"/>
              <a:gd name="T62" fmla="*/ 173 w 538"/>
              <a:gd name="T63" fmla="*/ 2819 h 4473"/>
              <a:gd name="T64" fmla="*/ 390 w 538"/>
              <a:gd name="T65" fmla="*/ 2811 h 4473"/>
              <a:gd name="T66" fmla="*/ 437 w 538"/>
              <a:gd name="T67" fmla="*/ 2819 h 4473"/>
              <a:gd name="T68" fmla="*/ 538 w 538"/>
              <a:gd name="T69" fmla="*/ 2850 h 4473"/>
              <a:gd name="T70" fmla="*/ 313 w 538"/>
              <a:gd name="T71" fmla="*/ 3324 h 4473"/>
              <a:gd name="T72" fmla="*/ 515 w 538"/>
              <a:gd name="T73" fmla="*/ 3347 h 4473"/>
              <a:gd name="T74" fmla="*/ 476 w 538"/>
              <a:gd name="T75" fmla="*/ 3495 h 4473"/>
              <a:gd name="T76" fmla="*/ 414 w 538"/>
              <a:gd name="T77" fmla="*/ 3666 h 4473"/>
              <a:gd name="T78" fmla="*/ 289 w 538"/>
              <a:gd name="T79" fmla="*/ 3836 h 4473"/>
              <a:gd name="T80" fmla="*/ 227 w 538"/>
              <a:gd name="T81" fmla="*/ 3914 h 4473"/>
              <a:gd name="T82" fmla="*/ 235 w 538"/>
              <a:gd name="T83" fmla="*/ 3961 h 4473"/>
              <a:gd name="T84" fmla="*/ 282 w 538"/>
              <a:gd name="T85" fmla="*/ 4007 h 4473"/>
              <a:gd name="T86" fmla="*/ 150 w 538"/>
              <a:gd name="T87" fmla="*/ 4365 h 4473"/>
              <a:gd name="T88" fmla="*/ 204 w 538"/>
              <a:gd name="T89" fmla="*/ 4419 h 4473"/>
              <a:gd name="T90" fmla="*/ 243 w 538"/>
              <a:gd name="T91" fmla="*/ 4473 h 44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8"/>
              <a:gd name="T139" fmla="*/ 0 h 4473"/>
              <a:gd name="T140" fmla="*/ 538 w 538"/>
              <a:gd name="T141" fmla="*/ 4473 h 44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8" h="4473">
                <a:moveTo>
                  <a:pt x="227" y="0"/>
                </a:moveTo>
                <a:cubicBezTo>
                  <a:pt x="201" y="40"/>
                  <a:pt x="190" y="56"/>
                  <a:pt x="235" y="85"/>
                </a:cubicBezTo>
                <a:cubicBezTo>
                  <a:pt x="205" y="132"/>
                  <a:pt x="201" y="127"/>
                  <a:pt x="212" y="186"/>
                </a:cubicBezTo>
                <a:cubicBezTo>
                  <a:pt x="209" y="196"/>
                  <a:pt x="208" y="207"/>
                  <a:pt x="204" y="217"/>
                </a:cubicBezTo>
                <a:cubicBezTo>
                  <a:pt x="200" y="225"/>
                  <a:pt x="183" y="232"/>
                  <a:pt x="188" y="241"/>
                </a:cubicBezTo>
                <a:cubicBezTo>
                  <a:pt x="193" y="250"/>
                  <a:pt x="209" y="246"/>
                  <a:pt x="220" y="248"/>
                </a:cubicBezTo>
                <a:cubicBezTo>
                  <a:pt x="242" y="251"/>
                  <a:pt x="266" y="253"/>
                  <a:pt x="289" y="256"/>
                </a:cubicBezTo>
                <a:cubicBezTo>
                  <a:pt x="286" y="269"/>
                  <a:pt x="291" y="285"/>
                  <a:pt x="282" y="295"/>
                </a:cubicBezTo>
                <a:cubicBezTo>
                  <a:pt x="270" y="306"/>
                  <a:pt x="235" y="311"/>
                  <a:pt x="235" y="311"/>
                </a:cubicBezTo>
                <a:cubicBezTo>
                  <a:pt x="230" y="334"/>
                  <a:pt x="225" y="357"/>
                  <a:pt x="220" y="380"/>
                </a:cubicBezTo>
                <a:cubicBezTo>
                  <a:pt x="210" y="419"/>
                  <a:pt x="188" y="497"/>
                  <a:pt x="188" y="497"/>
                </a:cubicBezTo>
                <a:cubicBezTo>
                  <a:pt x="181" y="583"/>
                  <a:pt x="168" y="593"/>
                  <a:pt x="204" y="668"/>
                </a:cubicBezTo>
                <a:cubicBezTo>
                  <a:pt x="224" y="710"/>
                  <a:pt x="250" y="750"/>
                  <a:pt x="274" y="792"/>
                </a:cubicBezTo>
                <a:cubicBezTo>
                  <a:pt x="281" y="805"/>
                  <a:pt x="297" y="831"/>
                  <a:pt x="297" y="831"/>
                </a:cubicBezTo>
                <a:cubicBezTo>
                  <a:pt x="299" y="846"/>
                  <a:pt x="298" y="863"/>
                  <a:pt x="305" y="877"/>
                </a:cubicBezTo>
                <a:cubicBezTo>
                  <a:pt x="309" y="885"/>
                  <a:pt x="325" y="883"/>
                  <a:pt x="328" y="893"/>
                </a:cubicBezTo>
                <a:cubicBezTo>
                  <a:pt x="335" y="925"/>
                  <a:pt x="289" y="1001"/>
                  <a:pt x="282" y="1017"/>
                </a:cubicBezTo>
                <a:cubicBezTo>
                  <a:pt x="254" y="1069"/>
                  <a:pt x="223" y="1118"/>
                  <a:pt x="188" y="1165"/>
                </a:cubicBezTo>
                <a:cubicBezTo>
                  <a:pt x="211" y="1170"/>
                  <a:pt x="234" y="1175"/>
                  <a:pt x="258" y="1180"/>
                </a:cubicBezTo>
                <a:cubicBezTo>
                  <a:pt x="304" y="1188"/>
                  <a:pt x="398" y="1204"/>
                  <a:pt x="398" y="1204"/>
                </a:cubicBezTo>
                <a:cubicBezTo>
                  <a:pt x="442" y="1292"/>
                  <a:pt x="400" y="1301"/>
                  <a:pt x="352" y="1367"/>
                </a:cubicBezTo>
                <a:cubicBezTo>
                  <a:pt x="304" y="1431"/>
                  <a:pt x="267" y="1504"/>
                  <a:pt x="220" y="1569"/>
                </a:cubicBezTo>
                <a:cubicBezTo>
                  <a:pt x="0" y="1865"/>
                  <a:pt x="131" y="1670"/>
                  <a:pt x="64" y="1771"/>
                </a:cubicBezTo>
                <a:cubicBezTo>
                  <a:pt x="111" y="1801"/>
                  <a:pt x="175" y="1809"/>
                  <a:pt x="227" y="1833"/>
                </a:cubicBezTo>
                <a:cubicBezTo>
                  <a:pt x="283" y="1858"/>
                  <a:pt x="212" y="1836"/>
                  <a:pt x="282" y="1879"/>
                </a:cubicBezTo>
                <a:cubicBezTo>
                  <a:pt x="333" y="1910"/>
                  <a:pt x="472" y="1935"/>
                  <a:pt x="538" y="1949"/>
                </a:cubicBezTo>
                <a:cubicBezTo>
                  <a:pt x="431" y="2098"/>
                  <a:pt x="372" y="2283"/>
                  <a:pt x="289" y="2446"/>
                </a:cubicBezTo>
                <a:cubicBezTo>
                  <a:pt x="299" y="2448"/>
                  <a:pt x="313" y="2445"/>
                  <a:pt x="320" y="2454"/>
                </a:cubicBezTo>
                <a:cubicBezTo>
                  <a:pt x="324" y="2460"/>
                  <a:pt x="316" y="2469"/>
                  <a:pt x="313" y="2477"/>
                </a:cubicBezTo>
                <a:cubicBezTo>
                  <a:pt x="293" y="2516"/>
                  <a:pt x="278" y="2526"/>
                  <a:pt x="251" y="2563"/>
                </a:cubicBezTo>
                <a:cubicBezTo>
                  <a:pt x="191" y="2640"/>
                  <a:pt x="119" y="2708"/>
                  <a:pt x="64" y="2788"/>
                </a:cubicBezTo>
                <a:cubicBezTo>
                  <a:pt x="100" y="2798"/>
                  <a:pt x="135" y="2816"/>
                  <a:pt x="173" y="2819"/>
                </a:cubicBezTo>
                <a:cubicBezTo>
                  <a:pt x="245" y="2824"/>
                  <a:pt x="317" y="2811"/>
                  <a:pt x="390" y="2811"/>
                </a:cubicBezTo>
                <a:cubicBezTo>
                  <a:pt x="405" y="2811"/>
                  <a:pt x="421" y="2816"/>
                  <a:pt x="437" y="2819"/>
                </a:cubicBezTo>
                <a:cubicBezTo>
                  <a:pt x="470" y="2836"/>
                  <a:pt x="502" y="2837"/>
                  <a:pt x="538" y="2850"/>
                </a:cubicBezTo>
                <a:cubicBezTo>
                  <a:pt x="505" y="3022"/>
                  <a:pt x="401" y="3173"/>
                  <a:pt x="313" y="3324"/>
                </a:cubicBezTo>
                <a:cubicBezTo>
                  <a:pt x="341" y="3326"/>
                  <a:pt x="511" y="3344"/>
                  <a:pt x="515" y="3347"/>
                </a:cubicBezTo>
                <a:cubicBezTo>
                  <a:pt x="517" y="3349"/>
                  <a:pt x="481" y="3477"/>
                  <a:pt x="476" y="3495"/>
                </a:cubicBezTo>
                <a:cubicBezTo>
                  <a:pt x="504" y="3576"/>
                  <a:pt x="483" y="3630"/>
                  <a:pt x="414" y="3666"/>
                </a:cubicBezTo>
                <a:cubicBezTo>
                  <a:pt x="260" y="3915"/>
                  <a:pt x="437" y="3641"/>
                  <a:pt x="289" y="3836"/>
                </a:cubicBezTo>
                <a:cubicBezTo>
                  <a:pt x="224" y="3920"/>
                  <a:pt x="280" y="3880"/>
                  <a:pt x="227" y="3914"/>
                </a:cubicBezTo>
                <a:cubicBezTo>
                  <a:pt x="218" y="3940"/>
                  <a:pt x="213" y="3936"/>
                  <a:pt x="235" y="3961"/>
                </a:cubicBezTo>
                <a:cubicBezTo>
                  <a:pt x="249" y="3977"/>
                  <a:pt x="282" y="4007"/>
                  <a:pt x="282" y="4007"/>
                </a:cubicBezTo>
                <a:cubicBezTo>
                  <a:pt x="272" y="4138"/>
                  <a:pt x="245" y="4265"/>
                  <a:pt x="150" y="4365"/>
                </a:cubicBezTo>
                <a:cubicBezTo>
                  <a:pt x="159" y="4396"/>
                  <a:pt x="177" y="4400"/>
                  <a:pt x="204" y="4419"/>
                </a:cubicBezTo>
                <a:cubicBezTo>
                  <a:pt x="237" y="4468"/>
                  <a:pt x="221" y="4451"/>
                  <a:pt x="243" y="4473"/>
                </a:cubicBezTo>
              </a:path>
            </a:pathLst>
          </a:custGeom>
          <a:noFill/>
          <a:ln w="762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38631" name="Rectangle 7"/>
          <p:cNvSpPr>
            <a:spLocks noChangeArrowheads="1"/>
          </p:cNvSpPr>
          <p:nvPr/>
        </p:nvSpPr>
        <p:spPr bwMode="auto">
          <a:xfrm>
            <a:off x="0" y="2286000"/>
            <a:ext cx="41148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77838" indent="-477838" algn="l">
              <a:spcBef>
                <a:spcPct val="20000"/>
              </a:spcBef>
              <a:buFontTx/>
              <a:buChar char="•"/>
            </a:pPr>
            <a:r>
              <a:rPr lang="en-US" sz="3600" dirty="0">
                <a:solidFill>
                  <a:srgbClr val="FFFFFF"/>
                </a:solidFill>
              </a:rPr>
              <a:t>Can</a:t>
            </a:r>
            <a:r>
              <a:rPr lang="fr-FR" altLang="ja-JP" sz="3600" dirty="0">
                <a:solidFill>
                  <a:srgbClr val="FFFFFF"/>
                </a:solidFill>
              </a:rPr>
              <a:t>'</a:t>
            </a:r>
            <a:r>
              <a:rPr lang="en-US" sz="3600" dirty="0">
                <a:solidFill>
                  <a:srgbClr val="FFFFFF"/>
                </a:solidFill>
              </a:rPr>
              <a:t>t understand (3:2)</a:t>
            </a:r>
          </a:p>
          <a:p>
            <a:pPr marL="477838" indent="-477838" algn="l">
              <a:spcBef>
                <a:spcPct val="20000"/>
              </a:spcBef>
              <a:buFontTx/>
              <a:buChar char="•"/>
            </a:pPr>
            <a:r>
              <a:rPr lang="en-US" sz="3600" dirty="0">
                <a:solidFill>
                  <a:srgbClr val="FFFFFF"/>
                </a:solidFill>
              </a:rPr>
              <a:t>Fight over rights (3:3)</a:t>
            </a:r>
          </a:p>
          <a:p>
            <a:pPr marL="477838" indent="-477838" algn="l">
              <a:spcBef>
                <a:spcPct val="20000"/>
              </a:spcBef>
              <a:buFontTx/>
              <a:buChar char="•"/>
            </a:pPr>
            <a:r>
              <a:rPr lang="en-US" sz="3600" dirty="0">
                <a:solidFill>
                  <a:srgbClr val="FFFFFF"/>
                </a:solidFill>
              </a:rPr>
              <a:t>Divide over leaders (3:4)</a:t>
            </a:r>
          </a:p>
        </p:txBody>
      </p:sp>
    </p:spTree>
    <p:extLst>
      <p:ext uri="{BB962C8B-B14F-4D97-AF65-F5344CB8AC3E}">
        <p14:creationId xmlns:p14="http://schemas.microsoft.com/office/powerpoint/2010/main" val="1704444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38628"/>
                                        </p:tgtEl>
                                        <p:attrNameLst>
                                          <p:attrName>style.visibility</p:attrName>
                                        </p:attrNameLst>
                                      </p:cBhvr>
                                      <p:to>
                                        <p:strVal val="visible"/>
                                      </p:to>
                                    </p:set>
                                    <p:animEffect transition="in" filter="wipe(up)">
                                      <p:cBhvr>
                                        <p:cTn id="7" dur="500"/>
                                        <p:tgtEl>
                                          <p:spTgt spid="538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38631">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3863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386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628" grpId="0" animBg="1"/>
      <p:bldP spid="538631" grpId="0" build="p" autoUpdateAnimBg="0" advAuto="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mtn&amp;stream1"/>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6036" name="Rectangle 4"/>
          <p:cNvSpPr>
            <a:spLocks noGrp="1" noChangeArrowheads="1"/>
          </p:cNvSpPr>
          <p:nvPr>
            <p:ph type="title" idx="4294967295"/>
          </p:nvPr>
        </p:nvSpPr>
        <p:spPr>
          <a:xfrm>
            <a:off x="0" y="3352800"/>
            <a:ext cx="9144000" cy="2392363"/>
          </a:xfrm>
          <a:effectLst>
            <a:outerShdw blurRad="63500" dist="107763" dir="2700000" algn="ctr" rotWithShape="0">
              <a:srgbClr val="000000">
                <a:alpha val="74998"/>
              </a:srgbClr>
            </a:outerShdw>
          </a:effectLst>
        </p:spPr>
        <p:txBody>
          <a:bodyPr/>
          <a:lstStyle/>
          <a:p>
            <a:pPr eaLnBrk="1" hangingPunct="1"/>
            <a:r>
              <a:rPr lang="en-US" sz="5400" b="1" i="1" dirty="0">
                <a:solidFill>
                  <a:schemeClr val="bg1"/>
                </a:solidFill>
                <a:latin typeface="Arial" charset="0"/>
              </a:rPr>
              <a:t>II. See all </a:t>
            </a:r>
            <a:r>
              <a:rPr lang="en-US" sz="5400" b="1" i="1" dirty="0">
                <a:solidFill>
                  <a:srgbClr val="FFF813"/>
                </a:solidFill>
                <a:latin typeface="Arial" charset="0"/>
              </a:rPr>
              <a:t>blessings</a:t>
            </a:r>
            <a:r>
              <a:rPr lang="en-US" sz="5400" b="1" i="1" dirty="0">
                <a:solidFill>
                  <a:schemeClr val="bg1"/>
                </a:solidFill>
                <a:latin typeface="Arial" charset="0"/>
              </a:rPr>
              <a:t> as from </a:t>
            </a:r>
            <a:r>
              <a:rPr lang="en-US" sz="5400" b="1" i="1" dirty="0">
                <a:solidFill>
                  <a:srgbClr val="FFF813"/>
                </a:solidFill>
                <a:latin typeface="Arial" charset="0"/>
              </a:rPr>
              <a:t>God</a:t>
            </a:r>
            <a:r>
              <a:rPr lang="en-US" sz="5400" b="1" i="1" dirty="0">
                <a:solidFill>
                  <a:schemeClr val="bg1"/>
                </a:solidFill>
                <a:latin typeface="Arial" charset="0"/>
              </a:rPr>
              <a:t>—not leaders (3:5-23)</a:t>
            </a:r>
          </a:p>
        </p:txBody>
      </p:sp>
    </p:spTree>
    <p:extLst>
      <p:ext uri="{BB962C8B-B14F-4D97-AF65-F5344CB8AC3E}">
        <p14:creationId xmlns:p14="http://schemas.microsoft.com/office/powerpoint/2010/main" val="4034364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
        <p:nvSpPr>
          <p:cNvPr id="5" name="Rectangle 2">
            <a:extLst>
              <a:ext uri="{FF2B5EF4-FFF2-40B4-BE49-F238E27FC236}">
                <a16:creationId xmlns:a16="http://schemas.microsoft.com/office/drawing/2014/main" id="{07BC6243-A1B9-E842-86D0-2D0232D6621E}"/>
              </a:ext>
            </a:extLst>
          </p:cNvPr>
          <p:cNvSpPr txBox="1">
            <a:spLocks noChangeArrowheads="1"/>
          </p:cNvSpPr>
          <p:nvPr/>
        </p:nvSpPr>
        <p:spPr bwMode="auto">
          <a:xfrm>
            <a:off x="-36095" y="5770479"/>
            <a:ext cx="9143999" cy="10801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kern="0" dirty="0">
                <a:solidFill>
                  <a:schemeClr val="tx2"/>
                </a:solidFill>
                <a:effectLst>
                  <a:glow rad="127000">
                    <a:schemeClr val="bg1"/>
                  </a:glow>
                </a:effectLst>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911059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36195" name="Rectangle 2"/>
          <p:cNvSpPr>
            <a:spLocks noGrp="1" noChangeArrowheads="1"/>
          </p:cNvSpPr>
          <p:nvPr>
            <p:ph type="title" idx="4294967295"/>
          </p:nvPr>
        </p:nvSpPr>
        <p:spPr>
          <a:xfrm>
            <a:off x="838200" y="76200"/>
            <a:ext cx="7848600" cy="2163763"/>
          </a:xfrm>
        </p:spPr>
        <p:txBody>
          <a:bodyPr/>
          <a:lstStyle/>
          <a:p>
            <a:pPr eaLnBrk="1" hangingPunct="1"/>
            <a:r>
              <a:rPr lang="en-US" b="1" dirty="0">
                <a:solidFill>
                  <a:schemeClr val="bg1"/>
                </a:solidFill>
                <a:latin typeface="Arial" charset="0"/>
              </a:rPr>
              <a:t>A.  Leaders—like us all—are only instruments of God accountable to Him (3:5-15)</a:t>
            </a:r>
            <a:endParaRPr lang="en-US" dirty="0">
              <a:latin typeface="Arial" charset="0"/>
            </a:endParaRPr>
          </a:p>
        </p:txBody>
      </p:sp>
      <p:pic>
        <p:nvPicPr>
          <p:cNvPr id="5" name="Picture 2" descr="http://hoithanhtinlanhvietnam.org/upload_fck/1(830).jpg"/>
          <p:cNvPicPr>
            <a:picLocks noChangeAspect="1" noChangeArrowheads="1"/>
          </p:cNvPicPr>
          <p:nvPr/>
        </p:nvPicPr>
        <p:blipFill>
          <a:blip r:embed="rId2" cstate="print"/>
          <a:srcRect/>
          <a:stretch>
            <a:fillRect/>
          </a:stretch>
        </p:blipFill>
        <p:spPr bwMode="auto">
          <a:xfrm>
            <a:off x="1219200" y="2571750"/>
            <a:ext cx="6858000" cy="4286250"/>
          </a:xfrm>
          <a:prstGeom prst="rect">
            <a:avLst/>
          </a:prstGeom>
          <a:noFill/>
        </p:spPr>
      </p:pic>
    </p:spTree>
    <p:extLst>
      <p:ext uri="{BB962C8B-B14F-4D97-AF65-F5344CB8AC3E}">
        <p14:creationId xmlns:p14="http://schemas.microsoft.com/office/powerpoint/2010/main" val="8947809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89827" name="Rectangle 3"/>
          <p:cNvSpPr>
            <a:spLocks noGrp="1" noChangeArrowheads="1"/>
          </p:cNvSpPr>
          <p:nvPr>
            <p:ph type="title" idx="4294967295"/>
          </p:nvPr>
        </p:nvSpPr>
        <p:spPr>
          <a:xfrm>
            <a:off x="0" y="0"/>
            <a:ext cx="9144000" cy="2133600"/>
          </a:xfrm>
          <a:solidFill>
            <a:schemeClr val="accent2"/>
          </a:solidFill>
        </p:spPr>
        <p:txBody>
          <a:bodyPr/>
          <a:lstStyle/>
          <a:p>
            <a:pPr marL="758825" indent="-758825" algn="l" eaLnBrk="1" hangingPunct="1"/>
            <a:r>
              <a:rPr lang="en-US" b="1" dirty="0">
                <a:solidFill>
                  <a:schemeClr val="bg1"/>
                </a:solidFill>
                <a:effectLst>
                  <a:outerShdw blurRad="38100" dist="38100" dir="2700000" algn="tl">
                    <a:srgbClr val="000000"/>
                  </a:outerShdw>
                </a:effectLst>
                <a:latin typeface="Arial" charset="0"/>
              </a:rPr>
              <a:t>A. Leaders—like us all—are only instruments of God accountable to Him (3:5-15)</a:t>
            </a:r>
            <a:endParaRPr lang="en-US" dirty="0">
              <a:latin typeface="Arial" charset="0"/>
            </a:endParaRPr>
          </a:p>
        </p:txBody>
      </p:sp>
      <p:sp>
        <p:nvSpPr>
          <p:cNvPr id="589829" name="Rectangle 5"/>
          <p:cNvSpPr>
            <a:spLocks noChangeArrowheads="1"/>
          </p:cNvSpPr>
          <p:nvPr/>
        </p:nvSpPr>
        <p:spPr bwMode="auto">
          <a:xfrm>
            <a:off x="838200" y="24384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400" dirty="0">
                <a:solidFill>
                  <a:srgbClr val="FFFFFF"/>
                </a:solidFill>
              </a:rPr>
              <a:t>1.  God </a:t>
            </a:r>
            <a:r>
              <a:rPr lang="en-US" sz="4400" dirty="0">
                <a:solidFill>
                  <a:srgbClr val="FFF813"/>
                </a:solidFill>
              </a:rPr>
              <a:t>causes church growth</a:t>
            </a:r>
            <a:r>
              <a:rPr lang="en-US" sz="4400" dirty="0">
                <a:solidFill>
                  <a:srgbClr val="FFFFFF"/>
                </a:solidFill>
              </a:rPr>
              <a:t>, not leaders (3:5-9).</a:t>
            </a:r>
            <a:endParaRPr lang="en-US" sz="4400" b="0" dirty="0">
              <a:solidFill>
                <a:srgbClr val="000000"/>
              </a:solidFill>
            </a:endParaRPr>
          </a:p>
        </p:txBody>
      </p:sp>
      <p:sp>
        <p:nvSpPr>
          <p:cNvPr id="589832" name="Rectangle 8"/>
          <p:cNvSpPr>
            <a:spLocks noChangeArrowheads="1"/>
          </p:cNvSpPr>
          <p:nvPr/>
        </p:nvSpPr>
        <p:spPr bwMode="auto">
          <a:xfrm>
            <a:off x="838200" y="43434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400" dirty="0">
                <a:solidFill>
                  <a:srgbClr val="FFFFFF"/>
                </a:solidFill>
              </a:rPr>
              <a:t>2.  God </a:t>
            </a:r>
            <a:r>
              <a:rPr lang="en-US" sz="4400" dirty="0">
                <a:solidFill>
                  <a:srgbClr val="FFF813"/>
                </a:solidFill>
              </a:rPr>
              <a:t>will reward</a:t>
            </a:r>
            <a:r>
              <a:rPr lang="en-US" sz="4400" dirty="0">
                <a:solidFill>
                  <a:srgbClr val="FFFFFF"/>
                </a:solidFill>
              </a:rPr>
              <a:t> each believer</a:t>
            </a:r>
            <a:r>
              <a:rPr lang="fr-FR" altLang="ja-JP" sz="4400" dirty="0">
                <a:solidFill>
                  <a:srgbClr val="FFFFFF"/>
                </a:solidFill>
              </a:rPr>
              <a:t>'</a:t>
            </a:r>
            <a:r>
              <a:rPr lang="en-US" sz="4400" dirty="0">
                <a:solidFill>
                  <a:srgbClr val="FFFFFF"/>
                </a:solidFill>
              </a:rPr>
              <a:t>s service (3:10-15).</a:t>
            </a:r>
            <a:endParaRPr lang="en-US" sz="4400" b="0" dirty="0">
              <a:solidFill>
                <a:srgbClr val="000000"/>
              </a:solidFill>
            </a:endParaRPr>
          </a:p>
        </p:txBody>
      </p:sp>
    </p:spTree>
    <p:extLst>
      <p:ext uri="{BB962C8B-B14F-4D97-AF65-F5344CB8AC3E}">
        <p14:creationId xmlns:p14="http://schemas.microsoft.com/office/powerpoint/2010/main" val="22307563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89829">
                                            <p:txEl>
                                              <p:pRg st="0" end="0"/>
                                            </p:txEl>
                                          </p:spTgt>
                                        </p:tgtEl>
                                        <p:attrNameLst>
                                          <p:attrName>style.visibility</p:attrName>
                                        </p:attrNameLst>
                                      </p:cBhvr>
                                      <p:to>
                                        <p:strVal val="visible"/>
                                      </p:to>
                                    </p:set>
                                    <p:anim calcmode="lin" valueType="num">
                                      <p:cBhvr additive="base">
                                        <p:cTn id="7" dur="500" fill="hold"/>
                                        <p:tgtEl>
                                          <p:spTgt spid="58982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8982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89832">
                                            <p:txEl>
                                              <p:pRg st="0" end="0"/>
                                            </p:txEl>
                                          </p:spTgt>
                                        </p:tgtEl>
                                        <p:attrNameLst>
                                          <p:attrName>style.visibility</p:attrName>
                                        </p:attrNameLst>
                                      </p:cBhvr>
                                      <p:to>
                                        <p:strVal val="visible"/>
                                      </p:to>
                                    </p:set>
                                    <p:anim calcmode="lin" valueType="num">
                                      <p:cBhvr additive="base">
                                        <p:cTn id="13" dur="500" fill="hold"/>
                                        <p:tgtEl>
                                          <p:spTgt spid="5898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898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9" grpId="0" build="p" autoUpdateAnimBg="0"/>
      <p:bldP spid="589832"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ctrTitle"/>
          </p:nvPr>
        </p:nvSpPr>
        <p:spPr>
          <a:xfrm>
            <a:off x="2286000" y="304800"/>
            <a:ext cx="6172200" cy="3124200"/>
          </a:xfrm>
          <a:effectLst>
            <a:outerShdw blurRad="63500" algn="ctr" rotWithShape="0">
              <a:srgbClr val="000000">
                <a:alpha val="75000"/>
              </a:srgbClr>
            </a:outerShdw>
          </a:effectLst>
        </p:spPr>
        <p:txBody>
          <a:bodyPr/>
          <a:lstStyle/>
          <a:p>
            <a:pPr eaLnBrk="1" hangingPunct="1"/>
            <a:r>
              <a:rPr lang="en-US" sz="5400" b="1">
                <a:solidFill>
                  <a:schemeClr val="accent2"/>
                </a:solidFill>
                <a:latin typeface="Copperplate Gothic Light" charset="0"/>
                <a:ea typeface="ヒラギノ角ゴ Pro W3" charset="0"/>
                <a:cs typeface="ヒラギノ角ゴ Pro W3" charset="0"/>
              </a:rPr>
              <a:t>The Judgment Seat of Christ</a:t>
            </a:r>
            <a:endParaRPr lang="en-US" b="1">
              <a:solidFill>
                <a:schemeClr val="accent2"/>
              </a:solidFill>
              <a:latin typeface="Copperplate Gothic Light" charset="0"/>
              <a:ea typeface="ヒラギノ角ゴ Pro W3" charset="0"/>
              <a:cs typeface="ヒラギノ角ゴ Pro W3" charset="0"/>
            </a:endParaRPr>
          </a:p>
        </p:txBody>
      </p:sp>
      <p:sp>
        <p:nvSpPr>
          <p:cNvPr id="593924" name="Rectangle 4"/>
          <p:cNvSpPr>
            <a:spLocks noChangeArrowheads="1"/>
          </p:cNvSpPr>
          <p:nvPr/>
        </p:nvSpPr>
        <p:spPr bwMode="auto">
          <a:xfrm>
            <a:off x="1619672" y="4518992"/>
            <a:ext cx="5904656" cy="2438400"/>
          </a:xfrm>
          <a:prstGeom prst="rect">
            <a:avLst/>
          </a:prstGeom>
          <a:noFill/>
          <a:ln w="9525">
            <a:noFill/>
            <a:miter lim="800000"/>
            <a:headEnd/>
            <a:tailEnd/>
          </a:ln>
          <a:effectLst>
            <a:outerShdw blurRad="63500" dist="35921" dir="2700000" algn="ctr" rotWithShape="0">
              <a:srgbClr val="FFFFFF">
                <a:alpha val="74998"/>
              </a:srgbClr>
            </a:outerShdw>
          </a:effectLst>
        </p:spPr>
        <p:txBody>
          <a:bodyPr/>
          <a:lstStyle/>
          <a:p>
            <a:pPr algn="l">
              <a:spcBef>
                <a:spcPct val="20000"/>
              </a:spcBef>
              <a:buFont typeface="Wingdings" charset="0"/>
              <a:buNone/>
            </a:pPr>
            <a:r>
              <a:rPr lang="en-US" sz="3600" i="1" dirty="0">
                <a:solidFill>
                  <a:srgbClr val="000000"/>
                </a:solidFill>
                <a:ea typeface="ヒラギノ角ゴ Pro W3" charset="0"/>
                <a:cs typeface="ヒラギノ角ゴ Pro W3" charset="0"/>
              </a:rPr>
              <a:t>Is this a judgment for to determine </a:t>
            </a:r>
            <a:r>
              <a:rPr lang="en-US" sz="3600" i="1" u="sng" dirty="0">
                <a:solidFill>
                  <a:srgbClr val="000000"/>
                </a:solidFill>
                <a:ea typeface="ヒラギノ角ゴ Pro W3" charset="0"/>
                <a:cs typeface="ヒラギノ角ゴ Pro W3" charset="0"/>
              </a:rPr>
              <a:t>salvation</a:t>
            </a:r>
            <a:r>
              <a:rPr lang="en-US" sz="3600" i="1" dirty="0">
                <a:solidFill>
                  <a:srgbClr val="000000"/>
                </a:solidFill>
                <a:ea typeface="ヒラギノ角ゴ Pro W3" charset="0"/>
                <a:cs typeface="ヒラギノ角ゴ Pro W3" charset="0"/>
              </a:rPr>
              <a:t>?</a:t>
            </a:r>
          </a:p>
          <a:p>
            <a:pPr algn="l">
              <a:spcBef>
                <a:spcPct val="20000"/>
              </a:spcBef>
              <a:buFont typeface="Wingdings" charset="0"/>
              <a:buNone/>
            </a:pPr>
            <a:r>
              <a:rPr lang="en-US" sz="3600" i="1" dirty="0">
                <a:solidFill>
                  <a:srgbClr val="000000"/>
                </a:solidFill>
                <a:ea typeface="ヒラギノ角ゴ Pro W3" charset="0"/>
                <a:cs typeface="ヒラギノ角ゴ Pro W3" charset="0"/>
              </a:rPr>
              <a:t>Or is it to </a:t>
            </a:r>
            <a:r>
              <a:rPr lang="en-US" sz="3600" i="1" u="sng" dirty="0">
                <a:solidFill>
                  <a:srgbClr val="000000"/>
                </a:solidFill>
                <a:ea typeface="ヒラギノ角ゴ Pro W3" charset="0"/>
                <a:cs typeface="ヒラギノ角ゴ Pro W3" charset="0"/>
              </a:rPr>
              <a:t>reward</a:t>
            </a:r>
            <a:r>
              <a:rPr lang="en-US" sz="3600" i="1" dirty="0">
                <a:solidFill>
                  <a:srgbClr val="000000"/>
                </a:solidFill>
                <a:ea typeface="ヒラギノ角ゴ Pro W3" charset="0"/>
                <a:cs typeface="ヒラギノ角ゴ Pro W3" charset="0"/>
              </a:rPr>
              <a:t> believers?</a:t>
            </a:r>
          </a:p>
        </p:txBody>
      </p:sp>
    </p:spTree>
    <p:extLst>
      <p:ext uri="{BB962C8B-B14F-4D97-AF65-F5344CB8AC3E}">
        <p14:creationId xmlns:p14="http://schemas.microsoft.com/office/powerpoint/2010/main" val="34021682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0290" name="Picture 1028" descr="corinth8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848600" cy="696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219200"/>
            <a:ext cx="9144000" cy="1143000"/>
          </a:xfrm>
          <a:effectLst>
            <a:outerShdw blurRad="63500" dist="35921" dir="2700000" algn="ctr" rotWithShape="0">
              <a:srgbClr val="000000"/>
            </a:outerShdw>
          </a:effectLst>
        </p:spPr>
        <p:txBody>
          <a:bodyPr/>
          <a:lstStyle/>
          <a:p>
            <a:pPr eaLnBrk="1" hangingPunct="1"/>
            <a:r>
              <a:rPr lang="en-US" b="1" dirty="0">
                <a:solidFill>
                  <a:schemeClr val="bg1"/>
                </a:solidFill>
                <a:effectLst>
                  <a:glow rad="342900">
                    <a:schemeClr val="tx2">
                      <a:alpha val="75000"/>
                    </a:schemeClr>
                  </a:glow>
                </a:effectLst>
                <a:latin typeface="Arial" charset="0"/>
                <a:ea typeface="ＭＳ Ｐゴシック" charset="0"/>
                <a:cs typeface="ＭＳ Ｐゴシック" charset="0"/>
              </a:rPr>
              <a:t>The Bema Still Exists</a:t>
            </a:r>
            <a:endParaRPr lang="en-US" b="1" dirty="0">
              <a:effectLst>
                <a:glow rad="342900">
                  <a:schemeClr val="tx2">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208069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2338" name="Picture 5" descr="Corinth_bema_and_Acrocorinth_tb_n0116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838200"/>
          </a:xfrm>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eaLnBrk="1" hangingPunct="1"/>
            <a:r>
              <a:rPr lang="en-US" sz="4000" b="1">
                <a:solidFill>
                  <a:schemeClr val="bg1"/>
                </a:solidFill>
                <a:effectLst>
                  <a:glow rad="342900">
                    <a:schemeClr val="tx2">
                      <a:alpha val="75000"/>
                    </a:schemeClr>
                  </a:glow>
                </a:effectLst>
                <a:latin typeface="Arial" charset="0"/>
                <a:ea typeface="ＭＳ Ｐゴシック" charset="0"/>
                <a:cs typeface="ＭＳ Ｐゴシック" charset="0"/>
              </a:rPr>
              <a:t>Bema with Acrocorinth in Distance</a:t>
            </a:r>
          </a:p>
        </p:txBody>
      </p:sp>
    </p:spTree>
    <p:extLst>
      <p:ext uri="{BB962C8B-B14F-4D97-AF65-F5344CB8AC3E}">
        <p14:creationId xmlns:p14="http://schemas.microsoft.com/office/powerpoint/2010/main" val="106535413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4386" name="Picture 5" descr="Acrocorinth_Temple_of_Aphrodite2,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marL="57150" indent="-57150" defTabSz="1300163" eaLnBrk="1" hangingPunct="1"/>
            <a:r>
              <a:rPr lang="en-US" sz="6000" b="1">
                <a:solidFill>
                  <a:schemeClr val="bg1"/>
                </a:solidFill>
                <a:effectLst>
                  <a:glow rad="342900">
                    <a:schemeClr val="tx2">
                      <a:alpha val="75000"/>
                    </a:schemeClr>
                  </a:glow>
                </a:effectLst>
                <a:latin typeface="Arial" charset="0"/>
                <a:ea typeface="ＭＳ Ｐゴシック" charset="0"/>
                <a:cs typeface="ＭＳ Ｐゴシック" charset="0"/>
                <a:sym typeface="Arial" charset="0"/>
              </a:rPr>
              <a:t>View from Acrocorinth</a:t>
            </a:r>
          </a:p>
        </p:txBody>
      </p:sp>
    </p:spTree>
    <p:extLst>
      <p:ext uri="{BB962C8B-B14F-4D97-AF65-F5344CB8AC3E}">
        <p14:creationId xmlns:p14="http://schemas.microsoft.com/office/powerpoint/2010/main" val="296791231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6434" name="Picture 5" descr="Corinth_excavations_from_Acrocorinth3,_tb0508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304800"/>
            <a:ext cx="9144000" cy="1143000"/>
          </a:xfrm>
          <a:noFill/>
          <a:ln>
            <a:noFill/>
          </a:ln>
          <a:effectLst>
            <a:outerShdw blurRad="63500"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marL="57150" indent="-57150" defTabSz="1300163" eaLnBrk="1" hangingPunct="1"/>
            <a:r>
              <a:rPr lang="en-US" sz="6000" b="1">
                <a:solidFill>
                  <a:schemeClr val="bg1"/>
                </a:solidFill>
                <a:effectLst>
                  <a:glow rad="342900">
                    <a:schemeClr val="tx2">
                      <a:alpha val="75000"/>
                    </a:schemeClr>
                  </a:glow>
                </a:effectLst>
                <a:latin typeface="Arial" charset="0"/>
                <a:ea typeface="ＭＳ Ｐゴシック" charset="0"/>
                <a:cs typeface="ＭＳ Ｐゴシック" charset="0"/>
              </a:rPr>
              <a:t>The Main City Below</a:t>
            </a:r>
          </a:p>
        </p:txBody>
      </p:sp>
    </p:spTree>
    <p:extLst>
      <p:ext uri="{BB962C8B-B14F-4D97-AF65-F5344CB8AC3E}">
        <p14:creationId xmlns:p14="http://schemas.microsoft.com/office/powerpoint/2010/main" val="386683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598019" name="Picture 3"/>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598020" name="Rectangle 4"/>
          <p:cNvSpPr>
            <a:spLocks noChangeArrowheads="1"/>
          </p:cNvSpPr>
          <p:nvPr/>
        </p:nvSpPr>
        <p:spPr bwMode="auto">
          <a:xfrm rot="-879592">
            <a:off x="1524000" y="3733800"/>
            <a:ext cx="1524000" cy="9144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98021" name="Rectangle 5"/>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98022" name="Rectangle 6"/>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98023" name="Rectangle 7"/>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598024" name="Rectangle 8"/>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98025" name="Rectangle 9"/>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98026" name="Rectangle 10"/>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48491" name="Text Box 11"/>
          <p:cNvSpPr txBox="1">
            <a:spLocks noChangeArrowheads="1"/>
          </p:cNvSpPr>
          <p:nvPr/>
        </p:nvSpPr>
        <p:spPr bwMode="auto">
          <a:xfrm>
            <a:off x="685800" y="6260634"/>
            <a:ext cx="3178175"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sz="1800" i="1" dirty="0">
                <a:solidFill>
                  <a:srgbClr val="FFFFFF"/>
                </a:solidFill>
                <a:latin typeface="Arial Narrow" charset="0"/>
                <a:ea typeface="SimSun" charset="0"/>
                <a:cs typeface="SimSun" charset="0"/>
              </a:rPr>
              <a:t>Bible Visual Resource Book, </a:t>
            </a:r>
            <a:r>
              <a:rPr lang="en-US" altLang="zh-CN" sz="1800" dirty="0">
                <a:solidFill>
                  <a:srgbClr val="FFFFFF"/>
                </a:solidFill>
                <a:latin typeface="Arial Narrow" charset="0"/>
                <a:ea typeface="SimSun" charset="0"/>
                <a:cs typeface="SimSun" charset="0"/>
              </a:rPr>
              <a:t>235</a:t>
            </a:r>
            <a:r>
              <a:rPr lang="en-US" altLang="zh-CN" sz="2800" dirty="0">
                <a:solidFill>
                  <a:srgbClr val="FFFFFF"/>
                </a:solidFill>
                <a:latin typeface="Arial Narrow" charset="0"/>
                <a:ea typeface="SimSun" charset="0"/>
                <a:cs typeface="SimSun" charset="0"/>
              </a:rPr>
              <a:t> </a:t>
            </a:r>
          </a:p>
        </p:txBody>
      </p:sp>
      <p:sp>
        <p:nvSpPr>
          <p:cNvPr id="598028" name="Line 12"/>
          <p:cNvSpPr>
            <a:spLocks noChangeShapeType="1"/>
          </p:cNvSpPr>
          <p:nvPr/>
        </p:nvSpPr>
        <p:spPr bwMode="auto">
          <a:xfrm flipH="1" flipV="1">
            <a:off x="5791200" y="1295400"/>
            <a:ext cx="1066800" cy="2057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l" eaLnBrk="0" hangingPunct="0"/>
            <a:endParaRPr lang="en-US" b="0">
              <a:solidFill>
                <a:srgbClr val="000000"/>
              </a:solidFill>
            </a:endParaRPr>
          </a:p>
        </p:txBody>
      </p:sp>
      <p:sp>
        <p:nvSpPr>
          <p:cNvPr id="598029" name="Line 13"/>
          <p:cNvSpPr>
            <a:spLocks noChangeShapeType="1"/>
          </p:cNvSpPr>
          <p:nvPr/>
        </p:nvSpPr>
        <p:spPr bwMode="auto">
          <a:xfrm flipH="1">
            <a:off x="5791200" y="3810000"/>
            <a:ext cx="1066800" cy="13716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pPr algn="l" eaLnBrk="0" hangingPunct="0"/>
            <a:endParaRPr lang="en-US" b="0">
              <a:solidFill>
                <a:srgbClr val="000000"/>
              </a:solidFill>
            </a:endParaRPr>
          </a:p>
        </p:txBody>
      </p:sp>
      <p:sp>
        <p:nvSpPr>
          <p:cNvPr id="148494" name="Rectangle 14"/>
          <p:cNvSpPr>
            <a:spLocks noGrp="1" noChangeArrowheads="1"/>
          </p:cNvSpPr>
          <p:nvPr>
            <p:ph type="title" idx="4294967295"/>
          </p:nvPr>
        </p:nvSpPr>
        <p:spPr>
          <a:xfrm>
            <a:off x="44450" y="53975"/>
            <a:ext cx="6180138" cy="641350"/>
          </a:xfrm>
          <a:solidFill>
            <a:srgbClr val="000000"/>
          </a:solidFill>
        </p:spPr>
        <p:txBody>
          <a:bodyPr wrap="none" anchor="t">
            <a:spAutoFit/>
          </a:bodyPr>
          <a:lstStyle/>
          <a:p>
            <a:pPr algn="ctr" eaLnBrk="1" hangingPunct="1"/>
            <a:r>
              <a:rPr lang="en-US" sz="3600" b="1">
                <a:solidFill>
                  <a:srgbClr val="FFFFFF"/>
                </a:solidFill>
                <a:latin typeface="Arial" charset="0"/>
                <a:ea typeface="SimSun" charset="0"/>
                <a:cs typeface="SimSun" charset="0"/>
              </a:rPr>
              <a:t>The Corinthian Marketplace</a:t>
            </a:r>
          </a:p>
        </p:txBody>
      </p:sp>
    </p:spTree>
    <p:extLst>
      <p:ext uri="{BB962C8B-B14F-4D97-AF65-F5344CB8AC3E}">
        <p14:creationId xmlns:p14="http://schemas.microsoft.com/office/powerpoint/2010/main" val="339759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98029"/>
                                        </p:tgtEl>
                                        <p:attrNameLst>
                                          <p:attrName>style.visibility</p:attrName>
                                        </p:attrNameLst>
                                      </p:cBhvr>
                                      <p:to>
                                        <p:strVal val="visible"/>
                                      </p:to>
                                    </p:set>
                                    <p:animEffect transition="in" filter="wipe(right)">
                                      <p:cBhvr>
                                        <p:cTn id="7" dur="500"/>
                                        <p:tgtEl>
                                          <p:spTgt spid="5980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98028"/>
                                        </p:tgtEl>
                                        <p:attrNameLst>
                                          <p:attrName>style.visibility</p:attrName>
                                        </p:attrNameLst>
                                      </p:cBhvr>
                                      <p:to>
                                        <p:strVal val="visible"/>
                                      </p:to>
                                    </p:set>
                                    <p:animEffect transition="in" filter="wipe(right)">
                                      <p:cBhvr>
                                        <p:cTn id="10" dur="500"/>
                                        <p:tgtEl>
                                          <p:spTgt spid="598028"/>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598019"/>
                                        </p:tgtEl>
                                        <p:attrNameLst>
                                          <p:attrName>style.visibility</p:attrName>
                                        </p:attrNameLst>
                                      </p:cBhvr>
                                      <p:to>
                                        <p:strVal val="visible"/>
                                      </p:to>
                                    </p:set>
                                    <p:animEffect transition="in" filter="dissolve">
                                      <p:cBhvr>
                                        <p:cTn id="14" dur="500"/>
                                        <p:tgtEl>
                                          <p:spTgt spid="59801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598025"/>
                                        </p:tgtEl>
                                        <p:attrNameLst>
                                          <p:attrName>style.visibility</p:attrName>
                                        </p:attrNameLst>
                                      </p:cBhvr>
                                      <p:to>
                                        <p:strVal val="visible"/>
                                      </p:to>
                                    </p:set>
                                    <p:animEffect transition="in" filter="dissolve">
                                      <p:cBhvr>
                                        <p:cTn id="19" dur="500"/>
                                        <p:tgtEl>
                                          <p:spTgt spid="598025"/>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598026"/>
                                        </p:tgtEl>
                                        <p:attrNameLst>
                                          <p:attrName>style.visibility</p:attrName>
                                        </p:attrNameLst>
                                      </p:cBhvr>
                                      <p:to>
                                        <p:strVal val="visible"/>
                                      </p:to>
                                    </p:set>
                                    <p:animEffect transition="in" filter="dissolve">
                                      <p:cBhvr>
                                        <p:cTn id="22" dur="500"/>
                                        <p:tgtEl>
                                          <p:spTgt spid="5980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598024"/>
                                        </p:tgtEl>
                                        <p:attrNameLst>
                                          <p:attrName>style.visibility</p:attrName>
                                        </p:attrNameLst>
                                      </p:cBhvr>
                                      <p:to>
                                        <p:strVal val="visible"/>
                                      </p:to>
                                    </p:set>
                                    <p:animEffect transition="in" filter="dissolve">
                                      <p:cBhvr>
                                        <p:cTn id="25" dur="500"/>
                                        <p:tgtEl>
                                          <p:spTgt spid="59802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598023"/>
                                        </p:tgtEl>
                                        <p:attrNameLst>
                                          <p:attrName>style.visibility</p:attrName>
                                        </p:attrNameLst>
                                      </p:cBhvr>
                                      <p:to>
                                        <p:strVal val="visible"/>
                                      </p:to>
                                    </p:set>
                                    <p:animEffect transition="in" filter="dissolve">
                                      <p:cBhvr>
                                        <p:cTn id="28" dur="500"/>
                                        <p:tgtEl>
                                          <p:spTgt spid="59802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598020"/>
                                        </p:tgtEl>
                                        <p:attrNameLst>
                                          <p:attrName>style.visibility</p:attrName>
                                        </p:attrNameLst>
                                      </p:cBhvr>
                                      <p:to>
                                        <p:strVal val="visible"/>
                                      </p:to>
                                    </p:set>
                                    <p:animEffect transition="in" filter="dissolve">
                                      <p:cBhvr>
                                        <p:cTn id="33" dur="500"/>
                                        <p:tgtEl>
                                          <p:spTgt spid="59802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98022"/>
                                        </p:tgtEl>
                                        <p:attrNameLst>
                                          <p:attrName>style.visibility</p:attrName>
                                        </p:attrNameLst>
                                      </p:cBhvr>
                                      <p:to>
                                        <p:strVal val="visible"/>
                                      </p:to>
                                    </p:set>
                                    <p:animEffect transition="in" filter="dissolve">
                                      <p:cBhvr>
                                        <p:cTn id="36" dur="500"/>
                                        <p:tgtEl>
                                          <p:spTgt spid="59802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98021"/>
                                        </p:tgtEl>
                                        <p:attrNameLst>
                                          <p:attrName>style.visibility</p:attrName>
                                        </p:attrNameLst>
                                      </p:cBhvr>
                                      <p:to>
                                        <p:strVal val="visible"/>
                                      </p:to>
                                    </p:set>
                                    <p:animEffect transition="in" filter="dissolve">
                                      <p:cBhvr>
                                        <p:cTn id="39" dur="500"/>
                                        <p:tgtEl>
                                          <p:spTgt spid="598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20" grpId="0" animBg="1"/>
      <p:bldP spid="598021" grpId="0" animBg="1"/>
      <p:bldP spid="598022" grpId="0" animBg="1"/>
      <p:bldP spid="598023" grpId="0" animBg="1"/>
      <p:bldP spid="598024" grpId="0" animBg="1"/>
      <p:bldP spid="598025" grpId="0" animBg="1"/>
      <p:bldP spid="598026" grpId="0" animBg="1"/>
      <p:bldP spid="598028" grpId="0" animBg="1"/>
      <p:bldP spid="598029"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000000"/>
              </a:solidFill>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8" name="Text Box 4"/>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3333FF"/>
                </a:solidFill>
                <a:latin typeface="Times New Roman" charset="0"/>
              </a:rPr>
              <a:t>Lawsuits </a:t>
            </a:r>
            <a:br>
              <a:rPr lang="en-US" sz="3600">
                <a:solidFill>
                  <a:srgbClr val="3333FF"/>
                </a:solidFill>
                <a:latin typeface="Times New Roman" charset="0"/>
              </a:rPr>
            </a:br>
            <a:r>
              <a:rPr lang="en-US" sz="3600">
                <a:solidFill>
                  <a:srgbClr val="3333FF"/>
                </a:solidFill>
                <a:latin typeface="Times New Roman" charset="0"/>
              </a:rPr>
              <a:t>1 Cor. 6</a:t>
            </a:r>
          </a:p>
        </p:txBody>
      </p:sp>
      <p:sp>
        <p:nvSpPr>
          <p:cNvPr id="600069" name="Text Box 5"/>
          <p:cNvSpPr txBox="1">
            <a:spLocks noChangeArrowheads="1"/>
          </p:cNvSpPr>
          <p:nvPr/>
        </p:nvSpPr>
        <p:spPr bwMode="auto">
          <a:xfrm>
            <a:off x="2895600" y="4114800"/>
            <a:ext cx="3581400" cy="1739900"/>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3333FF"/>
                </a:solidFill>
                <a:latin typeface="Times New Roman" charset="0"/>
              </a:rPr>
              <a:t>Paul at the speaker rostrum </a:t>
            </a:r>
          </a:p>
          <a:p>
            <a:r>
              <a:rPr lang="en-US" sz="3600">
                <a:solidFill>
                  <a:srgbClr val="3333FF"/>
                </a:solidFill>
                <a:latin typeface="Times New Roman" charset="0"/>
              </a:rPr>
              <a:t>Acts 18</a:t>
            </a: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99"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r>
              <a:rPr lang="en-US" sz="6000" dirty="0"/>
              <a:t>Bema</a:t>
            </a:r>
          </a:p>
        </p:txBody>
      </p:sp>
      <p:sp>
        <p:nvSpPr>
          <p:cNvPr id="150535" name="Rectangle 7"/>
          <p:cNvSpPr>
            <a:spLocks noGrp="1" noChangeArrowheads="1"/>
          </p:cNvSpPr>
          <p:nvPr>
            <p:ph type="title" idx="4294967295"/>
          </p:nvPr>
        </p:nvSpPr>
        <p:spPr>
          <a:xfrm>
            <a:off x="76200" y="6248400"/>
            <a:ext cx="6096000" cy="533400"/>
          </a:xfrm>
        </p:spPr>
        <p:txBody>
          <a:bodyPr/>
          <a:lstStyle/>
          <a:p>
            <a:pPr algn="l" eaLnBrk="1" hangingPunct="1"/>
            <a:r>
              <a:rPr lang="en-US" sz="3600" b="1">
                <a:latin typeface="Arial" charset="0"/>
              </a:rPr>
              <a:t>The Bema at Corinth</a:t>
            </a:r>
            <a:endParaRPr lang="en-US" sz="3600">
              <a:latin typeface="Arial" charset="0"/>
            </a:endParaRPr>
          </a:p>
        </p:txBody>
      </p:sp>
      <p:sp>
        <p:nvSpPr>
          <p:cNvPr id="150536"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62132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l="17" t="-24" r="-17" b="3929"/>
          <a:stretch>
            <a:fillRect/>
          </a:stretch>
        </p:blipFill>
        <p:spPr bwMode="auto">
          <a:xfrm flipH="1">
            <a:off x="-304800" y="0"/>
            <a:ext cx="10287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a:outerShdw blurRad="63500" dist="35921" dir="2700000" algn="ctr" rotWithShape="0">
              <a:srgbClr val="000000"/>
            </a:outerShdw>
          </a:effectLst>
        </p:spPr>
        <p:txBody>
          <a:bodyPr/>
          <a:lstStyle/>
          <a:p>
            <a:pPr algn="l" eaLnBrk="1" hangingPunct="1"/>
            <a:r>
              <a:rPr lang="en-US" sz="6000" dirty="0">
                <a:solidFill>
                  <a:schemeClr val="bg1"/>
                </a:solidFill>
                <a:effectLst>
                  <a:outerShdw blurRad="38100" dist="38100" dir="2700000" algn="tl">
                    <a:srgbClr val="DDDDDD"/>
                  </a:outerShdw>
                </a:effectLst>
                <a:latin typeface="Arial" charset="0"/>
                <a:ea typeface="ＭＳ Ｐゴシック" charset="0"/>
                <a:cs typeface="ＭＳ Ｐゴシック" charset="0"/>
              </a:rPr>
              <a:t>Bema Close-up</a:t>
            </a:r>
            <a:endParaRPr lang="en-US" sz="6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6542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C91A72FC-6206-AD43-938A-DFD4AF3AFC0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390848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52400"/>
            <a:ext cx="9144000" cy="1143000"/>
          </a:xfrm>
          <a:effectLst>
            <a:outerShdw blurRad="63500" dist="35921" dir="2700000" algn="ctr" rotWithShape="0">
              <a:srgbClr val="000000"/>
            </a:outerShdw>
          </a:effectLst>
        </p:spPr>
        <p:txBody>
          <a:bodyPr/>
          <a:lstStyle/>
          <a:p>
            <a:pPr eaLnBrk="1" hangingPunct="1"/>
            <a:r>
              <a:rPr lang="en-US" b="1">
                <a:solidFill>
                  <a:schemeClr val="bg1"/>
                </a:solidFill>
                <a:latin typeface="Arial" charset="0"/>
                <a:ea typeface="ＭＳ Ｐゴシック" charset="0"/>
                <a:cs typeface="ＭＳ Ｐゴシック" charset="0"/>
              </a:rPr>
              <a:t>The Speaker or Judge Above</a:t>
            </a:r>
            <a:endParaRPr lang="en-US" b="1">
              <a:latin typeface="Arial" charset="0"/>
              <a:ea typeface="ＭＳ Ｐゴシック" charset="0"/>
              <a:cs typeface="ＭＳ Ｐゴシック"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r>
              <a:rPr lang="en-US" sz="4400">
                <a:solidFill>
                  <a:srgbClr val="000000"/>
                </a:solidFill>
              </a:rPr>
              <a:t>The Speaker or Judge Above</a:t>
            </a:r>
          </a:p>
        </p:txBody>
      </p:sp>
    </p:spTree>
    <p:extLst>
      <p:ext uri="{BB962C8B-B14F-4D97-AF65-F5344CB8AC3E}">
        <p14:creationId xmlns:p14="http://schemas.microsoft.com/office/powerpoint/2010/main" val="316344733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r>
              <a:rPr lang="en-US" b="1" dirty="0">
                <a:solidFill>
                  <a:schemeClr val="bg1"/>
                </a:solidFill>
                <a:effectLst>
                  <a:glow rad="266700">
                    <a:schemeClr val="tx1">
                      <a:alpha val="88000"/>
                    </a:schemeClr>
                  </a:glow>
                </a:effectLst>
                <a:latin typeface="Arial" charset="0"/>
                <a:ea typeface="ＭＳ Ｐゴシック" charset="0"/>
                <a:cs typeface="ＭＳ Ｐゴシック" charset="0"/>
              </a:rPr>
              <a:t>The One Being Judged or Rewarded Stood Below</a:t>
            </a:r>
            <a:endParaRPr lang="en-US" dirty="0">
              <a:effectLst>
                <a:glow rad="266700">
                  <a:schemeClr val="tx1">
                    <a:alpha val="88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67982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102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a:solidFill>
                <a:srgbClr val="000000"/>
              </a:solidFill>
              <a:latin typeface="Arial"/>
              <a:cs typeface="Arial"/>
            </a:endParaRPr>
          </a:p>
        </p:txBody>
      </p:sp>
      <p:sp>
        <p:nvSpPr>
          <p:cNvPr id="148482" name="Rectangle 2"/>
          <p:cNvSpPr>
            <a:spLocks noGrp="1" noChangeArrowheads="1"/>
          </p:cNvSpPr>
          <p:nvPr>
            <p:ph type="title" idx="4294967295"/>
          </p:nvPr>
        </p:nvSpPr>
        <p:spPr>
          <a:xfrm>
            <a:off x="304800" y="304800"/>
            <a:ext cx="8534400" cy="990600"/>
          </a:xfrm>
          <a:solidFill>
            <a:schemeClr val="accent2"/>
          </a:solidFill>
          <a:effectLst>
            <a:outerShdw blurRad="63500" dist="35921" dir="2700000" algn="ctr" rotWithShape="0">
              <a:srgbClr val="000000"/>
            </a:outerShdw>
          </a:effectLst>
        </p:spPr>
        <p:txBody>
          <a:bodyPr/>
          <a:lstStyle/>
          <a:p>
            <a:pPr algn="r" eaLnBrk="1" hangingPunct="1"/>
            <a:r>
              <a:rPr lang="en-US" b="1">
                <a:solidFill>
                  <a:schemeClr val="bg1"/>
                </a:solidFill>
                <a:effectLst>
                  <a:outerShdw blurRad="38100" dist="38100" dir="2700000" algn="tl">
                    <a:srgbClr val="000000"/>
                  </a:outerShdw>
                </a:effectLst>
                <a:latin typeface="Arial"/>
                <a:ea typeface="ＭＳ Ｐゴシック" charset="0"/>
                <a:cs typeface="Arial"/>
              </a:rPr>
              <a:t>Bema for Rewards</a:t>
            </a:r>
            <a:endParaRPr lang="en-US" b="1">
              <a:latin typeface="Arial"/>
              <a:ea typeface="ＭＳ Ｐゴシック" charset="0"/>
              <a:cs typeface="Arial"/>
            </a:endParaRPr>
          </a:p>
        </p:txBody>
      </p:sp>
      <p:sp>
        <p:nvSpPr>
          <p:cNvPr id="158724" name="Text Box 1028"/>
          <p:cNvSpPr txBox="1">
            <a:spLocks noChangeArrowheads="1"/>
          </p:cNvSpPr>
          <p:nvPr/>
        </p:nvSpPr>
        <p:spPr bwMode="auto">
          <a:xfrm>
            <a:off x="0" y="1484784"/>
            <a:ext cx="9144000" cy="5386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ja-JP" sz="3600" dirty="0">
                <a:solidFill>
                  <a:srgbClr val="FFFFFF"/>
                </a:solidFill>
                <a:latin typeface="Arial"/>
                <a:cs typeface="Arial"/>
              </a:rPr>
              <a:t>"</a:t>
            </a:r>
            <a:r>
              <a:rPr lang="en-US" sz="3600" dirty="0">
                <a:solidFill>
                  <a:srgbClr val="FFFFFF"/>
                </a:solidFill>
                <a:latin typeface="Arial"/>
                <a:cs typeface="Arial"/>
              </a:rPr>
              <a:t>In Grecian games in Athens, the old arena contained a raised platform on which the president or umpire of the arena sat.  From here he rewarded all the contestants; and here he rewarded all winners.  It was called the </a:t>
            </a:r>
            <a:r>
              <a:rPr lang="fr-FR" altLang="ja-JP" sz="3600" i="1" dirty="0">
                <a:solidFill>
                  <a:srgbClr val="FFFFFF"/>
                </a:solidFill>
                <a:latin typeface="Arial"/>
                <a:cs typeface="Arial"/>
              </a:rPr>
              <a:t>'</a:t>
            </a:r>
            <a:r>
              <a:rPr lang="en-US" sz="3600" i="1" dirty="0">
                <a:solidFill>
                  <a:srgbClr val="FFFFFF"/>
                </a:solidFill>
                <a:latin typeface="Arial"/>
                <a:cs typeface="Arial"/>
              </a:rPr>
              <a:t>bema</a:t>
            </a:r>
            <a:r>
              <a:rPr lang="fr-FR" altLang="ja-JP" sz="3600" i="1" dirty="0">
                <a:solidFill>
                  <a:srgbClr val="FFFFFF"/>
                </a:solidFill>
                <a:latin typeface="Arial"/>
                <a:cs typeface="Arial"/>
              </a:rPr>
              <a:t>'</a:t>
            </a:r>
            <a:r>
              <a:rPr lang="en-US" sz="3600" i="1" dirty="0">
                <a:solidFill>
                  <a:srgbClr val="FFFFFF"/>
                </a:solidFill>
                <a:latin typeface="Arial"/>
                <a:cs typeface="Arial"/>
              </a:rPr>
              <a:t> </a:t>
            </a:r>
            <a:r>
              <a:rPr lang="en-US" sz="3600" dirty="0">
                <a:solidFill>
                  <a:srgbClr val="FFFFFF"/>
                </a:solidFill>
                <a:latin typeface="Arial"/>
                <a:cs typeface="Arial"/>
              </a:rPr>
              <a:t>or </a:t>
            </a:r>
            <a:r>
              <a:rPr lang="fr-FR" altLang="ja-JP" sz="3600" i="1" dirty="0">
                <a:solidFill>
                  <a:srgbClr val="FFFFFF"/>
                </a:solidFill>
                <a:latin typeface="Arial"/>
                <a:cs typeface="Arial"/>
              </a:rPr>
              <a:t>'</a:t>
            </a:r>
            <a:r>
              <a:rPr lang="en-US" sz="3600" i="1" dirty="0">
                <a:solidFill>
                  <a:srgbClr val="FFFFFF"/>
                </a:solidFill>
                <a:latin typeface="Arial"/>
                <a:cs typeface="Arial"/>
              </a:rPr>
              <a:t>reward seat.</a:t>
            </a:r>
            <a:r>
              <a:rPr lang="fr-FR" altLang="ja-JP" sz="3600" i="1" dirty="0">
                <a:solidFill>
                  <a:srgbClr val="FFFFFF"/>
                </a:solidFill>
                <a:latin typeface="Arial"/>
                <a:cs typeface="Arial"/>
              </a:rPr>
              <a:t>'</a:t>
            </a:r>
            <a:r>
              <a:rPr lang="en-US" sz="3600" dirty="0">
                <a:solidFill>
                  <a:srgbClr val="FFFFFF"/>
                </a:solidFill>
                <a:latin typeface="Arial"/>
                <a:cs typeface="Arial"/>
              </a:rPr>
              <a:t>  It was never used of a judicial bench.</a:t>
            </a:r>
            <a:r>
              <a:rPr lang="en-US" altLang="ja-JP" sz="3600" dirty="0">
                <a:solidFill>
                  <a:srgbClr val="FFFFFF"/>
                </a:solidFill>
                <a:latin typeface="Arial"/>
                <a:cs typeface="Arial"/>
              </a:rPr>
              <a:t>"</a:t>
            </a:r>
            <a:r>
              <a:rPr lang="en-US" sz="3600" dirty="0">
                <a:solidFill>
                  <a:srgbClr val="FFFFFF"/>
                </a:solidFill>
                <a:latin typeface="Arial"/>
                <a:cs typeface="Arial"/>
              </a:rPr>
              <a:t> </a:t>
            </a:r>
            <a:br>
              <a:rPr lang="en-US" sz="3600" dirty="0">
                <a:solidFill>
                  <a:srgbClr val="FFFFFF"/>
                </a:solidFill>
                <a:latin typeface="Arial"/>
                <a:cs typeface="Arial"/>
              </a:rPr>
            </a:br>
            <a:r>
              <a:rPr lang="en-US" sz="2800" dirty="0">
                <a:solidFill>
                  <a:srgbClr val="FFFFFF"/>
                </a:solidFill>
                <a:latin typeface="Arial"/>
                <a:cs typeface="Arial"/>
              </a:rPr>
              <a:t>(L. Sale-Harrison, </a:t>
            </a:r>
            <a:r>
              <a:rPr lang="en-US" sz="2800" i="1" dirty="0">
                <a:solidFill>
                  <a:srgbClr val="FFFFFF"/>
                </a:solidFill>
                <a:latin typeface="Arial"/>
                <a:cs typeface="Arial"/>
              </a:rPr>
              <a:t>Judgment Seat of Christ</a:t>
            </a:r>
            <a:r>
              <a:rPr lang="en-US" sz="2800" dirty="0">
                <a:solidFill>
                  <a:srgbClr val="FFFFFF"/>
                </a:solidFill>
                <a:latin typeface="Arial"/>
                <a:cs typeface="Arial"/>
              </a:rPr>
              <a:t>, 8; </a:t>
            </a:r>
            <a:br>
              <a:rPr lang="en-US" sz="2800" dirty="0">
                <a:solidFill>
                  <a:srgbClr val="FFFFFF"/>
                </a:solidFill>
                <a:latin typeface="Arial"/>
                <a:cs typeface="Arial"/>
              </a:rPr>
            </a:br>
            <a:r>
              <a:rPr lang="en-US" sz="2800" dirty="0">
                <a:solidFill>
                  <a:srgbClr val="FFFFFF"/>
                </a:solidFill>
                <a:latin typeface="Arial"/>
                <a:cs typeface="Arial"/>
              </a:rPr>
              <a:t>cited by Pentecost, </a:t>
            </a:r>
            <a:r>
              <a:rPr lang="en-US" sz="2800" i="1" dirty="0">
                <a:solidFill>
                  <a:srgbClr val="FFFFFF"/>
                </a:solidFill>
                <a:latin typeface="Arial"/>
                <a:cs typeface="Arial"/>
              </a:rPr>
              <a:t>Things to Come</a:t>
            </a:r>
            <a:r>
              <a:rPr lang="en-US" sz="2800" dirty="0">
                <a:solidFill>
                  <a:srgbClr val="FFFFFF"/>
                </a:solidFill>
                <a:latin typeface="Arial"/>
                <a:cs typeface="Arial"/>
              </a:rPr>
              <a:t>, 220).</a:t>
            </a:r>
            <a:endParaRPr lang="en-US" sz="3200" dirty="0">
              <a:solidFill>
                <a:srgbClr val="FFFFFF"/>
              </a:solidFill>
              <a:latin typeface="Arial"/>
              <a:cs typeface="Arial"/>
            </a:endParaRPr>
          </a:p>
        </p:txBody>
      </p:sp>
      <p:pic>
        <p:nvPicPr>
          <p:cNvPr id="158725" name="Picture 1029" descr="Bema 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2286000" cy="1585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6390" name="WordArt 1030"/>
          <p:cNvSpPr>
            <a:spLocks noChangeArrowheads="1" noChangeShapeType="1" noTextEdit="1"/>
          </p:cNvSpPr>
          <p:nvPr/>
        </p:nvSpPr>
        <p:spPr bwMode="auto">
          <a:xfrm>
            <a:off x="6477000" y="4724400"/>
            <a:ext cx="2362200" cy="156845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sp3d>
          </a:bodyPr>
          <a:lstStyle/>
          <a:p>
            <a:pPr eaLnBrk="0" hangingPunct="0"/>
            <a:r>
              <a:rPr lang="en-US" sz="3600" b="0" kern="10">
                <a:ln w="9525">
                  <a:round/>
                  <a:headEnd/>
                  <a:tailEnd/>
                </a:ln>
                <a:gradFill rotWithShape="1">
                  <a:gsLst>
                    <a:gs pos="0">
                      <a:srgbClr val="FFE701"/>
                    </a:gs>
                    <a:gs pos="100000">
                      <a:srgbClr val="FE3E02"/>
                    </a:gs>
                  </a:gsLst>
                  <a:lin ang="5400000" scaled="1"/>
                </a:gradFill>
                <a:latin typeface="Impact"/>
                <a:ea typeface="Impact"/>
                <a:cs typeface="Impact"/>
              </a:rPr>
              <a:t>Really?</a:t>
            </a:r>
          </a:p>
        </p:txBody>
      </p:sp>
    </p:spTree>
    <p:extLst>
      <p:ext uri="{BB962C8B-B14F-4D97-AF65-F5344CB8AC3E}">
        <p14:creationId xmlns:p14="http://schemas.microsoft.com/office/powerpoint/2010/main" val="3862707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656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6390"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0771"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0772" name="Picture 4" descr="eccehom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5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556342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ctrTitle"/>
          </p:nvPr>
        </p:nvSpPr>
        <p:spPr/>
        <p:txBody>
          <a:bodyPr/>
          <a:lstStyle/>
          <a:p>
            <a:pPr eaLnBrk="1" hangingPunct="1"/>
            <a:r>
              <a:rPr lang="en-US">
                <a:latin typeface="Times New Roman" charset="0"/>
              </a:rPr>
              <a:t>Jesus Before Pilate</a:t>
            </a:r>
          </a:p>
        </p:txBody>
      </p:sp>
      <p:sp>
        <p:nvSpPr>
          <p:cNvPr id="162819"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pic>
        <p:nvPicPr>
          <p:cNvPr id="162820" name="Picture 4" descr="16gal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1075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WelcomeHom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457200" y="503238"/>
            <a:ext cx="8229600" cy="2011362"/>
          </a:xfrm>
        </p:spPr>
        <p:txBody>
          <a:bodyPr/>
          <a:lstStyle/>
          <a:p>
            <a:pPr eaLnBrk="1" hangingPunct="1"/>
            <a:r>
              <a:rPr lang="en-US" b="1" i="1">
                <a:solidFill>
                  <a:schemeClr val="tx1"/>
                </a:solidFill>
                <a:latin typeface="Arial" charset="0"/>
              </a:rPr>
              <a:t>The Bema is a Reward Seat</a:t>
            </a:r>
            <a:endParaRPr lang="en-US">
              <a:solidFill>
                <a:schemeClr val="tx1"/>
              </a:solidFill>
              <a:latin typeface="Arial" charset="0"/>
            </a:endParaRPr>
          </a:p>
        </p:txBody>
      </p:sp>
    </p:spTree>
    <p:extLst>
      <p:ext uri="{BB962C8B-B14F-4D97-AF65-F5344CB8AC3E}">
        <p14:creationId xmlns:p14="http://schemas.microsoft.com/office/powerpoint/2010/main" val="27181861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the </a:t>
            </a:r>
            <a:r>
              <a:rPr lang="en-US" sz="4000" b="1" i="1" dirty="0">
                <a:solidFill>
                  <a:srgbClr val="FF0805"/>
                </a:solidFill>
                <a:latin typeface="Arial" charset="0"/>
                <a:ea typeface="ＭＳ Ｐゴシック" charset="0"/>
                <a:cs typeface="ＭＳ Ｐゴシック" charset="0"/>
              </a:rPr>
              <a:t>fire</a:t>
            </a:r>
            <a:r>
              <a:rPr lang="en-US"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s work</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en-US" sz="3600" b="1" dirty="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extLst>
      <p:ext uri="{BB962C8B-B14F-4D97-AF65-F5344CB8AC3E}">
        <p14:creationId xmlns:p14="http://schemas.microsoft.com/office/powerpoint/2010/main" val="28552832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8899"/>
                                        </p:tgtEl>
                                        <p:attrNameLst>
                                          <p:attrName>style.visibility</p:attrName>
                                        </p:attrNameLst>
                                      </p:cBhvr>
                                      <p:to>
                                        <p:strVal val="visible"/>
                                      </p:to>
                                    </p:set>
                                    <p:animEffect transition="in" filter="blinds(horizontal)">
                                      <p:cBhvr>
                                        <p:cTn id="12"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P spid="4813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72652" cy="7101408"/>
          </a:xfrm>
          <a:prstGeom prst="rect">
            <a:avLst/>
          </a:prstGeom>
        </p:spPr>
      </p:pic>
      <p:sp>
        <p:nvSpPr>
          <p:cNvPr id="167939" name="Rectangle 3"/>
          <p:cNvSpPr>
            <a:spLocks noGrp="1" noChangeArrowheads="1"/>
          </p:cNvSpPr>
          <p:nvPr>
            <p:ph type="title" idx="4294967295"/>
          </p:nvPr>
        </p:nvSpPr>
        <p:spPr>
          <a:xfrm>
            <a:off x="-38472" y="-27384"/>
            <a:ext cx="9218984" cy="1872208"/>
          </a:xfrm>
        </p:spPr>
        <p:txBody>
          <a:bodyPr/>
          <a:lstStyle/>
          <a:p>
            <a:pPr eaLnBrk="1" hangingPunct="1"/>
            <a:r>
              <a:rPr lang="en-US" b="1" dirty="0">
                <a:solidFill>
                  <a:schemeClr val="bg1"/>
                </a:solidFill>
                <a:effectLst>
                  <a:glow rad="152400">
                    <a:schemeClr val="tx1"/>
                  </a:glow>
                </a:effectLst>
                <a:latin typeface="Arial" charset="0"/>
              </a:rPr>
              <a:t>B.  God deserves credit for our blessings, not any man (3:16-23).</a:t>
            </a:r>
            <a:endParaRPr lang="en-US" dirty="0">
              <a:effectLst>
                <a:glow rad="152400">
                  <a:schemeClr val="tx1"/>
                </a:glow>
              </a:effectLst>
              <a:latin typeface="Arial" charset="0"/>
            </a:endParaRPr>
          </a:p>
        </p:txBody>
      </p:sp>
    </p:spTree>
    <p:extLst>
      <p:ext uri="{BB962C8B-B14F-4D97-AF65-F5344CB8AC3E}">
        <p14:creationId xmlns:p14="http://schemas.microsoft.com/office/powerpoint/2010/main" val="3938757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590851" name="Rectangle 3"/>
          <p:cNvSpPr>
            <a:spLocks noGrp="1" noChangeArrowheads="1"/>
          </p:cNvSpPr>
          <p:nvPr>
            <p:ph type="title" idx="4294967295"/>
          </p:nvPr>
        </p:nvSpPr>
        <p:spPr>
          <a:xfrm>
            <a:off x="0" y="0"/>
            <a:ext cx="9144000" cy="2133600"/>
          </a:xfrm>
          <a:solidFill>
            <a:schemeClr val="accent2"/>
          </a:solidFill>
        </p:spPr>
        <p:txBody>
          <a:bodyPr/>
          <a:lstStyle/>
          <a:p>
            <a:pPr marL="758825" indent="-758825" algn="l" eaLnBrk="1" hangingPunct="1"/>
            <a:r>
              <a:rPr lang="en-US" b="1" dirty="0">
                <a:solidFill>
                  <a:schemeClr val="bg1"/>
                </a:solidFill>
                <a:effectLst>
                  <a:outerShdw blurRad="38100" dist="38100" dir="2700000" algn="tl">
                    <a:srgbClr val="000000"/>
                  </a:outerShdw>
                </a:effectLst>
                <a:latin typeface="Arial" charset="0"/>
              </a:rPr>
              <a:t>B. God deserves credit for our blessings, not any man </a:t>
            </a:r>
            <a:br>
              <a:rPr lang="en-US" b="1" dirty="0">
                <a:solidFill>
                  <a:schemeClr val="bg1"/>
                </a:solidFill>
                <a:effectLst>
                  <a:outerShdw blurRad="38100" dist="38100" dir="2700000" algn="tl">
                    <a:srgbClr val="000000"/>
                  </a:outerShdw>
                </a:effectLst>
                <a:latin typeface="Arial" charset="0"/>
              </a:rPr>
            </a:br>
            <a:r>
              <a:rPr lang="en-US" b="1" dirty="0">
                <a:solidFill>
                  <a:schemeClr val="bg1"/>
                </a:solidFill>
                <a:effectLst>
                  <a:outerShdw blurRad="38100" dist="38100" dir="2700000" algn="tl">
                    <a:srgbClr val="000000"/>
                  </a:outerShdw>
                </a:effectLst>
                <a:latin typeface="Arial" charset="0"/>
              </a:rPr>
              <a:t>(3:16-23).</a:t>
            </a:r>
            <a:endParaRPr lang="en-US" b="1" dirty="0">
              <a:solidFill>
                <a:schemeClr val="bg1"/>
              </a:solidFill>
              <a:latin typeface="Arial" charset="0"/>
            </a:endParaRPr>
          </a:p>
        </p:txBody>
      </p:sp>
      <p:sp>
        <p:nvSpPr>
          <p:cNvPr id="590852" name="Rectangle 4"/>
          <p:cNvSpPr>
            <a:spLocks noChangeArrowheads="1"/>
          </p:cNvSpPr>
          <p:nvPr/>
        </p:nvSpPr>
        <p:spPr bwMode="auto">
          <a:xfrm>
            <a:off x="838200" y="22098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000" dirty="0">
                <a:solidFill>
                  <a:srgbClr val="FFFFFF"/>
                </a:solidFill>
              </a:rPr>
              <a:t>1.  God </a:t>
            </a:r>
            <a:r>
              <a:rPr lang="en-US" sz="4000" dirty="0">
                <a:solidFill>
                  <a:srgbClr val="FFF813"/>
                </a:solidFill>
              </a:rPr>
              <a:t>indwells</a:t>
            </a:r>
            <a:r>
              <a:rPr lang="en-US" sz="4000" dirty="0">
                <a:solidFill>
                  <a:srgbClr val="FFFFFF"/>
                </a:solidFill>
              </a:rPr>
              <a:t> the church and will judge (3:16-17)</a:t>
            </a:r>
            <a:endParaRPr lang="en-US" sz="4000" b="0" dirty="0">
              <a:solidFill>
                <a:srgbClr val="000000"/>
              </a:solidFill>
            </a:endParaRPr>
          </a:p>
        </p:txBody>
      </p:sp>
      <p:sp>
        <p:nvSpPr>
          <p:cNvPr id="590853" name="Rectangle 5"/>
          <p:cNvSpPr>
            <a:spLocks noChangeArrowheads="1"/>
          </p:cNvSpPr>
          <p:nvPr/>
        </p:nvSpPr>
        <p:spPr bwMode="auto">
          <a:xfrm>
            <a:off x="838200" y="37338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000" dirty="0">
                <a:solidFill>
                  <a:srgbClr val="FFFFFF"/>
                </a:solidFill>
              </a:rPr>
              <a:t>2.  God </a:t>
            </a:r>
            <a:r>
              <a:rPr lang="en-US" sz="4000" dirty="0">
                <a:solidFill>
                  <a:srgbClr val="FFF813"/>
                </a:solidFill>
              </a:rPr>
              <a:t>gives true wisdom</a:t>
            </a:r>
            <a:r>
              <a:rPr lang="en-US" sz="4000" dirty="0">
                <a:solidFill>
                  <a:srgbClr val="FFFFFF"/>
                </a:solidFill>
              </a:rPr>
              <a:t>, </a:t>
            </a:r>
            <a:br>
              <a:rPr lang="en-US" sz="4000" dirty="0">
                <a:solidFill>
                  <a:srgbClr val="FFFFFF"/>
                </a:solidFill>
              </a:rPr>
            </a:br>
            <a:r>
              <a:rPr lang="en-US" sz="4000" dirty="0">
                <a:solidFill>
                  <a:srgbClr val="FFFFFF"/>
                </a:solidFill>
              </a:rPr>
              <a:t>not human wisdom (3:18-20)</a:t>
            </a:r>
            <a:endParaRPr lang="en-US" sz="4000" b="0" dirty="0">
              <a:solidFill>
                <a:srgbClr val="000000"/>
              </a:solidFill>
            </a:endParaRPr>
          </a:p>
        </p:txBody>
      </p:sp>
      <p:sp>
        <p:nvSpPr>
          <p:cNvPr id="590854" name="Rectangle 6"/>
          <p:cNvSpPr>
            <a:spLocks noChangeArrowheads="1"/>
          </p:cNvSpPr>
          <p:nvPr/>
        </p:nvSpPr>
        <p:spPr bwMode="auto">
          <a:xfrm>
            <a:off x="838200" y="5257800"/>
            <a:ext cx="8305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58825" indent="-758825" algn="l"/>
            <a:r>
              <a:rPr lang="en-US" sz="4000" dirty="0">
                <a:solidFill>
                  <a:srgbClr val="FFFFFF"/>
                </a:solidFill>
              </a:rPr>
              <a:t>3.  God </a:t>
            </a:r>
            <a:r>
              <a:rPr lang="en-US" sz="4000" dirty="0">
                <a:solidFill>
                  <a:srgbClr val="FFF813"/>
                </a:solidFill>
              </a:rPr>
              <a:t>will give us everything</a:t>
            </a:r>
            <a:r>
              <a:rPr lang="en-US" sz="4000" dirty="0">
                <a:solidFill>
                  <a:srgbClr val="FFFFFF"/>
                </a:solidFill>
              </a:rPr>
              <a:t> in the world (3:21-23)</a:t>
            </a:r>
            <a:endParaRPr lang="en-US" sz="4000" b="0" dirty="0">
              <a:solidFill>
                <a:srgbClr val="000000"/>
              </a:solidFill>
            </a:endParaRPr>
          </a:p>
        </p:txBody>
      </p:sp>
    </p:spTree>
    <p:extLst>
      <p:ext uri="{BB962C8B-B14F-4D97-AF65-F5344CB8AC3E}">
        <p14:creationId xmlns:p14="http://schemas.microsoft.com/office/powerpoint/2010/main" val="42154128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90852">
                                            <p:txEl>
                                              <p:pRg st="0" end="0"/>
                                            </p:txEl>
                                          </p:spTgt>
                                        </p:tgtEl>
                                        <p:attrNameLst>
                                          <p:attrName>style.visibility</p:attrName>
                                        </p:attrNameLst>
                                      </p:cBhvr>
                                      <p:to>
                                        <p:strVal val="visible"/>
                                      </p:to>
                                    </p:set>
                                    <p:anim calcmode="lin" valueType="num">
                                      <p:cBhvr additive="base">
                                        <p:cTn id="7" dur="500" fill="hold"/>
                                        <p:tgtEl>
                                          <p:spTgt spid="5908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085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90853">
                                            <p:txEl>
                                              <p:pRg st="0" end="0"/>
                                            </p:txEl>
                                          </p:spTgt>
                                        </p:tgtEl>
                                        <p:attrNameLst>
                                          <p:attrName>style.visibility</p:attrName>
                                        </p:attrNameLst>
                                      </p:cBhvr>
                                      <p:to>
                                        <p:strVal val="visible"/>
                                      </p:to>
                                    </p:set>
                                    <p:anim calcmode="lin" valueType="num">
                                      <p:cBhvr additive="base">
                                        <p:cTn id="13" dur="500" fill="hold"/>
                                        <p:tgtEl>
                                          <p:spTgt spid="59085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085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90854">
                                            <p:txEl>
                                              <p:pRg st="0" end="0"/>
                                            </p:txEl>
                                          </p:spTgt>
                                        </p:tgtEl>
                                        <p:attrNameLst>
                                          <p:attrName>style.visibility</p:attrName>
                                        </p:attrNameLst>
                                      </p:cBhvr>
                                      <p:to>
                                        <p:strVal val="visible"/>
                                      </p:to>
                                    </p:set>
                                    <p:anim calcmode="lin" valueType="num">
                                      <p:cBhvr additive="base">
                                        <p:cTn id="19" dur="500" fill="hold"/>
                                        <p:tgtEl>
                                          <p:spTgt spid="590854">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085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2" grpId="0" build="p" autoUpdateAnimBg="0"/>
      <p:bldP spid="590853" grpId="0" build="p" autoUpdateAnimBg="0"/>
      <p:bldP spid="590854"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sym typeface="Times New Roman"/>
            </a:endParaRPr>
          </a:p>
        </p:txBody>
      </p:sp>
      <p:pic>
        <p:nvPicPr>
          <p:cNvPr id="173058" name="Picture 3"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228600" y="3352800"/>
            <a:ext cx="8663880" cy="3402470"/>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marL="57150" marR="0" lvl="0" indent="-57150" algn="l" defTabSz="914400" rtl="0" eaLnBrk="1" fontAlgn="base" latinLnBrk="0" hangingPunct="1">
              <a:lnSpc>
                <a:spcPct val="85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“Don</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t you know that you yourselves are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temple and that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Spirit lives in you? If anyone destroys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temple, God will destroy him; for God</a:t>
            </a:r>
            <a:r>
              <a:rPr kumimoji="0" lang="fr-FR" altLang="ja-JP"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a:t>
            </a:r>
            <a: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t>s temple is sacred, and you are that temple.”</a:t>
            </a:r>
            <a:br>
              <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rPr>
            </a:br>
            <a:endParaRPr kumimoji="0" lang="en-US" sz="3600" b="1" i="0" u="none" strike="noStrike" kern="1200" cap="none" spc="0" normalizeH="0" baseline="0" noProof="0" dirty="0">
              <a:ln>
                <a:noFill/>
              </a:ln>
              <a:solidFill>
                <a:srgbClr val="FEFDE3"/>
              </a:solidFill>
              <a:effectLst>
                <a:glow rad="254000">
                  <a:srgbClr val="000000">
                    <a:alpha val="88000"/>
                  </a:srgbClr>
                </a:glow>
              </a:effectLst>
              <a:uLnTx/>
              <a:uFillTx/>
              <a:latin typeface="Arial" panose="020B0604020202020204" pitchFamily="34" charset="0"/>
              <a:cs typeface="Arial" panose="020B0604020202020204" pitchFamily="34" charset="0"/>
              <a:sym typeface="Times New Roman"/>
            </a:endParaRPr>
          </a:p>
        </p:txBody>
      </p:sp>
      <p:sp>
        <p:nvSpPr>
          <p:cNvPr id="173060" name="Rectangle 5"/>
          <p:cNvSpPr>
            <a:spLocks noGrp="1" noChangeArrowheads="1"/>
          </p:cNvSpPr>
          <p:nvPr>
            <p:ph type="title" idx="4294967295"/>
          </p:nvPr>
        </p:nvSpPr>
        <p:spPr/>
        <p:txBody>
          <a:bodyPr/>
          <a:lstStyle/>
          <a:p>
            <a:pPr eaLnBrk="1" hangingPunct="1"/>
            <a:r>
              <a:rPr lang="en-US" sz="3200" b="1" dirty="0">
                <a:solidFill>
                  <a:schemeClr val="bg1"/>
                </a:solidFill>
                <a:latin typeface="Arial" panose="020B0604020202020204" pitchFamily="34" charset="0"/>
                <a:ea typeface="ＭＳ Ｐゴシック" charset="0"/>
                <a:cs typeface="Times New Roman" charset="0"/>
              </a:rPr>
              <a:t>1 Corinthians 3:16-17</a:t>
            </a:r>
            <a:r>
              <a:rPr lang="en-US" sz="2400" b="1" dirty="0">
                <a:solidFill>
                  <a:schemeClr val="bg1"/>
                </a:solidFill>
                <a:latin typeface="Arial" panose="020B0604020202020204" pitchFamily="34" charset="0"/>
                <a:ea typeface="ＭＳ Ｐゴシック" charset="0"/>
                <a:cs typeface="Times New Roman" charset="0"/>
              </a:rPr>
              <a:t> (NIV)</a:t>
            </a:r>
            <a:endParaRPr lang="en-US" b="1" dirty="0">
              <a:latin typeface="Arial" panose="020B0604020202020204" pitchFamily="34" charset="0"/>
              <a:ea typeface="ＭＳ Ｐゴシック" charset="0"/>
              <a:cs typeface="Arial" panose="020B0604020202020204" pitchFamily="34" charset="0"/>
            </a:endParaRPr>
          </a:p>
        </p:txBody>
      </p:sp>
      <p:sp>
        <p:nvSpPr>
          <p:cNvPr id="6" name="Text Box 13"/>
          <p:cNvSpPr txBox="1">
            <a:spLocks noChangeArrowheads="1"/>
          </p:cNvSpPr>
          <p:nvPr/>
        </p:nvSpPr>
        <p:spPr bwMode="auto">
          <a:xfrm>
            <a:off x="8366125" y="76200"/>
            <a:ext cx="6985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New Roman"/>
              </a:rPr>
              <a:t>171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sym typeface="Times New Roman"/>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—Main Idea of 1 Cor. 3—</a:t>
            </a:r>
            <a:br>
              <a:rPr lang="en-US" sz="4800" b="1" dirty="0">
                <a:solidFill>
                  <a:schemeClr val="bg1"/>
                </a:solidFill>
                <a:latin typeface="Arial" charset="0"/>
              </a:rPr>
            </a:br>
            <a:r>
              <a:rPr lang="en-US" sz="4800" b="1" i="1" dirty="0">
                <a:solidFill>
                  <a:schemeClr val="bg1"/>
                </a:solidFill>
                <a:latin typeface="Arial" charset="0"/>
              </a:rPr>
              <a:t>Unity comes from seeing all blessings as from </a:t>
            </a:r>
            <a:r>
              <a:rPr lang="en-US" sz="4800" b="1" i="1" dirty="0">
                <a:solidFill>
                  <a:srgbClr val="FFF813"/>
                </a:solidFill>
                <a:latin typeface="Arial" charset="0"/>
              </a:rPr>
              <a:t>God</a:t>
            </a:r>
            <a:r>
              <a:rPr lang="en-US" sz="4800" b="1" i="1" dirty="0">
                <a:solidFill>
                  <a:schemeClr val="bg1"/>
                </a:solidFill>
                <a:latin typeface="Arial" charset="0"/>
              </a:rPr>
              <a:t>—not from </a:t>
            </a:r>
            <a:r>
              <a:rPr lang="en-US" sz="4800" b="1" i="1" dirty="0">
                <a:solidFill>
                  <a:srgbClr val="FFF813"/>
                </a:solidFill>
                <a:latin typeface="Arial" charset="0"/>
              </a:rPr>
              <a:t>leaders</a:t>
            </a:r>
            <a:r>
              <a:rPr lang="en-US" sz="4000" dirty="0">
                <a:solidFill>
                  <a:schemeClr val="tx1"/>
                </a:solidFill>
                <a:latin typeface="Times" charset="0"/>
              </a:rPr>
              <a:t> </a:t>
            </a: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3410" name="Text Box 1026"/>
          <p:cNvSpPr txBox="1">
            <a:spLocks noChangeArrowheads="1"/>
          </p:cNvSpPr>
          <p:nvPr/>
        </p:nvSpPr>
        <p:spPr bwMode="auto">
          <a:xfrm>
            <a:off x="8002588" y="76200"/>
            <a:ext cx="1065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161dd</a:t>
            </a:r>
          </a:p>
        </p:txBody>
      </p:sp>
      <p:sp>
        <p:nvSpPr>
          <p:cNvPr id="41144" name="Text Box 1208"/>
          <p:cNvSpPr txBox="1">
            <a:spLocks noChangeArrowheads="1"/>
          </p:cNvSpPr>
          <p:nvPr/>
        </p:nvSpPr>
        <p:spPr bwMode="auto">
          <a:xfrm>
            <a:off x="0" y="1386672"/>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1. Their salvation will be maintained until the Lord</a:t>
            </a:r>
            <a:r>
              <a:rPr lang="fr-FR" altLang="zh-CN" sz="2800" b="0" dirty="0">
                <a:solidFill>
                  <a:srgbClr val="FFFFFF"/>
                </a:solidFill>
                <a:ea typeface="SimSun" charset="0"/>
                <a:cs typeface="SimSun" charset="0"/>
              </a:rPr>
              <a:t>'</a:t>
            </a:r>
            <a:r>
              <a:rPr lang="en-US" altLang="zh-CN" sz="2800" b="0" dirty="0">
                <a:solidFill>
                  <a:srgbClr val="FFFFFF"/>
                </a:solidFill>
                <a:ea typeface="SimSun" charset="0"/>
                <a:cs typeface="SimSun" charset="0"/>
              </a:rPr>
              <a:t>s return (1 Cor. 1:8-9) </a:t>
            </a:r>
          </a:p>
        </p:txBody>
      </p:sp>
      <p:sp>
        <p:nvSpPr>
          <p:cNvPr id="273412" name="Text Box 1211"/>
          <p:cNvSpPr txBox="1">
            <a:spLocks noChangeArrowheads="1"/>
          </p:cNvSpPr>
          <p:nvPr/>
        </p:nvSpPr>
        <p:spPr bwMode="auto">
          <a:xfrm>
            <a:off x="228600" y="549275"/>
            <a:ext cx="8686800" cy="8223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i="1">
                <a:solidFill>
                  <a:srgbClr val="FFFFFF"/>
                </a:solidFill>
                <a:ea typeface="SimSun" charset="0"/>
                <a:cs typeface="SimSun" charset="0"/>
              </a:rPr>
              <a:t>Surprisingly, Paul affirmed the Corinthians repeatedly that they have eternal security:</a:t>
            </a:r>
          </a:p>
        </p:txBody>
      </p:sp>
      <p:sp>
        <p:nvSpPr>
          <p:cNvPr id="41148" name="Text Box 1212"/>
          <p:cNvSpPr txBox="1">
            <a:spLocks noChangeArrowheads="1"/>
          </p:cNvSpPr>
          <p:nvPr/>
        </p:nvSpPr>
        <p:spPr bwMode="auto">
          <a:xfrm>
            <a:off x="0" y="2307379"/>
            <a:ext cx="9144000" cy="1384995"/>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2. Even carnal believers will still enter heaven because of their saving faith but without rewards</a:t>
            </a:r>
          </a:p>
          <a:p>
            <a:pPr eaLnBrk="1" hangingPunct="1"/>
            <a:r>
              <a:rPr lang="en-US" altLang="zh-CN" sz="2800" b="0" dirty="0">
                <a:solidFill>
                  <a:srgbClr val="FFFFFF"/>
                </a:solidFill>
                <a:ea typeface="SimSun" charset="0"/>
                <a:cs typeface="SimSun" charset="0"/>
              </a:rPr>
              <a:t>(1 Cor. 3:12-15; cf. 2 Cor. 5:10) </a:t>
            </a:r>
          </a:p>
        </p:txBody>
      </p:sp>
      <p:sp>
        <p:nvSpPr>
          <p:cNvPr id="41149" name="Text Box 1213"/>
          <p:cNvSpPr txBox="1">
            <a:spLocks noChangeArrowheads="1"/>
          </p:cNvSpPr>
          <p:nvPr/>
        </p:nvSpPr>
        <p:spPr bwMode="auto">
          <a:xfrm>
            <a:off x="0" y="3658974"/>
            <a:ext cx="9144000" cy="954107"/>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a:solidFill>
                  <a:srgbClr val="FFFFFF"/>
                </a:solidFill>
                <a:ea typeface="SimSun" charset="0"/>
                <a:cs typeface="SimSun" charset="0"/>
              </a:rPr>
              <a:t>3. They should expel the incestuous man so Satan could even kill him, but he would still be saved (1 Cor. 5:4-5) </a:t>
            </a:r>
          </a:p>
        </p:txBody>
      </p:sp>
      <p:sp>
        <p:nvSpPr>
          <p:cNvPr id="41150" name="Text Box 1214"/>
          <p:cNvSpPr txBox="1">
            <a:spLocks noChangeArrowheads="1"/>
          </p:cNvSpPr>
          <p:nvPr/>
        </p:nvSpPr>
        <p:spPr bwMode="auto">
          <a:xfrm>
            <a:off x="0" y="4579681"/>
            <a:ext cx="9144000" cy="954107"/>
          </a:xfrm>
          <a:prstGeom prst="rect">
            <a:avLst/>
          </a:prstGeom>
          <a:solidFill>
            <a:srgbClr val="660066"/>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4. Even resurrection doubters should serve God fully since their service would be rewarded (1 Cor. 15:58) </a:t>
            </a:r>
          </a:p>
        </p:txBody>
      </p:sp>
      <p:sp>
        <p:nvSpPr>
          <p:cNvPr id="41151" name="Text Box 1215"/>
          <p:cNvSpPr txBox="1">
            <a:spLocks noChangeArrowheads="1"/>
          </p:cNvSpPr>
          <p:nvPr/>
        </p:nvSpPr>
        <p:spPr bwMode="auto">
          <a:xfrm>
            <a:off x="0" y="5500389"/>
            <a:ext cx="9144000" cy="1384995"/>
          </a:xfrm>
          <a:prstGeom prst="rect">
            <a:avLst/>
          </a:prstGeom>
          <a:solidFill>
            <a:srgbClr val="000090"/>
          </a:solidFill>
          <a:ln w="9525">
            <a:solidFill>
              <a:schemeClr val="tx1"/>
            </a:solidFill>
            <a:miter lim="800000"/>
            <a:headEnd/>
            <a:tailEnd/>
          </a:ln>
        </p:spPr>
        <p:txBody>
          <a:bodyPr wrap="square" anchor="ctr" anchorCtr="1">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b="0" dirty="0">
                <a:solidFill>
                  <a:srgbClr val="FFFFFF"/>
                </a:solidFill>
                <a:ea typeface="SimSun" charset="0"/>
                <a:cs typeface="SimSun" charset="0"/>
              </a:rPr>
              <a:t>	5. God alone secured their redemption, for He sealed them with the Spirit to assure their salvation </a:t>
            </a:r>
            <a:br>
              <a:rPr lang="en-US" altLang="zh-CN" sz="2800" b="0" dirty="0">
                <a:solidFill>
                  <a:srgbClr val="FFFFFF"/>
                </a:solidFill>
                <a:ea typeface="SimSun" charset="0"/>
                <a:cs typeface="SimSun" charset="0"/>
              </a:rPr>
            </a:br>
            <a:r>
              <a:rPr lang="en-US" altLang="zh-CN" sz="2800" b="0" dirty="0">
                <a:solidFill>
                  <a:srgbClr val="FFFFFF"/>
                </a:solidFill>
                <a:ea typeface="SimSun" charset="0"/>
                <a:cs typeface="SimSun" charset="0"/>
              </a:rPr>
              <a:t>(2 Cor. 1:21-22) </a:t>
            </a:r>
          </a:p>
        </p:txBody>
      </p:sp>
      <p:sp>
        <p:nvSpPr>
          <p:cNvPr id="273417" name="Rectangle 1216"/>
          <p:cNvSpPr>
            <a:spLocks noGrp="1" noChangeArrowheads="1"/>
          </p:cNvSpPr>
          <p:nvPr>
            <p:ph type="title" idx="4294967295"/>
          </p:nvPr>
        </p:nvSpPr>
        <p:spPr>
          <a:xfrm>
            <a:off x="914400" y="0"/>
            <a:ext cx="6858000"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Eternal Security in Corinth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44"/>
                                        </p:tgtEl>
                                        <p:attrNameLst>
                                          <p:attrName>style.visibility</p:attrName>
                                        </p:attrNameLst>
                                      </p:cBhvr>
                                      <p:to>
                                        <p:strVal val="visible"/>
                                      </p:to>
                                    </p:set>
                                    <p:anim calcmode="lin" valueType="num">
                                      <p:cBhvr additive="base">
                                        <p:cTn id="7" dur="500" fill="hold"/>
                                        <p:tgtEl>
                                          <p:spTgt spid="41144"/>
                                        </p:tgtEl>
                                        <p:attrNameLst>
                                          <p:attrName>ppt_x</p:attrName>
                                        </p:attrNameLst>
                                      </p:cBhvr>
                                      <p:tavLst>
                                        <p:tav tm="0">
                                          <p:val>
                                            <p:strVal val="0-#ppt_w/2"/>
                                          </p:val>
                                        </p:tav>
                                        <p:tav tm="100000">
                                          <p:val>
                                            <p:strVal val="#ppt_x"/>
                                          </p:val>
                                        </p:tav>
                                      </p:tavLst>
                                    </p:anim>
                                    <p:anim calcmode="lin" valueType="num">
                                      <p:cBhvr additive="base">
                                        <p:cTn id="8" dur="500" fill="hold"/>
                                        <p:tgtEl>
                                          <p:spTgt spid="4114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48"/>
                                        </p:tgtEl>
                                        <p:attrNameLst>
                                          <p:attrName>style.visibility</p:attrName>
                                        </p:attrNameLst>
                                      </p:cBhvr>
                                      <p:to>
                                        <p:strVal val="visible"/>
                                      </p:to>
                                    </p:set>
                                    <p:anim calcmode="lin" valueType="num">
                                      <p:cBhvr additive="base">
                                        <p:cTn id="13" dur="500" fill="hold"/>
                                        <p:tgtEl>
                                          <p:spTgt spid="41148"/>
                                        </p:tgtEl>
                                        <p:attrNameLst>
                                          <p:attrName>ppt_x</p:attrName>
                                        </p:attrNameLst>
                                      </p:cBhvr>
                                      <p:tavLst>
                                        <p:tav tm="0">
                                          <p:val>
                                            <p:strVal val="0-#ppt_w/2"/>
                                          </p:val>
                                        </p:tav>
                                        <p:tav tm="100000">
                                          <p:val>
                                            <p:strVal val="#ppt_x"/>
                                          </p:val>
                                        </p:tav>
                                      </p:tavLst>
                                    </p:anim>
                                    <p:anim calcmode="lin" valueType="num">
                                      <p:cBhvr additive="base">
                                        <p:cTn id="14" dur="500" fill="hold"/>
                                        <p:tgtEl>
                                          <p:spTgt spid="4114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49"/>
                                        </p:tgtEl>
                                        <p:attrNameLst>
                                          <p:attrName>style.visibility</p:attrName>
                                        </p:attrNameLst>
                                      </p:cBhvr>
                                      <p:to>
                                        <p:strVal val="visible"/>
                                      </p:to>
                                    </p:set>
                                    <p:anim calcmode="lin" valueType="num">
                                      <p:cBhvr additive="base">
                                        <p:cTn id="19" dur="500" fill="hold"/>
                                        <p:tgtEl>
                                          <p:spTgt spid="41149"/>
                                        </p:tgtEl>
                                        <p:attrNameLst>
                                          <p:attrName>ppt_x</p:attrName>
                                        </p:attrNameLst>
                                      </p:cBhvr>
                                      <p:tavLst>
                                        <p:tav tm="0">
                                          <p:val>
                                            <p:strVal val="0-#ppt_w/2"/>
                                          </p:val>
                                        </p:tav>
                                        <p:tav tm="100000">
                                          <p:val>
                                            <p:strVal val="#ppt_x"/>
                                          </p:val>
                                        </p:tav>
                                      </p:tavLst>
                                    </p:anim>
                                    <p:anim calcmode="lin" valueType="num">
                                      <p:cBhvr additive="base">
                                        <p:cTn id="20" dur="500" fill="hold"/>
                                        <p:tgtEl>
                                          <p:spTgt spid="4114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150"/>
                                        </p:tgtEl>
                                        <p:attrNameLst>
                                          <p:attrName>style.visibility</p:attrName>
                                        </p:attrNameLst>
                                      </p:cBhvr>
                                      <p:to>
                                        <p:strVal val="visible"/>
                                      </p:to>
                                    </p:set>
                                    <p:anim calcmode="lin" valueType="num">
                                      <p:cBhvr additive="base">
                                        <p:cTn id="25" dur="500" fill="hold"/>
                                        <p:tgtEl>
                                          <p:spTgt spid="41150"/>
                                        </p:tgtEl>
                                        <p:attrNameLst>
                                          <p:attrName>ppt_x</p:attrName>
                                        </p:attrNameLst>
                                      </p:cBhvr>
                                      <p:tavLst>
                                        <p:tav tm="0">
                                          <p:val>
                                            <p:strVal val="0-#ppt_w/2"/>
                                          </p:val>
                                        </p:tav>
                                        <p:tav tm="100000">
                                          <p:val>
                                            <p:strVal val="#ppt_x"/>
                                          </p:val>
                                        </p:tav>
                                      </p:tavLst>
                                    </p:anim>
                                    <p:anim calcmode="lin" valueType="num">
                                      <p:cBhvr additive="base">
                                        <p:cTn id="26" dur="500" fill="hold"/>
                                        <p:tgtEl>
                                          <p:spTgt spid="4115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151"/>
                                        </p:tgtEl>
                                        <p:attrNameLst>
                                          <p:attrName>style.visibility</p:attrName>
                                        </p:attrNameLst>
                                      </p:cBhvr>
                                      <p:to>
                                        <p:strVal val="visible"/>
                                      </p:to>
                                    </p:set>
                                    <p:anim calcmode="lin" valueType="num">
                                      <p:cBhvr additive="base">
                                        <p:cTn id="31" dur="500" fill="hold"/>
                                        <p:tgtEl>
                                          <p:spTgt spid="41151"/>
                                        </p:tgtEl>
                                        <p:attrNameLst>
                                          <p:attrName>ppt_x</p:attrName>
                                        </p:attrNameLst>
                                      </p:cBhvr>
                                      <p:tavLst>
                                        <p:tav tm="0">
                                          <p:val>
                                            <p:strVal val="0-#ppt_w/2"/>
                                          </p:val>
                                        </p:tav>
                                        <p:tav tm="100000">
                                          <p:val>
                                            <p:strVal val="#ppt_x"/>
                                          </p:val>
                                        </p:tav>
                                      </p:tavLst>
                                    </p:anim>
                                    <p:anim calcmode="lin" valueType="num">
                                      <p:cBhvr additive="base">
                                        <p:cTn id="32" dur="500" fill="hold"/>
                                        <p:tgtEl>
                                          <p:spTgt spid="411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44" grpId="0" animBg="1" autoUpdateAnimBg="0"/>
      <p:bldP spid="41148" grpId="0" animBg="1" autoUpdateAnimBg="0"/>
      <p:bldP spid="41149" grpId="0" animBg="1" autoUpdateAnimBg="0"/>
      <p:bldP spid="41150" grpId="0" animBg="1" autoUpdateAnimBg="0"/>
      <p:bldP spid="41151"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545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4</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Font typeface="Wingdings" charset="0"/>
              <a:buNone/>
            </a:pPr>
            <a:r>
              <a:rPr lang="en-GB" sz="5400" b="1" dirty="0">
                <a:solidFill>
                  <a:schemeClr val="bg1"/>
                </a:solidFill>
                <a:effectLst>
                  <a:outerShdw blurRad="234950" dist="139700" dir="2700000" algn="tl" rotWithShape="0">
                    <a:srgbClr val="000000">
                      <a:alpha val="71000"/>
                    </a:srgbClr>
                  </a:outerShdw>
                </a:effectLst>
              </a:rPr>
              <a:t>How should we view our spiritual </a:t>
            </a:r>
            <a:r>
              <a:rPr lang="en-GB" sz="5400" b="1" dirty="0">
                <a:solidFill>
                  <a:srgbClr val="FFFF00"/>
                </a:solidFill>
                <a:effectLst>
                  <a:outerShdw blurRad="234950" dist="139700" dir="2700000" algn="tl" rotWithShape="0">
                    <a:srgbClr val="000000">
                      <a:alpha val="71000"/>
                    </a:srgbClr>
                  </a:outerShdw>
                </a:effectLst>
              </a:rPr>
              <a:t>leaders</a:t>
            </a:r>
            <a:r>
              <a:rPr lang="en-GB" sz="5400" b="1" dirty="0">
                <a:solidFill>
                  <a:schemeClr val="bg1"/>
                </a:solidFill>
                <a:effectLst>
                  <a:outerShdw blurRad="234950" dist="139700" dir="2700000" algn="tl" rotWithShape="0">
                    <a:srgbClr val="000000">
                      <a:alpha val="71000"/>
                    </a:srgbClr>
                  </a:outerShdw>
                </a:effectLst>
              </a:rPr>
              <a:t>?</a:t>
            </a:r>
            <a:endParaRPr lang="en-GB" sz="6000" b="1" dirty="0">
              <a:solidFill>
                <a:schemeClr val="bg1"/>
              </a:solidFill>
              <a:effectLst>
                <a:outerShdw blurRad="234950" dist="139700" dir="2700000" algn="tl" rotWithShape="0">
                  <a:srgbClr val="000000">
                    <a:alpha val="71000"/>
                  </a:srgbClr>
                </a:outerShdw>
              </a:effectLst>
            </a:endParaRP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en-US" sz="5400" b="1" i="1" dirty="0">
                <a:effectLst>
                  <a:outerShdw blurRad="38100" dist="38100" dir="2700000" algn="tl">
                    <a:srgbClr val="DDDDDD"/>
                  </a:outerShdw>
                </a:effectLst>
              </a:rPr>
              <a:t>1 Corinthians 4 Subject</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957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6013" y="0"/>
            <a:ext cx="6875462"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6" name="Rectangle 2"/>
          <p:cNvSpPr>
            <a:spLocks noGrp="1" noChangeArrowheads="1"/>
          </p:cNvSpPr>
          <p:nvPr>
            <p:ph type="ctrTitle" idx="4294967295"/>
          </p:nvPr>
        </p:nvSpPr>
        <p:spPr>
          <a:xfrm>
            <a:off x="304800" y="620713"/>
            <a:ext cx="8458200" cy="3124200"/>
          </a:xfrm>
        </p:spPr>
        <p:txBody>
          <a:bodyPr/>
          <a:lstStyle/>
          <a:p>
            <a:pPr eaLnBrk="1" hangingPunct="1">
              <a:defRPr/>
            </a:pPr>
            <a:r>
              <a:rPr lang="en-US" sz="6600" b="1" dirty="0">
                <a:solidFill>
                  <a:schemeClr val="bg1"/>
                </a:solidFill>
                <a:effectLst>
                  <a:outerShdw blurRad="50800" dist="101600" dir="2700000" algn="tl" rotWithShape="0">
                    <a:srgbClr val="000000">
                      <a:alpha val="79000"/>
                    </a:srgbClr>
                  </a:outerShdw>
                </a:effectLst>
              </a:rPr>
              <a:t>I.  Honor your leaders for their </a:t>
            </a:r>
            <a:r>
              <a:rPr lang="en-US" sz="4000" b="1" dirty="0">
                <a:solidFill>
                  <a:srgbClr val="FFFF00"/>
                </a:solidFill>
                <a:effectLst>
                  <a:outerShdw blurRad="50800" dist="101600" dir="2700000" algn="tl" rotWithShape="0">
                    <a:srgbClr val="000000">
                      <a:alpha val="79000"/>
                    </a:srgbClr>
                  </a:outerShdw>
                </a:effectLst>
              </a:rPr>
              <a:t>humility</a:t>
            </a:r>
            <a:r>
              <a:rPr lang="en-US" sz="6600" b="1" dirty="0">
                <a:solidFill>
                  <a:schemeClr val="bg1"/>
                </a:solidFill>
                <a:effectLst>
                  <a:outerShdw blurRad="50800" dist="101600" dir="2700000" algn="tl" rotWithShape="0">
                    <a:srgbClr val="000000">
                      <a:alpha val="79000"/>
                    </a:srgbClr>
                  </a:outerShdw>
                </a:effectLst>
              </a:rPr>
              <a:t> </a:t>
            </a:r>
            <a:br>
              <a:rPr lang="en-US" sz="6600" b="1" dirty="0">
                <a:solidFill>
                  <a:schemeClr val="bg1"/>
                </a:solidFill>
                <a:effectLst>
                  <a:outerShdw blurRad="50800" dist="101600" dir="2700000" algn="tl" rotWithShape="0">
                    <a:srgbClr val="000000">
                      <a:alpha val="79000"/>
                    </a:srgbClr>
                  </a:outerShdw>
                </a:effectLst>
              </a:rPr>
            </a:br>
            <a:r>
              <a:rPr lang="en-US" sz="6600" b="1" dirty="0">
                <a:solidFill>
                  <a:schemeClr val="bg1"/>
                </a:solidFill>
                <a:effectLst>
                  <a:outerShdw blurRad="50800" dist="101600" dir="2700000" algn="tl" rotWithShape="0">
                    <a:srgbClr val="000000">
                      <a:alpha val="79000"/>
                    </a:srgbClr>
                  </a:outerShdw>
                </a:effectLst>
              </a:rPr>
              <a:t>(4:1-13)</a:t>
            </a:r>
            <a:endParaRPr lang="en-US" b="1" dirty="0">
              <a:solidFill>
                <a:schemeClr val="bg1"/>
              </a:solidFill>
              <a:effectLst>
                <a:outerShdw blurRad="50800" dist="101600" dir="2700000" algn="tl" rotWithShape="0">
                  <a:srgbClr val="000000">
                    <a:alpha val="79000"/>
                  </a:srgbClr>
                </a:outerShdw>
              </a:effectLst>
            </a:endParaRPr>
          </a:p>
        </p:txBody>
      </p:sp>
    </p:spTree>
    <p:extLst>
      <p:ext uri="{BB962C8B-B14F-4D97-AF65-F5344CB8AC3E}">
        <p14:creationId xmlns:p14="http://schemas.microsoft.com/office/powerpoint/2010/main" val="35028026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ctrTitle" idx="4294967295"/>
          </p:nvPr>
        </p:nvSpPr>
        <p:spPr>
          <a:xfrm>
            <a:off x="0" y="0"/>
            <a:ext cx="9144000" cy="1524000"/>
          </a:xfrm>
        </p:spPr>
        <p:txBody>
          <a:bodyPr/>
          <a:lstStyle/>
          <a:p>
            <a:r>
              <a:rPr lang="en-US" sz="4800" b="1" dirty="0">
                <a:solidFill>
                  <a:srgbClr val="FFFF00"/>
                </a:solidFill>
              </a:rPr>
              <a:t>Humility (4:1-13):</a:t>
            </a:r>
            <a:endParaRPr lang="en-US" sz="5400" b="1" dirty="0">
              <a:solidFill>
                <a:schemeClr val="bg1"/>
              </a:solidFill>
            </a:endParaRPr>
          </a:p>
        </p:txBody>
      </p:sp>
      <p:sp>
        <p:nvSpPr>
          <p:cNvPr id="243715" name="Rectangle 2"/>
          <p:cNvSpPr>
            <a:spLocks noChangeArrowheads="1"/>
          </p:cNvSpPr>
          <p:nvPr/>
        </p:nvSpPr>
        <p:spPr bwMode="auto">
          <a:xfrm>
            <a:off x="0" y="1447800"/>
            <a:ext cx="9144000" cy="2819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lgn="l">
              <a:buFontTx/>
              <a:buAutoNum type="alphaUcPeriod"/>
            </a:pPr>
            <a:r>
              <a:rPr lang="en-US" sz="3600" dirty="0">
                <a:solidFill>
                  <a:srgbClr val="FFFFFF"/>
                </a:solidFill>
              </a:rPr>
              <a:t>Treat spiritual shepherds as faithful </a:t>
            </a:r>
            <a:r>
              <a:rPr lang="en-US" sz="3600" dirty="0">
                <a:solidFill>
                  <a:srgbClr val="FFFF00"/>
                </a:solidFill>
              </a:rPr>
              <a:t>stewards</a:t>
            </a:r>
            <a:r>
              <a:rPr lang="en-US" sz="3600" dirty="0">
                <a:solidFill>
                  <a:srgbClr val="FFFFFF"/>
                </a:solidFill>
              </a:rPr>
              <a:t> accountable to God (4:1-5).</a:t>
            </a:r>
            <a:br>
              <a:rPr lang="en-US" sz="3600" dirty="0">
                <a:solidFill>
                  <a:srgbClr val="FFFFFF"/>
                </a:solidFill>
              </a:rPr>
            </a:br>
            <a:endParaRPr lang="en-US" sz="3600" dirty="0">
              <a:solidFill>
                <a:srgbClr val="FFFFFF"/>
              </a:solidFill>
            </a:endParaRPr>
          </a:p>
        </p:txBody>
      </p:sp>
      <p:sp>
        <p:nvSpPr>
          <p:cNvPr id="243716" name="Rectangle 2"/>
          <p:cNvSpPr>
            <a:spLocks noChangeArrowheads="1"/>
          </p:cNvSpPr>
          <p:nvPr/>
        </p:nvSpPr>
        <p:spPr bwMode="auto">
          <a:xfrm>
            <a:off x="3390900" y="3581400"/>
            <a:ext cx="2286000" cy="160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r>
              <a:rPr lang="en-US" sz="6600">
                <a:solidFill>
                  <a:srgbClr val="FFFF00"/>
                </a:solidFill>
              </a:rPr>
              <a:t>CEO</a:t>
            </a:r>
            <a:endParaRPr lang="en-US" sz="4400">
              <a:solidFill>
                <a:srgbClr val="FFFFFF"/>
              </a:solidFill>
            </a:endParaRPr>
          </a:p>
        </p:txBody>
      </p:sp>
      <p:sp>
        <p:nvSpPr>
          <p:cNvPr id="243717" name="Rectangle 2"/>
          <p:cNvSpPr>
            <a:spLocks noChangeArrowheads="1"/>
          </p:cNvSpPr>
          <p:nvPr/>
        </p:nvSpPr>
        <p:spPr bwMode="auto">
          <a:xfrm>
            <a:off x="762000" y="4953000"/>
            <a:ext cx="7543800" cy="1524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r>
              <a:rPr lang="en-US" sz="4400">
                <a:solidFill>
                  <a:srgbClr val="FFFF00"/>
                </a:solidFill>
              </a:rPr>
              <a:t>C</a:t>
            </a:r>
            <a:r>
              <a:rPr lang="en-US" sz="4400">
                <a:solidFill>
                  <a:srgbClr val="FFFFFF"/>
                </a:solidFill>
              </a:rPr>
              <a:t>hrist </a:t>
            </a:r>
            <a:r>
              <a:rPr lang="en-US" sz="4400">
                <a:solidFill>
                  <a:srgbClr val="FFFF00"/>
                </a:solidFill>
              </a:rPr>
              <a:t>E</a:t>
            </a:r>
            <a:r>
              <a:rPr lang="en-US" sz="4400">
                <a:solidFill>
                  <a:srgbClr val="FFFFFF"/>
                </a:solidFill>
              </a:rPr>
              <a:t>xecutive </a:t>
            </a:r>
            <a:r>
              <a:rPr lang="en-US" sz="4400">
                <a:solidFill>
                  <a:srgbClr val="FFFF00"/>
                </a:solidFill>
              </a:rPr>
              <a:t>O</a:t>
            </a:r>
            <a:r>
              <a:rPr lang="en-US" sz="4400">
                <a:solidFill>
                  <a:srgbClr val="FFFFFF"/>
                </a:solidFill>
              </a:rPr>
              <a:t>fficer</a:t>
            </a:r>
          </a:p>
        </p:txBody>
      </p:sp>
    </p:spTree>
    <p:extLst>
      <p:ext uri="{BB962C8B-B14F-4D97-AF65-F5344CB8AC3E}">
        <p14:creationId xmlns:p14="http://schemas.microsoft.com/office/powerpoint/2010/main" val="1411780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3715">
                                            <p:txEl>
                                              <p:pRg st="0" end="0"/>
                                            </p:txEl>
                                          </p:spTgt>
                                        </p:tgtEl>
                                        <p:attrNameLst>
                                          <p:attrName>style.visibility</p:attrName>
                                        </p:attrNameLst>
                                      </p:cBhvr>
                                      <p:to>
                                        <p:strVal val="visible"/>
                                      </p:to>
                                    </p:set>
                                    <p:animEffect transition="in" filter="fade">
                                      <p:cBhvr>
                                        <p:cTn id="7" dur="500"/>
                                        <p:tgtEl>
                                          <p:spTgt spid="2437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243716">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2437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15" grpId="0" build="p" autoUpdateAnimBg="0"/>
      <p:bldP spid="243716" grpId="0" build="p" autoUpdateAnimBg="0"/>
      <p:bldP spid="243717" grpId="0" build="p"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Oval 2"/>
          <p:cNvSpPr>
            <a:spLocks noChangeArrowheads="1"/>
          </p:cNvSpPr>
          <p:nvPr/>
        </p:nvSpPr>
        <p:spPr bwMode="auto">
          <a:xfrm>
            <a:off x="914400" y="950913"/>
            <a:ext cx="4629150" cy="4419600"/>
          </a:xfrm>
          <a:prstGeom prst="ellipse">
            <a:avLst/>
          </a:prstGeom>
          <a:noFill/>
          <a:ln w="57150">
            <a:solidFill>
              <a:schemeClr val="tx1"/>
            </a:solidFill>
            <a:round/>
            <a:headEnd/>
            <a:tailEnd/>
          </a:ln>
          <a:effectLst>
            <a:outerShdw dist="35921" dir="2700000" algn="ctr" rotWithShape="0">
              <a:srgbClr val="808080"/>
            </a:outerShdw>
          </a:effectLst>
        </p:spPr>
        <p:txBody>
          <a:bodyPr wrap="none" anchor="ctr"/>
          <a:lstStyle/>
          <a:p>
            <a:pPr algn="l" eaLnBrk="0" hangingPunct="0">
              <a:defRPr/>
            </a:pPr>
            <a:endParaRPr lang="en-US" b="0">
              <a:solidFill>
                <a:srgbClr val="FFFF66"/>
              </a:solidFill>
              <a:ea typeface="ＭＳ Ｐゴシック" pitchFamily="8" charset="-128"/>
              <a:cs typeface="Osaka"/>
            </a:endParaRPr>
          </a:p>
        </p:txBody>
      </p:sp>
      <p:sp>
        <p:nvSpPr>
          <p:cNvPr id="169987" name="Text Box 3"/>
          <p:cNvSpPr txBox="1">
            <a:spLocks noChangeArrowheads="1"/>
          </p:cNvSpPr>
          <p:nvPr/>
        </p:nvSpPr>
        <p:spPr bwMode="auto">
          <a:xfrm>
            <a:off x="2700338" y="1371600"/>
            <a:ext cx="895350"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a:solidFill>
                  <a:srgbClr val="FFFF66"/>
                </a:solidFill>
                <a:ea typeface="ＭＳ Ｐゴシック" pitchFamily="8" charset="-128"/>
                <a:cs typeface="Osaka"/>
              </a:rPr>
              <a:t>Lead</a:t>
            </a:r>
          </a:p>
        </p:txBody>
      </p:sp>
      <p:sp>
        <p:nvSpPr>
          <p:cNvPr id="169988" name="Oval 4"/>
          <p:cNvSpPr>
            <a:spLocks noChangeArrowheads="1"/>
          </p:cNvSpPr>
          <p:nvPr/>
        </p:nvSpPr>
        <p:spPr bwMode="auto">
          <a:xfrm>
            <a:off x="4191000" y="914400"/>
            <a:ext cx="4629150" cy="4419600"/>
          </a:xfrm>
          <a:prstGeom prst="ellipse">
            <a:avLst/>
          </a:prstGeom>
          <a:noFill/>
          <a:ln w="57150">
            <a:solidFill>
              <a:srgbClr val="C9C4FF"/>
            </a:solidFill>
            <a:round/>
            <a:headEnd/>
            <a:tailEnd/>
          </a:ln>
          <a:effectLst>
            <a:outerShdw dist="35921" dir="2700000" algn="ctr" rotWithShape="0">
              <a:srgbClr val="808080"/>
            </a:outerShdw>
          </a:effectLst>
        </p:spPr>
        <p:txBody>
          <a:bodyPr wrap="none" anchor="ctr"/>
          <a:lstStyle/>
          <a:p>
            <a:pPr algn="l" eaLnBrk="0" hangingPunct="0">
              <a:defRPr/>
            </a:pPr>
            <a:endParaRPr lang="en-US" b="0">
              <a:solidFill>
                <a:srgbClr val="FFFF66"/>
              </a:solidFill>
              <a:ea typeface="ＭＳ Ｐゴシック" pitchFamily="8" charset="-128"/>
              <a:cs typeface="Osaka"/>
            </a:endParaRPr>
          </a:p>
        </p:txBody>
      </p:sp>
      <p:sp>
        <p:nvSpPr>
          <p:cNvPr id="169989" name="Text Box 5"/>
          <p:cNvSpPr txBox="1">
            <a:spLocks noChangeArrowheads="1"/>
          </p:cNvSpPr>
          <p:nvPr/>
        </p:nvSpPr>
        <p:spPr bwMode="auto">
          <a:xfrm>
            <a:off x="5029200" y="1371600"/>
            <a:ext cx="3124200" cy="45720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C9C4FF"/>
                </a:solidFill>
                <a:ea typeface="ＭＳ Ｐゴシック" pitchFamily="8" charset="-128"/>
                <a:cs typeface="Osaka"/>
              </a:rPr>
              <a:t>Teach</a:t>
            </a:r>
          </a:p>
        </p:txBody>
      </p:sp>
      <p:sp>
        <p:nvSpPr>
          <p:cNvPr id="169990" name="Text Box 6"/>
          <p:cNvSpPr txBox="1">
            <a:spLocks noChangeArrowheads="1"/>
          </p:cNvSpPr>
          <p:nvPr/>
        </p:nvSpPr>
        <p:spPr bwMode="auto">
          <a:xfrm>
            <a:off x="6553200" y="1981200"/>
            <a:ext cx="1314450" cy="118745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C9C4FF"/>
                </a:solidFill>
                <a:ea typeface="ＭＳ Ｐゴシック" pitchFamily="8" charset="-128"/>
                <a:cs typeface="Osaka"/>
              </a:rPr>
              <a:t>1 Tim. 3:2; 5:17</a:t>
            </a:r>
          </a:p>
        </p:txBody>
      </p:sp>
      <p:sp>
        <p:nvSpPr>
          <p:cNvPr id="169991" name="Oval 7"/>
          <p:cNvSpPr>
            <a:spLocks noChangeArrowheads="1"/>
          </p:cNvSpPr>
          <p:nvPr/>
        </p:nvSpPr>
        <p:spPr bwMode="auto">
          <a:xfrm>
            <a:off x="2514600" y="2362200"/>
            <a:ext cx="4629150" cy="4419600"/>
          </a:xfrm>
          <a:prstGeom prst="ellipse">
            <a:avLst/>
          </a:prstGeom>
          <a:noFill/>
          <a:ln w="57150">
            <a:solidFill>
              <a:srgbClr val="00FFFF"/>
            </a:solidFill>
            <a:round/>
            <a:headEnd/>
            <a:tailEnd/>
          </a:ln>
          <a:effectLst>
            <a:outerShdw dist="35921" dir="2700000" algn="ctr" rotWithShape="0">
              <a:srgbClr val="808080"/>
            </a:outerShdw>
          </a:effectLst>
        </p:spPr>
        <p:txBody>
          <a:bodyPr wrap="none" anchor="ctr"/>
          <a:lstStyle/>
          <a:p>
            <a:pPr algn="l" eaLnBrk="0" hangingPunct="0">
              <a:defRPr/>
            </a:pPr>
            <a:endParaRPr lang="en-US" b="0">
              <a:solidFill>
                <a:srgbClr val="FFFF66"/>
              </a:solidFill>
              <a:ea typeface="ＭＳ Ｐゴシック" pitchFamily="8" charset="-128"/>
              <a:cs typeface="Osaka"/>
            </a:endParaRPr>
          </a:p>
        </p:txBody>
      </p:sp>
      <p:sp>
        <p:nvSpPr>
          <p:cNvPr id="169992" name="Text Box 8"/>
          <p:cNvSpPr txBox="1">
            <a:spLocks noChangeArrowheads="1"/>
          </p:cNvSpPr>
          <p:nvPr/>
        </p:nvSpPr>
        <p:spPr bwMode="auto">
          <a:xfrm>
            <a:off x="4394200" y="4572000"/>
            <a:ext cx="1235075" cy="457200"/>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a:solidFill>
                  <a:srgbClr val="00FFFF"/>
                </a:solidFill>
                <a:ea typeface="ＭＳ Ｐゴシック" pitchFamily="8" charset="-128"/>
                <a:cs typeface="Osaka"/>
              </a:rPr>
              <a:t>Protect</a:t>
            </a:r>
          </a:p>
        </p:txBody>
      </p:sp>
      <p:sp>
        <p:nvSpPr>
          <p:cNvPr id="169993" name="Text Box 9"/>
          <p:cNvSpPr txBox="1">
            <a:spLocks noChangeArrowheads="1"/>
          </p:cNvSpPr>
          <p:nvPr/>
        </p:nvSpPr>
        <p:spPr bwMode="auto">
          <a:xfrm>
            <a:off x="4038600" y="2743200"/>
            <a:ext cx="1619250" cy="822325"/>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00FFFF"/>
                </a:solidFill>
                <a:ea typeface="ＭＳ Ｐゴシック" pitchFamily="8" charset="-128"/>
                <a:cs typeface="Osaka"/>
              </a:rPr>
              <a:t>Pastor-Teachers</a:t>
            </a:r>
          </a:p>
        </p:txBody>
      </p:sp>
      <p:sp>
        <p:nvSpPr>
          <p:cNvPr id="169994" name="Text Box 10"/>
          <p:cNvSpPr txBox="1">
            <a:spLocks noChangeArrowheads="1"/>
          </p:cNvSpPr>
          <p:nvPr/>
        </p:nvSpPr>
        <p:spPr bwMode="auto">
          <a:xfrm>
            <a:off x="1447800" y="1981200"/>
            <a:ext cx="1543050" cy="1187450"/>
          </a:xfrm>
          <a:prstGeom prst="rect">
            <a:avLst/>
          </a:prstGeom>
          <a:noFill/>
          <a:ln w="9525">
            <a:noFill/>
            <a:miter lim="800000"/>
            <a:headEnd/>
            <a:tailEnd/>
          </a:ln>
          <a:effectLst>
            <a:outerShdw dist="35921" dir="2700000" algn="ctr" rotWithShape="0">
              <a:srgbClr val="808080"/>
            </a:outerShdw>
          </a:effectLst>
        </p:spPr>
        <p:txBody>
          <a:bodyPr>
            <a:spAutoFit/>
          </a:bodyPr>
          <a:lstStyle/>
          <a:p>
            <a:pPr eaLnBrk="0" hangingPunct="0">
              <a:defRPr/>
            </a:pPr>
            <a:r>
              <a:rPr lang="en-US">
                <a:solidFill>
                  <a:srgbClr val="FFFF66"/>
                </a:solidFill>
                <a:ea typeface="ＭＳ Ｐゴシック" pitchFamily="8" charset="-128"/>
                <a:cs typeface="Osaka"/>
              </a:rPr>
              <a:t>1 Tim. 3:1, 4-5; 5:17</a:t>
            </a:r>
          </a:p>
        </p:txBody>
      </p:sp>
      <p:sp>
        <p:nvSpPr>
          <p:cNvPr id="169995" name="Text Box 11"/>
          <p:cNvSpPr txBox="1">
            <a:spLocks noChangeArrowheads="1"/>
          </p:cNvSpPr>
          <p:nvPr/>
        </p:nvSpPr>
        <p:spPr bwMode="auto">
          <a:xfrm>
            <a:off x="3725863" y="5105400"/>
            <a:ext cx="2217737" cy="1552575"/>
          </a:xfrm>
          <a:prstGeom prst="rect">
            <a:avLst/>
          </a:prstGeom>
          <a:noFill/>
          <a:ln w="9525">
            <a:noFill/>
            <a:miter lim="800000"/>
            <a:headEnd/>
            <a:tailEnd/>
          </a:ln>
          <a:effectLst>
            <a:outerShdw dist="35921" dir="2700000" algn="ctr" rotWithShape="0">
              <a:srgbClr val="808080"/>
            </a:outerShdw>
          </a:effectLst>
        </p:spPr>
        <p:txBody>
          <a:bodyPr wrap="none">
            <a:spAutoFit/>
          </a:bodyPr>
          <a:lstStyle/>
          <a:p>
            <a:pPr eaLnBrk="0" hangingPunct="0">
              <a:defRPr/>
            </a:pPr>
            <a:r>
              <a:rPr lang="en-US">
                <a:solidFill>
                  <a:srgbClr val="00FFFF"/>
                </a:solidFill>
                <a:ea typeface="ＭＳ Ｐゴシック" pitchFamily="8" charset="-128"/>
                <a:cs typeface="Osaka"/>
              </a:rPr>
              <a:t>1 Pet. 5:1-4</a:t>
            </a:r>
          </a:p>
          <a:p>
            <a:pPr eaLnBrk="0" hangingPunct="0">
              <a:defRPr/>
            </a:pPr>
            <a:r>
              <a:rPr lang="en-US">
                <a:solidFill>
                  <a:srgbClr val="00FFFF"/>
                </a:solidFill>
                <a:ea typeface="ＭＳ Ｐゴシック" pitchFamily="8" charset="-128"/>
                <a:cs typeface="Osaka"/>
              </a:rPr>
              <a:t>Acts 20:29, 35</a:t>
            </a:r>
          </a:p>
          <a:p>
            <a:pPr eaLnBrk="0" hangingPunct="0">
              <a:defRPr/>
            </a:pPr>
            <a:r>
              <a:rPr lang="en-US">
                <a:solidFill>
                  <a:srgbClr val="00FFFF"/>
                </a:solidFill>
                <a:ea typeface="ＭＳ Ｐゴシック" pitchFamily="8" charset="-128"/>
                <a:cs typeface="Osaka"/>
              </a:rPr>
              <a:t>1 Thess. 5:12</a:t>
            </a:r>
          </a:p>
          <a:p>
            <a:pPr eaLnBrk="0" hangingPunct="0">
              <a:defRPr/>
            </a:pPr>
            <a:r>
              <a:rPr lang="en-US">
                <a:solidFill>
                  <a:srgbClr val="00FFFF"/>
                </a:solidFill>
                <a:ea typeface="ＭＳ Ｐゴシック" pitchFamily="8" charset="-128"/>
                <a:cs typeface="Osaka"/>
              </a:rPr>
              <a:t>Eph. 4:11</a:t>
            </a:r>
          </a:p>
        </p:txBody>
      </p:sp>
      <p:sp>
        <p:nvSpPr>
          <p:cNvPr id="169996" name="Text Box 12"/>
          <p:cNvSpPr txBox="1">
            <a:spLocks noChangeArrowheads="1"/>
          </p:cNvSpPr>
          <p:nvPr/>
        </p:nvSpPr>
        <p:spPr bwMode="auto">
          <a:xfrm>
            <a:off x="1371600" y="3384550"/>
            <a:ext cx="2667000" cy="1569660"/>
          </a:xfrm>
          <a:prstGeom prst="rect">
            <a:avLst/>
          </a:prstGeom>
          <a:noFill/>
          <a:ln w="9525">
            <a:noFill/>
            <a:miter lim="800000"/>
            <a:headEnd/>
            <a:tailEnd/>
          </a:ln>
          <a:effectLst>
            <a:outerShdw dist="35921" dir="2700000" algn="ctr" rotWithShape="0">
              <a:srgbClr val="808080"/>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i="1" dirty="0" err="1">
                <a:solidFill>
                  <a:srgbClr val="FFFF66"/>
                </a:solidFill>
              </a:rPr>
              <a:t>Episkopos</a:t>
            </a:r>
            <a:r>
              <a:rPr lang="en-US" dirty="0">
                <a:solidFill>
                  <a:srgbClr val="FFFF66"/>
                </a:solidFill>
              </a:rPr>
              <a:t> =</a:t>
            </a:r>
          </a:p>
          <a:p>
            <a:pPr eaLnBrk="0" hangingPunct="0"/>
            <a:r>
              <a:rPr lang="en-US" i="1" dirty="0" err="1">
                <a:solidFill>
                  <a:srgbClr val="FFFF66"/>
                </a:solidFill>
              </a:rPr>
              <a:t>Epi</a:t>
            </a:r>
            <a:r>
              <a:rPr lang="en-US" dirty="0">
                <a:solidFill>
                  <a:srgbClr val="FFFF66"/>
                </a:solidFill>
              </a:rPr>
              <a:t> </a:t>
            </a:r>
            <a:r>
              <a:rPr lang="en-US" altLang="ja-JP" dirty="0">
                <a:solidFill>
                  <a:srgbClr val="FFFF66"/>
                </a:solidFill>
              </a:rPr>
              <a:t>"</a:t>
            </a:r>
            <a:r>
              <a:rPr lang="en-US" dirty="0">
                <a:solidFill>
                  <a:srgbClr val="FFFF66"/>
                </a:solidFill>
              </a:rPr>
              <a:t>over</a:t>
            </a:r>
            <a:r>
              <a:rPr lang="en-US" altLang="ja-JP" dirty="0">
                <a:solidFill>
                  <a:srgbClr val="FFFF66"/>
                </a:solidFill>
              </a:rPr>
              <a:t>"</a:t>
            </a:r>
            <a:r>
              <a:rPr lang="en-US" dirty="0">
                <a:solidFill>
                  <a:srgbClr val="FFFF66"/>
                </a:solidFill>
              </a:rPr>
              <a:t> +</a:t>
            </a:r>
          </a:p>
          <a:p>
            <a:pPr eaLnBrk="0" hangingPunct="0"/>
            <a:r>
              <a:rPr lang="en-US" i="1" dirty="0" err="1">
                <a:solidFill>
                  <a:srgbClr val="FFFF66"/>
                </a:solidFill>
              </a:rPr>
              <a:t>skopos</a:t>
            </a:r>
            <a:r>
              <a:rPr lang="en-US" i="1" dirty="0">
                <a:solidFill>
                  <a:srgbClr val="FFFF66"/>
                </a:solidFill>
              </a:rPr>
              <a:t> </a:t>
            </a:r>
            <a:r>
              <a:rPr lang="en-US" altLang="ja-JP" dirty="0">
                <a:solidFill>
                  <a:srgbClr val="FFFF66"/>
                </a:solidFill>
              </a:rPr>
              <a:t>"</a:t>
            </a:r>
            <a:r>
              <a:rPr lang="en-US" dirty="0">
                <a:solidFill>
                  <a:srgbClr val="FFFF66"/>
                </a:solidFill>
              </a:rPr>
              <a:t>look</a:t>
            </a:r>
            <a:r>
              <a:rPr lang="en-US" altLang="ja-JP" dirty="0">
                <a:solidFill>
                  <a:srgbClr val="FFFF66"/>
                </a:solidFill>
              </a:rPr>
              <a:t>"</a:t>
            </a:r>
            <a:r>
              <a:rPr lang="en-US" dirty="0">
                <a:solidFill>
                  <a:srgbClr val="FFFF66"/>
                </a:solidFill>
              </a:rPr>
              <a:t> =</a:t>
            </a:r>
          </a:p>
          <a:p>
            <a:pPr eaLnBrk="0" hangingPunct="0"/>
            <a:r>
              <a:rPr lang="en-US" altLang="ja-JP" dirty="0">
                <a:solidFill>
                  <a:srgbClr val="FFFF66"/>
                </a:solidFill>
              </a:rPr>
              <a:t>"</a:t>
            </a:r>
            <a:r>
              <a:rPr lang="en-US" dirty="0">
                <a:solidFill>
                  <a:srgbClr val="FFFF66"/>
                </a:solidFill>
              </a:rPr>
              <a:t>watch over</a:t>
            </a:r>
            <a:r>
              <a:rPr lang="en-US" altLang="ja-JP" dirty="0">
                <a:solidFill>
                  <a:srgbClr val="FFFF66"/>
                </a:solidFill>
              </a:rPr>
              <a:t>"</a:t>
            </a:r>
            <a:endParaRPr lang="en-US" dirty="0">
              <a:solidFill>
                <a:srgbClr val="FFFF66"/>
              </a:solidFill>
            </a:endParaRPr>
          </a:p>
        </p:txBody>
      </p:sp>
      <p:sp>
        <p:nvSpPr>
          <p:cNvPr id="169997" name="Rectangle 13"/>
          <p:cNvSpPr>
            <a:spLocks noGrp="1" noChangeArrowheads="1"/>
          </p:cNvSpPr>
          <p:nvPr>
            <p:ph type="title" idx="4294967295"/>
          </p:nvPr>
        </p:nvSpPr>
        <p:spPr>
          <a:xfrm>
            <a:off x="0" y="76200"/>
            <a:ext cx="8839200" cy="990600"/>
          </a:xfrm>
          <a:noFill/>
          <a:ln/>
          <a:effectLst>
            <a:outerShdw blurRad="63500" dist="35921" dir="2700000" algn="ctr" rotWithShape="0">
              <a:srgbClr val="000000">
                <a:alpha val="99962"/>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sz="4000">
                <a:solidFill>
                  <a:srgbClr val="FFFFFF"/>
                </a:solidFill>
                <a:latin typeface="Arial" charset="0"/>
                <a:ea typeface="ＭＳ Ｐゴシック" pitchFamily="8" charset="-128"/>
                <a:cs typeface="+mj-cs"/>
              </a:rPr>
              <a:t>Three Major Pastoral Leadership Tasks of Elders</a:t>
            </a:r>
            <a:endParaRPr lang="en-US" sz="3200">
              <a:solidFill>
                <a:srgbClr val="FFFFFF"/>
              </a:solidFill>
              <a:latin typeface="Arial" charset="0"/>
              <a:ea typeface="ＭＳ Ｐゴシック" pitchFamily="8" charset="-128"/>
              <a:cs typeface="+mj-cs"/>
            </a:endParaRPr>
          </a:p>
        </p:txBody>
      </p:sp>
    </p:spTree>
    <p:extLst>
      <p:ext uri="{BB962C8B-B14F-4D97-AF65-F5344CB8AC3E}">
        <p14:creationId xmlns:p14="http://schemas.microsoft.com/office/powerpoint/2010/main" val="798896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p:cTn id="7" dur="1000" fill="hold"/>
                                        <p:tgtEl>
                                          <p:spTgt spid="169989"/>
                                        </p:tgtEl>
                                        <p:attrNameLst>
                                          <p:attrName>ppt_w</p:attrName>
                                        </p:attrNameLst>
                                      </p:cBhvr>
                                      <p:tavLst>
                                        <p:tav tm="0">
                                          <p:val>
                                            <p:strVal val="#ppt_w+.3"/>
                                          </p:val>
                                        </p:tav>
                                        <p:tav tm="100000">
                                          <p:val>
                                            <p:strVal val="#ppt_w"/>
                                          </p:val>
                                        </p:tav>
                                      </p:tavLst>
                                    </p:anim>
                                    <p:anim calcmode="lin" valueType="num">
                                      <p:cBhvr>
                                        <p:cTn id="8" dur="1000" fill="hold"/>
                                        <p:tgtEl>
                                          <p:spTgt spid="169989"/>
                                        </p:tgtEl>
                                        <p:attrNameLst>
                                          <p:attrName>ppt_h</p:attrName>
                                        </p:attrNameLst>
                                      </p:cBhvr>
                                      <p:tavLst>
                                        <p:tav tm="0">
                                          <p:val>
                                            <p:strVal val="#ppt_h"/>
                                          </p:val>
                                        </p:tav>
                                        <p:tav tm="100000">
                                          <p:val>
                                            <p:strVal val="#ppt_h"/>
                                          </p:val>
                                        </p:tav>
                                      </p:tavLst>
                                    </p:anim>
                                    <p:animEffect transition="in" filter="fade">
                                      <p:cBhvr>
                                        <p:cTn id="9" dur="1000"/>
                                        <p:tgtEl>
                                          <p:spTgt spid="169989"/>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69988"/>
                                        </p:tgtEl>
                                        <p:attrNameLst>
                                          <p:attrName>style.visibility</p:attrName>
                                        </p:attrNameLst>
                                      </p:cBhvr>
                                      <p:to>
                                        <p:strVal val="visible"/>
                                      </p:to>
                                    </p:set>
                                    <p:anim calcmode="lin" valueType="num">
                                      <p:cBhvr>
                                        <p:cTn id="13" dur="1000" fill="hold"/>
                                        <p:tgtEl>
                                          <p:spTgt spid="169988"/>
                                        </p:tgtEl>
                                        <p:attrNameLst>
                                          <p:attrName>ppt_w</p:attrName>
                                        </p:attrNameLst>
                                      </p:cBhvr>
                                      <p:tavLst>
                                        <p:tav tm="0">
                                          <p:val>
                                            <p:strVal val="#ppt_w+.3"/>
                                          </p:val>
                                        </p:tav>
                                        <p:tav tm="100000">
                                          <p:val>
                                            <p:strVal val="#ppt_w"/>
                                          </p:val>
                                        </p:tav>
                                      </p:tavLst>
                                    </p:anim>
                                    <p:anim calcmode="lin" valueType="num">
                                      <p:cBhvr>
                                        <p:cTn id="14" dur="1000" fill="hold"/>
                                        <p:tgtEl>
                                          <p:spTgt spid="169988"/>
                                        </p:tgtEl>
                                        <p:attrNameLst>
                                          <p:attrName>ppt_h</p:attrName>
                                        </p:attrNameLst>
                                      </p:cBhvr>
                                      <p:tavLst>
                                        <p:tav tm="0">
                                          <p:val>
                                            <p:strVal val="#ppt_h"/>
                                          </p:val>
                                        </p:tav>
                                        <p:tav tm="100000">
                                          <p:val>
                                            <p:strVal val="#ppt_h"/>
                                          </p:val>
                                        </p:tav>
                                      </p:tavLst>
                                    </p:anim>
                                    <p:animEffect transition="in" filter="fade">
                                      <p:cBhvr>
                                        <p:cTn id="15" dur="1000"/>
                                        <p:tgtEl>
                                          <p:spTgt spid="169988"/>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169990"/>
                                        </p:tgtEl>
                                        <p:attrNameLst>
                                          <p:attrName>style.visibility</p:attrName>
                                        </p:attrNameLst>
                                      </p:cBhvr>
                                      <p:to>
                                        <p:strVal val="visible"/>
                                      </p:to>
                                    </p:set>
                                    <p:anim calcmode="lin" valueType="num">
                                      <p:cBhvr>
                                        <p:cTn id="19" dur="1000" fill="hold"/>
                                        <p:tgtEl>
                                          <p:spTgt spid="169990"/>
                                        </p:tgtEl>
                                        <p:attrNameLst>
                                          <p:attrName>ppt_w</p:attrName>
                                        </p:attrNameLst>
                                      </p:cBhvr>
                                      <p:tavLst>
                                        <p:tav tm="0">
                                          <p:val>
                                            <p:strVal val="#ppt_w+.3"/>
                                          </p:val>
                                        </p:tav>
                                        <p:tav tm="100000">
                                          <p:val>
                                            <p:strVal val="#ppt_w"/>
                                          </p:val>
                                        </p:tav>
                                      </p:tavLst>
                                    </p:anim>
                                    <p:anim calcmode="lin" valueType="num">
                                      <p:cBhvr>
                                        <p:cTn id="20" dur="1000" fill="hold"/>
                                        <p:tgtEl>
                                          <p:spTgt spid="169990"/>
                                        </p:tgtEl>
                                        <p:attrNameLst>
                                          <p:attrName>ppt_h</p:attrName>
                                        </p:attrNameLst>
                                      </p:cBhvr>
                                      <p:tavLst>
                                        <p:tav tm="0">
                                          <p:val>
                                            <p:strVal val="#ppt_h"/>
                                          </p:val>
                                        </p:tav>
                                        <p:tav tm="100000">
                                          <p:val>
                                            <p:strVal val="#ppt_h"/>
                                          </p:val>
                                        </p:tav>
                                      </p:tavLst>
                                    </p:anim>
                                    <p:animEffect transition="in" filter="fade">
                                      <p:cBhvr>
                                        <p:cTn id="21" dur="1000"/>
                                        <p:tgtEl>
                                          <p:spTgt spid="1699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169992"/>
                                        </p:tgtEl>
                                        <p:attrNameLst>
                                          <p:attrName>style.visibility</p:attrName>
                                        </p:attrNameLst>
                                      </p:cBhvr>
                                      <p:to>
                                        <p:strVal val="visible"/>
                                      </p:to>
                                    </p:set>
                                    <p:anim calcmode="lin" valueType="num">
                                      <p:cBhvr>
                                        <p:cTn id="26" dur="1000" fill="hold"/>
                                        <p:tgtEl>
                                          <p:spTgt spid="169992"/>
                                        </p:tgtEl>
                                        <p:attrNameLst>
                                          <p:attrName>ppt_w</p:attrName>
                                        </p:attrNameLst>
                                      </p:cBhvr>
                                      <p:tavLst>
                                        <p:tav tm="0">
                                          <p:val>
                                            <p:strVal val="#ppt_w+.3"/>
                                          </p:val>
                                        </p:tav>
                                        <p:tav tm="100000">
                                          <p:val>
                                            <p:strVal val="#ppt_w"/>
                                          </p:val>
                                        </p:tav>
                                      </p:tavLst>
                                    </p:anim>
                                    <p:anim calcmode="lin" valueType="num">
                                      <p:cBhvr>
                                        <p:cTn id="27" dur="1000" fill="hold"/>
                                        <p:tgtEl>
                                          <p:spTgt spid="169992"/>
                                        </p:tgtEl>
                                        <p:attrNameLst>
                                          <p:attrName>ppt_h</p:attrName>
                                        </p:attrNameLst>
                                      </p:cBhvr>
                                      <p:tavLst>
                                        <p:tav tm="0">
                                          <p:val>
                                            <p:strVal val="#ppt_h"/>
                                          </p:val>
                                        </p:tav>
                                        <p:tav tm="100000">
                                          <p:val>
                                            <p:strVal val="#ppt_h"/>
                                          </p:val>
                                        </p:tav>
                                      </p:tavLst>
                                    </p:anim>
                                    <p:animEffect transition="in" filter="fade">
                                      <p:cBhvr>
                                        <p:cTn id="28" dur="1000"/>
                                        <p:tgtEl>
                                          <p:spTgt spid="169992"/>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169991"/>
                                        </p:tgtEl>
                                        <p:attrNameLst>
                                          <p:attrName>style.visibility</p:attrName>
                                        </p:attrNameLst>
                                      </p:cBhvr>
                                      <p:to>
                                        <p:strVal val="visible"/>
                                      </p:to>
                                    </p:set>
                                    <p:anim calcmode="lin" valueType="num">
                                      <p:cBhvr>
                                        <p:cTn id="32" dur="1000" fill="hold"/>
                                        <p:tgtEl>
                                          <p:spTgt spid="169991"/>
                                        </p:tgtEl>
                                        <p:attrNameLst>
                                          <p:attrName>ppt_w</p:attrName>
                                        </p:attrNameLst>
                                      </p:cBhvr>
                                      <p:tavLst>
                                        <p:tav tm="0">
                                          <p:val>
                                            <p:strVal val="#ppt_w+.3"/>
                                          </p:val>
                                        </p:tav>
                                        <p:tav tm="100000">
                                          <p:val>
                                            <p:strVal val="#ppt_w"/>
                                          </p:val>
                                        </p:tav>
                                      </p:tavLst>
                                    </p:anim>
                                    <p:anim calcmode="lin" valueType="num">
                                      <p:cBhvr>
                                        <p:cTn id="33" dur="1000" fill="hold"/>
                                        <p:tgtEl>
                                          <p:spTgt spid="169991"/>
                                        </p:tgtEl>
                                        <p:attrNameLst>
                                          <p:attrName>ppt_h</p:attrName>
                                        </p:attrNameLst>
                                      </p:cBhvr>
                                      <p:tavLst>
                                        <p:tav tm="0">
                                          <p:val>
                                            <p:strVal val="#ppt_h"/>
                                          </p:val>
                                        </p:tav>
                                        <p:tav tm="100000">
                                          <p:val>
                                            <p:strVal val="#ppt_h"/>
                                          </p:val>
                                        </p:tav>
                                      </p:tavLst>
                                    </p:anim>
                                    <p:animEffect transition="in" filter="fade">
                                      <p:cBhvr>
                                        <p:cTn id="34" dur="1000"/>
                                        <p:tgtEl>
                                          <p:spTgt spid="169991"/>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169995"/>
                                        </p:tgtEl>
                                        <p:attrNameLst>
                                          <p:attrName>style.visibility</p:attrName>
                                        </p:attrNameLst>
                                      </p:cBhvr>
                                      <p:to>
                                        <p:strVal val="visible"/>
                                      </p:to>
                                    </p:set>
                                    <p:anim calcmode="lin" valueType="num">
                                      <p:cBhvr>
                                        <p:cTn id="38" dur="1000" fill="hold"/>
                                        <p:tgtEl>
                                          <p:spTgt spid="169995"/>
                                        </p:tgtEl>
                                        <p:attrNameLst>
                                          <p:attrName>ppt_w</p:attrName>
                                        </p:attrNameLst>
                                      </p:cBhvr>
                                      <p:tavLst>
                                        <p:tav tm="0">
                                          <p:val>
                                            <p:strVal val="#ppt_w+.3"/>
                                          </p:val>
                                        </p:tav>
                                        <p:tav tm="100000">
                                          <p:val>
                                            <p:strVal val="#ppt_w"/>
                                          </p:val>
                                        </p:tav>
                                      </p:tavLst>
                                    </p:anim>
                                    <p:anim calcmode="lin" valueType="num">
                                      <p:cBhvr>
                                        <p:cTn id="39" dur="1000" fill="hold"/>
                                        <p:tgtEl>
                                          <p:spTgt spid="169995"/>
                                        </p:tgtEl>
                                        <p:attrNameLst>
                                          <p:attrName>ppt_h</p:attrName>
                                        </p:attrNameLst>
                                      </p:cBhvr>
                                      <p:tavLst>
                                        <p:tav tm="0">
                                          <p:val>
                                            <p:strVal val="#ppt_h"/>
                                          </p:val>
                                        </p:tav>
                                        <p:tav tm="100000">
                                          <p:val>
                                            <p:strVal val="#ppt_h"/>
                                          </p:val>
                                        </p:tav>
                                      </p:tavLst>
                                    </p:anim>
                                    <p:animEffect transition="in" filter="fade">
                                      <p:cBhvr>
                                        <p:cTn id="40" dur="1000"/>
                                        <p:tgtEl>
                                          <p:spTgt spid="16999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169987"/>
                                        </p:tgtEl>
                                        <p:attrNameLst>
                                          <p:attrName>style.visibility</p:attrName>
                                        </p:attrNameLst>
                                      </p:cBhvr>
                                      <p:to>
                                        <p:strVal val="visible"/>
                                      </p:to>
                                    </p:set>
                                    <p:anim calcmode="lin" valueType="num">
                                      <p:cBhvr>
                                        <p:cTn id="45" dur="1000" fill="hold"/>
                                        <p:tgtEl>
                                          <p:spTgt spid="169987"/>
                                        </p:tgtEl>
                                        <p:attrNameLst>
                                          <p:attrName>ppt_w</p:attrName>
                                        </p:attrNameLst>
                                      </p:cBhvr>
                                      <p:tavLst>
                                        <p:tav tm="0">
                                          <p:val>
                                            <p:strVal val="#ppt_w+.3"/>
                                          </p:val>
                                        </p:tav>
                                        <p:tav tm="100000">
                                          <p:val>
                                            <p:strVal val="#ppt_w"/>
                                          </p:val>
                                        </p:tav>
                                      </p:tavLst>
                                    </p:anim>
                                    <p:anim calcmode="lin" valueType="num">
                                      <p:cBhvr>
                                        <p:cTn id="46" dur="1000" fill="hold"/>
                                        <p:tgtEl>
                                          <p:spTgt spid="169987"/>
                                        </p:tgtEl>
                                        <p:attrNameLst>
                                          <p:attrName>ppt_h</p:attrName>
                                        </p:attrNameLst>
                                      </p:cBhvr>
                                      <p:tavLst>
                                        <p:tav tm="0">
                                          <p:val>
                                            <p:strVal val="#ppt_h"/>
                                          </p:val>
                                        </p:tav>
                                        <p:tav tm="100000">
                                          <p:val>
                                            <p:strVal val="#ppt_h"/>
                                          </p:val>
                                        </p:tav>
                                      </p:tavLst>
                                    </p:anim>
                                    <p:animEffect transition="in" filter="fade">
                                      <p:cBhvr>
                                        <p:cTn id="47" dur="1000"/>
                                        <p:tgtEl>
                                          <p:spTgt spid="169987"/>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169986"/>
                                        </p:tgtEl>
                                        <p:attrNameLst>
                                          <p:attrName>style.visibility</p:attrName>
                                        </p:attrNameLst>
                                      </p:cBhvr>
                                      <p:to>
                                        <p:strVal val="visible"/>
                                      </p:to>
                                    </p:set>
                                    <p:anim calcmode="lin" valueType="num">
                                      <p:cBhvr>
                                        <p:cTn id="51" dur="1000" fill="hold"/>
                                        <p:tgtEl>
                                          <p:spTgt spid="169986"/>
                                        </p:tgtEl>
                                        <p:attrNameLst>
                                          <p:attrName>ppt_w</p:attrName>
                                        </p:attrNameLst>
                                      </p:cBhvr>
                                      <p:tavLst>
                                        <p:tav tm="0">
                                          <p:val>
                                            <p:strVal val="#ppt_w+.3"/>
                                          </p:val>
                                        </p:tav>
                                        <p:tav tm="100000">
                                          <p:val>
                                            <p:strVal val="#ppt_w"/>
                                          </p:val>
                                        </p:tav>
                                      </p:tavLst>
                                    </p:anim>
                                    <p:anim calcmode="lin" valueType="num">
                                      <p:cBhvr>
                                        <p:cTn id="52" dur="1000" fill="hold"/>
                                        <p:tgtEl>
                                          <p:spTgt spid="169986"/>
                                        </p:tgtEl>
                                        <p:attrNameLst>
                                          <p:attrName>ppt_h</p:attrName>
                                        </p:attrNameLst>
                                      </p:cBhvr>
                                      <p:tavLst>
                                        <p:tav tm="0">
                                          <p:val>
                                            <p:strVal val="#ppt_h"/>
                                          </p:val>
                                        </p:tav>
                                        <p:tav tm="100000">
                                          <p:val>
                                            <p:strVal val="#ppt_h"/>
                                          </p:val>
                                        </p:tav>
                                      </p:tavLst>
                                    </p:anim>
                                    <p:animEffect transition="in" filter="fade">
                                      <p:cBhvr>
                                        <p:cTn id="53" dur="1000"/>
                                        <p:tgtEl>
                                          <p:spTgt spid="169986"/>
                                        </p:tgtEl>
                                      </p:cBhvr>
                                    </p:animEffect>
                                  </p:childTnLst>
                                </p:cTn>
                              </p:par>
                            </p:childTnLst>
                          </p:cTn>
                        </p:par>
                        <p:par>
                          <p:cTn id="54" fill="hold" nodeType="afterGroup">
                            <p:stCondLst>
                              <p:cond delay="2000"/>
                            </p:stCondLst>
                            <p:childTnLst>
                              <p:par>
                                <p:cTn id="55" presetID="50" presetClass="entr" presetSubtype="0" decel="100000" fill="hold" grpId="0" nodeType="afterEffect">
                                  <p:stCondLst>
                                    <p:cond delay="0"/>
                                  </p:stCondLst>
                                  <p:childTnLst>
                                    <p:set>
                                      <p:cBhvr>
                                        <p:cTn id="56" dur="1" fill="hold">
                                          <p:stCondLst>
                                            <p:cond delay="0"/>
                                          </p:stCondLst>
                                        </p:cTn>
                                        <p:tgtEl>
                                          <p:spTgt spid="169994"/>
                                        </p:tgtEl>
                                        <p:attrNameLst>
                                          <p:attrName>style.visibility</p:attrName>
                                        </p:attrNameLst>
                                      </p:cBhvr>
                                      <p:to>
                                        <p:strVal val="visible"/>
                                      </p:to>
                                    </p:set>
                                    <p:anim calcmode="lin" valueType="num">
                                      <p:cBhvr>
                                        <p:cTn id="57" dur="1000" fill="hold"/>
                                        <p:tgtEl>
                                          <p:spTgt spid="169994"/>
                                        </p:tgtEl>
                                        <p:attrNameLst>
                                          <p:attrName>ppt_w</p:attrName>
                                        </p:attrNameLst>
                                      </p:cBhvr>
                                      <p:tavLst>
                                        <p:tav tm="0">
                                          <p:val>
                                            <p:strVal val="#ppt_w+.3"/>
                                          </p:val>
                                        </p:tav>
                                        <p:tav tm="100000">
                                          <p:val>
                                            <p:strVal val="#ppt_w"/>
                                          </p:val>
                                        </p:tav>
                                      </p:tavLst>
                                    </p:anim>
                                    <p:anim calcmode="lin" valueType="num">
                                      <p:cBhvr>
                                        <p:cTn id="58" dur="1000" fill="hold"/>
                                        <p:tgtEl>
                                          <p:spTgt spid="169994"/>
                                        </p:tgtEl>
                                        <p:attrNameLst>
                                          <p:attrName>ppt_h</p:attrName>
                                        </p:attrNameLst>
                                      </p:cBhvr>
                                      <p:tavLst>
                                        <p:tav tm="0">
                                          <p:val>
                                            <p:strVal val="#ppt_h"/>
                                          </p:val>
                                        </p:tav>
                                        <p:tav tm="100000">
                                          <p:val>
                                            <p:strVal val="#ppt_h"/>
                                          </p:val>
                                        </p:tav>
                                      </p:tavLst>
                                    </p:anim>
                                    <p:animEffect transition="in" filter="fade">
                                      <p:cBhvr>
                                        <p:cTn id="59" dur="1000"/>
                                        <p:tgtEl>
                                          <p:spTgt spid="169994"/>
                                        </p:tgtEl>
                                      </p:cBhvr>
                                    </p:animEffect>
                                  </p:childTnLst>
                                </p:cTn>
                              </p:par>
                            </p:childTnLst>
                          </p:cTn>
                        </p:par>
                        <p:par>
                          <p:cTn id="60" fill="hold" nodeType="afterGroup">
                            <p:stCondLst>
                              <p:cond delay="3000"/>
                            </p:stCondLst>
                            <p:childTnLst>
                              <p:par>
                                <p:cTn id="61" presetID="50" presetClass="entr" presetSubtype="0" decel="100000" fill="hold" grpId="0" nodeType="afterEffect">
                                  <p:stCondLst>
                                    <p:cond delay="0"/>
                                  </p:stCondLst>
                                  <p:childTnLst>
                                    <p:set>
                                      <p:cBhvr>
                                        <p:cTn id="62" dur="1" fill="hold">
                                          <p:stCondLst>
                                            <p:cond delay="0"/>
                                          </p:stCondLst>
                                        </p:cTn>
                                        <p:tgtEl>
                                          <p:spTgt spid="169996"/>
                                        </p:tgtEl>
                                        <p:attrNameLst>
                                          <p:attrName>style.visibility</p:attrName>
                                        </p:attrNameLst>
                                      </p:cBhvr>
                                      <p:to>
                                        <p:strVal val="visible"/>
                                      </p:to>
                                    </p:set>
                                    <p:anim calcmode="lin" valueType="num">
                                      <p:cBhvr>
                                        <p:cTn id="63" dur="1000" fill="hold"/>
                                        <p:tgtEl>
                                          <p:spTgt spid="169996"/>
                                        </p:tgtEl>
                                        <p:attrNameLst>
                                          <p:attrName>ppt_w</p:attrName>
                                        </p:attrNameLst>
                                      </p:cBhvr>
                                      <p:tavLst>
                                        <p:tav tm="0">
                                          <p:val>
                                            <p:strVal val="#ppt_w+.3"/>
                                          </p:val>
                                        </p:tav>
                                        <p:tav tm="100000">
                                          <p:val>
                                            <p:strVal val="#ppt_w"/>
                                          </p:val>
                                        </p:tav>
                                      </p:tavLst>
                                    </p:anim>
                                    <p:anim calcmode="lin" valueType="num">
                                      <p:cBhvr>
                                        <p:cTn id="64" dur="1000" fill="hold"/>
                                        <p:tgtEl>
                                          <p:spTgt spid="169996"/>
                                        </p:tgtEl>
                                        <p:attrNameLst>
                                          <p:attrName>ppt_h</p:attrName>
                                        </p:attrNameLst>
                                      </p:cBhvr>
                                      <p:tavLst>
                                        <p:tav tm="0">
                                          <p:val>
                                            <p:strVal val="#ppt_h"/>
                                          </p:val>
                                        </p:tav>
                                        <p:tav tm="100000">
                                          <p:val>
                                            <p:strVal val="#ppt_h"/>
                                          </p:val>
                                        </p:tav>
                                      </p:tavLst>
                                    </p:anim>
                                    <p:animEffect transition="in" filter="fade">
                                      <p:cBhvr>
                                        <p:cTn id="65" dur="1000"/>
                                        <p:tgtEl>
                                          <p:spTgt spid="169996"/>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69993"/>
                                        </p:tgtEl>
                                        <p:attrNameLst>
                                          <p:attrName>style.visibility</p:attrName>
                                        </p:attrNameLst>
                                      </p:cBhvr>
                                      <p:to>
                                        <p:strVal val="visible"/>
                                      </p:to>
                                    </p:set>
                                    <p:anim calcmode="lin" valueType="num">
                                      <p:cBhvr>
                                        <p:cTn id="70" dur="1000" fill="hold"/>
                                        <p:tgtEl>
                                          <p:spTgt spid="169993"/>
                                        </p:tgtEl>
                                        <p:attrNameLst>
                                          <p:attrName>ppt_w</p:attrName>
                                        </p:attrNameLst>
                                      </p:cBhvr>
                                      <p:tavLst>
                                        <p:tav tm="0">
                                          <p:val>
                                            <p:strVal val="#ppt_w+.3"/>
                                          </p:val>
                                        </p:tav>
                                        <p:tav tm="100000">
                                          <p:val>
                                            <p:strVal val="#ppt_w"/>
                                          </p:val>
                                        </p:tav>
                                      </p:tavLst>
                                    </p:anim>
                                    <p:anim calcmode="lin" valueType="num">
                                      <p:cBhvr>
                                        <p:cTn id="71" dur="1000" fill="hold"/>
                                        <p:tgtEl>
                                          <p:spTgt spid="169993"/>
                                        </p:tgtEl>
                                        <p:attrNameLst>
                                          <p:attrName>ppt_h</p:attrName>
                                        </p:attrNameLst>
                                      </p:cBhvr>
                                      <p:tavLst>
                                        <p:tav tm="0">
                                          <p:val>
                                            <p:strVal val="#ppt_h"/>
                                          </p:val>
                                        </p:tav>
                                        <p:tav tm="100000">
                                          <p:val>
                                            <p:strVal val="#ppt_h"/>
                                          </p:val>
                                        </p:tav>
                                      </p:tavLst>
                                    </p:anim>
                                    <p:animEffect transition="in" filter="fade">
                                      <p:cBhvr>
                                        <p:cTn id="72" dur="1000"/>
                                        <p:tgtEl>
                                          <p:spTgt spid="169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animBg="1"/>
      <p:bldP spid="169987" grpId="0"/>
      <p:bldP spid="169988" grpId="0" animBg="1"/>
      <p:bldP spid="169989" grpId="0"/>
      <p:bldP spid="169990" grpId="0"/>
      <p:bldP spid="169991" grpId="0" animBg="1"/>
      <p:bldP spid="169992" grpId="0"/>
      <p:bldP spid="169993" grpId="0"/>
      <p:bldP spid="169994" grpId="0"/>
      <p:bldP spid="169995" grpId="0"/>
      <p:bldP spid="16999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1444157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9858" name="Rectangle 2"/>
          <p:cNvSpPr>
            <a:spLocks noGrp="1" noChangeArrowheads="1"/>
          </p:cNvSpPr>
          <p:nvPr>
            <p:ph type="ctrTitle" idx="4294967295"/>
          </p:nvPr>
        </p:nvSpPr>
        <p:spPr>
          <a:xfrm>
            <a:off x="0" y="0"/>
            <a:ext cx="9144000" cy="1524000"/>
          </a:xfrm>
        </p:spPr>
        <p:txBody>
          <a:bodyPr/>
          <a:lstStyle/>
          <a:p>
            <a:r>
              <a:rPr lang="en-US" sz="4800" b="1" dirty="0">
                <a:solidFill>
                  <a:srgbClr val="FFFF00"/>
                </a:solidFill>
              </a:rPr>
              <a:t>Humility (4:1-13):</a:t>
            </a:r>
            <a:endParaRPr lang="en-US" sz="5400" b="1" dirty="0">
              <a:solidFill>
                <a:schemeClr val="bg1"/>
              </a:solidFill>
            </a:endParaRPr>
          </a:p>
        </p:txBody>
      </p:sp>
      <p:sp>
        <p:nvSpPr>
          <p:cNvPr id="249859" name="Rectangle 2"/>
          <p:cNvSpPr>
            <a:spLocks noChangeArrowheads="1"/>
          </p:cNvSpPr>
          <p:nvPr/>
        </p:nvSpPr>
        <p:spPr bwMode="auto">
          <a:xfrm>
            <a:off x="0" y="4876800"/>
            <a:ext cx="9144000" cy="990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lgn="l"/>
            <a:r>
              <a:rPr lang="en-US" sz="3600" dirty="0">
                <a:solidFill>
                  <a:srgbClr val="FFFFFF"/>
                </a:solidFill>
              </a:rPr>
              <a:t>C.	Recognize your leaders</a:t>
            </a:r>
            <a:r>
              <a:rPr lang="fr-FR" altLang="ja-JP" sz="3600" dirty="0">
                <a:solidFill>
                  <a:srgbClr val="FFFFFF"/>
                </a:solidFill>
              </a:rPr>
              <a:t>'</a:t>
            </a:r>
            <a:r>
              <a:rPr lang="en-US" sz="3600" dirty="0">
                <a:solidFill>
                  <a:srgbClr val="FFFFFF"/>
                </a:solidFill>
              </a:rPr>
              <a:t> humble </a:t>
            </a:r>
            <a:r>
              <a:rPr lang="en-US" sz="3600" dirty="0">
                <a:solidFill>
                  <a:srgbClr val="FFFF00"/>
                </a:solidFill>
              </a:rPr>
              <a:t>sacrifices</a:t>
            </a:r>
            <a:r>
              <a:rPr lang="en-US" sz="3600" dirty="0">
                <a:solidFill>
                  <a:srgbClr val="FFFFFF"/>
                </a:solidFill>
              </a:rPr>
              <a:t> to lead you (4:8-13).</a:t>
            </a:r>
          </a:p>
        </p:txBody>
      </p:sp>
      <p:sp>
        <p:nvSpPr>
          <p:cNvPr id="249860" name="Rectangle 2"/>
          <p:cNvSpPr>
            <a:spLocks noChangeArrowheads="1"/>
          </p:cNvSpPr>
          <p:nvPr/>
        </p:nvSpPr>
        <p:spPr bwMode="auto">
          <a:xfrm>
            <a:off x="0" y="1447800"/>
            <a:ext cx="9144000" cy="1981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lgn="l">
              <a:buFontTx/>
              <a:buAutoNum type="alphaUcPeriod"/>
            </a:pPr>
            <a:r>
              <a:rPr lang="en-US" sz="3600" dirty="0">
                <a:solidFill>
                  <a:srgbClr val="FFFFFF"/>
                </a:solidFill>
              </a:rPr>
              <a:t>Treat spiritual shepherds as faithful </a:t>
            </a:r>
            <a:r>
              <a:rPr lang="en-US" sz="3600" dirty="0">
                <a:solidFill>
                  <a:srgbClr val="FFFF00"/>
                </a:solidFill>
              </a:rPr>
              <a:t>stewards</a:t>
            </a:r>
            <a:r>
              <a:rPr lang="en-US" sz="3600" dirty="0">
                <a:solidFill>
                  <a:srgbClr val="FFFFFF"/>
                </a:solidFill>
              </a:rPr>
              <a:t> accountable to God (4:1-5).</a:t>
            </a:r>
            <a:br>
              <a:rPr lang="en-US" sz="3600" dirty="0">
                <a:solidFill>
                  <a:srgbClr val="FFFFFF"/>
                </a:solidFill>
              </a:rPr>
            </a:br>
            <a:endParaRPr lang="en-US" sz="3600" dirty="0">
              <a:solidFill>
                <a:srgbClr val="FFFFFF"/>
              </a:solidFill>
            </a:endParaRPr>
          </a:p>
        </p:txBody>
      </p:sp>
      <p:sp>
        <p:nvSpPr>
          <p:cNvPr id="249861" name="Rectangle 2"/>
          <p:cNvSpPr>
            <a:spLocks noChangeArrowheads="1"/>
          </p:cNvSpPr>
          <p:nvPr/>
        </p:nvSpPr>
        <p:spPr bwMode="auto">
          <a:xfrm>
            <a:off x="0" y="3124200"/>
            <a:ext cx="9144000" cy="121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838200" indent="-838200" algn="l"/>
            <a:r>
              <a:rPr lang="en-US" sz="3600" dirty="0">
                <a:solidFill>
                  <a:srgbClr val="FFFFFF"/>
                </a:solidFill>
              </a:rPr>
              <a:t>B.	Evaluate elders by </a:t>
            </a:r>
            <a:r>
              <a:rPr lang="en-US" sz="3600" dirty="0">
                <a:solidFill>
                  <a:srgbClr val="FFFF00"/>
                </a:solidFill>
              </a:rPr>
              <a:t>scriptural</a:t>
            </a:r>
            <a:r>
              <a:rPr lang="en-US" sz="3600" dirty="0">
                <a:solidFill>
                  <a:srgbClr val="FFFFFF"/>
                </a:solidFill>
              </a:rPr>
              <a:t> standards––not worldly ones (4:6-7).</a:t>
            </a:r>
          </a:p>
        </p:txBody>
      </p:sp>
    </p:spTree>
    <p:extLst>
      <p:ext uri="{BB962C8B-B14F-4D97-AF65-F5344CB8AC3E}">
        <p14:creationId xmlns:p14="http://schemas.microsoft.com/office/powerpoint/2010/main" val="2252203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9859">
                                            <p:txEl>
                                              <p:pRg st="0" end="0"/>
                                            </p:txEl>
                                          </p:spTgt>
                                        </p:tgtEl>
                                        <p:attrNameLst>
                                          <p:attrName>style.visibility</p:attrName>
                                        </p:attrNameLst>
                                      </p:cBhvr>
                                      <p:to>
                                        <p:strVal val="visible"/>
                                      </p:to>
                                    </p:set>
                                    <p:animEffect transition="in" filter="fade">
                                      <p:cBhvr>
                                        <p:cTn id="7" dur="500"/>
                                        <p:tgtEl>
                                          <p:spTgt spid="2498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59"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161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4700" y="4394200"/>
            <a:ext cx="3289300" cy="246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9" name="Rectangle 2"/>
          <p:cNvSpPr>
            <a:spLocks noGrp="1" noChangeArrowheads="1"/>
          </p:cNvSpPr>
          <p:nvPr>
            <p:ph type="ctrTitle" idx="4294967295"/>
          </p:nvPr>
        </p:nvSpPr>
        <p:spPr>
          <a:xfrm>
            <a:off x="381000" y="1066800"/>
            <a:ext cx="8382000" cy="4267200"/>
          </a:xfrm>
        </p:spPr>
        <p:txBody>
          <a:bodyPr/>
          <a:lstStyle/>
          <a:p>
            <a:pPr eaLnBrk="1" hangingPunct="1"/>
            <a:r>
              <a:rPr lang="en-US" sz="6600" b="1" dirty="0">
                <a:solidFill>
                  <a:schemeClr val="bg1"/>
                </a:solidFill>
                <a:latin typeface="Arial" charset="0"/>
                <a:ea typeface="ＭＳ Ｐゴシック" charset="0"/>
                <a:cs typeface="ＭＳ Ｐゴシック" charset="0"/>
              </a:rPr>
              <a:t>II.  Respond to your elders</a:t>
            </a:r>
            <a:r>
              <a:rPr lang="fr-FR" altLang="ja-JP" sz="6600" b="1" dirty="0">
                <a:solidFill>
                  <a:schemeClr val="bg1"/>
                </a:solidFill>
                <a:latin typeface="Arial" charset="0"/>
                <a:ea typeface="ＭＳ Ｐゴシック" charset="0"/>
                <a:cs typeface="ＭＳ Ｐゴシック" charset="0"/>
              </a:rPr>
              <a:t>'</a:t>
            </a:r>
            <a:r>
              <a:rPr lang="en-US" sz="6600" b="1" dirty="0">
                <a:solidFill>
                  <a:schemeClr val="bg1"/>
                </a:solidFill>
                <a:latin typeface="Arial" charset="0"/>
                <a:ea typeface="ＭＳ Ｐゴシック" charset="0"/>
                <a:cs typeface="ＭＳ Ｐゴシック" charset="0"/>
              </a:rPr>
              <a:t> spiritual </a:t>
            </a:r>
            <a:r>
              <a:rPr lang="en-US" sz="11700" b="1" dirty="0">
                <a:solidFill>
                  <a:srgbClr val="FFFF00"/>
                </a:solidFill>
                <a:latin typeface="Arial" charset="0"/>
                <a:ea typeface="ＭＳ Ｐゴシック" charset="0"/>
                <a:cs typeface="ＭＳ Ｐゴシック" charset="0"/>
              </a:rPr>
              <a:t>authority</a:t>
            </a:r>
            <a:r>
              <a:rPr lang="en-US" sz="6600" b="1" dirty="0">
                <a:solidFill>
                  <a:schemeClr val="bg1"/>
                </a:solidFill>
                <a:latin typeface="Arial" charset="0"/>
                <a:ea typeface="ＭＳ Ｐゴシック" charset="0"/>
                <a:cs typeface="ＭＳ Ｐゴシック" charset="0"/>
              </a:rPr>
              <a:t> </a:t>
            </a:r>
            <a:br>
              <a:rPr lang="en-US" sz="6600" b="1" dirty="0">
                <a:solidFill>
                  <a:schemeClr val="bg1"/>
                </a:solidFill>
                <a:latin typeface="Arial" charset="0"/>
                <a:ea typeface="ＭＳ Ｐゴシック" charset="0"/>
                <a:cs typeface="ＭＳ Ｐゴシック" charset="0"/>
              </a:rPr>
            </a:br>
            <a:r>
              <a:rPr lang="en-US" sz="6600" b="1" dirty="0">
                <a:solidFill>
                  <a:schemeClr val="bg1"/>
                </a:solidFill>
                <a:latin typeface="Arial" charset="0"/>
                <a:ea typeface="ＭＳ Ｐゴシック" charset="0"/>
                <a:cs typeface="ＭＳ Ｐゴシック" charset="0"/>
              </a:rPr>
              <a:t>(4:14-21)</a:t>
            </a:r>
            <a:endParaRPr lang="en-US" b="1"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27690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ctrTitle" idx="4294967295"/>
          </p:nvPr>
        </p:nvSpPr>
        <p:spPr>
          <a:xfrm>
            <a:off x="0" y="0"/>
            <a:ext cx="9144000" cy="1524000"/>
          </a:xfrm>
        </p:spPr>
        <p:txBody>
          <a:bodyPr/>
          <a:lstStyle/>
          <a:p>
            <a:pPr eaLnBrk="1" hangingPunct="1"/>
            <a:r>
              <a:rPr lang="en-US" sz="4800" b="1" dirty="0">
                <a:solidFill>
                  <a:srgbClr val="FFFF00"/>
                </a:solidFill>
                <a:latin typeface="Arial" charset="0"/>
                <a:ea typeface="ＭＳ Ｐゴシック" charset="0"/>
                <a:cs typeface="ＭＳ Ｐゴシック" charset="0"/>
              </a:rPr>
              <a:t>Fatherly Authority (4:14-21):</a:t>
            </a:r>
            <a:endParaRPr lang="en-US" sz="5400" b="1" dirty="0">
              <a:solidFill>
                <a:schemeClr val="bg1"/>
              </a:solidFill>
              <a:latin typeface="Arial" charset="0"/>
              <a:ea typeface="ＭＳ Ｐゴシック" charset="0"/>
              <a:cs typeface="ＭＳ Ｐゴシック" charset="0"/>
            </a:endParaRPr>
          </a:p>
        </p:txBody>
      </p:sp>
      <p:sp>
        <p:nvSpPr>
          <p:cNvPr id="247811" name="Rectangle 2"/>
          <p:cNvSpPr>
            <a:spLocks noChangeArrowheads="1"/>
          </p:cNvSpPr>
          <p:nvPr/>
        </p:nvSpPr>
        <p:spPr bwMode="auto">
          <a:xfrm>
            <a:off x="381000" y="1676400"/>
            <a:ext cx="9144000" cy="121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768350" indent="-768350" algn="l"/>
            <a:r>
              <a:rPr lang="en-US" sz="3600" dirty="0">
                <a:solidFill>
                  <a:srgbClr val="FFFFFF"/>
                </a:solidFill>
              </a:rPr>
              <a:t>A.	Fathers </a:t>
            </a:r>
            <a:r>
              <a:rPr lang="en-US" sz="3600" dirty="0">
                <a:solidFill>
                  <a:srgbClr val="FFFF00"/>
                </a:solidFill>
              </a:rPr>
              <a:t>admonish</a:t>
            </a:r>
            <a:r>
              <a:rPr lang="en-US" sz="3600" dirty="0">
                <a:solidFill>
                  <a:srgbClr val="FFFFFF"/>
                </a:solidFill>
              </a:rPr>
              <a:t> (4:14-15).</a:t>
            </a:r>
          </a:p>
        </p:txBody>
      </p:sp>
      <p:pic>
        <p:nvPicPr>
          <p:cNvPr id="11366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82938" y="2719388"/>
            <a:ext cx="5942012" cy="4138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319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1">
                                            <p:txEl>
                                              <p:pRg st="0" end="0"/>
                                            </p:txEl>
                                          </p:spTgt>
                                        </p:tgtEl>
                                        <p:attrNameLst>
                                          <p:attrName>style.visibility</p:attrName>
                                        </p:attrNameLst>
                                      </p:cBhvr>
                                      <p:to>
                                        <p:strVal val="visible"/>
                                      </p:to>
                                    </p:set>
                                    <p:animEffect transition="in" filter="dissolve">
                                      <p:cBhvr>
                                        <p:cTn id="7" dur="500"/>
                                        <p:tgtEl>
                                          <p:spTgt spid="2478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build="allAtOnce"/>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ctrTitle" idx="4294967295"/>
          </p:nvPr>
        </p:nvSpPr>
        <p:spPr>
          <a:xfrm>
            <a:off x="0" y="0"/>
            <a:ext cx="9144000" cy="1524000"/>
          </a:xfrm>
        </p:spPr>
        <p:txBody>
          <a:bodyPr/>
          <a:lstStyle/>
          <a:p>
            <a:pPr eaLnBrk="1" hangingPunct="1"/>
            <a:r>
              <a:rPr lang="en-US" sz="4800" b="1" dirty="0">
                <a:solidFill>
                  <a:srgbClr val="FFFF00"/>
                </a:solidFill>
                <a:latin typeface="Arial" charset="0"/>
                <a:ea typeface="ＭＳ Ｐゴシック" charset="0"/>
                <a:cs typeface="ＭＳ Ｐゴシック" charset="0"/>
              </a:rPr>
              <a:t>Fatherly Authority (4:14-21):</a:t>
            </a:r>
            <a:endParaRPr lang="en-US" sz="5400" b="1" dirty="0">
              <a:solidFill>
                <a:schemeClr val="bg1"/>
              </a:solidFill>
              <a:latin typeface="Arial" charset="0"/>
              <a:ea typeface="ＭＳ Ｐゴシック" charset="0"/>
              <a:cs typeface="ＭＳ Ｐゴシック" charset="0"/>
            </a:endParaRPr>
          </a:p>
        </p:txBody>
      </p:sp>
      <p:sp>
        <p:nvSpPr>
          <p:cNvPr id="247812" name="Rectangle 4"/>
          <p:cNvSpPr>
            <a:spLocks noChangeArrowheads="1"/>
          </p:cNvSpPr>
          <p:nvPr/>
        </p:nvSpPr>
        <p:spPr bwMode="auto">
          <a:xfrm>
            <a:off x="323850" y="1773238"/>
            <a:ext cx="3311525" cy="34163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768350" indent="-768350" algn="l" eaLnBrk="0" hangingPunct="0"/>
            <a:r>
              <a:rPr lang="en-US" sz="3600" dirty="0">
                <a:solidFill>
                  <a:srgbClr val="FFFFFF"/>
                </a:solidFill>
              </a:rPr>
              <a:t>B.	Fathers </a:t>
            </a:r>
            <a:r>
              <a:rPr lang="en-US" sz="3600" dirty="0">
                <a:solidFill>
                  <a:srgbClr val="FFFF00"/>
                </a:solidFill>
              </a:rPr>
              <a:t>set an example</a:t>
            </a:r>
            <a:r>
              <a:rPr lang="en-US" sz="3600" dirty="0">
                <a:solidFill>
                  <a:srgbClr val="FFFFFF"/>
                </a:solidFill>
              </a:rPr>
              <a:t> of godliness (4:16-17).</a:t>
            </a:r>
          </a:p>
        </p:txBody>
      </p:sp>
      <p:pic>
        <p:nvPicPr>
          <p:cNvPr id="11571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59875" y="1412875"/>
            <a:ext cx="5118100" cy="511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5717"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563938" y="1628775"/>
            <a:ext cx="51181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9263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7812"/>
                                        </p:tgtEl>
                                        <p:attrNameLst>
                                          <p:attrName>style.visibility</p:attrName>
                                        </p:attrNameLst>
                                      </p:cBhvr>
                                      <p:to>
                                        <p:strVal val="visible"/>
                                      </p:to>
                                    </p:set>
                                    <p:animEffect transition="in" filter="dissolve">
                                      <p:cBhvr>
                                        <p:cTn id="7"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2" grpId="0"/>
    </p:bld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40188" y="1412875"/>
            <a:ext cx="5080000" cy="325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Rectangle 2"/>
          <p:cNvSpPr>
            <a:spLocks noGrp="1" noChangeArrowheads="1"/>
          </p:cNvSpPr>
          <p:nvPr>
            <p:ph type="ctrTitle" idx="4294967295"/>
          </p:nvPr>
        </p:nvSpPr>
        <p:spPr>
          <a:xfrm>
            <a:off x="0" y="0"/>
            <a:ext cx="9144000" cy="1524000"/>
          </a:xfrm>
        </p:spPr>
        <p:txBody>
          <a:bodyPr/>
          <a:lstStyle/>
          <a:p>
            <a:pPr eaLnBrk="1" hangingPunct="1"/>
            <a:r>
              <a:rPr lang="en-US" sz="4800" b="1" dirty="0">
                <a:solidFill>
                  <a:srgbClr val="FFFF00"/>
                </a:solidFill>
                <a:latin typeface="Arial" charset="0"/>
                <a:ea typeface="ＭＳ Ｐゴシック" charset="0"/>
                <a:cs typeface="ＭＳ Ｐゴシック" charset="0"/>
              </a:rPr>
              <a:t>Fatherly Authority (4:14-21):</a:t>
            </a:r>
            <a:endParaRPr lang="en-US" sz="5400" b="1" dirty="0">
              <a:solidFill>
                <a:schemeClr val="bg1"/>
              </a:solidFill>
              <a:latin typeface="Arial" charset="0"/>
              <a:ea typeface="ＭＳ Ｐゴシック" charset="0"/>
              <a:cs typeface="ＭＳ Ｐゴシック" charset="0"/>
            </a:endParaRPr>
          </a:p>
        </p:txBody>
      </p:sp>
      <p:sp>
        <p:nvSpPr>
          <p:cNvPr id="374787" name="Rectangle 2"/>
          <p:cNvSpPr>
            <a:spLocks noChangeArrowheads="1"/>
          </p:cNvSpPr>
          <p:nvPr/>
        </p:nvSpPr>
        <p:spPr bwMode="auto">
          <a:xfrm>
            <a:off x="381000" y="1676400"/>
            <a:ext cx="9144000" cy="121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marL="768350" indent="-768350" algn="l"/>
            <a:r>
              <a:rPr lang="en-US" sz="3600" dirty="0">
                <a:solidFill>
                  <a:srgbClr val="FFFFFF"/>
                </a:solidFill>
                <a:effectLst>
                  <a:glow rad="152400">
                    <a:schemeClr val="tx1"/>
                  </a:glow>
                </a:effectLst>
              </a:rPr>
              <a:t>A.	Fathers </a:t>
            </a:r>
            <a:r>
              <a:rPr lang="en-US" sz="3600" dirty="0">
                <a:solidFill>
                  <a:srgbClr val="FFFF00"/>
                </a:solidFill>
                <a:effectLst>
                  <a:glow rad="152400">
                    <a:schemeClr val="tx1"/>
                  </a:glow>
                </a:effectLst>
              </a:rPr>
              <a:t>admonish</a:t>
            </a:r>
            <a:r>
              <a:rPr lang="en-US" sz="3600" dirty="0">
                <a:solidFill>
                  <a:srgbClr val="FFFFFF"/>
                </a:solidFill>
                <a:effectLst>
                  <a:glow rad="152400">
                    <a:schemeClr val="tx1"/>
                  </a:glow>
                </a:effectLst>
              </a:rPr>
              <a:t> (4:14-15).</a:t>
            </a:r>
          </a:p>
        </p:txBody>
      </p:sp>
      <p:sp>
        <p:nvSpPr>
          <p:cNvPr id="374788" name="Rectangle 4"/>
          <p:cNvSpPr>
            <a:spLocks noChangeArrowheads="1"/>
          </p:cNvSpPr>
          <p:nvPr/>
        </p:nvSpPr>
        <p:spPr bwMode="auto">
          <a:xfrm>
            <a:off x="381000" y="3048000"/>
            <a:ext cx="8458200" cy="1190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768350" indent="-768350" algn="l" eaLnBrk="0" hangingPunct="0"/>
            <a:r>
              <a:rPr lang="en-US" sz="3600" dirty="0">
                <a:solidFill>
                  <a:srgbClr val="FFFFFF"/>
                </a:solidFill>
                <a:effectLst>
                  <a:glow rad="152400">
                    <a:schemeClr val="tx1"/>
                  </a:glow>
                </a:effectLst>
              </a:rPr>
              <a:t>B.	Fathers </a:t>
            </a:r>
            <a:r>
              <a:rPr lang="en-US" sz="3600" dirty="0">
                <a:solidFill>
                  <a:srgbClr val="FFFF00"/>
                </a:solidFill>
                <a:effectLst>
                  <a:glow rad="152400">
                    <a:schemeClr val="tx1"/>
                  </a:glow>
                </a:effectLst>
              </a:rPr>
              <a:t>set an example</a:t>
            </a:r>
            <a:r>
              <a:rPr lang="en-US" sz="3600" dirty="0">
                <a:solidFill>
                  <a:srgbClr val="FFFFFF"/>
                </a:solidFill>
                <a:effectLst>
                  <a:glow rad="152400">
                    <a:schemeClr val="tx1"/>
                  </a:glow>
                </a:effectLst>
              </a:rPr>
              <a:t> of godliness (4:16-17).</a:t>
            </a:r>
          </a:p>
        </p:txBody>
      </p:sp>
      <p:sp>
        <p:nvSpPr>
          <p:cNvPr id="374789" name="Rectangle 5"/>
          <p:cNvSpPr>
            <a:spLocks noChangeArrowheads="1"/>
          </p:cNvSpPr>
          <p:nvPr/>
        </p:nvSpPr>
        <p:spPr bwMode="auto">
          <a:xfrm>
            <a:off x="381000" y="4600575"/>
            <a:ext cx="8116888" cy="11906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marL="768350" indent="-768350" algn="l" eaLnBrk="0" hangingPunct="0"/>
            <a:r>
              <a:rPr lang="en-US" sz="3600" dirty="0">
                <a:solidFill>
                  <a:srgbClr val="FFFFFF"/>
                </a:solidFill>
                <a:effectLst>
                  <a:glow rad="152400">
                    <a:schemeClr val="tx1"/>
                  </a:glow>
                </a:effectLst>
              </a:rPr>
              <a:t>C.	Fathers </a:t>
            </a:r>
            <a:r>
              <a:rPr lang="en-US" sz="3600" dirty="0">
                <a:solidFill>
                  <a:srgbClr val="FFFF00"/>
                </a:solidFill>
                <a:effectLst>
                  <a:glow rad="152400">
                    <a:schemeClr val="tx1"/>
                  </a:glow>
                </a:effectLst>
              </a:rPr>
              <a:t>discipline</a:t>
            </a:r>
            <a:r>
              <a:rPr lang="en-US" sz="3600" dirty="0">
                <a:solidFill>
                  <a:srgbClr val="FFFFFF"/>
                </a:solidFill>
                <a:effectLst>
                  <a:glow rad="152400">
                    <a:schemeClr val="tx1"/>
                  </a:glow>
                </a:effectLst>
              </a:rPr>
              <a:t> stubborn kids </a:t>
            </a:r>
            <a:br>
              <a:rPr lang="en-US" sz="3600" dirty="0">
                <a:solidFill>
                  <a:srgbClr val="FFFFFF"/>
                </a:solidFill>
                <a:effectLst>
                  <a:glow rad="152400">
                    <a:schemeClr val="tx1"/>
                  </a:glow>
                </a:effectLst>
              </a:rPr>
            </a:br>
            <a:r>
              <a:rPr lang="en-US" sz="3600" dirty="0">
                <a:solidFill>
                  <a:srgbClr val="FFFFFF"/>
                </a:solidFill>
                <a:effectLst>
                  <a:glow rad="152400">
                    <a:schemeClr val="tx1"/>
                  </a:glow>
                </a:effectLst>
              </a:rPr>
              <a:t>(4:18-21).</a:t>
            </a:r>
          </a:p>
        </p:txBody>
      </p:sp>
    </p:spTree>
    <p:extLst>
      <p:ext uri="{BB962C8B-B14F-4D97-AF65-F5344CB8AC3E}">
        <p14:creationId xmlns:p14="http://schemas.microsoft.com/office/powerpoint/2010/main" val="296014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4787">
                                            <p:txEl>
                                              <p:pRg st="0" end="0"/>
                                            </p:txEl>
                                          </p:spTgt>
                                        </p:tgtEl>
                                        <p:attrNameLst>
                                          <p:attrName>style.visibility</p:attrName>
                                        </p:attrNameLst>
                                      </p:cBhvr>
                                      <p:to>
                                        <p:strVal val="visible"/>
                                      </p:to>
                                    </p:set>
                                    <p:animEffect transition="in" filter="dissolve">
                                      <p:cBhvr>
                                        <p:cTn id="7" dur="500"/>
                                        <p:tgtEl>
                                          <p:spTgt spid="3747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4788"/>
                                        </p:tgtEl>
                                        <p:attrNameLst>
                                          <p:attrName>style.visibility</p:attrName>
                                        </p:attrNameLst>
                                      </p:cBhvr>
                                      <p:to>
                                        <p:strVal val="visible"/>
                                      </p:to>
                                    </p:set>
                                    <p:animEffect transition="in" filter="dissolve">
                                      <p:cBhvr>
                                        <p:cTn id="12" dur="500"/>
                                        <p:tgtEl>
                                          <p:spTgt spid="3747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4789"/>
                                        </p:tgtEl>
                                        <p:attrNameLst>
                                          <p:attrName>style.visibility</p:attrName>
                                        </p:attrNameLst>
                                      </p:cBhvr>
                                      <p:to>
                                        <p:strVal val="visible"/>
                                      </p:to>
                                    </p:set>
                                    <p:animEffect transition="in" filter="dissolve">
                                      <p:cBhvr>
                                        <p:cTn id="17" dur="500"/>
                                        <p:tgtEl>
                                          <p:spTgt spid="374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787" grpId="0" build="allAtOnce"/>
      <p:bldP spid="374788" grpId="0"/>
      <p:bldP spid="37478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Paul</a:t>
            </a:r>
            <a:r>
              <a:rPr lang="fr-FR" altLang="ja-JP" b="1" i="1" kern="1200" dirty="0">
                <a:solidFill>
                  <a:schemeClr val="bg1"/>
                </a:solidFill>
                <a:effectLst>
                  <a:glow rad="254000">
                    <a:schemeClr val="tx2">
                      <a:alpha val="83000"/>
                    </a:schemeClr>
                  </a:glow>
                </a:effectLst>
                <a:latin typeface="Arial" charset="0"/>
                <a:ea typeface="ＭＳ Ｐゴシック" charset="0"/>
              </a:rPr>
              <a:t>'</a:t>
            </a:r>
            <a:r>
              <a:rPr lang="en-US" b="1" i="1" kern="1200" dirty="0">
                <a:solidFill>
                  <a:schemeClr val="bg1"/>
                </a:solidFill>
                <a:effectLst>
                  <a:glow rad="254000">
                    <a:schemeClr val="tx2">
                      <a:alpha val="83000"/>
                    </a:schemeClr>
                  </a:glow>
                </a:effectLst>
                <a:latin typeface="Arial" charset="0"/>
                <a:ea typeface="ＭＳ Ｐゴシック" charset="0"/>
              </a:rPr>
              <a:t>s Key Point in 1 Cor. 4 –</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4800" dirty="0">
                <a:solidFill>
                  <a:srgbClr val="FFFFFF"/>
                </a:solidFill>
                <a:effectLst>
                  <a:glow rad="254000">
                    <a:srgbClr val="000000">
                      <a:alpha val="83000"/>
                    </a:srgbClr>
                  </a:glow>
                </a:effectLst>
              </a:rPr>
              <a:t>Treat elders with a biblical </a:t>
            </a:r>
            <a:r>
              <a:rPr lang="en-US" sz="4800" dirty="0">
                <a:solidFill>
                  <a:srgbClr val="FFFF00"/>
                </a:solidFill>
                <a:effectLst>
                  <a:glow rad="254000">
                    <a:srgbClr val="000000">
                      <a:alpha val="83000"/>
                    </a:srgbClr>
                  </a:glow>
                </a:effectLst>
              </a:rPr>
              <a:t>balance</a:t>
            </a:r>
            <a:r>
              <a:rPr lang="en-US" sz="4800" dirty="0">
                <a:solidFill>
                  <a:srgbClr val="FFFFFF"/>
                </a:solidFill>
                <a:effectLst>
                  <a:glow rad="254000">
                    <a:srgbClr val="000000">
                      <a:alpha val="83000"/>
                    </a:srgbClr>
                  </a:glow>
                </a:effectLst>
              </a:rPr>
              <a:t>–– </a:t>
            </a:r>
            <a:endParaRPr lang="en-US" sz="4800" b="0" dirty="0">
              <a:solidFill>
                <a:srgbClr val="000000"/>
              </a:solidFill>
              <a:effectLst>
                <a:glow rad="254000">
                  <a:srgbClr val="000000">
                    <a:alpha val="83000"/>
                  </a:srgbClr>
                </a:glow>
              </a:effectLst>
            </a:endParaRP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as faithful and humble </a:t>
            </a:r>
            <a:r>
              <a:rPr lang="en-US" sz="4800">
                <a:solidFill>
                  <a:srgbClr val="FFFF00"/>
                </a:solidFill>
                <a:effectLst>
                  <a:glow rad="254000">
                    <a:srgbClr val="000000">
                      <a:alpha val="83000"/>
                    </a:srgbClr>
                  </a:glow>
                </a:effectLst>
              </a:rPr>
              <a:t>servants</a:t>
            </a:r>
            <a:r>
              <a:rPr lang="en-US" sz="4800">
                <a:solidFill>
                  <a:srgbClr val="FFFFFF"/>
                </a:solidFill>
                <a:effectLst>
                  <a:glow rad="254000">
                    <a:srgbClr val="000000">
                      <a:alpha val="83000"/>
                    </a:srgbClr>
                  </a:glow>
                </a:effectLst>
              </a:rPr>
              <a:t>, </a:t>
            </a:r>
            <a:endParaRPr lang="en-US" sz="4800" b="0">
              <a:solidFill>
                <a:srgbClr val="000000"/>
              </a:solidFill>
              <a:effectLst>
                <a:glow rad="254000">
                  <a:srgbClr val="000000">
                    <a:alpha val="83000"/>
                  </a:srgbClr>
                </a:glow>
              </a:effectLst>
            </a:endParaRP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yet also as spiritual </a:t>
            </a:r>
            <a:r>
              <a:rPr lang="en-US" sz="4800">
                <a:solidFill>
                  <a:srgbClr val="FFFF00"/>
                </a:solidFill>
                <a:effectLst>
                  <a:glow rad="254000">
                    <a:srgbClr val="000000">
                      <a:alpha val="83000"/>
                    </a:srgbClr>
                  </a:glow>
                </a:effectLst>
              </a:rPr>
              <a:t>fathers</a:t>
            </a:r>
            <a:r>
              <a:rPr lang="en-US" sz="4800">
                <a:solidFill>
                  <a:srgbClr val="FFFFFF"/>
                </a:solidFill>
                <a:effectLst>
                  <a:glow rad="254000">
                    <a:srgbClr val="000000">
                      <a:alpha val="83000"/>
                    </a:srgbClr>
                  </a:glow>
                </a:effectLst>
              </a:rPr>
              <a:t> with authority</a:t>
            </a:r>
            <a:endParaRPr lang="en-US" sz="4800" b="0">
              <a:solidFill>
                <a:srgbClr val="000000"/>
              </a:solidFill>
              <a:effectLst>
                <a:glow rad="254000">
                  <a:srgbClr val="000000">
                    <a:alpha val="83000"/>
                  </a:srgbClr>
                </a:glow>
              </a:effectLst>
            </a:endParaRP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19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2"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lgn="l" eaLnBrk="0" hangingPunct="0">
              <a:defRPr/>
            </a:pPr>
            <a:endParaRPr lang="en-US" b="0">
              <a:solidFill>
                <a:srgbClr val="000000"/>
              </a:solidFill>
            </a:endParaRPr>
          </a:p>
        </p:txBody>
      </p:sp>
      <p:sp>
        <p:nvSpPr>
          <p:cNvPr id="258050" name="Rectangle 2"/>
          <p:cNvSpPr>
            <a:spLocks noGrp="1" noChangeArrowheads="1"/>
          </p:cNvSpPr>
          <p:nvPr>
            <p:ph type="ctrTitle" idx="4294967295"/>
          </p:nvPr>
        </p:nvSpPr>
        <p:spPr>
          <a:xfrm>
            <a:off x="250825" y="360363"/>
            <a:ext cx="8605838" cy="1123950"/>
          </a:xfrm>
          <a:solidFill>
            <a:srgbClr val="CCFFCC"/>
          </a:solidFill>
          <a:effectLst>
            <a:outerShdw blurRad="63500" dist="35921" dir="2700000" algn="ctr" rotWithShape="0">
              <a:srgbClr val="000000">
                <a:alpha val="74998"/>
              </a:srgbClr>
            </a:outerShdw>
          </a:effectLst>
        </p:spPr>
        <p:txBody>
          <a:bodyPr/>
          <a:lstStyle/>
          <a:p>
            <a:pPr eaLnBrk="1" hangingPunct="1">
              <a:defRPr/>
            </a:pPr>
            <a:r>
              <a:rPr lang="en-US" sz="4800" b="1" dirty="0">
                <a:solidFill>
                  <a:schemeClr val="tx1"/>
                </a:solidFill>
              </a:rPr>
              <a:t>Respect Leaders</a:t>
            </a:r>
            <a:endParaRPr lang="en-US" sz="5400" b="1" dirty="0">
              <a:solidFill>
                <a:schemeClr val="tx1"/>
              </a:solidFill>
            </a:endParaRPr>
          </a:p>
        </p:txBody>
      </p:sp>
      <p:sp>
        <p:nvSpPr>
          <p:cNvPr id="258051" name="Rectangle 2"/>
          <p:cNvSpPr>
            <a:spLocks noChangeArrowheads="1"/>
          </p:cNvSpPr>
          <p:nvPr/>
        </p:nvSpPr>
        <p:spPr bwMode="auto">
          <a:xfrm>
            <a:off x="228600" y="1371600"/>
            <a:ext cx="8686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3600" u="sng" dirty="0">
                <a:solidFill>
                  <a:srgbClr val="FFFFFF"/>
                </a:solidFill>
                <a:effectLst>
                  <a:outerShdw blurRad="63500" dist="101600" dir="2700000" algn="tl" rotWithShape="0">
                    <a:srgbClr val="000000">
                      <a:alpha val="82000"/>
                    </a:srgbClr>
                  </a:outerShdw>
                </a:effectLst>
              </a:rPr>
              <a:t>1 Thessalonians 5:12-13</a:t>
            </a:r>
            <a:br>
              <a:rPr lang="en-US" sz="3600" dirty="0">
                <a:solidFill>
                  <a:srgbClr val="FFFFFF"/>
                </a:solidFill>
                <a:effectLst>
                  <a:outerShdw blurRad="63500" dist="101600" dir="2700000" algn="tl" rotWithShape="0">
                    <a:srgbClr val="000000">
                      <a:alpha val="82000"/>
                    </a:srgbClr>
                  </a:outerShdw>
                </a:effectLst>
              </a:rPr>
            </a:br>
            <a:br>
              <a:rPr lang="en-US" sz="3600"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en-US" sz="3600" dirty="0">
                <a:solidFill>
                  <a:srgbClr val="FFFFFF"/>
                </a:solidFill>
                <a:effectLst>
                  <a:outerShdw blurRad="63500" dist="101600" dir="2700000" algn="tl" rotWithShape="0">
                    <a:srgbClr val="000000">
                      <a:alpha val="82000"/>
                    </a:srgbClr>
                  </a:outerShdw>
                </a:effectLst>
              </a:rPr>
              <a:t>Now we ask you, brothers, to </a:t>
            </a:r>
            <a:r>
              <a:rPr lang="en-US" sz="3600" dirty="0">
                <a:solidFill>
                  <a:srgbClr val="FFFF00"/>
                </a:solidFill>
                <a:effectLst>
                  <a:outerShdw blurRad="63500" dist="101600" dir="2700000" algn="tl" rotWithShape="0">
                    <a:srgbClr val="000000">
                      <a:alpha val="82000"/>
                    </a:srgbClr>
                  </a:outerShdw>
                </a:effectLst>
              </a:rPr>
              <a:t>respect</a:t>
            </a:r>
            <a:r>
              <a:rPr lang="en-US" sz="3600" dirty="0">
                <a:solidFill>
                  <a:srgbClr val="FFFFFF"/>
                </a:solidFill>
                <a:effectLst>
                  <a:outerShdw blurRad="63500" dist="101600" dir="2700000" algn="tl" rotWithShape="0">
                    <a:srgbClr val="000000">
                      <a:alpha val="82000"/>
                    </a:srgbClr>
                  </a:outerShdw>
                </a:effectLst>
              </a:rPr>
              <a:t> those who work hard among you, who are over you in the Lord and who admonish you.  Hold them in the highest regard in love because of their work. Live in peace with each other.</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81049600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p>
            <a:pPr algn="l" eaLnBrk="0" hangingPunct="0">
              <a:defRPr/>
            </a:pPr>
            <a:endParaRPr lang="en-US" b="0">
              <a:solidFill>
                <a:srgbClr val="000000"/>
              </a:solidFill>
            </a:endParaRPr>
          </a:p>
        </p:txBody>
      </p:sp>
      <p:sp>
        <p:nvSpPr>
          <p:cNvPr id="260098" name="Rectangle 2"/>
          <p:cNvSpPr>
            <a:spLocks noGrp="1" noChangeArrowheads="1"/>
          </p:cNvSpPr>
          <p:nvPr>
            <p:ph type="ctrTitle" idx="4294967295"/>
          </p:nvPr>
        </p:nvSpPr>
        <p:spPr>
          <a:xfrm>
            <a:off x="250825" y="260350"/>
            <a:ext cx="8605838" cy="1192213"/>
          </a:xfrm>
          <a:solidFill>
            <a:srgbClr val="FFFF00"/>
          </a:solidFill>
          <a:effectLst>
            <a:outerShdw blurRad="63500" dist="35921" dir="2700000" algn="ctr" rotWithShape="0">
              <a:srgbClr val="000000">
                <a:alpha val="74998"/>
              </a:srgbClr>
            </a:outerShdw>
          </a:effectLst>
        </p:spPr>
        <p:txBody>
          <a:bodyPr/>
          <a:lstStyle/>
          <a:p>
            <a:pPr eaLnBrk="1" hangingPunct="1">
              <a:defRPr/>
            </a:pPr>
            <a:r>
              <a:rPr lang="en-US" sz="4800" b="1" dirty="0">
                <a:solidFill>
                  <a:srgbClr val="000000"/>
                </a:solidFill>
              </a:rPr>
              <a:t>Obey Leaders</a:t>
            </a:r>
            <a:endParaRPr lang="en-US" sz="5400" b="1" dirty="0">
              <a:solidFill>
                <a:srgbClr val="000000"/>
              </a:solidFill>
            </a:endParaRPr>
          </a:p>
        </p:txBody>
      </p:sp>
      <p:sp>
        <p:nvSpPr>
          <p:cNvPr id="260099" name="Rectangle 2"/>
          <p:cNvSpPr>
            <a:spLocks noChangeArrowheads="1"/>
          </p:cNvSpPr>
          <p:nvPr/>
        </p:nvSpPr>
        <p:spPr bwMode="auto">
          <a:xfrm>
            <a:off x="228600" y="1295400"/>
            <a:ext cx="8686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3600" u="sng" dirty="0">
                <a:solidFill>
                  <a:srgbClr val="FFFFFF"/>
                </a:solidFill>
                <a:effectLst>
                  <a:outerShdw blurRad="63500" dist="101600" dir="2700000" algn="tl" rotWithShape="0">
                    <a:srgbClr val="000000">
                      <a:alpha val="82000"/>
                    </a:srgbClr>
                  </a:outerShdw>
                </a:effectLst>
              </a:rPr>
              <a:t>Hebrews 13:17</a:t>
            </a:r>
            <a:br>
              <a:rPr lang="en-US" sz="3600" u="sng" dirty="0">
                <a:solidFill>
                  <a:srgbClr val="FFFFFF"/>
                </a:solidFill>
                <a:effectLst>
                  <a:outerShdw blurRad="63500" dist="101600" dir="2700000" algn="tl" rotWithShape="0">
                    <a:srgbClr val="000000">
                      <a:alpha val="82000"/>
                    </a:srgbClr>
                  </a:outerShdw>
                </a:effectLst>
              </a:rPr>
            </a:br>
            <a:br>
              <a:rPr lang="en-US" sz="3600" u="sng" dirty="0">
                <a:solidFill>
                  <a:srgbClr val="FFFFFF"/>
                </a:solidFill>
                <a:effectLst>
                  <a:outerShdw blurRad="63500" dist="101600" dir="2700000" algn="tl" rotWithShape="0">
                    <a:srgbClr val="000000">
                      <a:alpha val="82000"/>
                    </a:srgbClr>
                  </a:outerShdw>
                </a:effectLst>
              </a:rPr>
            </a:br>
            <a:r>
              <a:rPr lang="en-US" altLang="ja-JP" sz="3600" dirty="0">
                <a:solidFill>
                  <a:srgbClr val="FFFFFF"/>
                </a:solidFill>
                <a:effectLst>
                  <a:outerShdw blurRad="63500" dist="101600" dir="2700000" algn="tl" rotWithShape="0">
                    <a:srgbClr val="000000">
                      <a:alpha val="82000"/>
                    </a:srgbClr>
                  </a:outerShdw>
                </a:effectLst>
              </a:rPr>
              <a:t>"</a:t>
            </a:r>
            <a:r>
              <a:rPr lang="en-US" sz="3600" dirty="0">
                <a:solidFill>
                  <a:srgbClr val="FFFF00"/>
                </a:solidFill>
                <a:effectLst>
                  <a:outerShdw blurRad="63500" dist="101600" dir="2700000" algn="tl" rotWithShape="0">
                    <a:srgbClr val="000000">
                      <a:alpha val="82000"/>
                    </a:srgbClr>
                  </a:outerShdw>
                </a:effectLst>
              </a:rPr>
              <a:t>Obey</a:t>
            </a:r>
            <a:r>
              <a:rPr lang="en-US" sz="3600" dirty="0">
                <a:solidFill>
                  <a:srgbClr val="FFFFFF"/>
                </a:solidFill>
                <a:effectLst>
                  <a:outerShdw blurRad="63500" dist="101600" dir="2700000" algn="tl" rotWithShape="0">
                    <a:srgbClr val="000000">
                      <a:alpha val="82000"/>
                    </a:srgbClr>
                  </a:outerShdw>
                </a:effectLst>
              </a:rPr>
              <a:t> your leaders and submit to their authority. They keep watch over you as men who must give an account. </a:t>
            </a:r>
            <a:r>
              <a:rPr lang="en-US" sz="3600" dirty="0">
                <a:solidFill>
                  <a:srgbClr val="FFFF00"/>
                </a:solidFill>
                <a:effectLst>
                  <a:outerShdw blurRad="63500" dist="101600" dir="2700000" algn="tl" rotWithShape="0">
                    <a:srgbClr val="000000">
                      <a:alpha val="82000"/>
                    </a:srgbClr>
                  </a:outerShdw>
                </a:effectLst>
              </a:rPr>
              <a:t>Obey</a:t>
            </a:r>
            <a:r>
              <a:rPr lang="en-US" sz="3600" dirty="0">
                <a:solidFill>
                  <a:srgbClr val="FFFFFF"/>
                </a:solidFill>
                <a:effectLst>
                  <a:outerShdw blurRad="63500" dist="101600" dir="2700000" algn="tl" rotWithShape="0">
                    <a:srgbClr val="000000">
                      <a:alpha val="82000"/>
                    </a:srgbClr>
                  </a:outerShdw>
                </a:effectLst>
              </a:rPr>
              <a:t> them so that their work will be a joy, not a burden, for that would be of no advantage to you.</a:t>
            </a:r>
            <a:r>
              <a:rPr lang="en-US" altLang="ja-JP" sz="3600" dirty="0">
                <a:solidFill>
                  <a:srgbClr val="FFFFFF"/>
                </a:solidFill>
                <a:effectLst>
                  <a:outerShdw blurRad="63500" dist="101600" dir="2700000" algn="tl" rotWithShape="0">
                    <a:srgbClr val="000000">
                      <a:alpha val="82000"/>
                    </a:srgbClr>
                  </a:outerShdw>
                </a:effectLst>
              </a:rPr>
              <a:t>"</a:t>
            </a:r>
            <a:endParaRPr lang="en-US" sz="3600" dirty="0">
              <a:solidFill>
                <a:srgbClr val="FFFFFF"/>
              </a:solidFill>
              <a:effectLst>
                <a:outerShdw blurRad="63500" dist="101600" dir="2700000" algn="tl" rotWithShape="0">
                  <a:srgbClr val="000000">
                    <a:alpha val="82000"/>
                  </a:srgbClr>
                </a:outerShdw>
              </a:effectLst>
            </a:endParaRPr>
          </a:p>
        </p:txBody>
      </p:sp>
    </p:spTree>
    <p:extLst>
      <p:ext uri="{BB962C8B-B14F-4D97-AF65-F5344CB8AC3E}">
        <p14:creationId xmlns:p14="http://schemas.microsoft.com/office/powerpoint/2010/main" val="217221579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634732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6483"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30592148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p:spPr>
        <p:txBody>
          <a:bodyPr/>
          <a:lstStyle/>
          <a:p>
            <a:pPr eaLnBrk="1" hangingPunct="1"/>
            <a:r>
              <a:rPr lang="en-US" sz="4800" b="1" dirty="0">
                <a:solidFill>
                  <a:schemeClr val="bg1"/>
                </a:solidFill>
                <a:latin typeface="Arial" charset="0"/>
                <a:ea typeface="Osaka" charset="0"/>
                <a:cs typeface="Osaka" charset="0"/>
              </a:rPr>
              <a:t>How do we maintain </a:t>
            </a:r>
            <a:r>
              <a:rPr lang="en-US" sz="7200" b="1" dirty="0">
                <a:solidFill>
                  <a:srgbClr val="00FFFF"/>
                </a:solidFill>
                <a:latin typeface="Aramis Italic" charset="0"/>
                <a:ea typeface="Osaka" charset="0"/>
                <a:cs typeface="Osaka" charset="0"/>
              </a:rPr>
              <a:t>purity</a:t>
            </a:r>
            <a:r>
              <a:rPr lang="en-US" sz="4800" b="1" dirty="0">
                <a:solidFill>
                  <a:schemeClr val="bg1"/>
                </a:solidFill>
                <a:latin typeface="Arial" charset="0"/>
                <a:ea typeface="Osaka" charset="0"/>
                <a:cs typeface="Osaka" charset="0"/>
              </a:rPr>
              <a:t> in the church?</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3253751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31750"/>
            <a:ext cx="9448800" cy="704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p:nvPr>
        </p:nvSpPr>
        <p:spPr>
          <a:xfrm>
            <a:off x="0" y="-76200"/>
            <a:ext cx="9448800" cy="1371600"/>
          </a:xfrm>
          <a:solidFill>
            <a:schemeClr val="tx2"/>
          </a:solidFill>
        </p:spPr>
        <p:txBody>
          <a:bodyPr/>
          <a:lstStyle/>
          <a:p>
            <a:pPr algn="ctr" eaLnBrk="1" hangingPunct="1"/>
            <a:r>
              <a:rPr lang="en-US" sz="4800" dirty="0">
                <a:solidFill>
                  <a:schemeClr val="bg1"/>
                </a:solidFill>
                <a:latin typeface="Arial"/>
                <a:cs typeface="Arial"/>
              </a:rPr>
              <a:t>Corinth: Crossroad of Immorality</a:t>
            </a:r>
          </a:p>
        </p:txBody>
      </p:sp>
      <p:sp>
        <p:nvSpPr>
          <p:cNvPr id="120836"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417797" name="Freeform 5"/>
          <p:cNvSpPr>
            <a:spLocks/>
          </p:cNvSpPr>
          <p:nvPr/>
        </p:nvSpPr>
        <p:spPr bwMode="auto">
          <a:xfrm>
            <a:off x="-381000" y="457200"/>
            <a:ext cx="5105400" cy="5816600"/>
          </a:xfrm>
          <a:custGeom>
            <a:avLst/>
            <a:gdLst>
              <a:gd name="T0" fmla="*/ 3072 w 3072"/>
              <a:gd name="T1" fmla="*/ 2928 h 3952"/>
              <a:gd name="T2" fmla="*/ 2736 w 3072"/>
              <a:gd name="T3" fmla="*/ 3648 h 3952"/>
              <a:gd name="T4" fmla="*/ 2352 w 3072"/>
              <a:gd name="T5" fmla="*/ 3936 h 3952"/>
              <a:gd name="T6" fmla="*/ 2112 w 3072"/>
              <a:gd name="T7" fmla="*/ 3744 h 3952"/>
              <a:gd name="T8" fmla="*/ 1824 w 3072"/>
              <a:gd name="T9" fmla="*/ 3264 h 3952"/>
              <a:gd name="T10" fmla="*/ 1728 w 3072"/>
              <a:gd name="T11" fmla="*/ 3024 h 3952"/>
              <a:gd name="T12" fmla="*/ 446 w 3072"/>
              <a:gd name="T13" fmla="*/ 720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algn="l" eaLnBrk="0" hangingPunct="0"/>
            <a:endParaRPr lang="en-US" b="0">
              <a:solidFill>
                <a:srgbClr val="000000"/>
              </a:solidFill>
              <a:latin typeface="Arial"/>
              <a:cs typeface="Arial"/>
            </a:endParaRPr>
          </a:p>
        </p:txBody>
      </p:sp>
      <p:sp>
        <p:nvSpPr>
          <p:cNvPr id="120838" name="Text Box 6"/>
          <p:cNvSpPr txBox="1">
            <a:spLocks noChangeArrowheads="1"/>
          </p:cNvSpPr>
          <p:nvPr/>
        </p:nvSpPr>
        <p:spPr bwMode="auto">
          <a:xfrm>
            <a:off x="3323837" y="5029200"/>
            <a:ext cx="12787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000000"/>
                </a:solidFill>
                <a:latin typeface="Arial"/>
                <a:cs typeface="Arial"/>
              </a:rPr>
              <a:t>Corinth</a:t>
            </a:r>
          </a:p>
        </p:txBody>
      </p:sp>
      <p:sp>
        <p:nvSpPr>
          <p:cNvPr id="120839" name="Text Box 7"/>
          <p:cNvSpPr txBox="1">
            <a:spLocks noChangeArrowheads="1"/>
          </p:cNvSpPr>
          <p:nvPr/>
        </p:nvSpPr>
        <p:spPr bwMode="auto">
          <a:xfrm>
            <a:off x="8447088"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latin typeface="Arial"/>
                <a:cs typeface="Arial"/>
              </a:rPr>
              <a:t>142</a:t>
            </a:r>
          </a:p>
        </p:txBody>
      </p:sp>
    </p:spTree>
    <p:extLst>
      <p:ext uri="{BB962C8B-B14F-4D97-AF65-F5344CB8AC3E}">
        <p14:creationId xmlns:p14="http://schemas.microsoft.com/office/powerpoint/2010/main" val="6927719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17797"/>
                                        </p:tgtEl>
                                        <p:attrNameLst>
                                          <p:attrName>style.visibility</p:attrName>
                                        </p:attrNameLst>
                                      </p:cBhvr>
                                      <p:to>
                                        <p:strVal val="visible"/>
                                      </p:to>
                                    </p:set>
                                    <p:animEffect transition="in" filter="wipe(left)">
                                      <p:cBhvr>
                                        <p:cTn id="7" dur="5000"/>
                                        <p:tgtEl>
                                          <p:spTgt spid="417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79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descr="Cork"/>
          <p:cNvSpPr>
            <a:spLocks noChangeArrowheads="1"/>
          </p:cNvSpPr>
          <p:nvPr/>
        </p:nvSpPr>
        <p:spPr bwMode="auto">
          <a:xfrm>
            <a:off x="0" y="0"/>
            <a:ext cx="9144000" cy="6858000"/>
          </a:xfrm>
          <a:prstGeom prst="rect">
            <a:avLst/>
          </a:prstGeom>
          <a:blipFill dpi="0" rotWithShape="0">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122883" name="Freeform 3" descr="Water droplets"/>
          <p:cNvSpPr>
            <a:spLocks/>
          </p:cNvSpPr>
          <p:nvPr/>
        </p:nvSpPr>
        <p:spPr bwMode="auto">
          <a:xfrm>
            <a:off x="-215900" y="-242888"/>
            <a:ext cx="6426200" cy="2492376"/>
          </a:xfrm>
          <a:custGeom>
            <a:avLst/>
            <a:gdLst>
              <a:gd name="T0" fmla="*/ 93 w 4048"/>
              <a:gd name="T1" fmla="*/ 153 h 1570"/>
              <a:gd name="T2" fmla="*/ 66 w 4048"/>
              <a:gd name="T3" fmla="*/ 579 h 1570"/>
              <a:gd name="T4" fmla="*/ 84 w 4048"/>
              <a:gd name="T5" fmla="*/ 944 h 1570"/>
              <a:gd name="T6" fmla="*/ 136 w 4048"/>
              <a:gd name="T7" fmla="*/ 1144 h 1570"/>
              <a:gd name="T8" fmla="*/ 171 w 4048"/>
              <a:gd name="T9" fmla="*/ 1188 h 1570"/>
              <a:gd name="T10" fmla="*/ 223 w 4048"/>
              <a:gd name="T11" fmla="*/ 1205 h 1570"/>
              <a:gd name="T12" fmla="*/ 440 w 4048"/>
              <a:gd name="T13" fmla="*/ 1257 h 1570"/>
              <a:gd name="T14" fmla="*/ 527 w 4048"/>
              <a:gd name="T15" fmla="*/ 1327 h 1570"/>
              <a:gd name="T16" fmla="*/ 614 w 4048"/>
              <a:gd name="T17" fmla="*/ 1388 h 1570"/>
              <a:gd name="T18" fmla="*/ 866 w 4048"/>
              <a:gd name="T19" fmla="*/ 1466 h 1570"/>
              <a:gd name="T20" fmla="*/ 1006 w 4048"/>
              <a:gd name="T21" fmla="*/ 1518 h 1570"/>
              <a:gd name="T22" fmla="*/ 1145 w 4048"/>
              <a:gd name="T23" fmla="*/ 1544 h 1570"/>
              <a:gd name="T24" fmla="*/ 1301 w 4048"/>
              <a:gd name="T25" fmla="*/ 1518 h 1570"/>
              <a:gd name="T26" fmla="*/ 1458 w 4048"/>
              <a:gd name="T27" fmla="*/ 1440 h 1570"/>
              <a:gd name="T28" fmla="*/ 1519 w 4048"/>
              <a:gd name="T29" fmla="*/ 1457 h 1570"/>
              <a:gd name="T30" fmla="*/ 1562 w 4048"/>
              <a:gd name="T31" fmla="*/ 1484 h 1570"/>
              <a:gd name="T32" fmla="*/ 1684 w 4048"/>
              <a:gd name="T33" fmla="*/ 1510 h 1570"/>
              <a:gd name="T34" fmla="*/ 1849 w 4048"/>
              <a:gd name="T35" fmla="*/ 1544 h 1570"/>
              <a:gd name="T36" fmla="*/ 2084 w 4048"/>
              <a:gd name="T37" fmla="*/ 1492 h 1570"/>
              <a:gd name="T38" fmla="*/ 2293 w 4048"/>
              <a:gd name="T39" fmla="*/ 1449 h 1570"/>
              <a:gd name="T40" fmla="*/ 2493 w 4048"/>
              <a:gd name="T41" fmla="*/ 1301 h 1570"/>
              <a:gd name="T42" fmla="*/ 2597 w 4048"/>
              <a:gd name="T43" fmla="*/ 1223 h 1570"/>
              <a:gd name="T44" fmla="*/ 2614 w 4048"/>
              <a:gd name="T45" fmla="*/ 1205 h 1570"/>
              <a:gd name="T46" fmla="*/ 2745 w 4048"/>
              <a:gd name="T47" fmla="*/ 1197 h 1570"/>
              <a:gd name="T48" fmla="*/ 2953 w 4048"/>
              <a:gd name="T49" fmla="*/ 1179 h 1570"/>
              <a:gd name="T50" fmla="*/ 3049 w 4048"/>
              <a:gd name="T51" fmla="*/ 1240 h 1570"/>
              <a:gd name="T52" fmla="*/ 3145 w 4048"/>
              <a:gd name="T53" fmla="*/ 1231 h 1570"/>
              <a:gd name="T54" fmla="*/ 3223 w 4048"/>
              <a:gd name="T55" fmla="*/ 1197 h 1570"/>
              <a:gd name="T56" fmla="*/ 3380 w 4048"/>
              <a:gd name="T57" fmla="*/ 1179 h 1570"/>
              <a:gd name="T58" fmla="*/ 3545 w 4048"/>
              <a:gd name="T59" fmla="*/ 1049 h 1570"/>
              <a:gd name="T60" fmla="*/ 3606 w 4048"/>
              <a:gd name="T61" fmla="*/ 970 h 1570"/>
              <a:gd name="T62" fmla="*/ 3658 w 4048"/>
              <a:gd name="T63" fmla="*/ 857 h 1570"/>
              <a:gd name="T64" fmla="*/ 3701 w 4048"/>
              <a:gd name="T65" fmla="*/ 831 h 1570"/>
              <a:gd name="T66" fmla="*/ 3727 w 4048"/>
              <a:gd name="T67" fmla="*/ 797 h 1570"/>
              <a:gd name="T68" fmla="*/ 3762 w 4048"/>
              <a:gd name="T69" fmla="*/ 770 h 1570"/>
              <a:gd name="T70" fmla="*/ 3788 w 4048"/>
              <a:gd name="T71" fmla="*/ 727 h 1570"/>
              <a:gd name="T72" fmla="*/ 3875 w 4048"/>
              <a:gd name="T73" fmla="*/ 631 h 1570"/>
              <a:gd name="T74" fmla="*/ 3936 w 4048"/>
              <a:gd name="T75" fmla="*/ 466 h 1570"/>
              <a:gd name="T76" fmla="*/ 4023 w 4048"/>
              <a:gd name="T77" fmla="*/ 223 h 1570"/>
              <a:gd name="T78" fmla="*/ 4032 w 4048"/>
              <a:gd name="T79" fmla="*/ 92 h 1570"/>
              <a:gd name="T80" fmla="*/ 3893 w 4048"/>
              <a:gd name="T81" fmla="*/ 66 h 1570"/>
              <a:gd name="T82" fmla="*/ 3597 w 4048"/>
              <a:gd name="T83" fmla="*/ 49 h 1570"/>
              <a:gd name="T84" fmla="*/ 3180 w 4048"/>
              <a:gd name="T85" fmla="*/ 40 h 1570"/>
              <a:gd name="T86" fmla="*/ 2980 w 4048"/>
              <a:gd name="T87" fmla="*/ 31 h 1570"/>
              <a:gd name="T88" fmla="*/ 2536 w 4048"/>
              <a:gd name="T89" fmla="*/ 23 h 1570"/>
              <a:gd name="T90" fmla="*/ 2249 w 4048"/>
              <a:gd name="T91" fmla="*/ 31 h 1570"/>
              <a:gd name="T92" fmla="*/ 1301 w 4048"/>
              <a:gd name="T93" fmla="*/ 23 h 1570"/>
              <a:gd name="T94" fmla="*/ 980 w 4048"/>
              <a:gd name="T95" fmla="*/ 57 h 1570"/>
              <a:gd name="T96" fmla="*/ 640 w 4048"/>
              <a:gd name="T97" fmla="*/ 40 h 1570"/>
              <a:gd name="T98" fmla="*/ 162 w 4048"/>
              <a:gd name="T99" fmla="*/ 57 h 1570"/>
              <a:gd name="T100" fmla="*/ 75 w 4048"/>
              <a:gd name="T101" fmla="*/ 153 h 1570"/>
              <a:gd name="T102" fmla="*/ 66 w 4048"/>
              <a:gd name="T103" fmla="*/ 266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5"/>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122884" name="Freeform 4" descr="Water droplets"/>
          <p:cNvSpPr>
            <a:spLocks/>
          </p:cNvSpPr>
          <p:nvPr/>
        </p:nvSpPr>
        <p:spPr bwMode="auto">
          <a:xfrm>
            <a:off x="7432675" y="2668588"/>
            <a:ext cx="1844675" cy="4040187"/>
          </a:xfrm>
          <a:custGeom>
            <a:avLst/>
            <a:gdLst>
              <a:gd name="T0" fmla="*/ 1072 w 1162"/>
              <a:gd name="T1" fmla="*/ 258 h 2545"/>
              <a:gd name="T2" fmla="*/ 838 w 1162"/>
              <a:gd name="T3" fmla="*/ 194 h 2545"/>
              <a:gd name="T4" fmla="*/ 878 w 1162"/>
              <a:gd name="T5" fmla="*/ 40 h 2545"/>
              <a:gd name="T6" fmla="*/ 862 w 1162"/>
              <a:gd name="T7" fmla="*/ 8 h 2545"/>
              <a:gd name="T8" fmla="*/ 724 w 1162"/>
              <a:gd name="T9" fmla="*/ 48 h 2545"/>
              <a:gd name="T10" fmla="*/ 676 w 1162"/>
              <a:gd name="T11" fmla="*/ 64 h 2545"/>
              <a:gd name="T12" fmla="*/ 579 w 1162"/>
              <a:gd name="T13" fmla="*/ 145 h 2545"/>
              <a:gd name="T14" fmla="*/ 539 w 1162"/>
              <a:gd name="T15" fmla="*/ 218 h 2545"/>
              <a:gd name="T16" fmla="*/ 498 w 1162"/>
              <a:gd name="T17" fmla="*/ 476 h 2545"/>
              <a:gd name="T18" fmla="*/ 603 w 1162"/>
              <a:gd name="T19" fmla="*/ 565 h 2545"/>
              <a:gd name="T20" fmla="*/ 668 w 1162"/>
              <a:gd name="T21" fmla="*/ 848 h 2545"/>
              <a:gd name="T22" fmla="*/ 724 w 1162"/>
              <a:gd name="T23" fmla="*/ 913 h 2545"/>
              <a:gd name="T24" fmla="*/ 757 w 1162"/>
              <a:gd name="T25" fmla="*/ 977 h 2545"/>
              <a:gd name="T26" fmla="*/ 733 w 1162"/>
              <a:gd name="T27" fmla="*/ 1058 h 2545"/>
              <a:gd name="T28" fmla="*/ 652 w 1162"/>
              <a:gd name="T29" fmla="*/ 1139 h 2545"/>
              <a:gd name="T30" fmla="*/ 579 w 1162"/>
              <a:gd name="T31" fmla="*/ 1268 h 2545"/>
              <a:gd name="T32" fmla="*/ 474 w 1162"/>
              <a:gd name="T33" fmla="*/ 1333 h 2545"/>
              <a:gd name="T34" fmla="*/ 320 w 1162"/>
              <a:gd name="T35" fmla="*/ 1462 h 2545"/>
              <a:gd name="T36" fmla="*/ 183 w 1162"/>
              <a:gd name="T37" fmla="*/ 1535 h 2545"/>
              <a:gd name="T38" fmla="*/ 134 w 1162"/>
              <a:gd name="T39" fmla="*/ 1616 h 2545"/>
              <a:gd name="T40" fmla="*/ 94 w 1162"/>
              <a:gd name="T41" fmla="*/ 1745 h 2545"/>
              <a:gd name="T42" fmla="*/ 110 w 1162"/>
              <a:gd name="T43" fmla="*/ 1963 h 2545"/>
              <a:gd name="T44" fmla="*/ 183 w 1162"/>
              <a:gd name="T45" fmla="*/ 2076 h 2545"/>
              <a:gd name="T46" fmla="*/ 353 w 1162"/>
              <a:gd name="T47" fmla="*/ 2198 h 2545"/>
              <a:gd name="T48" fmla="*/ 482 w 1162"/>
              <a:gd name="T49" fmla="*/ 2254 h 2545"/>
              <a:gd name="T50" fmla="*/ 644 w 1162"/>
              <a:gd name="T51" fmla="*/ 2319 h 2545"/>
              <a:gd name="T52" fmla="*/ 821 w 1162"/>
              <a:gd name="T53" fmla="*/ 2472 h 2545"/>
              <a:gd name="T54" fmla="*/ 1088 w 1162"/>
              <a:gd name="T55" fmla="*/ 2529 h 2545"/>
              <a:gd name="T56" fmla="*/ 1104 w 1162"/>
              <a:gd name="T57" fmla="*/ 2327 h 2545"/>
              <a:gd name="T58" fmla="*/ 1145 w 1162"/>
              <a:gd name="T59" fmla="*/ 1640 h 2545"/>
              <a:gd name="T60" fmla="*/ 1120 w 1162"/>
              <a:gd name="T61" fmla="*/ 913 h 2545"/>
              <a:gd name="T62" fmla="*/ 1096 w 1162"/>
              <a:gd name="T63" fmla="*/ 331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5"/>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Arial"/>
                <a:cs typeface="Arial"/>
              </a:rPr>
              <a:t>Corinth</a:t>
            </a:r>
          </a:p>
        </p:txBody>
      </p:sp>
      <p:sp>
        <p:nvSpPr>
          <p:cNvPr id="122886" name="Freeform 6"/>
          <p:cNvSpPr>
            <a:spLocks/>
          </p:cNvSpPr>
          <p:nvPr/>
        </p:nvSpPr>
        <p:spPr bwMode="auto">
          <a:xfrm>
            <a:off x="941388" y="3373438"/>
            <a:ext cx="1739900" cy="1744662"/>
          </a:xfrm>
          <a:custGeom>
            <a:avLst/>
            <a:gdLst>
              <a:gd name="T0" fmla="*/ 942 w 1096"/>
              <a:gd name="T1" fmla="*/ 0 h 1099"/>
              <a:gd name="T2" fmla="*/ 837 w 1096"/>
              <a:gd name="T3" fmla="*/ 41 h 1099"/>
              <a:gd name="T4" fmla="*/ 813 w 1096"/>
              <a:gd name="T5" fmla="*/ 49 h 1099"/>
              <a:gd name="T6" fmla="*/ 700 w 1096"/>
              <a:gd name="T7" fmla="*/ 129 h 1099"/>
              <a:gd name="T8" fmla="*/ 619 w 1096"/>
              <a:gd name="T9" fmla="*/ 162 h 1099"/>
              <a:gd name="T10" fmla="*/ 449 w 1096"/>
              <a:gd name="T11" fmla="*/ 202 h 1099"/>
              <a:gd name="T12" fmla="*/ 393 w 1096"/>
              <a:gd name="T13" fmla="*/ 218 h 1099"/>
              <a:gd name="T14" fmla="*/ 344 w 1096"/>
              <a:gd name="T15" fmla="*/ 234 h 1099"/>
              <a:gd name="T16" fmla="*/ 231 w 1096"/>
              <a:gd name="T17" fmla="*/ 307 h 1099"/>
              <a:gd name="T18" fmla="*/ 191 w 1096"/>
              <a:gd name="T19" fmla="*/ 299 h 1099"/>
              <a:gd name="T20" fmla="*/ 142 w 1096"/>
              <a:gd name="T21" fmla="*/ 283 h 1099"/>
              <a:gd name="T22" fmla="*/ 78 w 1096"/>
              <a:gd name="T23" fmla="*/ 348 h 1099"/>
              <a:gd name="T24" fmla="*/ 54 w 1096"/>
              <a:gd name="T25" fmla="*/ 461 h 1099"/>
              <a:gd name="T26" fmla="*/ 37 w 1096"/>
              <a:gd name="T27" fmla="*/ 485 h 1099"/>
              <a:gd name="T28" fmla="*/ 13 w 1096"/>
              <a:gd name="T29" fmla="*/ 501 h 1099"/>
              <a:gd name="T30" fmla="*/ 62 w 1096"/>
              <a:gd name="T31" fmla="*/ 582 h 1099"/>
              <a:gd name="T32" fmla="*/ 94 w 1096"/>
              <a:gd name="T33" fmla="*/ 760 h 1099"/>
              <a:gd name="T34" fmla="*/ 86 w 1096"/>
              <a:gd name="T35" fmla="*/ 808 h 1099"/>
              <a:gd name="T36" fmla="*/ 70 w 1096"/>
              <a:gd name="T37" fmla="*/ 889 h 1099"/>
              <a:gd name="T38" fmla="*/ 118 w 1096"/>
              <a:gd name="T39" fmla="*/ 946 h 1099"/>
              <a:gd name="T40" fmla="*/ 134 w 1096"/>
              <a:gd name="T41" fmla="*/ 1034 h 1099"/>
              <a:gd name="T42" fmla="*/ 215 w 1096"/>
              <a:gd name="T43" fmla="*/ 1067 h 1099"/>
              <a:gd name="T44" fmla="*/ 353 w 1096"/>
              <a:gd name="T45" fmla="*/ 1091 h 1099"/>
              <a:gd name="T46" fmla="*/ 441 w 1096"/>
              <a:gd name="T47" fmla="*/ 1099 h 1099"/>
              <a:gd name="T48" fmla="*/ 490 w 1096"/>
              <a:gd name="T49" fmla="*/ 970 h 1099"/>
              <a:gd name="T50" fmla="*/ 595 w 1096"/>
              <a:gd name="T51" fmla="*/ 937 h 1099"/>
              <a:gd name="T52" fmla="*/ 797 w 1096"/>
              <a:gd name="T53" fmla="*/ 865 h 1099"/>
              <a:gd name="T54" fmla="*/ 805 w 1096"/>
              <a:gd name="T55" fmla="*/ 841 h 1099"/>
              <a:gd name="T56" fmla="*/ 821 w 1096"/>
              <a:gd name="T57" fmla="*/ 824 h 1099"/>
              <a:gd name="T58" fmla="*/ 854 w 1096"/>
              <a:gd name="T59" fmla="*/ 752 h 1099"/>
              <a:gd name="T60" fmla="*/ 926 w 1096"/>
              <a:gd name="T61" fmla="*/ 703 h 1099"/>
              <a:gd name="T62" fmla="*/ 975 w 1096"/>
              <a:gd name="T63" fmla="*/ 679 h 1099"/>
              <a:gd name="T64" fmla="*/ 1015 w 1096"/>
              <a:gd name="T65" fmla="*/ 647 h 1099"/>
              <a:gd name="T66" fmla="*/ 1023 w 1096"/>
              <a:gd name="T67" fmla="*/ 622 h 1099"/>
              <a:gd name="T68" fmla="*/ 1007 w 1096"/>
              <a:gd name="T69" fmla="*/ 574 h 1099"/>
              <a:gd name="T70" fmla="*/ 1064 w 1096"/>
              <a:gd name="T71" fmla="*/ 412 h 1099"/>
              <a:gd name="T72" fmla="*/ 1096 w 1096"/>
              <a:gd name="T73" fmla="*/ 243 h 1099"/>
              <a:gd name="T74" fmla="*/ 1088 w 1096"/>
              <a:gd name="T75" fmla="*/ 178 h 1099"/>
              <a:gd name="T76" fmla="*/ 1015 w 1096"/>
              <a:gd name="T77" fmla="*/ 146 h 1099"/>
              <a:gd name="T78" fmla="*/ 942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tx2"/>
          </a:solid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122887" name="Freeform 7"/>
          <p:cNvSpPr>
            <a:spLocks/>
          </p:cNvSpPr>
          <p:nvPr/>
        </p:nvSpPr>
        <p:spPr bwMode="auto">
          <a:xfrm>
            <a:off x="1295400" y="4746625"/>
            <a:ext cx="512763" cy="409575"/>
          </a:xfrm>
          <a:custGeom>
            <a:avLst/>
            <a:gdLst>
              <a:gd name="T0" fmla="*/ 8 w 323"/>
              <a:gd name="T1" fmla="*/ 202 h 258"/>
              <a:gd name="T2" fmla="*/ 33 w 323"/>
              <a:gd name="T3" fmla="*/ 121 h 258"/>
              <a:gd name="T4" fmla="*/ 0 w 323"/>
              <a:gd name="T5" fmla="*/ 40 h 258"/>
              <a:gd name="T6" fmla="*/ 24 w 323"/>
              <a:gd name="T7" fmla="*/ 24 h 258"/>
              <a:gd name="T8" fmla="*/ 73 w 323"/>
              <a:gd name="T9" fmla="*/ 8 h 258"/>
              <a:gd name="T10" fmla="*/ 97 w 323"/>
              <a:gd name="T11" fmla="*/ 16 h 258"/>
              <a:gd name="T12" fmla="*/ 105 w 323"/>
              <a:gd name="T13" fmla="*/ 40 h 258"/>
              <a:gd name="T14" fmla="*/ 138 w 323"/>
              <a:gd name="T15" fmla="*/ 81 h 258"/>
              <a:gd name="T16" fmla="*/ 170 w 323"/>
              <a:gd name="T17" fmla="*/ 72 h 258"/>
              <a:gd name="T18" fmla="*/ 202 w 323"/>
              <a:gd name="T19" fmla="*/ 24 h 258"/>
              <a:gd name="T20" fmla="*/ 251 w 323"/>
              <a:gd name="T21" fmla="*/ 8 h 258"/>
              <a:gd name="T22" fmla="*/ 275 w 323"/>
              <a:gd name="T23" fmla="*/ 0 h 258"/>
              <a:gd name="T24" fmla="*/ 307 w 323"/>
              <a:gd name="T25" fmla="*/ 56 h 258"/>
              <a:gd name="T26" fmla="*/ 323 w 323"/>
              <a:gd name="T27" fmla="*/ 105 h 258"/>
              <a:gd name="T28" fmla="*/ 202 w 323"/>
              <a:gd name="T29" fmla="*/ 258 h 258"/>
              <a:gd name="T30" fmla="*/ 81 w 323"/>
              <a:gd name="T31" fmla="*/ 218 h 258"/>
              <a:gd name="T32" fmla="*/ 41 w 323"/>
              <a:gd name="T33" fmla="*/ 210 h 258"/>
              <a:gd name="T34" fmla="*/ 8 w 323"/>
              <a:gd name="T35" fmla="*/ 202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latin typeface="Arial"/>
              <a:cs typeface="Aria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r>
              <a:rPr lang="en-US" sz="3600" b="1">
                <a:solidFill>
                  <a:schemeClr val="bg1"/>
                </a:solidFill>
                <a:latin typeface="Arial"/>
                <a:cs typeface="Arial"/>
              </a:rPr>
              <a:t>Isthmus of Corinth</a:t>
            </a:r>
          </a:p>
        </p:txBody>
      </p:sp>
      <p:sp>
        <p:nvSpPr>
          <p:cNvPr id="122889"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latin typeface="Arial"/>
                <a:cs typeface="Arial"/>
              </a:rPr>
              <a:t>7 km</a:t>
            </a:r>
            <a:endParaRPr lang="en-US">
              <a:solidFill>
                <a:srgbClr val="000000"/>
              </a:solidFill>
              <a:latin typeface="Arial"/>
              <a:cs typeface="Arial"/>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latin typeface="Arial"/>
              <a:cs typeface="Arial"/>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3747485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title" idx="4294967295"/>
          </p:nvPr>
        </p:nvSpPr>
        <p:spPr>
          <a:xfrm>
            <a:off x="304800" y="6019800"/>
            <a:ext cx="8839200" cy="838200"/>
          </a:xfrm>
        </p:spPr>
        <p:txBody>
          <a:bodyPr/>
          <a:lstStyle/>
          <a:p>
            <a:pPr eaLnBrk="1" hangingPunct="1"/>
            <a:r>
              <a:rPr lang="en-US" dirty="0">
                <a:solidFill>
                  <a:schemeClr val="tx1"/>
                </a:solidFill>
                <a:latin typeface="Arial" charset="0"/>
              </a:rPr>
              <a:t>View of </a:t>
            </a:r>
            <a:r>
              <a:rPr lang="en-US" dirty="0" err="1">
                <a:solidFill>
                  <a:schemeClr val="tx1"/>
                </a:solidFill>
                <a:latin typeface="Arial" charset="0"/>
              </a:rPr>
              <a:t>Acrocorinth</a:t>
            </a:r>
            <a:r>
              <a:rPr lang="en-US" dirty="0">
                <a:solidFill>
                  <a:schemeClr val="tx1"/>
                </a:solidFill>
                <a:latin typeface="Arial" charset="0"/>
              </a:rPr>
              <a:t> from the City</a:t>
            </a:r>
          </a:p>
        </p:txBody>
      </p:sp>
    </p:spTree>
    <p:extLst>
      <p:ext uri="{BB962C8B-B14F-4D97-AF65-F5344CB8AC3E}">
        <p14:creationId xmlns:p14="http://schemas.microsoft.com/office/powerpoint/2010/main" val="260014579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endParaRPr lang="en-US">
              <a:solidFill>
                <a:schemeClr val="bg1"/>
              </a:solidFill>
              <a:latin typeface="Arial" charset="0"/>
              <a:ea typeface="Osaka" charset="0"/>
              <a:cs typeface="Osaka" charset="0"/>
            </a:endParaRPr>
          </a:p>
        </p:txBody>
      </p:sp>
      <p:sp>
        <p:nvSpPr>
          <p:cNvPr id="126979" name="Rectangle 3"/>
          <p:cNvSpPr>
            <a:spLocks noGrp="1" noChangeArrowheads="1"/>
          </p:cNvSpPr>
          <p:nvPr>
            <p:ph type="subTitle" idx="1"/>
          </p:nvPr>
        </p:nvSpPr>
        <p:spPr>
          <a:xfrm>
            <a:off x="5562600" y="3657600"/>
            <a:ext cx="2743200" cy="2362200"/>
          </a:xfrm>
        </p:spPr>
        <p:txBody>
          <a:bodyPr/>
          <a:lstStyle/>
          <a:p>
            <a:pPr eaLnBrk="1" hangingPunct="1"/>
            <a:r>
              <a:rPr lang="en-US" sz="4400" b="1" i="1">
                <a:solidFill>
                  <a:schemeClr val="bg1"/>
                </a:solidFill>
                <a:latin typeface="Arial" charset="0"/>
                <a:ea typeface="Osaka" charset="0"/>
                <a:cs typeface="Osaka" charset="0"/>
              </a:rPr>
              <a:t>Greek Goddess of Love</a:t>
            </a:r>
          </a:p>
        </p:txBody>
      </p:sp>
      <p:pic>
        <p:nvPicPr>
          <p:cNvPr id="126980"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698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772850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t="-1" r="-10669" b="-10669"/>
          <a:stretch/>
        </p:blipFill>
        <p:spPr bwMode="auto">
          <a:xfrm>
            <a:off x="-36512" y="-27384"/>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3" name="Rectangle 3"/>
          <p:cNvSpPr>
            <a:spLocks noGrp="1" noChangeArrowheads="1"/>
          </p:cNvSpPr>
          <p:nvPr>
            <p:ph type="title"/>
          </p:nvPr>
        </p:nvSpPr>
        <p:spPr>
          <a:xfrm>
            <a:off x="-104056" y="44624"/>
            <a:ext cx="9284568" cy="1143000"/>
          </a:xfrm>
          <a:effectLst>
            <a:outerShdw blurRad="63500" dist="35921" dir="2700000" algn="ctr" rotWithShape="0">
              <a:schemeClr val="bg1">
                <a:alpha val="74998"/>
              </a:schemeClr>
            </a:outerShdw>
          </a:effectLst>
        </p:spPr>
        <p:txBody>
          <a:bodyPr/>
          <a:lstStyle/>
          <a:p>
            <a:pPr algn="ctr" eaLnBrk="1" hangingPunct="1"/>
            <a:r>
              <a:rPr lang="en-US" sz="6000" b="1" dirty="0">
                <a:latin typeface="Arial"/>
                <a:cs typeface="Arial"/>
              </a:rPr>
              <a:t>Temple of Aphrodite</a:t>
            </a:r>
            <a:endParaRPr lang="en-US" sz="6000" dirty="0">
              <a:latin typeface="Arial"/>
              <a:cs typeface="Arial"/>
            </a:endParaRPr>
          </a:p>
        </p:txBody>
      </p:sp>
    </p:spTree>
    <p:extLst>
      <p:ext uri="{BB962C8B-B14F-4D97-AF65-F5344CB8AC3E}">
        <p14:creationId xmlns:p14="http://schemas.microsoft.com/office/powerpoint/2010/main" val="419689944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pic>
        <p:nvPicPr>
          <p:cNvPr id="131075" name="Picture 2"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6" name="Picture 3"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1077" name="Picture 4"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8" name="Rectangle 5"/>
          <p:cNvSpPr>
            <a:spLocks noGrp="1" noChangeArrowheads="1"/>
          </p:cNvSpPr>
          <p:nvPr>
            <p:ph type="title" idx="4294967295"/>
          </p:nvPr>
        </p:nvSpPr>
        <p:spPr>
          <a:xfrm>
            <a:off x="0" y="4005064"/>
            <a:ext cx="4211960" cy="2700536"/>
          </a:xfrm>
        </p:spPr>
        <p:txBody>
          <a:bodyPr/>
          <a:lstStyle/>
          <a:p>
            <a:pPr eaLnBrk="1" hangingPunct="1"/>
            <a:r>
              <a:rPr lang="en-US" sz="5400" dirty="0">
                <a:solidFill>
                  <a:schemeClr val="bg1"/>
                </a:solidFill>
                <a:latin typeface="Arial" charset="0"/>
              </a:rPr>
              <a:t>Immorality in All Seasons</a:t>
            </a:r>
            <a:endParaRPr lang="en-US" sz="5400" dirty="0">
              <a:latin typeface="Arial" charset="0"/>
            </a:endParaRPr>
          </a:p>
        </p:txBody>
      </p:sp>
    </p:spTree>
    <p:extLst>
      <p:ext uri="{BB962C8B-B14F-4D97-AF65-F5344CB8AC3E}">
        <p14:creationId xmlns:p14="http://schemas.microsoft.com/office/powerpoint/2010/main" val="38615500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p:txBody>
          <a:bodyPr/>
          <a:lstStyle/>
          <a:p>
            <a:pPr eaLnBrk="1" hangingPunct="1"/>
            <a:r>
              <a:rPr lang="en-US" sz="4000">
                <a:latin typeface="Arial"/>
                <a:cs typeface="Arial"/>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endParaRPr lang="en-US" sz="2000" b="0">
              <a:solidFill>
                <a:srgbClr val="000000"/>
              </a:solidFill>
              <a:latin typeface="Arial"/>
              <a:cs typeface="Arial"/>
            </a:endParaRPr>
          </a:p>
        </p:txBody>
      </p:sp>
      <p:sp>
        <p:nvSpPr>
          <p:cNvPr id="415748" name="Text Box 4"/>
          <p:cNvSpPr txBox="1">
            <a:spLocks noChangeArrowheads="1"/>
          </p:cNvSpPr>
          <p:nvPr/>
        </p:nvSpPr>
        <p:spPr bwMode="auto">
          <a:xfrm>
            <a:off x="0" y="5581650"/>
            <a:ext cx="8748713" cy="5437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320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838200" y="266700"/>
            <a:ext cx="7772400" cy="57708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3600">
                <a:solidFill>
                  <a:srgbClr val="FFFFFF"/>
                </a:solidFill>
                <a:latin typeface="Arial"/>
                <a:cs typeface="Arial"/>
              </a:rPr>
              <a:t>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320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320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769"/>
            <a:ext cx="2470150"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Worship </a:t>
            </a:r>
          </a:p>
          <a:p>
            <a:pPr>
              <a:lnSpc>
                <a:spcPct val="90000"/>
              </a:lnSpc>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Instruction</a:t>
            </a:r>
          </a:p>
          <a:p>
            <a:pPr>
              <a:lnSpc>
                <a:spcPct val="90000"/>
              </a:lnSpc>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6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dirty="0">
                <a:solidFill>
                  <a:srgbClr val="FFFFFF"/>
                </a:solidFill>
                <a:latin typeface="Arial"/>
                <a:cs typeface="Arial"/>
              </a:rPr>
              <a:t>Concern </a:t>
            </a:r>
          </a:p>
          <a:p>
            <a:pPr>
              <a:lnSpc>
                <a:spcPct val="85000"/>
              </a:lnSpc>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20132"/>
            <a:ext cx="2867025"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Resurrection </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585" y="4010637"/>
            <a:ext cx="2718629"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6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pPr>
            <a:r>
              <a:rPr lang="en-US" sz="2800" dirty="0">
                <a:solidFill>
                  <a:srgbClr val="FFFFFF"/>
                </a:solidFill>
                <a:latin typeface="Arial"/>
                <a:cs typeface="Arial"/>
              </a:rPr>
              <a:t>Discipline</a:t>
            </a:r>
          </a:p>
          <a:p>
            <a:pPr>
              <a:lnSpc>
                <a:spcPct val="85000"/>
              </a:lnSpc>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7668"/>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1456"/>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218"/>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39418"/>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7831"/>
            <a:ext cx="2470150"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4688"/>
            <a:ext cx="2511425" cy="4873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7419"/>
            <a:ext cx="2470150" cy="87511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pPr>
            <a:r>
              <a:rPr lang="en-US" sz="2800" dirty="0">
                <a:solidFill>
                  <a:srgbClr val="FFFFFF"/>
                </a:solidFill>
                <a:latin typeface="Arial"/>
                <a:cs typeface="Arial"/>
              </a:rPr>
              <a:t>Carnality </a:t>
            </a:r>
          </a:p>
          <a:p>
            <a:pPr>
              <a:lnSpc>
                <a:spcPct val="90000"/>
              </a:lnSpc>
            </a:pPr>
            <a:r>
              <a:rPr lang="en-US" sz="2800" dirty="0">
                <a:solidFill>
                  <a:srgbClr val="FFFFFF"/>
                </a:solidFill>
                <a:latin typeface="Arial"/>
                <a:cs typeface="Arial"/>
              </a:rPr>
              <a:t>3–4</a:t>
            </a:r>
          </a:p>
        </p:txBody>
      </p:sp>
    </p:spTree>
    <p:extLst>
      <p:ext uri="{BB962C8B-B14F-4D97-AF65-F5344CB8AC3E}">
        <p14:creationId xmlns:p14="http://schemas.microsoft.com/office/powerpoint/2010/main" val="140694371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4" y="-51792"/>
            <a:ext cx="8380040" cy="1752600"/>
          </a:xfrm>
        </p:spPr>
        <p:txBody>
          <a:bodyPr/>
          <a:lstStyle/>
          <a:p>
            <a:pPr algn="r" eaLnBrk="1" hangingPunct="1"/>
            <a:r>
              <a:rPr lang="en-US" sz="4800" b="1" dirty="0">
                <a:solidFill>
                  <a:srgbClr val="000000"/>
                </a:solidFill>
                <a:latin typeface="Arial"/>
                <a:cs typeface="Arial"/>
              </a:rPr>
              <a:t>I.  Humbly </a:t>
            </a:r>
            <a:r>
              <a:rPr lang="en-US" sz="4800" b="1" dirty="0">
                <a:solidFill>
                  <a:srgbClr val="800080"/>
                </a:solidFill>
                <a:latin typeface="Arial"/>
                <a:cs typeface="Arial"/>
              </a:rPr>
              <a:t>remove</a:t>
            </a:r>
            <a:r>
              <a:rPr lang="en-US" sz="4800" b="1" dirty="0">
                <a:solidFill>
                  <a:srgbClr val="000000"/>
                </a:solidFill>
                <a:latin typeface="Arial"/>
                <a:cs typeface="Arial"/>
              </a:rPr>
              <a:t> members living in sin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3703" name="Rectangle 7"/>
          <p:cNvSpPr>
            <a:spLocks noChangeArrowheads="1"/>
          </p:cNvSpPr>
          <p:nvPr/>
        </p:nvSpPr>
        <p:spPr bwMode="auto">
          <a:xfrm>
            <a:off x="533400" y="76200"/>
            <a:ext cx="8763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4" y="4648200"/>
            <a:ext cx="32766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algn="l"/>
            <a:r>
              <a:rPr lang="en-US" sz="4800" i="1" dirty="0">
                <a:solidFill>
                  <a:srgbClr val="482400"/>
                </a:solidFill>
                <a:latin typeface="Arial"/>
                <a:cs typeface="Arial"/>
              </a:rPr>
              <a:t>Spanking the Saints</a:t>
            </a:r>
            <a:endParaRPr lang="en-US" sz="4000" dirty="0">
              <a:solidFill>
                <a:srgbClr val="482400"/>
              </a:solidFill>
              <a:latin typeface="Arial"/>
              <a:cs typeface="Arial"/>
            </a:endParaRP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Care enough to confront!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church discipline benefit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0"/>
            <a:ext cx="91567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4" name="Rectangle 2"/>
          <p:cNvSpPr>
            <a:spLocks noGrp="1" noChangeArrowheads="1"/>
          </p:cNvSpPr>
          <p:nvPr>
            <p:ph type="ctrTitle"/>
          </p:nvPr>
        </p:nvSpPr>
        <p:spPr>
          <a:xfrm>
            <a:off x="0" y="-27384"/>
            <a:ext cx="9296400" cy="1295400"/>
          </a:xfrm>
        </p:spPr>
        <p:txBody>
          <a:bodyPr/>
          <a:lstStyle/>
          <a:p>
            <a:pPr eaLnBrk="1" hangingPunct="1">
              <a:defRPr/>
            </a:pPr>
            <a:r>
              <a:rPr lang="en-US" sz="4000" b="1" dirty="0">
                <a:solidFill>
                  <a:schemeClr val="bg1"/>
                </a:solidFill>
                <a:effectLst>
                  <a:glow rad="342900">
                    <a:schemeClr val="tx1">
                      <a:alpha val="90000"/>
                    </a:schemeClr>
                  </a:glow>
                </a:effectLst>
                <a:latin typeface="Arial" charset="0"/>
                <a:ea typeface="Osaka" charset="0"/>
                <a:cs typeface="Osaka" charset="0"/>
              </a:rPr>
              <a:t>II. Discipline </a:t>
            </a:r>
            <a:r>
              <a:rPr lang="en-US" sz="4000" b="1" dirty="0">
                <a:solidFill>
                  <a:srgbClr val="FFFF00"/>
                </a:solidFill>
                <a:effectLst>
                  <a:glow rad="342900">
                    <a:schemeClr val="tx1">
                      <a:alpha val="90000"/>
                    </a:schemeClr>
                  </a:glow>
                </a:effectLst>
                <a:latin typeface="Arial" charset="0"/>
                <a:ea typeface="Osaka" charset="0"/>
                <a:cs typeface="Osaka" charset="0"/>
              </a:rPr>
              <a:t>benefits</a:t>
            </a:r>
            <a:r>
              <a:rPr lang="en-US" sz="4000" b="1" dirty="0">
                <a:solidFill>
                  <a:schemeClr val="bg1"/>
                </a:solidFill>
                <a:effectLst>
                  <a:glow rad="342900">
                    <a:schemeClr val="tx1">
                      <a:alpha val="90000"/>
                    </a:schemeClr>
                  </a:glow>
                </a:effectLst>
                <a:latin typeface="Arial" charset="0"/>
                <a:ea typeface="Osaka" charset="0"/>
                <a:cs typeface="Osaka" charset="0"/>
              </a:rPr>
              <a:t> the offender and the church (5:3-8)</a:t>
            </a:r>
          </a:p>
        </p:txBody>
      </p:sp>
    </p:spTree>
    <p:extLst>
      <p:ext uri="{BB962C8B-B14F-4D97-AF65-F5344CB8AC3E}">
        <p14:creationId xmlns:p14="http://schemas.microsoft.com/office/powerpoint/2010/main" val="3781147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5400" dirty="0">
                <a:solidFill>
                  <a:srgbClr val="FFFFFF"/>
                </a:solidFill>
                <a:effectLst>
                  <a:glow rad="127000">
                    <a:srgbClr val="000000"/>
                  </a:glow>
                </a:effectLst>
                <a:latin typeface="Arial" charset="0"/>
                <a:ea typeface="ＭＳ Ｐゴシック" charset="0"/>
                <a:cs typeface="ＭＳ Ｐゴシック" charset="0"/>
              </a:rPr>
              <a:t>Be </a:t>
            </a:r>
            <a:r>
              <a:rPr lang="en-SG" sz="5400" dirty="0">
                <a:solidFill>
                  <a:srgbClr val="FFFF00"/>
                </a:solidFill>
                <a:effectLst>
                  <a:glow rad="127000">
                    <a:srgbClr val="000000"/>
                  </a:glow>
                </a:effectLst>
                <a:latin typeface="Arial" charset="0"/>
                <a:ea typeface="ＭＳ Ｐゴシック" charset="0"/>
                <a:cs typeface="ＭＳ Ｐゴシック" charset="0"/>
              </a:rPr>
              <a:t>different</a:t>
            </a:r>
            <a:r>
              <a:rPr lang="en-SG" sz="5400" dirty="0">
                <a:solidFill>
                  <a:srgbClr val="FFFFFF"/>
                </a:solidFill>
                <a:effectLst>
                  <a:glow rad="127000">
                    <a:srgbClr val="000000"/>
                  </a:glow>
                </a:effectLst>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0397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en-US" sz="3600" b="1" dirty="0">
                <a:solidFill>
                  <a:schemeClr val="tx1"/>
                </a:solidFill>
                <a:latin typeface="Arial" charset="0"/>
                <a:ea typeface="Osaka" charset="0"/>
                <a:cs typeface="Osaka" charset="0"/>
              </a:rPr>
              <a:t>Discipline hands a </a:t>
            </a:r>
            <a:r>
              <a:rPr lang="en-US" sz="3600" b="1" i="1" dirty="0">
                <a:solidFill>
                  <a:schemeClr val="tx1"/>
                </a:solidFill>
                <a:latin typeface="Arial" charset="0"/>
                <a:ea typeface="Osaka" charset="0"/>
                <a:cs typeface="Osaka" charset="0"/>
              </a:rPr>
              <a:t>believer</a:t>
            </a:r>
            <a:r>
              <a:rPr lang="en-US" sz="3600" b="1" dirty="0">
                <a:solidFill>
                  <a:schemeClr val="tx1"/>
                </a:solidFill>
                <a:latin typeface="Arial" charset="0"/>
                <a:ea typeface="Osaka" charset="0"/>
                <a:cs typeface="Osaka" charset="0"/>
              </a:rPr>
              <a:t> over to </a:t>
            </a:r>
            <a:r>
              <a:rPr lang="en-US" sz="3600" b="1" dirty="0">
                <a:solidFill>
                  <a:schemeClr val="accent2"/>
                </a:solidFill>
                <a:latin typeface="Arial" charset="0"/>
                <a:ea typeface="Osaka" charset="0"/>
                <a:cs typeface="Osaka" charset="0"/>
              </a:rPr>
              <a:t>Satan</a:t>
            </a:r>
            <a:r>
              <a:rPr lang="fr-FR" altLang="ja-JP" sz="3600" b="1" dirty="0">
                <a:solidFill>
                  <a:schemeClr val="accent2"/>
                </a:solidFill>
                <a:latin typeface="Arial" charset="0"/>
                <a:ea typeface="Osaka" charset="0"/>
                <a:cs typeface="Osaka" charset="0"/>
              </a:rPr>
              <a:t>'</a:t>
            </a:r>
            <a:r>
              <a:rPr lang="en-US" sz="3600" b="1" dirty="0">
                <a:solidFill>
                  <a:schemeClr val="accent2"/>
                </a:solidFill>
                <a:latin typeface="Arial" charset="0"/>
                <a:ea typeface="Osaka" charset="0"/>
                <a:cs typeface="Osaka" charset="0"/>
              </a:rPr>
              <a:t>s</a:t>
            </a:r>
            <a:r>
              <a:rPr lang="en-US" sz="3600" b="1" dirty="0">
                <a:solidFill>
                  <a:schemeClr val="tx1"/>
                </a:solidFill>
                <a:latin typeface="Arial" charset="0"/>
                <a:ea typeface="Osaka" charset="0"/>
                <a:cs typeface="Osaka" charset="0"/>
              </a:rPr>
              <a:t> dominion to end his hypocrisy </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7" name="AutoShape 7"/>
          <p:cNvSpPr>
            <a:spLocks noChangeArrowheads="1"/>
          </p:cNvSpPr>
          <p:nvPr/>
        </p:nvSpPr>
        <p:spPr bwMode="auto">
          <a:xfrm rot="2541200">
            <a:off x="2895600"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0"/>
            <a:ext cx="37338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…deliver over to Satan</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41" y="457200"/>
            <a:ext cx="4770041" cy="52242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Discipline maintains the </a:t>
            </a:r>
            <a:r>
              <a:rPr lang="en-US" sz="8000" b="1" dirty="0">
                <a:solidFill>
                  <a:schemeClr val="accent2"/>
                </a:solidFill>
                <a:latin typeface="Aramis Italic" charset="0"/>
                <a:ea typeface="Osaka" charset="0"/>
                <a:cs typeface="Osaka" charset="0"/>
              </a:rPr>
              <a:t>purity</a:t>
            </a:r>
            <a:r>
              <a:rPr lang="en-US" sz="5400" b="1" dirty="0">
                <a:solidFill>
                  <a:schemeClr val="tx1"/>
                </a:solidFill>
                <a:latin typeface="Arial" charset="0"/>
                <a:ea typeface="Osaka" charset="0"/>
                <a:cs typeface="Osaka" charset="0"/>
              </a:rPr>
              <a:t> of the </a:t>
            </a:r>
            <a:r>
              <a:rPr lang="en-US" sz="5400" b="1" i="1" dirty="0">
                <a:solidFill>
                  <a:schemeClr val="tx1"/>
                </a:solidFill>
                <a:latin typeface="Arial" charset="0"/>
                <a:ea typeface="Osaka" charset="0"/>
                <a:cs typeface="Osaka" charset="0"/>
              </a:rPr>
              <a:t>body</a:t>
            </a:r>
            <a:r>
              <a:rPr lang="en-US" sz="5400" b="1" dirty="0">
                <a:solidFill>
                  <a:schemeClr val="tx1"/>
                </a:solidFill>
                <a:latin typeface="Arial" charset="0"/>
                <a:ea typeface="Osaka" charset="0"/>
                <a:cs typeface="Osaka" charset="0"/>
              </a:rPr>
              <a:t> </a:t>
            </a:r>
            <a:br>
              <a:rPr lang="en-US" sz="5400" b="1" dirty="0">
                <a:solidFill>
                  <a:schemeClr val="tx1"/>
                </a:solidFill>
                <a:latin typeface="Arial" charset="0"/>
                <a:ea typeface="Osaka" charset="0"/>
                <a:cs typeface="Osaka" charset="0"/>
              </a:rPr>
            </a:b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en-US" sz="7200" dirty="0">
                <a:solidFill>
                  <a:schemeClr val="bg1"/>
                </a:solidFill>
                <a:latin typeface="Arial" charset="0"/>
                <a:ea typeface="Osaka" charset="0"/>
                <a:cs typeface="Osaka" charset="0"/>
              </a:rPr>
              <a:t>Yeast</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9203"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0068" name="Rectangle 4"/>
          <p:cNvSpPr>
            <a:spLocks noGrp="1" noChangeArrowheads="1"/>
          </p:cNvSpPr>
          <p:nvPr>
            <p:ph type="title"/>
          </p:nvPr>
        </p:nvSpPr>
        <p:spPr>
          <a:xfrm>
            <a:off x="1371600" y="0"/>
            <a:ext cx="6324600" cy="2204864"/>
          </a:xfrm>
          <a:solidFill>
            <a:srgbClr val="0000FF"/>
          </a:solidFill>
        </p:spPr>
        <p:txBody>
          <a:bodyPr/>
          <a:lstStyle/>
          <a:p>
            <a:pPr eaLnBrk="1" hangingPunct="1"/>
            <a:r>
              <a:rPr lang="en-US" b="1" dirty="0">
                <a:latin typeface="Tahoma" charset="0"/>
              </a:rPr>
              <a:t>Passover</a:t>
            </a:r>
            <a:r>
              <a:rPr lang="fr-FR" altLang="ja-JP" b="1" dirty="0">
                <a:latin typeface="Tahoma" charset="0"/>
              </a:rPr>
              <a:t>'</a:t>
            </a:r>
            <a:r>
              <a:rPr lang="en-US" b="1" dirty="0">
                <a:latin typeface="Tahoma" charset="0"/>
              </a:rPr>
              <a:t>s Past Significance</a:t>
            </a:r>
            <a:br>
              <a:rPr lang="en-US" b="1" dirty="0">
                <a:latin typeface="Tahoma" charset="0"/>
              </a:rPr>
            </a:br>
            <a:r>
              <a:rPr lang="en-US" b="1" dirty="0">
                <a:latin typeface="Tahoma" charset="0"/>
              </a:rPr>
              <a:t>(Exodus 12)</a:t>
            </a:r>
          </a:p>
        </p:txBody>
      </p:sp>
    </p:spTree>
    <p:extLst>
      <p:ext uri="{BB962C8B-B14F-4D97-AF65-F5344CB8AC3E}">
        <p14:creationId xmlns:p14="http://schemas.microsoft.com/office/powerpoint/2010/main" val="334254309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7" descr="lamb">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3299" name="Picture 8" descr="lamb"/>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660400"/>
            <a:ext cx="4565650" cy="61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489" name="Picture 9" descr="Lamb"/>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25800" y="2895600"/>
            <a:ext cx="59182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title"/>
          </p:nvPr>
        </p:nvSpPr>
        <p:spPr>
          <a:solidFill>
            <a:srgbClr val="0000FF"/>
          </a:solidFill>
        </p:spPr>
        <p:txBody>
          <a:bodyPr/>
          <a:lstStyle/>
          <a:p>
            <a:pPr eaLnBrk="1" hangingPunct="1"/>
            <a:r>
              <a:rPr lang="en-US" sz="6600" dirty="0">
                <a:solidFill>
                  <a:schemeClr val="tx1"/>
                </a:solidFill>
                <a:latin typeface="Tahoma" charset="0"/>
              </a:rPr>
              <a:t>The Passover Lamb</a:t>
            </a:r>
          </a:p>
        </p:txBody>
      </p:sp>
    </p:spTree>
    <p:extLst>
      <p:ext uri="{BB962C8B-B14F-4D97-AF65-F5344CB8AC3E}">
        <p14:creationId xmlns:p14="http://schemas.microsoft.com/office/powerpoint/2010/main" val="24303662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32489"/>
                                        </p:tgtEl>
                                        <p:attrNameLst>
                                          <p:attrName>style.visibility</p:attrName>
                                        </p:attrNameLst>
                                      </p:cBhvr>
                                      <p:to>
                                        <p:strVal val="visible"/>
                                      </p:to>
                                    </p:set>
                                    <p:animEffect transition="in" filter="wipe(left)">
                                      <p:cBhvr>
                                        <p:cTn id="7" dur="500"/>
                                        <p:tgtEl>
                                          <p:spTgt spid="532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Purim"/>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23" name="Rectangle 3"/>
          <p:cNvSpPr>
            <a:spLocks noGrp="1" noChangeArrowheads="1"/>
          </p:cNvSpPr>
          <p:nvPr>
            <p:ph type="title"/>
          </p:nvPr>
        </p:nvSpPr>
        <p:spPr>
          <a:xfrm>
            <a:off x="457200" y="76200"/>
            <a:ext cx="8229600" cy="712788"/>
          </a:xfrm>
          <a:gradFill rotWithShape="1">
            <a:gsLst>
              <a:gs pos="0">
                <a:srgbClr val="FF0000">
                  <a:gamma/>
                  <a:shade val="46275"/>
                  <a:invGamma/>
                </a:srgbClr>
              </a:gs>
              <a:gs pos="50000">
                <a:srgbClr val="FF0000"/>
              </a:gs>
              <a:gs pos="100000">
                <a:srgbClr val="FF0000">
                  <a:gamma/>
                  <a:shade val="46275"/>
                  <a:invGamma/>
                </a:srgbClr>
              </a:gs>
            </a:gsLst>
            <a:lin ang="5400000" scaled="1"/>
          </a:gradFill>
        </p:spPr>
        <p:txBody>
          <a:bodyPr/>
          <a:lstStyle/>
          <a:p>
            <a:pPr eaLnBrk="1" hangingPunct="1"/>
            <a:r>
              <a:rPr lang="en-US" altLang="ja-JP" sz="5400" dirty="0">
                <a:solidFill>
                  <a:schemeClr val="tx1"/>
                </a:solidFill>
                <a:latin typeface="Tahoma" charset="0"/>
              </a:rPr>
              <a:t>"</a:t>
            </a:r>
            <a:r>
              <a:rPr lang="en-US" sz="5400" dirty="0">
                <a:solidFill>
                  <a:schemeClr val="tx1"/>
                </a:solidFill>
                <a:latin typeface="Tahoma" charset="0"/>
              </a:rPr>
              <a:t>Burn All the Yeast!</a:t>
            </a:r>
            <a:r>
              <a:rPr lang="en-US" altLang="ja-JP" sz="5400" dirty="0">
                <a:solidFill>
                  <a:schemeClr val="tx1"/>
                </a:solidFill>
                <a:latin typeface="Tahoma" charset="0"/>
              </a:rPr>
              <a:t>"</a:t>
            </a:r>
            <a:endParaRPr lang="en-US" sz="5400" dirty="0">
              <a:solidFill>
                <a:schemeClr val="tx1"/>
              </a:solidFill>
              <a:latin typeface="Tahoma" charset="0"/>
            </a:endParaRPr>
          </a:p>
        </p:txBody>
      </p:sp>
    </p:spTree>
    <p:extLst>
      <p:ext uri="{BB962C8B-B14F-4D97-AF65-F5344CB8AC3E}">
        <p14:creationId xmlns:p14="http://schemas.microsoft.com/office/powerpoint/2010/main" val="26850015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ChangeArrowheads="1"/>
          </p:cNvSpPr>
          <p:nvPr>
            <p:ph type="title"/>
          </p:nvPr>
        </p:nvSpPr>
        <p:spPr>
          <a:xfrm>
            <a:off x="-46856" y="485800"/>
            <a:ext cx="9155360" cy="1143000"/>
          </a:xfrm>
        </p:spPr>
        <p:txBody>
          <a:bodyPr/>
          <a:lstStyle/>
          <a:p>
            <a:pPr eaLnBrk="1" hangingPunct="1"/>
            <a:r>
              <a:rPr lang="en-US" sz="4800" b="1" dirty="0">
                <a:latin typeface="Tahoma" charset="0"/>
              </a:rPr>
              <a:t>Feast of Unleavened Bread</a:t>
            </a:r>
          </a:p>
        </p:txBody>
      </p:sp>
      <p:pic>
        <p:nvPicPr>
          <p:cNvPr id="187395" name="Picture 3" descr="PesachMatz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4318272"/>
            <a:ext cx="3581400" cy="235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6" name="Picture 4" descr="bdyea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0" y="1575072"/>
            <a:ext cx="30480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7" name="Picture 5" descr="yeast-breadmachine">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867400" y="1651272"/>
            <a:ext cx="3048000"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7398" name="Picture 6" descr="yeast">
            <a:hlinkClick r:id="rId9"/>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429000" y="1575072"/>
            <a:ext cx="215106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9" name="Text Box 7"/>
          <p:cNvSpPr txBox="1">
            <a:spLocks noChangeArrowheads="1"/>
          </p:cNvSpPr>
          <p:nvPr/>
        </p:nvSpPr>
        <p:spPr bwMode="auto">
          <a:xfrm>
            <a:off x="8229600" y="180280"/>
            <a:ext cx="9144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2000" dirty="0">
                <a:solidFill>
                  <a:srgbClr val="FFFFFF"/>
                </a:solidFill>
                <a:latin typeface="Tahoma" charset="0"/>
              </a:rPr>
              <a:t>128, 137</a:t>
            </a:r>
          </a:p>
        </p:txBody>
      </p:sp>
      <p:pic>
        <p:nvPicPr>
          <p:cNvPr id="187400" name="Picture 8" descr="matzah-thumb"/>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257800" y="4318272"/>
            <a:ext cx="3109913" cy="2332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3571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4" descr="281334679_3af165834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896" y="518988"/>
            <a:ext cx="5550399" cy="60063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ctrTitle"/>
          </p:nvPr>
        </p:nvSpPr>
        <p:spPr>
          <a:xfrm>
            <a:off x="35496" y="914400"/>
            <a:ext cx="3581400" cy="5105400"/>
          </a:xfrm>
        </p:spPr>
        <p:txBody>
          <a:bodyPr/>
          <a:lstStyle/>
          <a:p>
            <a:pPr eaLnBrk="1" hangingPunct="1"/>
            <a:r>
              <a:rPr lang="en-US" sz="4000" b="1" dirty="0">
                <a:solidFill>
                  <a:schemeClr val="bg1"/>
                </a:solidFill>
                <a:latin typeface="Arial" charset="0"/>
                <a:ea typeface="Osaka" charset="0"/>
                <a:cs typeface="Osaka" charset="0"/>
              </a:rPr>
              <a:t>III.  </a:t>
            </a:r>
            <a:r>
              <a:rPr lang="en-US" sz="4000" b="1" dirty="0">
                <a:solidFill>
                  <a:srgbClr val="FFFF00"/>
                </a:solidFill>
                <a:latin typeface="Arial" charset="0"/>
                <a:ea typeface="Osaka" charset="0"/>
                <a:cs typeface="Osaka" charset="0"/>
              </a:rPr>
              <a:t>Association</a:t>
            </a:r>
            <a:r>
              <a:rPr lang="en-US" sz="4000" b="1" dirty="0">
                <a:solidFill>
                  <a:schemeClr val="bg1"/>
                </a:solidFill>
                <a:latin typeface="Arial" charset="0"/>
                <a:ea typeface="Osaka" charset="0"/>
                <a:cs typeface="Osaka" charset="0"/>
              </a:rPr>
              <a:t> with immoral people depends on whether or not they are Christians </a:t>
            </a:r>
            <a:br>
              <a:rPr lang="en-US" sz="4000" b="1" dirty="0">
                <a:solidFill>
                  <a:schemeClr val="bg1"/>
                </a:solidFill>
                <a:latin typeface="Arial" charset="0"/>
                <a:ea typeface="Osaka" charset="0"/>
                <a:cs typeface="Osaka" charset="0"/>
              </a:rPr>
            </a:br>
            <a:r>
              <a:rPr lang="en-US" sz="4000" b="1" dirty="0">
                <a:solidFill>
                  <a:schemeClr val="bg1"/>
                </a:solidFill>
                <a:latin typeface="Arial" charset="0"/>
                <a:ea typeface="Osaka" charset="0"/>
                <a:cs typeface="Osaka" charset="0"/>
              </a:rPr>
              <a:t>(5:9-13).</a:t>
            </a:r>
            <a:endParaRPr lang="en-US" sz="4000" b="1" dirty="0">
              <a:solidFill>
                <a:schemeClr val="tx1"/>
              </a:solidFill>
              <a:latin typeface="Arial" charset="0"/>
              <a:ea typeface="Osaka" charset="0"/>
              <a:cs typeface="Osaka" charset="0"/>
            </a:endParaRPr>
          </a:p>
        </p:txBody>
      </p:sp>
      <p:grpSp>
        <p:nvGrpSpPr>
          <p:cNvPr id="2" name="Group 1"/>
          <p:cNvGrpSpPr/>
          <p:nvPr/>
        </p:nvGrpSpPr>
        <p:grpSpPr>
          <a:xfrm>
            <a:off x="3707904" y="5877272"/>
            <a:ext cx="5400600" cy="504056"/>
            <a:chOff x="3851920" y="5517232"/>
            <a:chExt cx="5400600" cy="504056"/>
          </a:xfrm>
        </p:grpSpPr>
        <p:sp>
          <p:nvSpPr>
            <p:cNvPr id="8" name="Rounded Rectangle 7"/>
            <p:cNvSpPr/>
            <p:nvPr/>
          </p:nvSpPr>
          <p:spPr bwMode="auto">
            <a:xfrm>
              <a:off x="3851920" y="5517232"/>
              <a:ext cx="5400600" cy="504056"/>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400" b="0" i="0" u="none" strike="noStrike" cap="none" normalizeH="0" baseline="0">
                <a:ln>
                  <a:noFill/>
                </a:ln>
                <a:solidFill>
                  <a:srgbClr val="000000"/>
                </a:solidFill>
                <a:effectLst/>
                <a:latin typeface="Times New Roman" charset="0"/>
                <a:ea typeface="ＭＳ Ｐゴシック" charset="0"/>
                <a:sym typeface="Times New Roman" charset="0"/>
              </a:endParaRPr>
            </a:p>
          </p:txBody>
        </p:sp>
        <p:sp>
          <p:nvSpPr>
            <p:cNvPr id="9" name="Rectangle 3"/>
            <p:cNvSpPr>
              <a:spLocks/>
            </p:cNvSpPr>
            <p:nvPr/>
          </p:nvSpPr>
          <p:spPr bwMode="auto">
            <a:xfrm>
              <a:off x="3971886" y="5579948"/>
              <a:ext cx="5214314" cy="369332"/>
            </a:xfrm>
            <a:prstGeom prst="rect">
              <a:avLst/>
            </a:prstGeom>
            <a:noFill/>
            <a:ln>
              <a:noFill/>
            </a:ln>
          </p:spPr>
          <p:txBody>
            <a:bodyPr wrap="none" lIns="0" tIns="0" rIns="57741" bIns="0">
              <a:spAutoFit/>
            </a:bodyPr>
            <a:lstStyle/>
            <a:p>
              <a:pPr marL="55551"/>
              <a:r>
                <a:rPr lang="en-US" altLang="zh-CN" b="1" dirty="0">
                  <a:solidFill>
                    <a:schemeClr val="tx1"/>
                  </a:solidFill>
                  <a:latin typeface="Arial Bold" charset="0"/>
                  <a:ea typeface="宋体" charset="0"/>
                  <a:cs typeface="宋体" charset="0"/>
                  <a:sym typeface="Arial Bold" charset="0"/>
                </a:rPr>
                <a:t>"Don</a:t>
              </a:r>
              <a:r>
                <a:rPr lang="fr-FR" altLang="zh-CN" b="1" dirty="0">
                  <a:solidFill>
                    <a:schemeClr val="tx1"/>
                  </a:solidFill>
                  <a:latin typeface="Arial Bold" charset="0"/>
                  <a:ea typeface="宋体" charset="0"/>
                  <a:cs typeface="宋体" charset="0"/>
                  <a:sym typeface="Arial Bold" charset="0"/>
                </a:rPr>
                <a:t>'</a:t>
              </a:r>
              <a:r>
                <a:rPr lang="en-US" altLang="zh-CN" b="1" dirty="0">
                  <a:solidFill>
                    <a:schemeClr val="tx1"/>
                  </a:solidFill>
                  <a:latin typeface="Arial Bold" charset="0"/>
                  <a:ea typeface="宋体" charset="0"/>
                  <a:cs typeface="宋体" charset="0"/>
                  <a:sym typeface="Arial Bold" charset="0"/>
                </a:rPr>
                <a:t>t look to me!  Look to Jesus!"</a:t>
              </a:r>
              <a:endParaRPr lang="zh-CN" altLang="en-US" b="1" dirty="0">
                <a:solidFill>
                  <a:schemeClr val="tx1"/>
                </a:solidFill>
                <a:latin typeface="Arial Bold" charset="0"/>
                <a:ea typeface="宋体" charset="0"/>
                <a:cs typeface="宋体" charset="0"/>
                <a:sym typeface="Arial Bold" charset="0"/>
              </a:endParaRPr>
            </a:p>
          </p:txBody>
        </p:sp>
      </p:grpSp>
    </p:spTree>
    <p:extLst>
      <p:ext uri="{BB962C8B-B14F-4D97-AF65-F5344CB8AC3E}">
        <p14:creationId xmlns:p14="http://schemas.microsoft.com/office/powerpoint/2010/main" val="8248688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449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9" name="Rectangle 2"/>
          <p:cNvSpPr>
            <a:spLocks noGrp="1" noChangeArrowheads="1"/>
          </p:cNvSpPr>
          <p:nvPr>
            <p:ph type="ctrTitle"/>
          </p:nvPr>
        </p:nvSpPr>
        <p:spPr>
          <a:xfrm>
            <a:off x="467544" y="188913"/>
            <a:ext cx="8719120" cy="1143000"/>
          </a:xfrm>
        </p:spPr>
        <p:txBody>
          <a:bodyPr/>
          <a:lstStyle/>
          <a:p>
            <a:pPr marL="762000" indent="-762000" algn="l" eaLnBrk="1" hangingPunct="1"/>
            <a:r>
              <a:rPr lang="en-US" b="1" dirty="0">
                <a:solidFill>
                  <a:srgbClr val="FFFFFF"/>
                </a:solidFill>
                <a:latin typeface="Arial" charset="0"/>
                <a:ea typeface="Osaka" charset="0"/>
                <a:cs typeface="Osaka" charset="0"/>
              </a:rPr>
              <a:t>A.	We </a:t>
            </a:r>
            <a:r>
              <a:rPr lang="en-US" b="1" dirty="0">
                <a:solidFill>
                  <a:srgbClr val="FFFF00"/>
                </a:solidFill>
                <a:latin typeface="Arial" charset="0"/>
                <a:ea typeface="Osaka" charset="0"/>
                <a:cs typeface="Osaka" charset="0"/>
              </a:rPr>
              <a:t>can </a:t>
            </a:r>
            <a:r>
              <a:rPr lang="en-US" b="1" dirty="0">
                <a:solidFill>
                  <a:srgbClr val="FFFFFF"/>
                </a:solidFill>
                <a:latin typeface="Arial" charset="0"/>
                <a:ea typeface="Osaka" charset="0"/>
                <a:cs typeface="Osaka" charset="0"/>
              </a:rPr>
              <a:t>associate with an immoral </a:t>
            </a:r>
            <a:r>
              <a:rPr lang="en-US" b="1" dirty="0">
                <a:solidFill>
                  <a:srgbClr val="FFFF00"/>
                </a:solidFill>
                <a:latin typeface="Arial" charset="0"/>
                <a:ea typeface="Osaka" charset="0"/>
                <a:cs typeface="Osaka" charset="0"/>
              </a:rPr>
              <a:t>unbeliever</a:t>
            </a:r>
            <a:r>
              <a:rPr lang="en-US" b="1" dirty="0">
                <a:solidFill>
                  <a:srgbClr val="FFFFFF"/>
                </a:solidFill>
                <a:latin typeface="Arial" charset="0"/>
                <a:ea typeface="Osaka" charset="0"/>
                <a:cs typeface="Osaka" charset="0"/>
              </a:rPr>
              <a:t> (5:9-10).</a:t>
            </a:r>
            <a:endParaRPr lang="en-US" dirty="0">
              <a:solidFill>
                <a:srgbClr val="FFFFFF"/>
              </a:solidFill>
              <a:latin typeface="Arial" charset="0"/>
              <a:ea typeface="Osaka" charset="0"/>
              <a:cs typeface="Osaka" charset="0"/>
            </a:endParaRPr>
          </a:p>
        </p:txBody>
      </p:sp>
      <p:sp>
        <p:nvSpPr>
          <p:cNvPr id="595972" name="Rectangle 4"/>
          <p:cNvSpPr>
            <a:spLocks noChangeArrowheads="1"/>
          </p:cNvSpPr>
          <p:nvPr/>
        </p:nvSpPr>
        <p:spPr bwMode="auto">
          <a:xfrm>
            <a:off x="533400" y="5382344"/>
            <a:ext cx="8001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762000" indent="-762000" algn="l">
              <a:defRPr/>
            </a:pPr>
            <a:r>
              <a:rPr lang="en-US" sz="4400" dirty="0">
                <a:solidFill>
                  <a:srgbClr val="FFFFFF"/>
                </a:solidFill>
                <a:effectLst>
                  <a:glow rad="165100">
                    <a:srgbClr val="000000"/>
                  </a:glow>
                </a:effectLst>
                <a:ea typeface="Osaka" charset="0"/>
                <a:cs typeface="Osaka" charset="0"/>
              </a:rPr>
              <a:t>B.	We </a:t>
            </a:r>
            <a:r>
              <a:rPr lang="en-US" sz="4400" dirty="0">
                <a:solidFill>
                  <a:srgbClr val="FFFF00"/>
                </a:solidFill>
                <a:effectLst>
                  <a:glow rad="165100">
                    <a:srgbClr val="000000"/>
                  </a:glow>
                </a:effectLst>
                <a:ea typeface="Osaka" charset="0"/>
                <a:cs typeface="Osaka" charset="0"/>
              </a:rPr>
              <a:t>can</a:t>
            </a:r>
            <a:r>
              <a:rPr lang="fr-FR" altLang="ja-JP" sz="4400" dirty="0">
                <a:solidFill>
                  <a:srgbClr val="FFFF00"/>
                </a:solidFill>
                <a:effectLst>
                  <a:glow rad="165100">
                    <a:srgbClr val="000000"/>
                  </a:glow>
                </a:effectLst>
                <a:ea typeface="Osaka" charset="0"/>
                <a:cs typeface="Osaka" charset="0"/>
              </a:rPr>
              <a:t>'</a:t>
            </a:r>
            <a:r>
              <a:rPr lang="en-US" sz="4400" dirty="0">
                <a:solidFill>
                  <a:srgbClr val="FFFF00"/>
                </a:solidFill>
                <a:effectLst>
                  <a:glow rad="165100">
                    <a:srgbClr val="000000"/>
                  </a:glow>
                </a:effectLst>
                <a:ea typeface="Osaka" charset="0"/>
                <a:cs typeface="Osaka" charset="0"/>
              </a:rPr>
              <a:t>t </a:t>
            </a:r>
            <a:r>
              <a:rPr lang="en-US" sz="4400" dirty="0">
                <a:solidFill>
                  <a:srgbClr val="FFFFFF"/>
                </a:solidFill>
                <a:effectLst>
                  <a:glow rad="165100">
                    <a:srgbClr val="000000"/>
                  </a:glow>
                </a:effectLst>
                <a:ea typeface="Osaka" charset="0"/>
                <a:cs typeface="Osaka" charset="0"/>
              </a:rPr>
              <a:t>associate with an immoral </a:t>
            </a:r>
            <a:r>
              <a:rPr lang="en-US" sz="4400" dirty="0">
                <a:solidFill>
                  <a:srgbClr val="FFFF00"/>
                </a:solidFill>
                <a:effectLst>
                  <a:glow rad="165100">
                    <a:srgbClr val="000000"/>
                  </a:glow>
                </a:effectLst>
                <a:ea typeface="Osaka" charset="0"/>
                <a:cs typeface="Osaka" charset="0"/>
              </a:rPr>
              <a:t>Christian</a:t>
            </a:r>
            <a:r>
              <a:rPr lang="en-US" sz="4400" dirty="0">
                <a:solidFill>
                  <a:srgbClr val="FFFFFF"/>
                </a:solidFill>
                <a:effectLst>
                  <a:glow rad="165100">
                    <a:srgbClr val="000000"/>
                  </a:glow>
                </a:effectLst>
                <a:ea typeface="Osaka" charset="0"/>
                <a:cs typeface="Osaka" charset="0"/>
              </a:rPr>
              <a:t> (5:11).</a:t>
            </a:r>
          </a:p>
        </p:txBody>
      </p:sp>
      <p:sp>
        <p:nvSpPr>
          <p:cNvPr id="595975" name="WordArt 7"/>
          <p:cNvSpPr>
            <a:spLocks noChangeArrowheads="1" noChangeShapeType="1" noTextEdit="1"/>
          </p:cNvSpPr>
          <p:nvPr/>
        </p:nvSpPr>
        <p:spPr bwMode="auto">
          <a:xfrm rot="-859843">
            <a:off x="2090738" y="2273300"/>
            <a:ext cx="4892675" cy="2090738"/>
          </a:xfrm>
          <a:prstGeom prst="rect">
            <a:avLst/>
          </a:prstGeom>
        </p:spPr>
        <p:txBody>
          <a:bodyPr wrap="none" fromWordArt="1">
            <a:prstTxWarp prst="textPlain">
              <a:avLst>
                <a:gd name="adj" fmla="val 50000"/>
              </a:avLst>
            </a:prstTxWarp>
          </a:bodyPr>
          <a:lstStyle/>
          <a:p>
            <a:pPr eaLnBrk="0" hangingPunct="0"/>
            <a:r>
              <a:rPr lang="da-DK"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but...</a:t>
            </a:r>
            <a:endParaRPr lang="en-US" sz="3600" b="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endParaRPr>
          </a:p>
        </p:txBody>
      </p:sp>
    </p:spTree>
    <p:extLst>
      <p:ext uri="{BB962C8B-B14F-4D97-AF65-F5344CB8AC3E}">
        <p14:creationId xmlns:p14="http://schemas.microsoft.com/office/powerpoint/2010/main" val="25828845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5959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597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2" grpId="0" build="p" autoUpdateAnimBg="0"/>
      <p:bldP spid="595975"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3890"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3891" name="Rectangle 2"/>
          <p:cNvSpPr>
            <a:spLocks noGrp="1" noChangeArrowheads="1"/>
          </p:cNvSpPr>
          <p:nvPr>
            <p:ph type="ctrTitle"/>
          </p:nvPr>
        </p:nvSpPr>
        <p:spPr>
          <a:xfrm>
            <a:off x="0" y="-76200"/>
            <a:ext cx="9144000" cy="1371600"/>
          </a:xfrm>
        </p:spPr>
        <p:txBody>
          <a:bodyPr/>
          <a:lstStyle/>
          <a:p>
            <a:pPr eaLnBrk="1" hangingPunct="1"/>
            <a:r>
              <a:rPr lang="en-US" b="1" dirty="0">
                <a:solidFill>
                  <a:schemeClr val="bg1"/>
                </a:solidFill>
                <a:latin typeface="Arial" charset="0"/>
                <a:ea typeface="Osaka" charset="0"/>
                <a:cs typeface="Osaka" charset="0"/>
              </a:rPr>
              <a:t>What sins are </a:t>
            </a:r>
            <a:r>
              <a:rPr lang="en-US" altLang="ja-JP" b="1" dirty="0">
                <a:solidFill>
                  <a:schemeClr val="bg1"/>
                </a:solidFill>
                <a:latin typeface="Arial" charset="0"/>
                <a:ea typeface="Osaka" charset="0"/>
                <a:cs typeface="Osaka" charset="0"/>
              </a:rPr>
              <a:t>"bad enough" for church discipline?</a:t>
            </a:r>
            <a:endParaRPr lang="en-US" dirty="0">
              <a:solidFill>
                <a:schemeClr val="tx1"/>
              </a:solidFill>
              <a:latin typeface="Arial" charset="0"/>
              <a:ea typeface="Osaka" charset="0"/>
              <a:cs typeface="Osaka" charset="0"/>
            </a:endParaRPr>
          </a:p>
        </p:txBody>
      </p:sp>
      <p:sp>
        <p:nvSpPr>
          <p:cNvPr id="328710" name="Rectangle 6"/>
          <p:cNvSpPr>
            <a:spLocks noChangeArrowheads="1"/>
          </p:cNvSpPr>
          <p:nvPr/>
        </p:nvSpPr>
        <p:spPr bwMode="auto">
          <a:xfrm>
            <a:off x="-457200" y="2133600"/>
            <a:ext cx="6400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600">
                <a:solidFill>
                  <a:srgbClr val="FFFFFF"/>
                </a:solidFill>
                <a:ea typeface="Osaka" charset="0"/>
                <a:cs typeface="Osaka" charset="0"/>
              </a:rPr>
              <a:t>Sexually immoral</a:t>
            </a:r>
          </a:p>
          <a:p>
            <a:pPr>
              <a:spcBef>
                <a:spcPct val="20000"/>
              </a:spcBef>
            </a:pPr>
            <a:r>
              <a:rPr lang="en-US" sz="3600">
                <a:solidFill>
                  <a:srgbClr val="FFFFFF"/>
                </a:solidFill>
                <a:ea typeface="Osaka" charset="0"/>
                <a:cs typeface="Osaka" charset="0"/>
              </a:rPr>
              <a:t>Greedy</a:t>
            </a:r>
          </a:p>
          <a:p>
            <a:pPr>
              <a:spcBef>
                <a:spcPct val="20000"/>
              </a:spcBef>
            </a:pPr>
            <a:r>
              <a:rPr lang="en-US" sz="3600">
                <a:solidFill>
                  <a:srgbClr val="FFFFFF"/>
                </a:solidFill>
                <a:ea typeface="Osaka" charset="0"/>
                <a:cs typeface="Osaka" charset="0"/>
              </a:rPr>
              <a:t>Idolaters</a:t>
            </a:r>
          </a:p>
          <a:p>
            <a:pPr>
              <a:spcBef>
                <a:spcPct val="20000"/>
              </a:spcBef>
            </a:pPr>
            <a:r>
              <a:rPr lang="en-US" sz="3600">
                <a:solidFill>
                  <a:srgbClr val="FFFFFF"/>
                </a:solidFill>
                <a:ea typeface="Osaka" charset="0"/>
                <a:cs typeface="Osaka" charset="0"/>
              </a:rPr>
              <a:t>Slanderers</a:t>
            </a:r>
          </a:p>
          <a:p>
            <a:pPr>
              <a:spcBef>
                <a:spcPct val="20000"/>
              </a:spcBef>
            </a:pPr>
            <a:r>
              <a:rPr lang="en-US" sz="3600">
                <a:solidFill>
                  <a:srgbClr val="FFFFFF"/>
                </a:solidFill>
                <a:ea typeface="Osaka" charset="0"/>
                <a:cs typeface="Osaka" charset="0"/>
              </a:rPr>
              <a:t>Drunkards</a:t>
            </a:r>
          </a:p>
          <a:p>
            <a:pPr>
              <a:spcBef>
                <a:spcPct val="20000"/>
              </a:spcBef>
            </a:pPr>
            <a:r>
              <a:rPr lang="en-US" sz="3600">
                <a:solidFill>
                  <a:srgbClr val="FFFFFF"/>
                </a:solidFill>
                <a:ea typeface="Osaka" charset="0"/>
                <a:cs typeface="Osaka" charset="0"/>
              </a:rPr>
              <a:t>Swindlers</a:t>
            </a:r>
          </a:p>
        </p:txBody>
      </p:sp>
      <p:sp>
        <p:nvSpPr>
          <p:cNvPr id="328711" name="Oval 7"/>
          <p:cNvSpPr>
            <a:spLocks noChangeArrowheads="1"/>
          </p:cNvSpPr>
          <p:nvPr/>
        </p:nvSpPr>
        <p:spPr bwMode="auto">
          <a:xfrm>
            <a:off x="152400" y="1371600"/>
            <a:ext cx="5105400" cy="50292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p:spPr>
        <p:txBody>
          <a:bodyPr wrap="none" anchor="ctr"/>
          <a:lstStyle/>
          <a:p>
            <a:pPr algn="l" eaLnBrk="0" hangingPunct="0">
              <a:defRPr/>
            </a:pPr>
            <a:endParaRPr lang="en-US" b="0">
              <a:solidFill>
                <a:srgbClr val="000000"/>
              </a:solidFill>
            </a:endParaRPr>
          </a:p>
        </p:txBody>
      </p:sp>
      <p:sp>
        <p:nvSpPr>
          <p:cNvPr id="328712" name="Rectangle 8"/>
          <p:cNvSpPr>
            <a:spLocks noChangeArrowheads="1"/>
          </p:cNvSpPr>
          <p:nvPr/>
        </p:nvSpPr>
        <p:spPr bwMode="auto">
          <a:xfrm>
            <a:off x="4114800" y="4724400"/>
            <a:ext cx="54102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600" u="sng">
                <a:solidFill>
                  <a:srgbClr val="FFFFFF"/>
                </a:solidFill>
                <a:ea typeface="Osaka" charset="0"/>
                <a:cs typeface="Osaka" charset="0"/>
              </a:rPr>
              <a:t>Other Texts:</a:t>
            </a:r>
            <a:endParaRPr lang="en-US" sz="3600">
              <a:solidFill>
                <a:srgbClr val="FFFFFF"/>
              </a:solidFill>
              <a:ea typeface="Osaka" charset="0"/>
              <a:cs typeface="Osaka" charset="0"/>
            </a:endParaRPr>
          </a:p>
          <a:p>
            <a:pPr>
              <a:spcBef>
                <a:spcPct val="20000"/>
              </a:spcBef>
            </a:pPr>
            <a:r>
              <a:rPr lang="en-US" sz="3600">
                <a:solidFill>
                  <a:srgbClr val="FFFFFF"/>
                </a:solidFill>
                <a:ea typeface="Osaka" charset="0"/>
                <a:cs typeface="Osaka" charset="0"/>
              </a:rPr>
              <a:t>Divisive (Tit. 3:10)</a:t>
            </a:r>
          </a:p>
          <a:p>
            <a:pPr>
              <a:spcBef>
                <a:spcPct val="20000"/>
              </a:spcBef>
            </a:pPr>
            <a:r>
              <a:rPr lang="en-US" sz="3600">
                <a:solidFill>
                  <a:srgbClr val="FFFFFF"/>
                </a:solidFill>
                <a:ea typeface="Osaka" charset="0"/>
                <a:cs typeface="Osaka" charset="0"/>
              </a:rPr>
              <a:t>Lazy (2 Thess. 3:6)</a:t>
            </a:r>
          </a:p>
        </p:txBody>
      </p:sp>
      <p:sp>
        <p:nvSpPr>
          <p:cNvPr id="328713" name="Rectangle 9"/>
          <p:cNvSpPr>
            <a:spLocks noChangeArrowheads="1"/>
          </p:cNvSpPr>
          <p:nvPr/>
        </p:nvSpPr>
        <p:spPr bwMode="auto">
          <a:xfrm>
            <a:off x="4267200" y="1600200"/>
            <a:ext cx="3124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600" u="sng" dirty="0">
                <a:solidFill>
                  <a:srgbClr val="FFFFFF"/>
                </a:solidFill>
                <a:ea typeface="Osaka" charset="0"/>
                <a:cs typeface="Osaka" charset="0"/>
              </a:rPr>
              <a:t>1 Cor 5:11</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1675080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28710">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28712">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28712">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287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uiExpand="1" build="p" autoUpdateAnimBg="0"/>
      <p:bldP spid="328712" grpId="0" uiExpand="1" build="p" autoUpdateAnimBg="0"/>
      <p:bldP spid="32871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(1:2)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920356"/>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live like this?</a:t>
            </a:r>
          </a:p>
        </p:txBody>
      </p:sp>
      <p:sp>
        <p:nvSpPr>
          <p:cNvPr id="7" name="Rectangle 2">
            <a:extLst>
              <a:ext uri="{FF2B5EF4-FFF2-40B4-BE49-F238E27FC236}">
                <a16:creationId xmlns:a16="http://schemas.microsoft.com/office/drawing/2014/main" id="{0B88F55D-6FD9-4645-A478-7F9FC766B76D}"/>
              </a:ext>
            </a:extLst>
          </p:cNvPr>
          <p:cNvSpPr txBox="1">
            <a:spLocks noChangeArrowheads="1"/>
          </p:cNvSpPr>
          <p:nvPr/>
        </p:nvSpPr>
        <p:spPr bwMode="auto">
          <a:xfrm>
            <a:off x="-29250" y="5975612"/>
            <a:ext cx="9173250" cy="90977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dirty="0">
                <a:solidFill>
                  <a:srgbClr val="FFFFFF"/>
                </a:solidFill>
                <a:effectLst>
                  <a:glow rad="127000">
                    <a:srgbClr val="000000"/>
                  </a:glow>
                </a:effectLst>
                <a:latin typeface="Arial" charset="0"/>
                <a:ea typeface="ＭＳ Ｐゴシック" charset="0"/>
                <a:cs typeface="ＭＳ Ｐゴシック" charset="0"/>
              </a:rPr>
              <a:t>Let 1 Corinthians change you!</a:t>
            </a:r>
          </a:p>
        </p:txBody>
      </p:sp>
    </p:spTree>
    <p:extLst>
      <p:ext uri="{BB962C8B-B14F-4D97-AF65-F5344CB8AC3E}">
        <p14:creationId xmlns:p14="http://schemas.microsoft.com/office/powerpoint/2010/main" val="3928275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457200" y="476250"/>
            <a:ext cx="8686800" cy="1143000"/>
          </a:xfrm>
        </p:spPr>
        <p:txBody>
          <a:bodyPr/>
          <a:lstStyle/>
          <a:p>
            <a:pPr marL="762000" indent="-762000" algn="l" eaLnBrk="1" hangingPunct="1"/>
            <a:r>
              <a:rPr lang="en-US" b="1" dirty="0">
                <a:solidFill>
                  <a:srgbClr val="FFFFFF"/>
                </a:solidFill>
                <a:latin typeface="Arial" charset="0"/>
                <a:ea typeface="Osaka" charset="0"/>
                <a:cs typeface="Osaka" charset="0"/>
              </a:rPr>
              <a:t>C.	The church must remove immoral Christians (5:12-13)</a:t>
            </a:r>
            <a:endParaRPr lang="en-US" dirty="0">
              <a:solidFill>
                <a:srgbClr val="FFFFFF"/>
              </a:solidFill>
              <a:latin typeface="Arial" charset="0"/>
              <a:ea typeface="Osaka" charset="0"/>
              <a:cs typeface="Osaka" charset="0"/>
            </a:endParaRPr>
          </a:p>
        </p:txBody>
      </p:sp>
      <p:pic>
        <p:nvPicPr>
          <p:cNvPr id="294915" name="Picture 1" descr="Purity-GlassofWa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913" y="2060575"/>
            <a:ext cx="5902325" cy="442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77771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46856" y="-31328"/>
            <a:ext cx="9299376" cy="1143000"/>
          </a:xfrm>
          <a:solidFill>
            <a:schemeClr val="tx1"/>
          </a:solidFill>
          <a:effectLst>
            <a:outerShdw blurRad="63500" dist="35921" dir="2700000" algn="ctr" rotWithShape="0">
              <a:schemeClr val="tx2">
                <a:alpha val="74998"/>
              </a:schemeClr>
            </a:outerShdw>
          </a:effectLst>
        </p:spPr>
        <p:txBody>
          <a:bodyPr/>
          <a:lstStyle/>
          <a:p>
            <a:r>
              <a:rPr lang="en-US" dirty="0">
                <a:solidFill>
                  <a:srgbClr val="FFFFFF"/>
                </a:solidFill>
              </a:rPr>
              <a:t>How to Treat One Under Discipline</a:t>
            </a:r>
            <a:endParaRPr lang="en-US" sz="4800" dirty="0">
              <a:solidFill>
                <a:srgbClr val="FFFFFF"/>
              </a:solidFill>
            </a:endParaRPr>
          </a:p>
        </p:txBody>
      </p:sp>
      <p:sp>
        <p:nvSpPr>
          <p:cNvPr id="497668" name="Text Box 4"/>
          <p:cNvSpPr txBox="1">
            <a:spLocks noChangeArrowheads="1"/>
          </p:cNvSpPr>
          <p:nvPr/>
        </p:nvSpPr>
        <p:spPr bwMode="auto">
          <a:xfrm>
            <a:off x="88900" y="1665288"/>
            <a:ext cx="7454900" cy="22467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en-US" sz="2800" dirty="0">
                <a:solidFill>
                  <a:srgbClr val="000000"/>
                </a:solidFill>
              </a:rPr>
              <a:t>Don</a:t>
            </a:r>
            <a:r>
              <a:rPr lang="fr-FR" altLang="ja-JP" sz="2800" dirty="0">
                <a:solidFill>
                  <a:srgbClr val="000000"/>
                </a:solidFill>
              </a:rPr>
              <a:t>'</a:t>
            </a:r>
            <a:r>
              <a:rPr lang="en-US" sz="2800" dirty="0">
                <a:solidFill>
                  <a:srgbClr val="000000"/>
                </a:solidFill>
              </a:rPr>
              <a:t>t refer to him/her as a Christian.</a:t>
            </a:r>
          </a:p>
          <a:p>
            <a:pPr algn="l" eaLnBrk="0" hangingPunct="0">
              <a:buFontTx/>
              <a:buChar char="•"/>
            </a:pPr>
            <a:r>
              <a:rPr lang="en-US" sz="2800" dirty="0">
                <a:solidFill>
                  <a:srgbClr val="000000"/>
                </a:solidFill>
              </a:rPr>
              <a:t>Evangelize this person.</a:t>
            </a:r>
          </a:p>
          <a:p>
            <a:pPr algn="l" eaLnBrk="0" hangingPunct="0">
              <a:buFontTx/>
              <a:buChar char="•"/>
            </a:pPr>
            <a:r>
              <a:rPr lang="en-US" sz="2800" dirty="0">
                <a:solidFill>
                  <a:srgbClr val="000000"/>
                </a:solidFill>
              </a:rPr>
              <a:t>Don</a:t>
            </a:r>
            <a:r>
              <a:rPr lang="fr-FR" altLang="ja-JP" sz="2800" dirty="0">
                <a:solidFill>
                  <a:srgbClr val="000000"/>
                </a:solidFill>
              </a:rPr>
              <a:t>'</a:t>
            </a:r>
            <a:r>
              <a:rPr lang="en-US" sz="2800" dirty="0">
                <a:solidFill>
                  <a:srgbClr val="000000"/>
                </a:solidFill>
              </a:rPr>
              <a:t>t let him/her take the Lord</a:t>
            </a:r>
            <a:r>
              <a:rPr lang="fr-FR" altLang="ja-JP" sz="2800" dirty="0">
                <a:solidFill>
                  <a:srgbClr val="000000"/>
                </a:solidFill>
              </a:rPr>
              <a:t>'</a:t>
            </a:r>
            <a:r>
              <a:rPr lang="en-US" sz="2800" dirty="0">
                <a:solidFill>
                  <a:srgbClr val="000000"/>
                </a:solidFill>
              </a:rPr>
              <a:t>s Supper.</a:t>
            </a:r>
          </a:p>
          <a:p>
            <a:pPr algn="l" eaLnBrk="0" hangingPunct="0">
              <a:buFontTx/>
              <a:buChar char="•"/>
            </a:pPr>
            <a:r>
              <a:rPr lang="en-US" sz="2800" dirty="0">
                <a:solidFill>
                  <a:srgbClr val="000000"/>
                </a:solidFill>
              </a:rPr>
              <a:t>Remove the person from membership.</a:t>
            </a:r>
          </a:p>
          <a:p>
            <a:pPr algn="l" eaLnBrk="0" hangingPunct="0">
              <a:buFontTx/>
              <a:buChar char="•"/>
            </a:pPr>
            <a:r>
              <a:rPr lang="en-US" sz="2800" dirty="0">
                <a:solidFill>
                  <a:srgbClr val="000000"/>
                </a:solidFill>
              </a:rPr>
              <a:t>Remove this person from church roles.</a:t>
            </a:r>
          </a:p>
        </p:txBody>
      </p:sp>
      <p:sp>
        <p:nvSpPr>
          <p:cNvPr id="497669" name="Text Box 5"/>
          <p:cNvSpPr txBox="1">
            <a:spLocks noChangeArrowheads="1"/>
          </p:cNvSpPr>
          <p:nvPr/>
        </p:nvSpPr>
        <p:spPr bwMode="auto">
          <a:xfrm>
            <a:off x="88900" y="4494213"/>
            <a:ext cx="77597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buFontTx/>
              <a:buChar char="•"/>
            </a:pPr>
            <a:r>
              <a:rPr lang="en-US" altLang="ja-JP" sz="2800" dirty="0">
                <a:solidFill>
                  <a:srgbClr val="000000"/>
                </a:solidFill>
              </a:rPr>
              <a:t>"</a:t>
            </a:r>
            <a:r>
              <a:rPr lang="en-US" sz="2800" dirty="0">
                <a:solidFill>
                  <a:srgbClr val="000000"/>
                </a:solidFill>
              </a:rPr>
              <a:t>Deliver over to Satan</a:t>
            </a:r>
            <a:r>
              <a:rPr lang="en-US" altLang="ja-JP" sz="2800" dirty="0">
                <a:solidFill>
                  <a:srgbClr val="000000"/>
                </a:solidFill>
              </a:rPr>
              <a:t>"</a:t>
            </a:r>
            <a:r>
              <a:rPr lang="en-US" sz="2800" dirty="0">
                <a:solidFill>
                  <a:srgbClr val="000000"/>
                </a:solidFill>
              </a:rPr>
              <a:t> one in sex sin </a:t>
            </a:r>
            <a:br>
              <a:rPr lang="en-US" sz="2800" dirty="0">
                <a:solidFill>
                  <a:srgbClr val="000000"/>
                </a:solidFill>
              </a:rPr>
            </a:br>
            <a:r>
              <a:rPr lang="en-US" sz="2800" dirty="0">
                <a:solidFill>
                  <a:srgbClr val="000000"/>
                </a:solidFill>
              </a:rPr>
              <a:t>(1 Cor. 5:5).</a:t>
            </a:r>
          </a:p>
          <a:p>
            <a:pPr algn="l" eaLnBrk="0" hangingPunct="0">
              <a:buFontTx/>
              <a:buChar char="•"/>
            </a:pPr>
            <a:r>
              <a:rPr lang="en-US" sz="2800" dirty="0">
                <a:solidFill>
                  <a:srgbClr val="000000"/>
                </a:solidFill>
              </a:rPr>
              <a:t>Don</a:t>
            </a:r>
            <a:r>
              <a:rPr lang="fr-FR" altLang="ja-JP" sz="2800" dirty="0">
                <a:solidFill>
                  <a:srgbClr val="000000"/>
                </a:solidFill>
              </a:rPr>
              <a:t>'</a:t>
            </a:r>
            <a:r>
              <a:rPr lang="en-US" sz="2800" dirty="0">
                <a:solidFill>
                  <a:srgbClr val="000000"/>
                </a:solidFill>
              </a:rPr>
              <a:t>t eat with him/her (1 Cor. 5:11).</a:t>
            </a:r>
          </a:p>
          <a:p>
            <a:pPr algn="l" eaLnBrk="0" hangingPunct="0">
              <a:buFontTx/>
              <a:buChar char="•"/>
            </a:pPr>
            <a:r>
              <a:rPr lang="en-US" sz="2800" dirty="0">
                <a:solidFill>
                  <a:srgbClr val="000000"/>
                </a:solidFill>
              </a:rPr>
              <a:t>Prohibit him/her from attending church?</a:t>
            </a:r>
          </a:p>
        </p:txBody>
      </p:sp>
      <p:grpSp>
        <p:nvGrpSpPr>
          <p:cNvPr id="2" name="Group 6"/>
          <p:cNvGrpSpPr>
            <a:grpSpLocks/>
          </p:cNvGrpSpPr>
          <p:nvPr/>
        </p:nvGrpSpPr>
        <p:grpSpPr bwMode="auto">
          <a:xfrm>
            <a:off x="7189788" y="1333500"/>
            <a:ext cx="1379537" cy="2682875"/>
            <a:chOff x="4529" y="840"/>
            <a:chExt cx="869" cy="1690"/>
          </a:xfrm>
        </p:grpSpPr>
        <p:sp>
          <p:nvSpPr>
            <p:cNvPr id="201738" name="AutoShape 7"/>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9" name="Text Box 8"/>
            <p:cNvSpPr txBox="1">
              <a:spLocks noChangeArrowheads="1"/>
            </p:cNvSpPr>
            <p:nvPr/>
          </p:nvSpPr>
          <p:spPr bwMode="auto">
            <a:xfrm rot="-5400000">
              <a:off x="4371" y="1502"/>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a:solidFill>
                    <a:srgbClr val="000000"/>
                  </a:solidFill>
                </a:rPr>
                <a:t>Unbeliever</a:t>
              </a:r>
            </a:p>
          </p:txBody>
        </p:sp>
      </p:grpSp>
      <p:grpSp>
        <p:nvGrpSpPr>
          <p:cNvPr id="3" name="Group 9"/>
          <p:cNvGrpSpPr>
            <a:grpSpLocks/>
          </p:cNvGrpSpPr>
          <p:nvPr/>
        </p:nvGrpSpPr>
        <p:grpSpPr bwMode="auto">
          <a:xfrm>
            <a:off x="7189788" y="3695700"/>
            <a:ext cx="1390650" cy="2682875"/>
            <a:chOff x="4529" y="833"/>
            <a:chExt cx="876" cy="1690"/>
          </a:xfrm>
        </p:grpSpPr>
        <p:sp>
          <p:nvSpPr>
            <p:cNvPr id="201736" name="AutoShape 10"/>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l" eaLnBrk="0" hangingPunct="0"/>
              <a:endParaRPr lang="en-US" b="0">
                <a:solidFill>
                  <a:srgbClr val="000000"/>
                </a:solidFill>
              </a:endParaRPr>
            </a:p>
          </p:txBody>
        </p:sp>
        <p:sp>
          <p:nvSpPr>
            <p:cNvPr id="201737" name="Text Box 11"/>
            <p:cNvSpPr txBox="1">
              <a:spLocks noChangeArrowheads="1"/>
            </p:cNvSpPr>
            <p:nvPr/>
          </p:nvSpPr>
          <p:spPr bwMode="auto">
            <a:xfrm rot="-5400000">
              <a:off x="4378" y="1495"/>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a:solidFill>
                    <a:srgbClr val="000000"/>
                  </a:solidFill>
                </a:rPr>
                <a:t>Worse</a:t>
              </a:r>
            </a:p>
          </p:txBody>
        </p:sp>
      </p:grpSp>
    </p:spTree>
    <p:extLst>
      <p:ext uri="{BB962C8B-B14F-4D97-AF65-F5344CB8AC3E}">
        <p14:creationId xmlns:p14="http://schemas.microsoft.com/office/powerpoint/2010/main" val="228603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7668">
                                            <p:txEl>
                                              <p:pRg st="0" end="0"/>
                                            </p:txEl>
                                          </p:spTgt>
                                        </p:tgtEl>
                                        <p:attrNameLst>
                                          <p:attrName>style.visibility</p:attrName>
                                        </p:attrNameLst>
                                      </p:cBhvr>
                                      <p:to>
                                        <p:strVal val="visible"/>
                                      </p:to>
                                    </p:set>
                                    <p:animEffect transition="in" filter="wipe(left)">
                                      <p:cBhvr>
                                        <p:cTn id="7" dur="500"/>
                                        <p:tgtEl>
                                          <p:spTgt spid="4976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7668">
                                            <p:txEl>
                                              <p:pRg st="1" end="1"/>
                                            </p:txEl>
                                          </p:spTgt>
                                        </p:tgtEl>
                                        <p:attrNameLst>
                                          <p:attrName>style.visibility</p:attrName>
                                        </p:attrNameLst>
                                      </p:cBhvr>
                                      <p:to>
                                        <p:strVal val="visible"/>
                                      </p:to>
                                    </p:set>
                                    <p:animEffect transition="in" filter="wipe(left)">
                                      <p:cBhvr>
                                        <p:cTn id="12" dur="500"/>
                                        <p:tgtEl>
                                          <p:spTgt spid="4976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7668">
                                            <p:txEl>
                                              <p:pRg st="2" end="2"/>
                                            </p:txEl>
                                          </p:spTgt>
                                        </p:tgtEl>
                                        <p:attrNameLst>
                                          <p:attrName>style.visibility</p:attrName>
                                        </p:attrNameLst>
                                      </p:cBhvr>
                                      <p:to>
                                        <p:strVal val="visible"/>
                                      </p:to>
                                    </p:set>
                                    <p:animEffect transition="in" filter="wipe(left)">
                                      <p:cBhvr>
                                        <p:cTn id="17" dur="500"/>
                                        <p:tgtEl>
                                          <p:spTgt spid="49766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7668">
                                            <p:txEl>
                                              <p:pRg st="3" end="3"/>
                                            </p:txEl>
                                          </p:spTgt>
                                        </p:tgtEl>
                                        <p:attrNameLst>
                                          <p:attrName>style.visibility</p:attrName>
                                        </p:attrNameLst>
                                      </p:cBhvr>
                                      <p:to>
                                        <p:strVal val="visible"/>
                                      </p:to>
                                    </p:set>
                                    <p:animEffect transition="in" filter="wipe(left)">
                                      <p:cBhvr>
                                        <p:cTn id="22" dur="500"/>
                                        <p:tgtEl>
                                          <p:spTgt spid="49766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7668">
                                            <p:txEl>
                                              <p:pRg st="4" end="4"/>
                                            </p:txEl>
                                          </p:spTgt>
                                        </p:tgtEl>
                                        <p:attrNameLst>
                                          <p:attrName>style.visibility</p:attrName>
                                        </p:attrNameLst>
                                      </p:cBhvr>
                                      <p:to>
                                        <p:strVal val="visible"/>
                                      </p:to>
                                    </p:set>
                                    <p:animEffect transition="in" filter="wipe(left)">
                                      <p:cBhvr>
                                        <p:cTn id="27" dur="500"/>
                                        <p:tgtEl>
                                          <p:spTgt spid="49766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97669">
                                            <p:txEl>
                                              <p:pRg st="0" end="0"/>
                                            </p:txEl>
                                          </p:spTgt>
                                        </p:tgtEl>
                                        <p:attrNameLst>
                                          <p:attrName>style.visibility</p:attrName>
                                        </p:attrNameLst>
                                      </p:cBhvr>
                                      <p:to>
                                        <p:strVal val="visible"/>
                                      </p:to>
                                    </p:set>
                                    <p:animEffect transition="in" filter="wipe(left)">
                                      <p:cBhvr>
                                        <p:cTn id="42" dur="500"/>
                                        <p:tgtEl>
                                          <p:spTgt spid="49766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97669">
                                            <p:txEl>
                                              <p:pRg st="1" end="1"/>
                                            </p:txEl>
                                          </p:spTgt>
                                        </p:tgtEl>
                                        <p:attrNameLst>
                                          <p:attrName>style.visibility</p:attrName>
                                        </p:attrNameLst>
                                      </p:cBhvr>
                                      <p:to>
                                        <p:strVal val="visible"/>
                                      </p:to>
                                    </p:set>
                                    <p:animEffect transition="in" filter="wipe(left)">
                                      <p:cBhvr>
                                        <p:cTn id="47" dur="500"/>
                                        <p:tgtEl>
                                          <p:spTgt spid="497669">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7669">
                                            <p:txEl>
                                              <p:pRg st="2" end="2"/>
                                            </p:txEl>
                                          </p:spTgt>
                                        </p:tgtEl>
                                        <p:attrNameLst>
                                          <p:attrName>style.visibility</p:attrName>
                                        </p:attrNameLst>
                                      </p:cBhvr>
                                      <p:to>
                                        <p:strVal val="visible"/>
                                      </p:to>
                                    </p:set>
                                    <p:animEffect transition="in" filter="wipe(left)">
                                      <p:cBhvr>
                                        <p:cTn id="52" dur="500"/>
                                        <p:tgtEl>
                                          <p:spTgt spid="4976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8" grpId="0" uiExpand="1" build="p" autoUpdateAnimBg="0"/>
      <p:bldP spid="497669" grpId="0" uiExpand="1"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0" y="76200"/>
            <a:ext cx="8077200" cy="1524000"/>
          </a:xfrm>
        </p:spPr>
        <p:txBody>
          <a:bodyPr/>
          <a:lstStyle/>
          <a:p>
            <a:pPr eaLnBrk="1" hangingPunct="1"/>
            <a:r>
              <a:rPr lang="en-US" sz="4800" b="1" dirty="0">
                <a:solidFill>
                  <a:schemeClr val="bg1"/>
                </a:solidFill>
                <a:latin typeface="Arial" charset="0"/>
                <a:ea typeface="Osaka" charset="0"/>
                <a:cs typeface="Osaka" charset="0"/>
              </a:rPr>
              <a:t>The Focus of 1 Cor. 5</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0" y="3733800"/>
            <a:ext cx="80772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954338" cy="196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6000">
                <a:solidFill>
                  <a:srgbClr val="FFFFFF"/>
                </a:solidFill>
                <a:ea typeface="Osaka" charset="0"/>
                <a:cs typeface="Osaka" charset="0"/>
              </a:rPr>
              <a:t>Guard church purity by </a:t>
            </a:r>
            <a:r>
              <a:rPr lang="en-US" sz="8800">
                <a:solidFill>
                  <a:srgbClr val="00FFFF"/>
                </a:solidFill>
                <a:latin typeface="Aramis Italic" charset="0"/>
                <a:ea typeface="Osaka" charset="0"/>
                <a:cs typeface="Osaka" charset="0"/>
              </a:rPr>
              <a:t>expelling</a:t>
            </a:r>
            <a:r>
              <a:rPr lang="en-US" sz="6000">
                <a:solidFill>
                  <a:srgbClr val="FFFFFF"/>
                </a:solidFill>
                <a:ea typeface="Osaka" charset="0"/>
                <a:cs typeface="Osaka" charset="0"/>
              </a:rPr>
              <a:t> unrepentant believers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1438" y="0"/>
            <a:ext cx="9251951" cy="6858000"/>
          </a:xfrm>
          <a:prstGeom prst="rect">
            <a:avLst/>
          </a:prstGeom>
          <a:solidFill>
            <a:schemeClr val="tx2"/>
          </a:solidFill>
          <a:ln w="9525">
            <a:solidFill>
              <a:srgbClr val="000000"/>
            </a:solidFill>
            <a:miter lim="800000"/>
            <a:headEnd/>
            <a:tailEnd/>
          </a:ln>
        </p:spPr>
        <p:txBody>
          <a:bodyPr wrap="none" anchor="ctr"/>
          <a:lstStyle/>
          <a:p>
            <a:pPr eaLnBrk="1" fontAlgn="auto" hangingPunct="1">
              <a:spcBef>
                <a:spcPts val="0"/>
              </a:spcBef>
              <a:spcAft>
                <a:spcPts val="0"/>
              </a:spcAft>
              <a:defRPr/>
            </a:pPr>
            <a:endParaRPr lang="en-US" sz="1800" kern="0">
              <a:solidFill>
                <a:sysClr val="windowText" lastClr="000000"/>
              </a:solidFill>
            </a:endParaRPr>
          </a:p>
        </p:txBody>
      </p:sp>
      <p:pic>
        <p:nvPicPr>
          <p:cNvPr id="254978"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038" y="3394075"/>
            <a:ext cx="9226551" cy="346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4979" name="Rectangle 3"/>
          <p:cNvSpPr>
            <a:spLocks noGrp="1" noChangeArrowheads="1"/>
          </p:cNvSpPr>
          <p:nvPr>
            <p:ph type="title"/>
          </p:nvPr>
        </p:nvSpPr>
        <p:spPr>
          <a:xfrm>
            <a:off x="0" y="-26988"/>
            <a:ext cx="9144000" cy="1600201"/>
          </a:xfrm>
        </p:spPr>
        <p:txBody>
          <a:bodyPr/>
          <a:lstStyle/>
          <a:p>
            <a:pPr eaLnBrk="1" hangingPunct="1"/>
            <a:r>
              <a:rPr lang="en-US" sz="5400" b="1" i="1">
                <a:solidFill>
                  <a:schemeClr val="bg1"/>
                </a:solidFill>
                <a:latin typeface="Arial" charset="0"/>
                <a:cs typeface="Arial" charset="0"/>
              </a:rPr>
              <a:t>How can we keep this church pure?</a:t>
            </a:r>
            <a:endParaRPr lang="en-US" b="1" i="1">
              <a:solidFill>
                <a:schemeClr val="bg1"/>
              </a:solidFill>
              <a:latin typeface="Arial" charset="0"/>
              <a:cs typeface="Arial" charset="0"/>
            </a:endParaRPr>
          </a:p>
        </p:txBody>
      </p:sp>
      <p:sp>
        <p:nvSpPr>
          <p:cNvPr id="506885" name="Rectangle 5"/>
          <p:cNvSpPr>
            <a:spLocks noChangeArrowheads="1"/>
          </p:cNvSpPr>
          <p:nvPr/>
        </p:nvSpPr>
        <p:spPr bwMode="auto">
          <a:xfrm>
            <a:off x="96838" y="1905000"/>
            <a:ext cx="893921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a:solidFill>
                  <a:srgbClr val="000066"/>
                </a:solidFill>
                <a:cs typeface="Arial" charset="0"/>
              </a:rPr>
              <a:t>a.  Start with your </a:t>
            </a:r>
            <a:r>
              <a:rPr lang="en-US" sz="4000" b="1">
                <a:solidFill>
                  <a:srgbClr val="FF0000"/>
                </a:solidFill>
                <a:cs typeface="Arial" charset="0"/>
              </a:rPr>
              <a:t>own life.</a:t>
            </a:r>
            <a:endParaRPr lang="en-US" sz="4000" b="1">
              <a:solidFill>
                <a:srgbClr val="000066"/>
              </a:solidFill>
              <a:cs typeface="Arial" charset="0"/>
            </a:endParaRPr>
          </a:p>
        </p:txBody>
      </p:sp>
      <p:sp>
        <p:nvSpPr>
          <p:cNvPr id="506886" name="Rectangle 6"/>
          <p:cNvSpPr>
            <a:spLocks noChangeArrowheads="1"/>
          </p:cNvSpPr>
          <p:nvPr/>
        </p:nvSpPr>
        <p:spPr bwMode="auto">
          <a:xfrm>
            <a:off x="96838" y="2476500"/>
            <a:ext cx="893921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a:solidFill>
                  <a:srgbClr val="000066"/>
                </a:solidFill>
                <a:cs typeface="Arial" charset="0"/>
              </a:rPr>
              <a:t>b.  Support the </a:t>
            </a:r>
            <a:r>
              <a:rPr lang="en-US" sz="4000" b="1">
                <a:solidFill>
                  <a:srgbClr val="FF0000"/>
                </a:solidFill>
                <a:cs typeface="Arial" charset="0"/>
              </a:rPr>
              <a:t>leaders.</a:t>
            </a:r>
            <a:endParaRPr lang="en-US" sz="4000" b="1">
              <a:solidFill>
                <a:srgbClr val="000066"/>
              </a:solidFill>
              <a:cs typeface="Arial" charset="0"/>
            </a:endParaRPr>
          </a:p>
        </p:txBody>
      </p:sp>
      <p:sp>
        <p:nvSpPr>
          <p:cNvPr id="506887" name="Rectangle 7"/>
          <p:cNvSpPr>
            <a:spLocks noChangeArrowheads="1"/>
          </p:cNvSpPr>
          <p:nvPr/>
        </p:nvSpPr>
        <p:spPr bwMode="auto">
          <a:xfrm>
            <a:off x="96838" y="3048000"/>
            <a:ext cx="8939212"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4000" b="1">
                <a:solidFill>
                  <a:srgbClr val="000066"/>
                </a:solidFill>
                <a:cs typeface="Arial" charset="0"/>
              </a:rPr>
              <a:t>c.  Care how </a:t>
            </a:r>
            <a:r>
              <a:rPr lang="en-US" sz="4000" b="1">
                <a:solidFill>
                  <a:srgbClr val="FF0000"/>
                </a:solidFill>
                <a:cs typeface="Arial" charset="0"/>
              </a:rPr>
              <a:t>others </a:t>
            </a:r>
            <a:r>
              <a:rPr lang="en-US" sz="4000" b="1">
                <a:solidFill>
                  <a:srgbClr val="000066"/>
                </a:solidFill>
                <a:cs typeface="Arial" charset="0"/>
              </a:rPr>
              <a:t>are </a:t>
            </a:r>
            <a:r>
              <a:rPr lang="en-US" sz="4000" b="1" i="1">
                <a:solidFill>
                  <a:srgbClr val="000066"/>
                </a:solidFill>
                <a:cs typeface="Arial" charset="0"/>
              </a:rPr>
              <a:t>really</a:t>
            </a:r>
            <a:r>
              <a:rPr lang="en-US" sz="4000" b="1">
                <a:solidFill>
                  <a:srgbClr val="000066"/>
                </a:solidFill>
                <a:cs typeface="Arial" charset="0"/>
              </a:rPr>
              <a:t> doing.</a:t>
            </a:r>
          </a:p>
        </p:txBody>
      </p:sp>
    </p:spTree>
    <p:extLst>
      <p:ext uri="{BB962C8B-B14F-4D97-AF65-F5344CB8AC3E}">
        <p14:creationId xmlns:p14="http://schemas.microsoft.com/office/powerpoint/2010/main" val="2164784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6885">
                                            <p:txEl>
                                              <p:pRg st="0" end="0"/>
                                            </p:txEl>
                                          </p:spTgt>
                                        </p:tgtEl>
                                        <p:attrNameLst>
                                          <p:attrName>style.visibility</p:attrName>
                                        </p:attrNameLst>
                                      </p:cBhvr>
                                      <p:to>
                                        <p:strVal val="visible"/>
                                      </p:to>
                                    </p:set>
                                    <p:anim calcmode="lin" valueType="num">
                                      <p:cBhvr additive="base">
                                        <p:cTn id="7" dur="500" fill="hold"/>
                                        <p:tgtEl>
                                          <p:spTgt spid="50688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688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6886">
                                            <p:txEl>
                                              <p:pRg st="0" end="0"/>
                                            </p:txEl>
                                          </p:spTgt>
                                        </p:tgtEl>
                                        <p:attrNameLst>
                                          <p:attrName>style.visibility</p:attrName>
                                        </p:attrNameLst>
                                      </p:cBhvr>
                                      <p:to>
                                        <p:strVal val="visible"/>
                                      </p:to>
                                    </p:set>
                                    <p:anim calcmode="lin" valueType="num">
                                      <p:cBhvr additive="base">
                                        <p:cTn id="13" dur="500" fill="hold"/>
                                        <p:tgtEl>
                                          <p:spTgt spid="506886">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68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6887">
                                            <p:txEl>
                                              <p:pRg st="0" end="0"/>
                                            </p:txEl>
                                          </p:spTgt>
                                        </p:tgtEl>
                                        <p:attrNameLst>
                                          <p:attrName>style.visibility</p:attrName>
                                        </p:attrNameLst>
                                      </p:cBhvr>
                                      <p:to>
                                        <p:strVal val="visible"/>
                                      </p:to>
                                    </p:set>
                                    <p:anim calcmode="lin" valueType="num">
                                      <p:cBhvr additive="base">
                                        <p:cTn id="19" dur="500" fill="hold"/>
                                        <p:tgtEl>
                                          <p:spTgt spid="506887">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68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885" grpId="0" build="p" autoUpdateAnimBg="0"/>
      <p:bldP spid="506886" grpId="0" build="p" autoUpdateAnimBg="0"/>
      <p:bldP spid="506887"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750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6</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en-US" sz="4800" b="1">
                <a:solidFill>
                  <a:schemeClr val="bg1"/>
                </a:solidFill>
              </a:rPr>
              <a:t>Conflicts among Christians are </a:t>
            </a:r>
            <a:r>
              <a:rPr lang="en-US" sz="6600" b="1">
                <a:solidFill>
                  <a:srgbClr val="FFFF00"/>
                </a:solidFill>
              </a:rPr>
              <a:t>family </a:t>
            </a:r>
            <a:r>
              <a:rPr lang="en-US" sz="4800" b="1">
                <a:solidFill>
                  <a:schemeClr val="bg1"/>
                </a:solidFill>
              </a:rPr>
              <a:t>matters––not for unbelievers to solve (6:1)</a:t>
            </a:r>
            <a:endParaRPr lang="en-US" sz="540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pPr>
            <a:r>
              <a:rPr lang="en-US" sz="4000">
                <a:solidFill>
                  <a:srgbClr val="FFFFFF"/>
                </a:solidFill>
                <a:cs typeface="+mn-cs"/>
              </a:rPr>
              <a:t>Competency</a:t>
            </a: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pPr>
            <a:r>
              <a:rPr lang="en-US" sz="4000">
                <a:solidFill>
                  <a:srgbClr val="FFFFFF"/>
                </a:solidFill>
                <a:cs typeface="+mn-cs"/>
              </a:rPr>
              <a:t>Witness</a:t>
            </a:r>
          </a:p>
        </p:txBody>
      </p:sp>
      <p:sp>
        <p:nvSpPr>
          <p:cNvPr id="347143" name="WordArt 7"/>
          <p:cNvSpPr>
            <a:spLocks noChangeArrowheads="1" noChangeShapeType="1" noTextEdit="1"/>
          </p:cNvSpPr>
          <p:nvPr/>
        </p:nvSpPr>
        <p:spPr bwMode="auto">
          <a:xfrm>
            <a:off x="3352800" y="3581400"/>
            <a:ext cx="2508250" cy="16510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Why?</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 xmlns:a14="http://schemas.microsoft.com/office/drawing/2010/main">
                <a:solidFill>
                  <a:srgbClr val="FFFFFF"/>
                </a:solidFill>
              </a14:hiddenFill>
            </a:ext>
          </a:extLst>
        </p:spPr>
      </p:pic>
      <p:sp>
        <p:nvSpPr>
          <p:cNvPr id="349187" name="Rectangle 3"/>
          <p:cNvSpPr>
            <a:spLocks noGrp="1" noChangeArrowheads="1"/>
          </p:cNvSpPr>
          <p:nvPr>
            <p:ph type="ctrTitle"/>
          </p:nvPr>
        </p:nvSpPr>
        <p:spPr>
          <a:xfrm>
            <a:off x="0" y="3352800"/>
            <a:ext cx="75438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 We are more </a:t>
            </a:r>
            <a:r>
              <a:rPr lang="en-US" b="1" dirty="0">
                <a:solidFill>
                  <a:srgbClr val="FFFF00"/>
                </a:solidFill>
              </a:rPr>
              <a:t>competent</a:t>
            </a:r>
            <a:r>
              <a:rPr lang="en-US" b="1" dirty="0">
                <a:solidFill>
                  <a:schemeClr val="bg1"/>
                </a:solidFill>
              </a:rPr>
              <a:t> than unbelievers to solve Christian disputes </a:t>
            </a:r>
            <a:br>
              <a:rPr lang="en-US" b="1" dirty="0">
                <a:solidFill>
                  <a:schemeClr val="bg1"/>
                </a:solidFill>
              </a:rPr>
            </a:br>
            <a:r>
              <a:rPr lang="en-US" b="1" dirty="0">
                <a:solidFill>
                  <a:schemeClr val="bg1"/>
                </a:solidFill>
              </a:rPr>
              <a:t>(6:2-6, 9-11)</a:t>
            </a:r>
            <a:endParaRPr lang="en-US" sz="4000" dirty="0">
              <a:solidFill>
                <a:schemeClr val="bg1"/>
              </a:solidFill>
            </a:endParaRPr>
          </a:p>
        </p:txBody>
      </p:sp>
    </p:spTree>
    <p:extLst>
      <p:ext uri="{BB962C8B-B14F-4D97-AF65-F5344CB8AC3E}">
        <p14:creationId xmlns:p14="http://schemas.microsoft.com/office/powerpoint/2010/main" val="415790377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en-US" sz="5400" b="1" dirty="0"/>
              <a:t>Do you not know that saints will judge the world?</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461963" indent="-461963">
              <a:spcBef>
                <a:spcPct val="20000"/>
              </a:spcBef>
            </a:pPr>
            <a:r>
              <a:rPr lang="en-US" sz="4400" i="1" dirty="0">
                <a:solidFill>
                  <a:srgbClr val="000000"/>
                </a:solidFill>
                <a:effectLst>
                  <a:outerShdw blurRad="38100" dist="38100" dir="2700000" algn="tl">
                    <a:srgbClr val="DDDDDD"/>
                  </a:outerShdw>
                </a:effectLst>
                <a:cs typeface="+mn-cs"/>
              </a:rPr>
              <a:t>What is it?  When is it?</a:t>
            </a:r>
          </a:p>
        </p:txBody>
      </p:sp>
    </p:spTree>
    <p:extLst>
      <p:ext uri="{BB962C8B-B14F-4D97-AF65-F5344CB8AC3E}">
        <p14:creationId xmlns:p14="http://schemas.microsoft.com/office/powerpoint/2010/main" val="271133068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 xmlns:a14="http://schemas.microsoft.com/office/drawing/2010/main">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US" sz="4400" dirty="0">
                  <a:solidFill>
                    <a:srgbClr val="FFFFFF"/>
                  </a:solidFill>
                </a:rPr>
                <a:t>Heaven </a:t>
              </a:r>
              <a:br>
                <a:rPr lang="en-US" sz="4400" dirty="0">
                  <a:solidFill>
                    <a:srgbClr val="FFFFFF"/>
                  </a:solidFill>
                </a:rPr>
              </a:br>
              <a:r>
                <a:rPr lang="en-US" sz="3600" dirty="0">
                  <a:solidFill>
                    <a:srgbClr val="FFFFFF"/>
                  </a:solidFill>
                </a:rPr>
                <a:t>(Rev. 21–22)</a:t>
              </a:r>
              <a:endParaRPr lang="en-US" sz="4400" dirty="0">
                <a:solidFill>
                  <a:srgbClr val="FFFFFF"/>
                </a:solidFill>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 xmlns:a14="http://schemas.microsoft.com/office/drawing/2010/main">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US" sz="4400">
                  <a:solidFill>
                    <a:srgbClr val="FFFFFF"/>
                  </a:solidFill>
                </a:rPr>
                <a:t>Return</a:t>
              </a:r>
              <a:br>
                <a:rPr lang="en-US" sz="4400">
                  <a:solidFill>
                    <a:srgbClr val="FFFFFF"/>
                  </a:solidFill>
                </a:rPr>
              </a:br>
              <a:r>
                <a:rPr lang="en-US" sz="3600">
                  <a:solidFill>
                    <a:srgbClr val="FFFFFF"/>
                  </a:solidFill>
                </a:rPr>
                <a:t>(Rev. 19)</a:t>
              </a:r>
              <a:endParaRPr lang="en-US" sz="4400">
                <a:solidFill>
                  <a:srgbClr val="FFFFFF"/>
                </a:solidFill>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 xmlns:a14="http://schemas.microsoft.com/office/drawing/2010/main">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US" sz="4400">
                  <a:solidFill>
                    <a:srgbClr val="000000"/>
                  </a:solidFill>
                </a:rPr>
                <a:t>Millennium </a:t>
              </a:r>
              <a:br>
                <a:rPr lang="en-US" sz="4400">
                  <a:solidFill>
                    <a:srgbClr val="000000"/>
                  </a:solidFill>
                </a:rPr>
              </a:br>
              <a:r>
                <a:rPr lang="en-US" sz="3600">
                  <a:solidFill>
                    <a:srgbClr val="000000"/>
                  </a:solidFill>
                </a:rPr>
                <a:t>(Rev. 20)</a:t>
              </a:r>
              <a:endParaRPr lang="en-US" sz="4400">
                <a:solidFill>
                  <a:srgbClr val="000000"/>
                </a:solidFill>
              </a:endParaRPr>
            </a:p>
          </p:txBody>
        </p:sp>
      </p:grpSp>
    </p:spTree>
    <p:extLst>
      <p:ext uri="{BB962C8B-B14F-4D97-AF65-F5344CB8AC3E}">
        <p14:creationId xmlns:p14="http://schemas.microsoft.com/office/powerpoint/2010/main" val="2812480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23977" y="2515181"/>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dirty="0">
                <a:solidFill>
                  <a:srgbClr val="FFFFFF"/>
                </a:solidFill>
                <a:effectLst>
                  <a:glow rad="127000">
                    <a:srgbClr val="000000"/>
                  </a:glow>
                </a:effectLst>
                <a:latin typeface="Arial" charset="0"/>
                <a:ea typeface="ＭＳ Ｐゴシック" charset="0"/>
                <a:cs typeface="ＭＳ Ｐゴシック" charset="0"/>
              </a:rPr>
              <a:t>Sanctification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EAEAEA"/>
                </a:solidFill>
                <a:cs typeface="Arial" charset="0"/>
              </a:rPr>
              <a:t>120</a:t>
            </a:r>
          </a:p>
        </p:txBody>
      </p:sp>
    </p:spTree>
    <p:extLst>
      <p:ext uri="{BB962C8B-B14F-4D97-AF65-F5344CB8AC3E}">
        <p14:creationId xmlns:p14="http://schemas.microsoft.com/office/powerpoint/2010/main" val="310687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0233633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l">
              <a:lnSpc>
                <a:spcPct val="90000"/>
              </a:lnSpc>
              <a:spcBef>
                <a:spcPct val="20000"/>
              </a:spcBef>
              <a:buClr>
                <a:srgbClr val="000000"/>
              </a:buClr>
              <a:buSzPct val="80000"/>
              <a:buFont typeface="Wingdings" charset="0"/>
              <a:buNone/>
            </a:pPr>
            <a:r>
              <a:rPr lang="en-US" sz="3000" baseline="30000">
                <a:solidFill>
                  <a:srgbClr val="000000"/>
                </a:solidFill>
                <a:cs typeface="+mn-cs"/>
              </a:rPr>
              <a:t>4</a:t>
            </a:r>
            <a:r>
              <a:rPr lang="en-US" sz="3000">
                <a:solidFill>
                  <a:srgbClr val="000000"/>
                </a:solidFill>
                <a:cs typeface="+mn-cs"/>
              </a:rPr>
              <a:t>Then I saw </a:t>
            </a:r>
            <a:r>
              <a:rPr lang="en-US" sz="3000" u="sng">
                <a:solidFill>
                  <a:srgbClr val="000000"/>
                </a:solidFill>
                <a:cs typeface="+mn-cs"/>
              </a:rPr>
              <a:t>thrones</a:t>
            </a:r>
            <a:r>
              <a:rPr lang="en-US" sz="3000">
                <a:solidFill>
                  <a:srgbClr val="000000"/>
                </a:solidFill>
                <a:cs typeface="+mn-cs"/>
              </a:rPr>
              <a:t>, and they sat on them, and </a:t>
            </a:r>
            <a:r>
              <a:rPr lang="en-US" sz="3000" u="sng">
                <a:solidFill>
                  <a:srgbClr val="000000"/>
                </a:solidFill>
                <a:cs typeface="+mn-cs"/>
              </a:rPr>
              <a:t>judgment was given to them</a:t>
            </a:r>
            <a:r>
              <a:rPr lang="en-US" sz="3000">
                <a:solidFill>
                  <a:srgbClr val="000000"/>
                </a:solidFill>
                <a:cs typeface="+mn-cs"/>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lang="en-US" sz="3000" u="sng">
                <a:solidFill>
                  <a:srgbClr val="000000"/>
                </a:solidFill>
                <a:cs typeface="+mn-cs"/>
              </a:rPr>
              <a:t>reigned with Christ</a:t>
            </a:r>
            <a:r>
              <a:rPr lang="en-US" sz="3000">
                <a:solidFill>
                  <a:srgbClr val="000000"/>
                </a:solidFill>
                <a:cs typeface="+mn-cs"/>
              </a:rPr>
              <a:t> for a thousand years. </a:t>
            </a:r>
          </a:p>
        </p:txBody>
      </p:sp>
    </p:spTree>
    <p:extLst>
      <p:ext uri="{BB962C8B-B14F-4D97-AF65-F5344CB8AC3E}">
        <p14:creationId xmlns:p14="http://schemas.microsoft.com/office/powerpoint/2010/main" val="31936878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 xmlns:a14="http://schemas.microsoft.com/office/drawing/2010/main">
                <a:solidFill>
                  <a:srgbClr val="FFFFFF"/>
                </a:solidFill>
              </a14:hiddenFill>
            </a:ext>
          </a:extLst>
        </p:spPr>
      </p:pic>
      <p:sp>
        <p:nvSpPr>
          <p:cNvPr id="367619"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II. It is better to suffer personal loss than for the whole church lose its </a:t>
            </a:r>
            <a:r>
              <a:rPr lang="en-US" b="1" dirty="0">
                <a:solidFill>
                  <a:srgbClr val="FFFF00"/>
                </a:solidFill>
              </a:rPr>
              <a:t>witness</a:t>
            </a:r>
            <a:r>
              <a:rPr lang="en-US" b="1" dirty="0">
                <a:solidFill>
                  <a:schemeClr val="bg1"/>
                </a:solidFill>
              </a:rPr>
              <a:t> </a:t>
            </a:r>
            <a:br>
              <a:rPr lang="en-US" b="1" dirty="0">
                <a:solidFill>
                  <a:schemeClr val="bg1"/>
                </a:solidFill>
              </a:rPr>
            </a:br>
            <a:r>
              <a:rPr lang="en-US" b="1" dirty="0">
                <a:solidFill>
                  <a:schemeClr val="bg1"/>
                </a:solidFill>
              </a:rPr>
              <a:t>(6:7-8)</a:t>
            </a:r>
            <a:endParaRPr lang="en-US" sz="4000" dirty="0">
              <a:solidFill>
                <a:schemeClr val="bg1"/>
              </a:solidFill>
            </a:endParaRPr>
          </a:p>
        </p:txBody>
      </p:sp>
    </p:spTree>
    <p:extLst>
      <p:ext uri="{BB962C8B-B14F-4D97-AF65-F5344CB8AC3E}">
        <p14:creationId xmlns:p14="http://schemas.microsoft.com/office/powerpoint/2010/main" val="249438128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lighthouseSuns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69667" name="Rectangle 3"/>
          <p:cNvSpPr>
            <a:spLocks noGrp="1" noChangeArrowheads="1"/>
          </p:cNvSpPr>
          <p:nvPr>
            <p:ph type="title"/>
          </p:nvPr>
        </p:nvSpPr>
        <p:spPr>
          <a:xfrm>
            <a:off x="-99392" y="274638"/>
            <a:ext cx="6327576" cy="2074242"/>
          </a:xfrm>
          <a:noFill/>
          <a:effectLst>
            <a:outerShdw blurRad="63500" dist="35921" dir="2700000" algn="ctr" rotWithShape="0">
              <a:srgbClr val="000000">
                <a:alpha val="74998"/>
              </a:srgbClr>
            </a:outerShdw>
          </a:effectLst>
        </p:spPr>
        <p:txBody>
          <a:bodyPr/>
          <a:lstStyle/>
          <a:p>
            <a:r>
              <a:rPr lang="en-US" altLang="ja-JP" sz="5400" b="1" i="1" dirty="0">
                <a:solidFill>
                  <a:schemeClr val="bg1"/>
                </a:solidFill>
              </a:rPr>
              <a:t>"</a:t>
            </a:r>
            <a:r>
              <a:rPr lang="en-US" sz="5400" b="1" i="1" dirty="0">
                <a:solidFill>
                  <a:schemeClr val="bg1"/>
                </a:solidFill>
              </a:rPr>
              <a:t>You are the light of the world…</a:t>
            </a:r>
            <a:r>
              <a:rPr lang="en-US" altLang="ja-JP" sz="5400" b="1" i="1" dirty="0">
                <a:solidFill>
                  <a:schemeClr val="bg1"/>
                </a:solidFill>
              </a:rPr>
              <a:t>"</a:t>
            </a:r>
            <a:endParaRPr lang="en-US" sz="5400" b="1" dirty="0">
              <a:solidFill>
                <a:schemeClr val="bg1"/>
              </a:solidFill>
            </a:endParaRPr>
          </a:p>
        </p:txBody>
      </p:sp>
    </p:spTree>
    <p:extLst>
      <p:ext uri="{BB962C8B-B14F-4D97-AF65-F5344CB8AC3E}">
        <p14:creationId xmlns:p14="http://schemas.microsoft.com/office/powerpoint/2010/main" val="262502716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ChangeArrowheads="1"/>
          </p:cNvSpPr>
          <p:nvPr>
            <p:ph type="ctrTitle"/>
          </p:nvPr>
        </p:nvSpPr>
        <p:spPr>
          <a:xfrm>
            <a:off x="127000" y="304800"/>
            <a:ext cx="7645400" cy="1143000"/>
          </a:xfrm>
          <a:effectLst>
            <a:outerShdw blurRad="50800" dist="25399" dir="2700000" algn="ctr" rotWithShape="0">
              <a:srgbClr val="000000">
                <a:alpha val="74998"/>
              </a:srgbClr>
            </a:outerShdw>
          </a:effectLst>
        </p:spPr>
        <p:txBody>
          <a:bodyPr/>
          <a:lstStyle/>
          <a:p>
            <a:pPr algn="l"/>
            <a:r>
              <a:rPr lang="en-US" sz="4800" b="1">
                <a:solidFill>
                  <a:schemeClr val="accent1"/>
                </a:solidFill>
                <a:latin typeface="Arial" charset="0"/>
              </a:rPr>
              <a:t>How to win by losing</a:t>
            </a:r>
          </a:p>
        </p:txBody>
      </p:sp>
      <p:sp>
        <p:nvSpPr>
          <p:cNvPr id="423939" name="Rectangle 3"/>
          <p:cNvSpPr>
            <a:spLocks noChangeArrowheads="1"/>
          </p:cNvSpPr>
          <p:nvPr/>
        </p:nvSpPr>
        <p:spPr bwMode="auto">
          <a:xfrm>
            <a:off x="0" y="1905000"/>
            <a:ext cx="79248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609600" indent="-609600" algn="l">
              <a:spcBef>
                <a:spcPct val="20000"/>
              </a:spcBef>
              <a:buFont typeface="Arial" charset="0"/>
              <a:buNone/>
            </a:pPr>
            <a:r>
              <a:rPr lang="en-US" sz="3600" dirty="0">
                <a:solidFill>
                  <a:srgbClr val="FFFFFF"/>
                </a:solidFill>
              </a:rPr>
              <a:t>A.	Better that </a:t>
            </a:r>
            <a:r>
              <a:rPr lang="en-US" sz="3600" u="sng" dirty="0">
                <a:solidFill>
                  <a:srgbClr val="FFFFFF"/>
                </a:solidFill>
              </a:rPr>
              <a:t>one Christian</a:t>
            </a:r>
            <a:r>
              <a:rPr lang="en-US" sz="3600" dirty="0">
                <a:solidFill>
                  <a:srgbClr val="FFFFFF"/>
                </a:solidFill>
              </a:rPr>
              <a:t> </a:t>
            </a:r>
            <a:br>
              <a:rPr lang="en-US" sz="3600" dirty="0">
                <a:solidFill>
                  <a:srgbClr val="FFFFFF"/>
                </a:solidFill>
              </a:rPr>
            </a:br>
            <a:r>
              <a:rPr lang="en-US" sz="3600" i="1" dirty="0">
                <a:solidFill>
                  <a:srgbClr val="FFFFFF"/>
                </a:solidFill>
              </a:rPr>
              <a:t>be wronged</a:t>
            </a:r>
            <a:r>
              <a:rPr lang="en-US" sz="3600" dirty="0">
                <a:solidFill>
                  <a:srgbClr val="FFFFFF"/>
                </a:solidFill>
              </a:rPr>
              <a:t> than the </a:t>
            </a:r>
            <a:r>
              <a:rPr lang="en-US" sz="3600" u="sng" dirty="0">
                <a:solidFill>
                  <a:srgbClr val="FFFFFF"/>
                </a:solidFill>
              </a:rPr>
              <a:t>church</a:t>
            </a:r>
            <a:r>
              <a:rPr lang="en-US" sz="3600" dirty="0">
                <a:solidFill>
                  <a:srgbClr val="FFFFFF"/>
                </a:solidFill>
              </a:rPr>
              <a:t> </a:t>
            </a:r>
            <a:br>
              <a:rPr lang="en-US" sz="3600" dirty="0">
                <a:solidFill>
                  <a:srgbClr val="FFFFFF"/>
                </a:solidFill>
              </a:rPr>
            </a:br>
            <a:r>
              <a:rPr lang="en-US" sz="3600" dirty="0">
                <a:solidFill>
                  <a:srgbClr val="FFFFFF"/>
                </a:solidFill>
              </a:rPr>
              <a:t>be wronged from litigating saints (6:7)</a:t>
            </a:r>
          </a:p>
          <a:p>
            <a:pPr marL="609600" indent="-609600" algn="l">
              <a:spcBef>
                <a:spcPct val="20000"/>
              </a:spcBef>
              <a:buFont typeface="Arial" charset="0"/>
              <a:buNone/>
            </a:pPr>
            <a:endParaRPr lang="en-US" sz="3600" dirty="0">
              <a:solidFill>
                <a:srgbClr val="FFFFFF"/>
              </a:solidFill>
            </a:endParaRPr>
          </a:p>
          <a:p>
            <a:pPr marL="609600" indent="-609600" algn="l">
              <a:spcBef>
                <a:spcPct val="20000"/>
              </a:spcBef>
              <a:buFont typeface="Arial" charset="0"/>
              <a:buNone/>
            </a:pPr>
            <a:r>
              <a:rPr lang="en-US" sz="3600" dirty="0">
                <a:solidFill>
                  <a:srgbClr val="FFFFFF"/>
                </a:solidFill>
              </a:rPr>
              <a:t>B.	Better to lose </a:t>
            </a:r>
            <a:r>
              <a:rPr lang="en-US" sz="3600" u="sng" dirty="0">
                <a:solidFill>
                  <a:srgbClr val="FFFFFF"/>
                </a:solidFill>
              </a:rPr>
              <a:t>money</a:t>
            </a:r>
            <a:r>
              <a:rPr lang="en-US" sz="3600" dirty="0">
                <a:solidFill>
                  <a:srgbClr val="FFFFFF"/>
                </a:solidFill>
              </a:rPr>
              <a:t> than </a:t>
            </a:r>
            <a:br>
              <a:rPr lang="en-US" sz="3600" dirty="0">
                <a:solidFill>
                  <a:srgbClr val="FFFFFF"/>
                </a:solidFill>
              </a:rPr>
            </a:br>
            <a:r>
              <a:rPr lang="en-US" sz="3600" dirty="0">
                <a:solidFill>
                  <a:srgbClr val="FFFFFF"/>
                </a:solidFill>
              </a:rPr>
              <a:t>to lose </a:t>
            </a:r>
            <a:r>
              <a:rPr lang="en-US" sz="3600" u="sng" dirty="0">
                <a:solidFill>
                  <a:srgbClr val="FFFFFF"/>
                </a:solidFill>
              </a:rPr>
              <a:t>ministry</a:t>
            </a:r>
            <a:r>
              <a:rPr lang="en-US" sz="3600" dirty="0">
                <a:solidFill>
                  <a:srgbClr val="FFFFFF"/>
                </a:solidFill>
              </a:rPr>
              <a:t> opportunities by cheating other Christians (6:8)</a:t>
            </a:r>
          </a:p>
        </p:txBody>
      </p:sp>
    </p:spTree>
    <p:extLst>
      <p:ext uri="{BB962C8B-B14F-4D97-AF65-F5344CB8AC3E}">
        <p14:creationId xmlns:p14="http://schemas.microsoft.com/office/powerpoint/2010/main" val="15516604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23939">
                                            <p:txEl>
                                              <p:pRg st="0" end="0"/>
                                            </p:txEl>
                                          </p:spTgt>
                                        </p:tgtEl>
                                        <p:attrNameLst>
                                          <p:attrName>style.visibility</p:attrName>
                                        </p:attrNameLst>
                                      </p:cBhvr>
                                      <p:to>
                                        <p:strVal val="visible"/>
                                      </p:to>
                                    </p:set>
                                    <p:animEffect transition="in" filter="wipe(left)">
                                      <p:cBhvr>
                                        <p:cTn id="7" dur="500"/>
                                        <p:tgtEl>
                                          <p:spTgt spid="423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23939">
                                            <p:txEl>
                                              <p:pRg st="2" end="2"/>
                                            </p:txEl>
                                          </p:spTgt>
                                        </p:tgtEl>
                                        <p:attrNameLst>
                                          <p:attrName>style.visibility</p:attrName>
                                        </p:attrNameLst>
                                      </p:cBhvr>
                                      <p:to>
                                        <p:strVal val="visible"/>
                                      </p:to>
                                    </p:set>
                                    <p:animEffect transition="in" filter="wipe(left)">
                                      <p:cBhvr>
                                        <p:cTn id="12" dur="500"/>
                                        <p:tgtEl>
                                          <p:spTgt spid="4239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939" grpId="0" uiExpand="1" build="p"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 xmlns:a14="http://schemas.microsoft.com/office/drawing/2010/main">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Disputes between </a:t>
            </a:r>
            <a:r>
              <a:rPr lang="en-US" b="1" dirty="0">
                <a:solidFill>
                  <a:srgbClr val="FFFF00"/>
                </a:solidFill>
              </a:rPr>
              <a:t>believers</a:t>
            </a:r>
            <a:r>
              <a:rPr lang="en-US" b="1" dirty="0">
                <a:solidFill>
                  <a:schemeClr val="bg1"/>
                </a:solidFill>
              </a:rPr>
              <a:t> must be solved by believers </a:t>
            </a:r>
            <a:br>
              <a:rPr lang="en-US" b="1" dirty="0">
                <a:solidFill>
                  <a:schemeClr val="bg1"/>
                </a:solidFill>
              </a:rPr>
            </a:br>
            <a:r>
              <a:rPr lang="en-US" b="1" dirty="0">
                <a:solidFill>
                  <a:schemeClr val="bg1"/>
                </a:solidFill>
              </a:rPr>
              <a:t>(Main Idea of 1 Cor. 6)</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r>
              <a:rPr lang="en-US" sz="6000" dirty="0">
                <a:ln>
                  <a:noFill/>
                </a:ln>
                <a:solidFill>
                  <a:schemeClr val="tx1"/>
                </a:solidFill>
                <a:effectLst/>
                <a:latin typeface="Lucida Sans" charset="0"/>
              </a:rPr>
              <a:t>Church Covenant</a:t>
            </a:r>
          </a:p>
        </p:txBody>
      </p:sp>
      <p:sp>
        <p:nvSpPr>
          <p:cNvPr id="387075" name="Text Box 3"/>
          <p:cNvSpPr txBox="1">
            <a:spLocks noChangeArrowheads="1"/>
          </p:cNvSpPr>
          <p:nvPr/>
        </p:nvSpPr>
        <p:spPr bwMode="auto">
          <a:xfrm>
            <a:off x="107504" y="3406329"/>
            <a:ext cx="8851776" cy="28623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15875" lvl="2" algn="l" eaLnBrk="0" hangingPunct="0"/>
            <a:r>
              <a:rPr lang="en-US" sz="3600" dirty="0">
                <a:solidFill>
                  <a:prstClr val="white"/>
                </a:solidFill>
                <a:cs typeface="+mn-cs"/>
              </a:rPr>
              <a:t>As members of one body, we pledge to:</a:t>
            </a:r>
          </a:p>
          <a:p>
            <a:pPr marL="15875" lvl="2" algn="l" eaLnBrk="0" hangingPunct="0"/>
            <a:endParaRPr lang="en-US" sz="3600" dirty="0">
              <a:solidFill>
                <a:prstClr val="white"/>
              </a:solidFill>
              <a:cs typeface="+mn-cs"/>
            </a:endParaRPr>
          </a:p>
          <a:p>
            <a:pPr marL="15875" lvl="2" algn="l" eaLnBrk="0" hangingPunct="0"/>
            <a:r>
              <a:rPr lang="en-US" sz="3600" dirty="0">
                <a:solidFill>
                  <a:prstClr val="white"/>
                </a:solidFill>
                <a:cs typeface="+mn-cs"/>
              </a:rPr>
              <a:t>(xiv) resolve all conflicts with arbitration only among believers without recourse to the secular courts</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0"/>
            <a:ext cx="2249488" cy="28956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ct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a:t>
            </a:r>
            <a:r>
              <a:rPr lang="en-US" sz="3600" b="1" dirty="0">
                <a:solidFill>
                  <a:srgbClr val="FFFF00"/>
                </a:solidFill>
                <a:effectLst>
                  <a:glow rad="127000">
                    <a:schemeClr val="tx1"/>
                  </a:glow>
                </a:effectLst>
                <a:latin typeface="Arial" charset="0"/>
                <a:ea typeface="ＭＳ Ｐゴシック" charset="0"/>
                <a:cs typeface="ＭＳ Ｐゴシック" charset="0"/>
              </a:rPr>
              <a:t>your body is a temple of the Holy Spirit</a:t>
            </a:r>
            <a:r>
              <a:rPr lang="en-US" sz="3600" b="1" dirty="0">
                <a:effectLst>
                  <a:glow rad="127000">
                    <a:schemeClr val="tx1"/>
                  </a:glow>
                </a:effectLst>
                <a:latin typeface="Arial" charset="0"/>
                <a:ea typeface="ＭＳ Ｐゴシック" charset="0"/>
                <a:cs typeface="ＭＳ Ｐゴシック" charset="0"/>
              </a:rPr>
              <a: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 </a:t>
            </a:r>
            <a:r>
              <a:rPr lang="en-US" sz="3600" b="1" dirty="0">
                <a:effectLst>
                  <a:glow rad="127000">
                    <a:schemeClr val="tx1"/>
                  </a:glow>
                </a:effectLst>
                <a:latin typeface="Arial" charset="0"/>
                <a:ea typeface="ＭＳ Ｐゴシック" charset="0"/>
                <a:cs typeface="ＭＳ Ｐゴシック" charset="0"/>
              </a:rPr>
              <a:t>you were bought at a price. Therefore </a:t>
            </a:r>
            <a:r>
              <a:rPr lang="en-US" sz="3600" b="1" dirty="0">
                <a:solidFill>
                  <a:srgbClr val="FFFF00"/>
                </a:solidFill>
                <a:effectLst>
                  <a:glow rad="127000">
                    <a:schemeClr val="tx1"/>
                  </a:glow>
                </a:effectLst>
                <a:latin typeface="Arial" charset="0"/>
                <a:ea typeface="ＭＳ Ｐゴシック" charset="0"/>
                <a:cs typeface="ＭＳ Ｐゴシック" charset="0"/>
              </a:rPr>
              <a:t>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54305"/>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0"/>
            <a:ext cx="8593137"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1330324"/>
          </a:xfrm>
          <a:solidFill>
            <a:srgbClr val="000090"/>
          </a:solidFill>
        </p:spPr>
        <p:txBody>
          <a:bodyPr/>
          <a:lstStyle/>
          <a:p>
            <a:pPr eaLnBrk="1" hangingPunct="1"/>
            <a:r>
              <a:rPr lang="en-US" b="1" dirty="0">
                <a:solidFill>
                  <a:schemeClr val="bg1"/>
                </a:solidFill>
                <a:latin typeface="Arial" charset="0"/>
                <a:ea typeface="ＭＳ Ｐゴシック" charset="0"/>
                <a:cs typeface="ＭＳ Ｐゴシック" charset="0"/>
              </a:rPr>
              <a:t>The Spirit indwelling is God’s new work!</a:t>
            </a:r>
          </a:p>
        </p:txBody>
      </p:sp>
      <p:pic>
        <p:nvPicPr>
          <p:cNvPr id="1935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0425"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58410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192060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8531"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7</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7305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60458" y="-24242"/>
            <a:ext cx="3959343" cy="4101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9" name="Rectangle 7"/>
          <p:cNvSpPr>
            <a:spLocks noGrp="1" noChangeArrowheads="1"/>
          </p:cNvSpPr>
          <p:nvPr>
            <p:ph type="title" idx="4294967295"/>
          </p:nvPr>
        </p:nvSpPr>
        <p:spPr>
          <a:xfrm>
            <a:off x="-1" y="-26988"/>
            <a:ext cx="5292081" cy="2807919"/>
          </a:xfrm>
          <a:solidFill>
            <a:srgbClr val="FFFFFF"/>
          </a:solidFill>
        </p:spPr>
        <p:txBody>
          <a:bodyPr anchor="t"/>
          <a:lstStyle/>
          <a:p>
            <a:pPr eaLnBrk="1" hangingPunct="1"/>
            <a:r>
              <a:rPr lang="en-US" sz="3600" b="1" dirty="0">
                <a:latin typeface="Arial"/>
                <a:ea typeface="ＭＳ Ｐゴシック" charset="0"/>
                <a:cs typeface="Arial"/>
              </a:rPr>
              <a:t>What truth about church discipline impacted you most from your readings?</a:t>
            </a:r>
          </a:p>
        </p:txBody>
      </p:sp>
      <p:grpSp>
        <p:nvGrpSpPr>
          <p:cNvPr id="10" name="Group 10"/>
          <p:cNvGrpSpPr>
            <a:grpSpLocks/>
          </p:cNvGrpSpPr>
          <p:nvPr/>
        </p:nvGrpSpPr>
        <p:grpSpPr bwMode="auto">
          <a:xfrm>
            <a:off x="-11706" y="2780931"/>
            <a:ext cx="8925818" cy="4070518"/>
            <a:chOff x="0" y="3906025"/>
            <a:chExt cx="6275549" cy="2863319"/>
          </a:xfrm>
        </p:grpSpPr>
        <p:sp>
          <p:nvSpPr>
            <p:cNvPr id="11" name="Text Box 8"/>
            <p:cNvSpPr txBox="1">
              <a:spLocks noChangeArrowheads="1"/>
            </p:cNvSpPr>
            <p:nvPr/>
          </p:nvSpPr>
          <p:spPr bwMode="auto">
            <a:xfrm>
              <a:off x="0" y="3906025"/>
              <a:ext cx="4419600" cy="4820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130039" tIns="65020" rIns="130039" bIns="6502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defTabSz="1300163" eaLnBrk="1" fontAlgn="auto" latinLnBrk="0" hangingPunct="1">
                <a:lnSpc>
                  <a:spcPct val="100000"/>
                </a:lnSpc>
                <a:spcBef>
                  <a:spcPts val="0"/>
                </a:spcBef>
                <a:spcAft>
                  <a:spcPts val="0"/>
                </a:spcAft>
                <a:buClrTx/>
                <a:buSzTx/>
                <a:buFontTx/>
                <a:buNone/>
                <a:tabLst/>
                <a:defRPr/>
              </a:pPr>
              <a:r>
                <a:rPr lang="en-US" altLang="zh-CN" sz="3600" kern="0" dirty="0">
                  <a:solidFill>
                    <a:srgbClr val="000000"/>
                  </a:solidFill>
                  <a:effectLst>
                    <a:outerShdw blurRad="38100" dist="38100" dir="2700000" algn="tl">
                      <a:srgbClr val="DDDDDD"/>
                    </a:outerShdw>
                  </a:effectLst>
                  <a:latin typeface="Arial"/>
                  <a:ea typeface="宋体" charset="0"/>
                  <a:cs typeface="Arial"/>
                </a:rPr>
                <a:t>First Corinthians</a:t>
              </a:r>
              <a:endParaRPr kumimoji="0" lang="zh-CN" altLang="en-US" sz="3600" i="0" u="none" strike="noStrike" kern="0" cap="none" spc="0" normalizeH="0" baseline="0" noProof="0" dirty="0">
                <a:ln>
                  <a:noFill/>
                </a:ln>
                <a:solidFill>
                  <a:srgbClr val="000000"/>
                </a:solidFill>
                <a:effectLst>
                  <a:outerShdw blurRad="38100" dist="38100" dir="2700000" algn="tl">
                    <a:srgbClr val="DDDDDD"/>
                  </a:outerShdw>
                </a:effectLst>
                <a:uLnTx/>
                <a:uFillTx/>
                <a:latin typeface="Arial"/>
                <a:ea typeface="宋体" charset="0"/>
                <a:cs typeface="Arial"/>
              </a:endParaRPr>
            </a:p>
          </p:txBody>
        </p:sp>
        <p:sp>
          <p:nvSpPr>
            <p:cNvPr id="12" name="TextBox 7"/>
            <p:cNvSpPr txBox="1">
              <a:spLocks noChangeArrowheads="1"/>
            </p:cNvSpPr>
            <p:nvPr/>
          </p:nvSpPr>
          <p:spPr bwMode="auto">
            <a:xfrm>
              <a:off x="0" y="4360439"/>
              <a:ext cx="3222704" cy="240890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algn="l" defTabSz="1300163"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  </a:t>
              </a:r>
              <a:r>
                <a:rPr kumimoji="0" lang="en-US" altLang="zh-CN" sz="2000" i="0" u="none" strike="noStrike" kern="0" cap="none" spc="0" normalizeH="0" baseline="0" noProof="0" dirty="0">
                  <a:ln>
                    <a:noFill/>
                  </a:ln>
                  <a:solidFill>
                    <a:srgbClr val="FF0000"/>
                  </a:solidFill>
                  <a:effectLst/>
                  <a:uLnTx/>
                  <a:uFillTx/>
                  <a:latin typeface="Arial"/>
                  <a:cs typeface="Arial"/>
                </a:rPr>
                <a:t>E</a:t>
              </a:r>
              <a:r>
                <a:rPr kumimoji="0" lang="en-US" altLang="zh-CN" sz="1800" i="0" u="none" strike="noStrike" kern="0" cap="none" spc="0" normalizeH="0" baseline="0" noProof="0" dirty="0">
                  <a:ln>
                    <a:noFill/>
                  </a:ln>
                  <a:solidFill>
                    <a:srgbClr val="000000"/>
                  </a:solidFill>
                  <a:effectLst/>
                  <a:uLnTx/>
                  <a:uFillTx/>
                  <a:latin typeface="Arial"/>
                  <a:cs typeface="Arial"/>
                </a:rPr>
                <a:t>xhortation to Christian unity</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2.  </a:t>
              </a:r>
              <a:r>
                <a:rPr kumimoji="0" lang="en-US" altLang="zh-CN" sz="2000" i="0" u="none" strike="noStrike" kern="0" cap="none" spc="0" normalizeH="0" baseline="0" noProof="0" dirty="0">
                  <a:ln>
                    <a:noFill/>
                  </a:ln>
                  <a:solidFill>
                    <a:srgbClr val="FF0000"/>
                  </a:solidFill>
                  <a:effectLst/>
                  <a:uLnTx/>
                  <a:uFillTx/>
                  <a:latin typeface="Arial"/>
                  <a:cs typeface="Arial"/>
                </a:rPr>
                <a:t>R</a:t>
              </a:r>
              <a:r>
                <a:rPr kumimoji="0" lang="en-US" altLang="zh-CN" sz="1800" i="0" u="none" strike="noStrike" kern="0" cap="none" spc="0" normalizeH="0" baseline="0" noProof="0" dirty="0">
                  <a:ln>
                    <a:noFill/>
                  </a:ln>
                  <a:solidFill>
                    <a:srgbClr val="000000"/>
                  </a:solidFill>
                  <a:effectLst/>
                  <a:uLnTx/>
                  <a:uFillTx/>
                  <a:latin typeface="Arial"/>
                  <a:cs typeface="Arial"/>
                </a:rPr>
                <a:t>esponse of natural man</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3.  </a:t>
              </a:r>
              <a:r>
                <a:rPr kumimoji="0" lang="en-US" altLang="zh-CN" sz="2000" i="0" u="none" strike="noStrike" kern="0" cap="none" spc="0" normalizeH="0" baseline="0" noProof="0" dirty="0">
                  <a:ln>
                    <a:noFill/>
                  </a:ln>
                  <a:solidFill>
                    <a:srgbClr val="FF0000"/>
                  </a:solidFill>
                  <a:effectLst/>
                  <a:uLnTx/>
                  <a:uFillTx/>
                  <a:latin typeface="Arial"/>
                  <a:cs typeface="Arial"/>
                </a:rPr>
                <a:t>R</a:t>
              </a:r>
              <a:r>
                <a:rPr kumimoji="0" lang="en-US" altLang="zh-CN" sz="1800" i="0" u="none" strike="noStrike" kern="0" cap="none" spc="0" normalizeH="0" baseline="0" noProof="0" dirty="0">
                  <a:ln>
                    <a:noFill/>
                  </a:ln>
                  <a:solidFill>
                    <a:srgbClr val="000000"/>
                  </a:solidFill>
                  <a:effectLst/>
                  <a:uLnTx/>
                  <a:uFillTx/>
                  <a:latin typeface="Arial"/>
                  <a:cs typeface="Arial"/>
                </a:rPr>
                <a:t>easons for Christian carnality</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4.  </a:t>
              </a:r>
              <a:r>
                <a:rPr kumimoji="0" lang="en-US" altLang="zh-CN" sz="2000" i="0" u="none" strike="noStrike" kern="0" cap="none" spc="0" normalizeH="0" baseline="0" noProof="0" dirty="0">
                  <a:ln>
                    <a:noFill/>
                  </a:ln>
                  <a:solidFill>
                    <a:srgbClr val="FF0000"/>
                  </a:solidFill>
                  <a:effectLst/>
                  <a:uLnTx/>
                  <a:uFillTx/>
                  <a:latin typeface="Arial"/>
                  <a:cs typeface="Arial"/>
                </a:rPr>
                <a:t>O</a:t>
              </a:r>
              <a:r>
                <a:rPr kumimoji="0" lang="en-US" altLang="zh-CN" sz="1800" i="0" u="none" strike="noStrike" kern="0" cap="none" spc="0" normalizeH="0" baseline="0" noProof="0" dirty="0">
                  <a:ln>
                    <a:noFill/>
                  </a:ln>
                  <a:solidFill>
                    <a:srgbClr val="000000"/>
                  </a:solidFill>
                  <a:effectLst/>
                  <a:uLnTx/>
                  <a:uFillTx/>
                  <a:latin typeface="Arial"/>
                  <a:cs typeface="Arial"/>
                </a:rPr>
                <a:t>bservations on Paul</a:t>
              </a:r>
              <a:r>
                <a:rPr kumimoji="0" lang="fr-FR" altLang="zh-CN" sz="1800" i="0" u="none" strike="noStrike" kern="0" cap="none" spc="0" normalizeH="0" baseline="0" noProof="0" dirty="0">
                  <a:ln>
                    <a:noFill/>
                  </a:ln>
                  <a:solidFill>
                    <a:srgbClr val="000000"/>
                  </a:solidFill>
                  <a:effectLst/>
                  <a:uLnTx/>
                  <a:uFillTx/>
                  <a:latin typeface="Arial"/>
                  <a:cs typeface="Arial"/>
                </a:rPr>
                <a:t>'</a:t>
              </a:r>
              <a:r>
                <a:rPr kumimoji="0" lang="en-US" altLang="zh-CN" sz="1800" i="0" u="none" strike="noStrike" kern="0" cap="none" spc="0" normalizeH="0" baseline="0" noProof="0" dirty="0">
                  <a:ln>
                    <a:noFill/>
                  </a:ln>
                  <a:solidFill>
                    <a:srgbClr val="000000"/>
                  </a:solidFill>
                  <a:effectLst/>
                  <a:uLnTx/>
                  <a:uFillTx/>
                  <a:latin typeface="Arial"/>
                  <a:cs typeface="Arial"/>
                </a:rPr>
                <a:t>s ministry</a:t>
              </a: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5.  </a:t>
              </a:r>
              <a:r>
                <a:rPr kumimoji="0" lang="en-US" altLang="zh-CN" sz="2000" i="0" u="none" strike="noStrike" kern="0" cap="none" spc="0" normalizeH="0" baseline="0" noProof="0" dirty="0">
                  <a:ln>
                    <a:noFill/>
                  </a:ln>
                  <a:solidFill>
                    <a:srgbClr val="FF0000"/>
                  </a:solidFill>
                  <a:effectLst/>
                  <a:uLnTx/>
                  <a:uFillTx/>
                  <a:latin typeface="Arial"/>
                  <a:cs typeface="Arial"/>
                </a:rPr>
                <a:t>R</a:t>
              </a:r>
              <a:r>
                <a:rPr kumimoji="0" lang="en-US" altLang="zh-CN" sz="1800" i="0" u="none" strike="noStrike" kern="0" cap="none" spc="0" normalizeH="0" baseline="0" noProof="0" dirty="0">
                  <a:ln>
                    <a:noFill/>
                  </a:ln>
                  <a:solidFill>
                    <a:srgbClr val="000000"/>
                  </a:solidFill>
                  <a:effectLst/>
                  <a:uLnTx/>
                  <a:uFillTx/>
                  <a:latin typeface="Arial"/>
                  <a:cs typeface="Arial"/>
                </a:rPr>
                <a:t>ebuking immorality in </a:t>
              </a:r>
              <a:r>
                <a:rPr kumimoji="0" lang="en-US" altLang="zh-CN" sz="1800" i="0" u="none" strike="noStrike" kern="0" cap="none" spc="0" normalizeH="0" baseline="0" noProof="0" dirty="0">
                  <a:ln>
                    <a:noFill/>
                  </a:ln>
                  <a:effectLst/>
                  <a:uLnTx/>
                  <a:uFillTx/>
                  <a:latin typeface="Arial"/>
                  <a:cs typeface="Arial"/>
                </a:rPr>
                <a:t>church </a:t>
              </a:r>
            </a:p>
            <a:p>
              <a:pPr marR="0" lvl="0" algn="l" defTabSz="1300163" eaLnBrk="1" fontAlgn="auto" latinLnBrk="0" hangingPunct="1">
                <a:lnSpc>
                  <a:spcPct val="100000"/>
                </a:lnSpc>
                <a:spcBef>
                  <a:spcPts val="0"/>
                </a:spcBef>
                <a:spcAft>
                  <a:spcPts val="0"/>
                </a:spcAft>
                <a:buClrTx/>
                <a:buSzTx/>
                <a:tabLst/>
                <a:defRPr/>
              </a:pPr>
              <a:r>
                <a:rPr kumimoji="0" lang="en-US" altLang="zh-CN" sz="1800" i="0" u="none" strike="noStrike" kern="0" cap="none" spc="0" normalizeH="0" baseline="0" noProof="0" dirty="0">
                  <a:ln>
                    <a:noFill/>
                  </a:ln>
                  <a:solidFill>
                    <a:srgbClr val="000000"/>
                  </a:solidFill>
                  <a:effectLst/>
                  <a:uLnTx/>
                  <a:uFillTx/>
                  <a:latin typeface="Arial"/>
                  <a:cs typeface="Arial"/>
                </a:rPr>
                <a:t>6.</a:t>
              </a:r>
              <a:r>
                <a:rPr kumimoji="0" lang="en-US" altLang="zh-CN" sz="1600" i="0" u="none" strike="noStrike" kern="0" cap="none" spc="0" normalizeH="0" baseline="0" noProof="0" dirty="0">
                  <a:ln>
                    <a:noFill/>
                  </a:ln>
                  <a:solidFill>
                    <a:srgbClr val="000000"/>
                  </a:solidFill>
                  <a:effectLst/>
                  <a:uLnTx/>
                  <a:uFillTx/>
                  <a:latin typeface="Arial"/>
                  <a:cs typeface="Arial"/>
                </a:rPr>
                <a:t>  </a:t>
              </a:r>
              <a:r>
                <a:rPr kumimoji="0" lang="en-US" altLang="zh-CN" sz="2000" i="0" u="none" strike="noStrike" kern="0" cap="none" spc="0" normalizeH="0" baseline="0" noProof="0" dirty="0">
                  <a:ln>
                    <a:noFill/>
                  </a:ln>
                  <a:solidFill>
                    <a:srgbClr val="FF0000"/>
                  </a:solidFill>
                  <a:effectLst/>
                  <a:uLnTx/>
                  <a:uFillTx/>
                  <a:latin typeface="Arial"/>
                  <a:cs typeface="Arial"/>
                </a:rPr>
                <a:t>S</a:t>
              </a:r>
              <a:r>
                <a:rPr kumimoji="0" lang="en-US" altLang="zh-CN" sz="1800" i="0" u="none" strike="noStrike" kern="0" cap="none" spc="0" normalizeH="0" baseline="0" noProof="0" dirty="0">
                  <a:ln>
                    <a:noFill/>
                  </a:ln>
                  <a:solidFill>
                    <a:srgbClr val="000000"/>
                  </a:solidFill>
                  <a:effectLst/>
                  <a:uLnTx/>
                  <a:uFillTx/>
                  <a:latin typeface="Arial"/>
                  <a:cs typeface="Arial"/>
                </a:rPr>
                <a:t>ins</a:t>
              </a:r>
              <a:r>
                <a:rPr kumimoji="0" lang="en-US" altLang="zh-CN" sz="1800" i="0" u="none" strike="noStrike" kern="0" cap="none" spc="0" normalizeH="0" noProof="0" dirty="0">
                  <a:ln>
                    <a:noFill/>
                  </a:ln>
                  <a:solidFill>
                    <a:srgbClr val="000000"/>
                  </a:solidFill>
                  <a:effectLst/>
                  <a:uLnTx/>
                  <a:uFillTx/>
                  <a:latin typeface="Arial"/>
                  <a:cs typeface="Arial"/>
                </a:rPr>
                <a:t> against the body</a:t>
              </a:r>
              <a:br>
                <a:rPr kumimoji="0" lang="en-US" altLang="zh-CN" sz="1800" i="0" u="none" strike="noStrike" kern="0" cap="none" spc="0" normalizeH="0" noProof="0" dirty="0">
                  <a:ln>
                    <a:noFill/>
                  </a:ln>
                  <a:solidFill>
                    <a:srgbClr val="000000"/>
                  </a:solidFill>
                  <a:effectLst/>
                  <a:uLnTx/>
                  <a:uFillTx/>
                  <a:latin typeface="Arial"/>
                  <a:cs typeface="Arial"/>
                </a:rPr>
              </a:b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7.  </a:t>
              </a:r>
              <a:r>
                <a:rPr kumimoji="0" lang="en-US" altLang="zh-CN" sz="2000" i="0" u="none" strike="noStrike" kern="0" cap="none" spc="0" normalizeH="0" baseline="0" noProof="0" dirty="0">
                  <a:ln>
                    <a:noFill/>
                  </a:ln>
                  <a:solidFill>
                    <a:srgbClr val="FF0000"/>
                  </a:solidFill>
                  <a:effectLst/>
                  <a:uLnTx/>
                  <a:uFillTx/>
                  <a:latin typeface="Arial"/>
                  <a:cs typeface="Arial"/>
                </a:rPr>
                <a:t>I</a:t>
              </a:r>
              <a:r>
                <a:rPr kumimoji="0" lang="en-US" altLang="zh-CN" sz="1800" i="0" u="none" strike="noStrike" kern="0" cap="none" spc="0" normalizeH="0" baseline="0" noProof="0" dirty="0">
                  <a:ln>
                    <a:noFill/>
                  </a:ln>
                  <a:solidFill>
                    <a:srgbClr val="000000"/>
                  </a:solidFill>
                  <a:effectLst/>
                  <a:uLnTx/>
                  <a:uFillTx/>
                  <a:latin typeface="Arial"/>
                  <a:cs typeface="Arial"/>
                </a:rPr>
                <a:t>nstructions for marriage partners</a:t>
              </a:r>
              <a:endParaRPr kumimoji="0" lang="en-US" altLang="ja-JP"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8.  </a:t>
              </a:r>
              <a:r>
                <a:rPr lang="en-US" altLang="zh-CN" sz="2000" kern="0" dirty="0">
                  <a:solidFill>
                    <a:srgbClr val="FF0000"/>
                  </a:solidFill>
                  <a:latin typeface="Arial"/>
                  <a:cs typeface="Arial"/>
                </a:rPr>
                <a:t>N</a:t>
              </a:r>
              <a:r>
                <a:rPr lang="en-US" altLang="zh-CN" sz="1800" kern="0" dirty="0">
                  <a:solidFill>
                    <a:srgbClr val="000000"/>
                  </a:solidFill>
                  <a:latin typeface="Arial"/>
                  <a:cs typeface="Arial"/>
                </a:rPr>
                <a:t>ever be a stumbling block</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 </a:t>
              </a:r>
              <a:endParaRPr kumimoji="0" lang="zh-CN" altLang="en-US" sz="1800" i="0" u="none" strike="noStrike" kern="0" cap="none" spc="0" normalizeH="0" baseline="0" noProof="0" dirty="0">
                <a:ln>
                  <a:noFill/>
                </a:ln>
                <a:solidFill>
                  <a:srgbClr val="000000"/>
                </a:solidFill>
                <a:effectLst/>
                <a:uLnTx/>
                <a:uFillTx/>
                <a:latin typeface="Arial"/>
                <a:cs typeface="Arial"/>
              </a:endParaRPr>
            </a:p>
          </p:txBody>
        </p:sp>
        <p:sp>
          <p:nvSpPr>
            <p:cNvPr id="13" name="TextBox 9"/>
            <p:cNvSpPr txBox="1">
              <a:spLocks noChangeArrowheads="1"/>
            </p:cNvSpPr>
            <p:nvPr/>
          </p:nvSpPr>
          <p:spPr bwMode="auto">
            <a:xfrm>
              <a:off x="3103313" y="4528507"/>
              <a:ext cx="3172236" cy="2214056"/>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130039" tIns="65020" rIns="130039" bIns="65020">
              <a:spAutoFit/>
            </a:bodyPr>
            <a:lstStyle>
              <a:lvl1pPr defTabSz="1300163">
                <a:defRPr sz="1200">
                  <a:solidFill>
                    <a:schemeClr val="tx1"/>
                  </a:solidFill>
                  <a:latin typeface="Times New Roman" charset="0"/>
                  <a:ea typeface="ＭＳ Ｐゴシック" charset="0"/>
                </a:defRPr>
              </a:lvl1pPr>
              <a:lvl2pPr>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marL="30259338" indent="-28308300" defTabSz="1300163">
                <a:defRPr sz="1200">
                  <a:solidFill>
                    <a:schemeClr val="tx1"/>
                  </a:solidFill>
                  <a:latin typeface="Times New Roman" charset="0"/>
                  <a:ea typeface="ＭＳ Ｐゴシック" charset="0"/>
                </a:defRPr>
              </a:lvl4pPr>
              <a:lvl5pPr marL="30910213" indent="-28309888" defTabSz="1300163">
                <a:defRPr sz="1200">
                  <a:solidFill>
                    <a:schemeClr val="tx1"/>
                  </a:solidFill>
                  <a:latin typeface="Times New Roman" charset="0"/>
                  <a:ea typeface="ＭＳ Ｐゴシック" charset="0"/>
                </a:defRPr>
              </a:lvl5pPr>
              <a:lvl6pPr marL="31367413" indent="-28309888" defTabSz="1300163" fontAlgn="base">
                <a:spcBef>
                  <a:spcPct val="0"/>
                </a:spcBef>
                <a:spcAft>
                  <a:spcPct val="0"/>
                </a:spcAft>
                <a:defRPr sz="1200">
                  <a:solidFill>
                    <a:schemeClr val="tx1"/>
                  </a:solidFill>
                  <a:latin typeface="Times New Roman" charset="0"/>
                  <a:ea typeface="ＭＳ Ｐゴシック" charset="0"/>
                </a:defRPr>
              </a:lvl6pPr>
              <a:lvl7pPr marL="31824613" indent="-28309888" defTabSz="1300163" fontAlgn="base">
                <a:spcBef>
                  <a:spcPct val="0"/>
                </a:spcBef>
                <a:spcAft>
                  <a:spcPct val="0"/>
                </a:spcAft>
                <a:defRPr sz="1200">
                  <a:solidFill>
                    <a:schemeClr val="tx1"/>
                  </a:solidFill>
                  <a:latin typeface="Times New Roman" charset="0"/>
                  <a:ea typeface="ＭＳ Ｐゴシック" charset="0"/>
                </a:defRPr>
              </a:lvl7pPr>
              <a:lvl8pPr marL="32281813" indent="-28309888" defTabSz="1300163" fontAlgn="base">
                <a:spcBef>
                  <a:spcPct val="0"/>
                </a:spcBef>
                <a:spcAft>
                  <a:spcPct val="0"/>
                </a:spcAft>
                <a:defRPr sz="1200">
                  <a:solidFill>
                    <a:schemeClr val="tx1"/>
                  </a:solidFill>
                  <a:latin typeface="Times New Roman" charset="0"/>
                  <a:ea typeface="ＭＳ Ｐゴシック" charset="0"/>
                </a:defRPr>
              </a:lvl8pPr>
              <a:lvl9pPr marL="32739013" indent="-28309888" defTabSz="1300163" fontAlgn="base">
                <a:spcBef>
                  <a:spcPct val="0"/>
                </a:spcBef>
                <a:spcAft>
                  <a:spcPct val="0"/>
                </a:spcAft>
                <a:defRPr sz="1200">
                  <a:solidFill>
                    <a:schemeClr val="tx1"/>
                  </a:solidFill>
                  <a:latin typeface="Times New Roman" charset="0"/>
                  <a:ea typeface="ＭＳ Ｐゴシック" charset="0"/>
                </a:defRPr>
              </a:lvl9pPr>
            </a:lstStyle>
            <a:p>
              <a:pPr marL="0" marR="0" lvl="0" indent="0" algn="l" defTabSz="1300163"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9.   </a:t>
              </a:r>
              <a:r>
                <a:rPr kumimoji="0" lang="en-US" altLang="zh-CN" sz="2000" i="0" u="none" strike="noStrike" kern="0" cap="none" spc="0" normalizeH="0" baseline="0" noProof="0" dirty="0">
                  <a:ln>
                    <a:noFill/>
                  </a:ln>
                  <a:solidFill>
                    <a:srgbClr val="FF0000"/>
                  </a:solidFill>
                  <a:effectLst/>
                  <a:uLnTx/>
                  <a:uFillTx/>
                  <a:latin typeface="Arial"/>
                  <a:cs typeface="Arial"/>
                </a:rPr>
                <a:t>B</a:t>
              </a:r>
              <a:r>
                <a:rPr kumimoji="0" lang="en-US" altLang="zh-CN" sz="1800" i="0" u="none" strike="noStrike" kern="0" cap="none" spc="0" normalizeH="0" baseline="0" noProof="0" dirty="0">
                  <a:ln>
                    <a:noFill/>
                  </a:ln>
                  <a:solidFill>
                    <a:srgbClr val="000000"/>
                  </a:solidFill>
                  <a:effectLst/>
                  <a:uLnTx/>
                  <a:uFillTx/>
                  <a:latin typeface="Arial"/>
                  <a:cs typeface="Arial"/>
                </a:rPr>
                <a:t>elievers must yield rights</a:t>
              </a:r>
            </a:p>
            <a:p>
              <a:pPr marL="342900" marR="0" lvl="0" indent="-342900" algn="l" defTabSz="1300163" eaLnBrk="1" fontAlgn="auto" latinLnBrk="0" hangingPunct="1">
                <a:lnSpc>
                  <a:spcPct val="100000"/>
                </a:lnSpc>
                <a:spcBef>
                  <a:spcPts val="0"/>
                </a:spcBef>
                <a:spcAft>
                  <a:spcPts val="0"/>
                </a:spcAft>
                <a:buClrTx/>
                <a:buSzTx/>
                <a:buFontTx/>
                <a:buAutoNum type="arabicPeriod" startAt="10"/>
                <a:tabLst/>
                <a:defRPr/>
              </a:pPr>
              <a:r>
                <a:rPr kumimoji="0" lang="en-US" sz="1800" i="0" u="none" strike="noStrike" kern="0" cap="none" spc="0" normalizeH="0" baseline="0" noProof="0" dirty="0">
                  <a:ln>
                    <a:noFill/>
                  </a:ln>
                  <a:solidFill>
                    <a:srgbClr val="000000"/>
                  </a:solidFill>
                  <a:effectLst/>
                  <a:uLnTx/>
                  <a:uFillTx/>
                  <a:latin typeface="Arial"/>
                  <a:cs typeface="Arial"/>
                </a:rPr>
                <a:t> </a:t>
              </a:r>
              <a:r>
                <a:rPr kumimoji="0" lang="en-US" sz="2000" i="0" u="none" strike="noStrike" kern="0" cap="none" spc="0" normalizeH="0" baseline="0" noProof="0" dirty="0">
                  <a:ln>
                    <a:noFill/>
                  </a:ln>
                  <a:solidFill>
                    <a:srgbClr val="FF0000"/>
                  </a:solidFill>
                  <a:effectLst/>
                  <a:uLnTx/>
                  <a:uFillTx/>
                  <a:latin typeface="Arial"/>
                  <a:cs typeface="Arial"/>
                </a:rPr>
                <a:t>E</a:t>
              </a:r>
              <a:r>
                <a:rPr kumimoji="0" lang="en-US" sz="1800" i="0" u="none" strike="noStrike" kern="0" cap="none" spc="0" normalizeH="0" baseline="0" noProof="0" dirty="0">
                  <a:ln>
                    <a:noFill/>
                  </a:ln>
                  <a:solidFill>
                    <a:srgbClr val="000000"/>
                  </a:solidFill>
                  <a:effectLst/>
                  <a:uLnTx/>
                  <a:uFillTx/>
                  <a:latin typeface="Arial"/>
                  <a:cs typeface="Arial"/>
                </a:rPr>
                <a:t>xpect victory over temptation</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11. </a:t>
              </a:r>
              <a:r>
                <a:rPr lang="en-US" altLang="zh-CN" sz="2000" kern="0" dirty="0">
                  <a:solidFill>
                    <a:srgbClr val="FF0000"/>
                  </a:solidFill>
                  <a:latin typeface="Arial"/>
                  <a:cs typeface="Arial"/>
                </a:rPr>
                <a:t>H</a:t>
              </a:r>
              <a:r>
                <a:rPr lang="en-US" altLang="zh-CN" sz="1800" kern="0" dirty="0">
                  <a:solidFill>
                    <a:srgbClr val="000000"/>
                  </a:solidFill>
                  <a:latin typeface="Arial"/>
                  <a:cs typeface="Arial"/>
                </a:rPr>
                <a:t>ow to approach Communion</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12. </a:t>
              </a:r>
              <a:r>
                <a:rPr lang="en-US" altLang="zh-CN" sz="2000" kern="0" dirty="0">
                  <a:solidFill>
                    <a:srgbClr val="FF0000"/>
                  </a:solidFill>
                  <a:latin typeface="Arial"/>
                  <a:cs typeface="Arial"/>
                </a:rPr>
                <a:t>A</a:t>
              </a:r>
              <a:r>
                <a:rPr lang="en-US" altLang="zh-CN" sz="1800" kern="0" dirty="0">
                  <a:solidFill>
                    <a:srgbClr val="000000"/>
                  </a:solidFill>
                  <a:latin typeface="Arial"/>
                  <a:cs typeface="Arial"/>
                </a:rPr>
                <a:t>bilities within Christ</a:t>
              </a:r>
              <a:r>
                <a:rPr lang="fr-FR" altLang="zh-CN" sz="1800" kern="0" dirty="0">
                  <a:solidFill>
                    <a:srgbClr val="000000"/>
                  </a:solidFill>
                  <a:latin typeface="Arial"/>
                  <a:cs typeface="Arial"/>
                </a:rPr>
                <a:t>'</a:t>
              </a:r>
              <a:r>
                <a:rPr lang="en-US" altLang="zh-CN" sz="1800" kern="0" dirty="0">
                  <a:solidFill>
                    <a:srgbClr val="000000"/>
                  </a:solidFill>
                  <a:latin typeface="Arial"/>
                  <a:cs typeface="Arial"/>
                </a:rPr>
                <a:t>s body</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13. </a:t>
              </a:r>
              <a:r>
                <a:rPr lang="en-US" altLang="zh-CN" sz="2000" kern="0" noProof="0" dirty="0">
                  <a:solidFill>
                    <a:srgbClr val="FF0000"/>
                  </a:solidFill>
                  <a:latin typeface="Arial"/>
                  <a:cs typeface="Arial"/>
                </a:rPr>
                <a:t>V</a:t>
              </a:r>
              <a:r>
                <a:rPr lang="en-US" altLang="zh-CN" sz="1800" kern="0" noProof="0" dirty="0">
                  <a:solidFill>
                    <a:srgbClr val="000000"/>
                  </a:solidFill>
                  <a:latin typeface="Arial"/>
                  <a:cs typeface="Arial"/>
                </a:rPr>
                <a:t>irtues of true love</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14. </a:t>
              </a:r>
              <a:r>
                <a:rPr lang="en-US" altLang="zh-CN" sz="2000" kern="0" dirty="0">
                  <a:solidFill>
                    <a:srgbClr val="FF0000"/>
                  </a:solidFill>
                  <a:latin typeface="Arial"/>
                  <a:cs typeface="Arial"/>
                </a:rPr>
                <a:t>I</a:t>
              </a:r>
              <a:r>
                <a:rPr lang="en-US" altLang="zh-CN" sz="1800" kern="0" dirty="0">
                  <a:solidFill>
                    <a:srgbClr val="000000"/>
                  </a:solidFill>
                  <a:latin typeface="Arial"/>
                  <a:cs typeface="Arial"/>
                </a:rPr>
                <a:t>nstructions on using tongues</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15. </a:t>
              </a:r>
              <a:r>
                <a:rPr lang="en-US" altLang="zh-CN" sz="2000" kern="0" dirty="0">
                  <a:solidFill>
                    <a:srgbClr val="FF0000"/>
                  </a:solidFill>
                  <a:latin typeface="Arial"/>
                  <a:cs typeface="Arial"/>
                </a:rPr>
                <a:t>O</a:t>
              </a:r>
              <a:r>
                <a:rPr lang="en-US" altLang="zh-CN" sz="1800" kern="0" dirty="0">
                  <a:solidFill>
                    <a:srgbClr val="000000"/>
                  </a:solidFill>
                  <a:latin typeface="Arial"/>
                  <a:cs typeface="Arial"/>
                </a:rPr>
                <a:t>rder in the resurrections</a:t>
              </a:r>
              <a:endParaRPr kumimoji="0" lang="en-US" altLang="ja-JP"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16. </a:t>
              </a:r>
              <a:r>
                <a:rPr lang="en-US" altLang="zh-CN" sz="2000" kern="0" dirty="0">
                  <a:solidFill>
                    <a:srgbClr val="FF0000"/>
                  </a:solidFill>
                  <a:latin typeface="Arial"/>
                  <a:cs typeface="Arial"/>
                </a:rPr>
                <a:t>R</a:t>
              </a:r>
              <a:r>
                <a:rPr lang="en-US" altLang="zh-CN" sz="1800" kern="0" dirty="0">
                  <a:solidFill>
                    <a:srgbClr val="000000"/>
                  </a:solidFill>
                  <a:latin typeface="Arial"/>
                  <a:cs typeface="Arial"/>
                </a:rPr>
                <a:t>eminders about spiritual helpers</a:t>
              </a:r>
              <a:endParaRPr kumimoji="0" lang="en-US" altLang="zh-CN" sz="1800" i="0" u="none" strike="noStrike" kern="0" cap="none" spc="0" normalizeH="0" baseline="0" noProof="0" dirty="0">
                <a:ln>
                  <a:noFill/>
                </a:ln>
                <a:solidFill>
                  <a:srgbClr val="000000"/>
                </a:solidFill>
                <a:effectLst/>
                <a:uLnTx/>
                <a:uFillTx/>
                <a:latin typeface="Arial"/>
                <a:cs typeface="Arial"/>
              </a:endParaRPr>
            </a:p>
            <a:p>
              <a:pPr marL="0" marR="0" lvl="0" indent="0" algn="l" defTabSz="1300163" eaLnBrk="1" fontAlgn="auto" latinLnBrk="0" hangingPunct="1">
                <a:lnSpc>
                  <a:spcPct val="100000"/>
                </a:lnSpc>
                <a:spcBef>
                  <a:spcPts val="0"/>
                </a:spcBef>
                <a:spcAft>
                  <a:spcPts val="0"/>
                </a:spcAft>
                <a:buClrTx/>
                <a:buSzTx/>
                <a:buFontTx/>
                <a:buNone/>
                <a:tabLst/>
                <a:defRPr/>
              </a:pPr>
              <a:r>
                <a:rPr kumimoji="0" lang="en-US" altLang="zh-CN" sz="1800" i="0" u="none" strike="noStrike" kern="0" cap="none" spc="0" normalizeH="0" baseline="0" noProof="0" dirty="0">
                  <a:ln>
                    <a:noFill/>
                  </a:ln>
                  <a:solidFill>
                    <a:srgbClr val="000000"/>
                  </a:solidFill>
                  <a:effectLst/>
                  <a:uLnTx/>
                  <a:uFillTx/>
                  <a:latin typeface="Arial"/>
                  <a:cs typeface="Arial"/>
                </a:rPr>
                <a:t> </a:t>
              </a:r>
              <a:endParaRPr kumimoji="0" lang="zh-CN" altLang="en-US" sz="1800" i="0" u="none" strike="noStrike" kern="0" cap="none" spc="0" normalizeH="0" baseline="0" noProof="0" dirty="0">
                <a:ln>
                  <a:noFill/>
                </a:ln>
                <a:solidFill>
                  <a:srgbClr val="000000"/>
                </a:solidFill>
                <a:effectLst/>
                <a:uLnTx/>
                <a:uFillTx/>
                <a:latin typeface="Arial"/>
                <a:cs typeface="Arial"/>
              </a:endParaRPr>
            </a:p>
          </p:txBody>
        </p:sp>
      </p:grpSp>
      <p:sp>
        <p:nvSpPr>
          <p:cNvPr id="15" name="Text Box 6"/>
          <p:cNvSpPr txBox="1">
            <a:spLocks noChangeArrowheads="1"/>
          </p:cNvSpPr>
          <p:nvPr/>
        </p:nvSpPr>
        <p:spPr bwMode="auto">
          <a:xfrm>
            <a:off x="144016" y="6525344"/>
            <a:ext cx="4283968" cy="332656"/>
          </a:xfrm>
          <a:prstGeom prst="rect">
            <a:avLst/>
          </a:prstGeom>
          <a:noFill/>
          <a:ln w="9525">
            <a:noFill/>
            <a:miter lim="800000"/>
            <a:headEnd/>
            <a:tailEnd/>
          </a:ln>
          <a:effectLst/>
        </p:spPr>
        <p:txBody>
          <a:bodyPr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sz="1600" dirty="0">
                <a:latin typeface="Arial"/>
                <a:cs typeface="Arial"/>
              </a:rPr>
              <a:t>Barry Huddleston,</a:t>
            </a:r>
            <a:r>
              <a:rPr lang="en-US" sz="1600" i="1" dirty="0">
                <a:latin typeface="Arial"/>
                <a:cs typeface="Arial"/>
              </a:rPr>
              <a:t> The Acrostic Bible</a:t>
            </a:r>
          </a:p>
        </p:txBody>
      </p:sp>
    </p:spTree>
    <p:extLst>
      <p:ext uri="{BB962C8B-B14F-4D97-AF65-F5344CB8AC3E}">
        <p14:creationId xmlns:p14="http://schemas.microsoft.com/office/powerpoint/2010/main" val="2600506040"/>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6818" name="Rectangle 2"/>
          <p:cNvSpPr>
            <a:spLocks noGrp="1" noChangeArrowheads="1"/>
          </p:cNvSpPr>
          <p:nvPr>
            <p:ph type="title"/>
          </p:nvPr>
        </p:nvSpPr>
        <p:spPr>
          <a:xfrm>
            <a:off x="685800" y="3581400"/>
            <a:ext cx="7772400" cy="1503363"/>
          </a:xfrm>
        </p:spPr>
        <p:txBody>
          <a:bodyPr/>
          <a:lstStyle/>
          <a:p>
            <a:pPr eaLnBrk="1" hangingPunct="1">
              <a:defRPr/>
            </a:pPr>
            <a:r>
              <a:rPr lang="en-US" sz="5400" b="1" dirty="0">
                <a:solidFill>
                  <a:schemeClr val="bg1"/>
                </a:solidFill>
                <a:latin typeface="Arial"/>
                <a:cs typeface="Arial"/>
              </a:rPr>
              <a:t>STRAIGHT TALK ON CONTENTMENT</a:t>
            </a:r>
            <a:endParaRPr lang="en-US" sz="5400" dirty="0">
              <a:solidFill>
                <a:schemeClr val="bg1"/>
              </a:solidFill>
              <a:latin typeface="Arial"/>
              <a:cs typeface="Arial"/>
            </a:endParaRPr>
          </a:p>
        </p:txBody>
      </p:sp>
      <p:sp>
        <p:nvSpPr>
          <p:cNvPr id="5" name="Rectangle 4"/>
          <p:cNvSpPr txBox="1">
            <a:spLocks noChangeArrowheads="1"/>
          </p:cNvSpPr>
          <p:nvPr/>
        </p:nvSpPr>
        <p:spPr bwMode="auto">
          <a:xfrm>
            <a:off x="2051720" y="5373216"/>
            <a:ext cx="5076825" cy="719733"/>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eaLnBrk="1" hangingPunct="1">
              <a:defRPr/>
            </a:pPr>
            <a:r>
              <a:rPr lang="en-US" sz="3600" i="1" kern="0" dirty="0">
                <a:solidFill>
                  <a:srgbClr val="FFFFFF"/>
                </a:solidFill>
                <a:effectLst>
                  <a:glow rad="254000">
                    <a:srgbClr val="000000">
                      <a:alpha val="75000"/>
                    </a:srgbClr>
                  </a:glow>
                </a:effectLst>
                <a:latin typeface="Arial"/>
                <a:ea typeface="Osaka" charset="0"/>
                <a:cs typeface="Osaka" charset="0"/>
              </a:rPr>
              <a:t>1 Corinthians 7:1-24</a:t>
            </a:r>
            <a:endParaRPr lang="en-US" sz="3600" b="0" i="1" kern="0" dirty="0">
              <a:solidFill>
                <a:srgbClr val="FFFFFF"/>
              </a:solidFill>
              <a:effectLst>
                <a:glow rad="254000">
                  <a:srgbClr val="000000">
                    <a:alpha val="75000"/>
                  </a:srgbClr>
                </a:glow>
              </a:effectLst>
              <a:latin typeface="Arial"/>
              <a:ea typeface="Osaka" charset="0"/>
              <a:cs typeface="Osaka" charset="0"/>
            </a:endParaRPr>
          </a:p>
        </p:txBody>
      </p:sp>
      <p:pic>
        <p:nvPicPr>
          <p:cNvPr id="7" name="Picture 6" descr="SunsetCoupl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67175" y="0"/>
            <a:ext cx="5113338" cy="340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fighting coupl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35488" cy="340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ight Arrow 8"/>
          <p:cNvSpPr>
            <a:spLocks noChangeArrowheads="1"/>
          </p:cNvSpPr>
          <p:nvPr/>
        </p:nvSpPr>
        <p:spPr bwMode="auto">
          <a:xfrm>
            <a:off x="4284663" y="890588"/>
            <a:ext cx="863600" cy="1871662"/>
          </a:xfrm>
          <a:prstGeom prst="rightArrow">
            <a:avLst>
              <a:gd name="adj1" fmla="val 50000"/>
              <a:gd name="adj2" fmla="val 50000"/>
            </a:avLst>
          </a:prstGeom>
          <a:solidFill>
            <a:srgbClr val="FF0000"/>
          </a:solidFill>
          <a:ln w="57150">
            <a:solidFill>
              <a:schemeClr val="tx1"/>
            </a:solidFill>
            <a:round/>
            <a:headEnd/>
            <a:tailEnd/>
          </a:ln>
        </p:spPr>
        <p:txBody>
          <a:bodyPr/>
          <a:lstStyle/>
          <a:p>
            <a:pPr algn="l" eaLnBrk="0" hangingPunct="0"/>
            <a:endParaRPr lang="en-US" b="0">
              <a:solidFill>
                <a:srgbClr val="000000"/>
              </a:solidFill>
            </a:endParaRPr>
          </a:p>
        </p:txBody>
      </p:sp>
    </p:spTree>
    <p:extLst>
      <p:ext uri="{BB962C8B-B14F-4D97-AF65-F5344CB8AC3E}">
        <p14:creationId xmlns:p14="http://schemas.microsoft.com/office/powerpoint/2010/main" val="4148906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14691"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43000"/>
            <a:ext cx="3352800" cy="426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652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3" name="Rectangle 2"/>
          <p:cNvSpPr>
            <a:spLocks noGrp="1" noChangeArrowheads="1"/>
          </p:cNvSpPr>
          <p:nvPr>
            <p:ph type="title" idx="4294967295"/>
          </p:nvPr>
        </p:nvSpPr>
        <p:spPr>
          <a:xfrm>
            <a:off x="2757264" y="-315416"/>
            <a:ext cx="6279232" cy="2501280"/>
          </a:xfrm>
        </p:spPr>
        <p:txBody>
          <a:bodyPr/>
          <a:lstStyle/>
          <a:p>
            <a:pPr eaLnBrk="1" hangingPunct="1">
              <a:defRPr/>
            </a:pPr>
            <a:r>
              <a:rPr lang="en-US" altLang="ja-JP" sz="4000" b="1" dirty="0">
                <a:effectLst>
                  <a:glow rad="304800">
                    <a:srgbClr val="FFFFFF">
                      <a:alpha val="94000"/>
                    </a:srgbClr>
                  </a:glow>
                </a:effectLst>
                <a:latin typeface="Creampuff" charset="0"/>
                <a:ea typeface="ＭＳ Ｐゴシック" charset="0"/>
                <a:cs typeface="ＭＳ Ｐゴシック" charset="0"/>
              </a:rPr>
              <a:t>"You never know true happiness until you</a:t>
            </a:r>
            <a:r>
              <a:rPr lang="fr-FR" altLang="ja-JP" sz="4000" b="1" dirty="0">
                <a:effectLst>
                  <a:glow rad="304800">
                    <a:srgbClr val="FFFFFF">
                      <a:alpha val="94000"/>
                    </a:srgbClr>
                  </a:glow>
                </a:effectLst>
                <a:latin typeface="Creampuff" charset="0"/>
                <a:ea typeface="ＭＳ Ｐゴシック" charset="0"/>
                <a:cs typeface="ＭＳ Ｐゴシック" charset="0"/>
              </a:rPr>
              <a:t>'</a:t>
            </a:r>
            <a:r>
              <a:rPr lang="en-US" altLang="ja-JP" sz="4000" b="1" dirty="0">
                <a:effectLst>
                  <a:glow rad="304800">
                    <a:srgbClr val="FFFFFF">
                      <a:alpha val="94000"/>
                    </a:srgbClr>
                  </a:glow>
                </a:effectLst>
                <a:latin typeface="Creampuff" charset="0"/>
                <a:ea typeface="ＭＳ Ｐゴシック" charset="0"/>
                <a:cs typeface="ＭＳ Ｐゴシック" charset="0"/>
              </a:rPr>
              <a:t>re married…"</a:t>
            </a:r>
            <a:endParaRPr lang="en-US" sz="3200" b="1" dirty="0">
              <a:effectLst>
                <a:glow rad="304800">
                  <a:srgbClr val="FFFFFF">
                    <a:alpha val="94000"/>
                  </a:srgbClr>
                </a:glow>
              </a:effectLst>
              <a:latin typeface="Creampuff" charset="0"/>
              <a:ea typeface="ＭＳ Ｐゴシック" charset="0"/>
              <a:cs typeface="ＭＳ Ｐゴシック" charset="0"/>
            </a:endParaRPr>
          </a:p>
        </p:txBody>
      </p:sp>
      <p:sp>
        <p:nvSpPr>
          <p:cNvPr id="2972675" name="Rectangle 3"/>
          <p:cNvSpPr>
            <a:spLocks noChangeArrowheads="1"/>
          </p:cNvSpPr>
          <p:nvPr/>
        </p:nvSpPr>
        <p:spPr bwMode="auto">
          <a:xfrm>
            <a:off x="395536" y="3573016"/>
            <a:ext cx="2520280" cy="30963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altLang="ja-JP" sz="3600" dirty="0">
                <a:solidFill>
                  <a:srgbClr val="000000"/>
                </a:solidFill>
                <a:effectLst>
                  <a:glow rad="304800">
                    <a:srgbClr val="FFFFFF">
                      <a:alpha val="94000"/>
                    </a:srgbClr>
                  </a:glow>
                </a:effectLst>
                <a:latin typeface="Creampuff" charset="0"/>
              </a:rPr>
              <a:t>"… and then it</a:t>
            </a:r>
            <a:r>
              <a:rPr lang="fr-FR" altLang="ja-JP" sz="3600" dirty="0">
                <a:solidFill>
                  <a:srgbClr val="000000"/>
                </a:solidFill>
                <a:effectLst>
                  <a:glow rad="304800">
                    <a:srgbClr val="FFFFFF">
                      <a:alpha val="94000"/>
                    </a:srgbClr>
                  </a:glow>
                </a:effectLst>
                <a:latin typeface="Creampuff" charset="0"/>
              </a:rPr>
              <a:t>'</a:t>
            </a:r>
            <a:r>
              <a:rPr lang="en-US" altLang="ja-JP" sz="3600" dirty="0">
                <a:solidFill>
                  <a:srgbClr val="000000"/>
                </a:solidFill>
                <a:effectLst>
                  <a:glow rad="304800">
                    <a:srgbClr val="FFFFFF">
                      <a:alpha val="94000"/>
                    </a:srgbClr>
                  </a:glow>
                </a:effectLst>
                <a:latin typeface="Creampuff" charset="0"/>
              </a:rPr>
              <a:t>s too late!"</a:t>
            </a:r>
            <a:endParaRPr lang="en-US" sz="2800" dirty="0">
              <a:solidFill>
                <a:srgbClr val="000000"/>
              </a:solidFill>
              <a:effectLst>
                <a:glow rad="304800">
                  <a:srgbClr val="FFFFFF">
                    <a:alpha val="94000"/>
                  </a:srgbClr>
                </a:glow>
              </a:effectLst>
              <a:latin typeface="Creampuff" charset="0"/>
            </a:endParaRPr>
          </a:p>
        </p:txBody>
      </p:sp>
      <p:sp>
        <p:nvSpPr>
          <p:cNvPr id="116741"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l" eaLnBrk="0" hangingPunct="0"/>
            <a:endParaRPr lang="en-US" b="0">
              <a:solidFill>
                <a:srgbClr val="000000"/>
              </a:solidFill>
            </a:endParaRPr>
          </a:p>
        </p:txBody>
      </p:sp>
    </p:spTree>
    <p:extLst>
      <p:ext uri="{BB962C8B-B14F-4D97-AF65-F5344CB8AC3E}">
        <p14:creationId xmlns:p14="http://schemas.microsoft.com/office/powerpoint/2010/main" val="2917696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en-US" sz="6600" b="1" dirty="0">
                <a:cs typeface="+mj-cs"/>
              </a:rPr>
              <a:t>Are you content?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88"/>
            <a:ext cx="5292726" cy="6972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457200" rIns="457200"/>
          <a:lstStyle/>
          <a:p>
            <a:pPr lvl="1" algn="l">
              <a:spcBef>
                <a:spcPct val="20000"/>
              </a:spcBef>
              <a:defRPr/>
            </a:pPr>
            <a:r>
              <a:rPr lang="en-US" sz="3600">
                <a:solidFill>
                  <a:srgbClr val="FFFFFF"/>
                </a:solidFill>
                <a:cs typeface="Arial" charset="0"/>
              </a:rPr>
              <a:t>• marital state?</a:t>
            </a:r>
          </a:p>
          <a:p>
            <a:pPr lvl="1" algn="l">
              <a:spcBef>
                <a:spcPct val="20000"/>
              </a:spcBef>
              <a:defRPr/>
            </a:pPr>
            <a:r>
              <a:rPr lang="en-US" sz="3600">
                <a:solidFill>
                  <a:srgbClr val="FFFFFF"/>
                </a:solidFill>
                <a:cs typeface="Arial" charset="0"/>
              </a:rPr>
              <a:t>• body (physical appearance)?</a:t>
            </a:r>
          </a:p>
          <a:p>
            <a:pPr lvl="1" algn="l">
              <a:spcBef>
                <a:spcPct val="20000"/>
              </a:spcBef>
              <a:defRPr/>
            </a:pPr>
            <a:r>
              <a:rPr lang="en-US" sz="3600">
                <a:solidFill>
                  <a:srgbClr val="FFFFFF"/>
                </a:solidFill>
                <a:cs typeface="Arial" charset="0"/>
              </a:rPr>
              <a:t>• job (social standing)?</a:t>
            </a:r>
            <a:endParaRPr lang="en-US" altLang="zh-CN" sz="3600" b="0">
              <a:solidFill>
                <a:srgbClr val="FFFFFF"/>
              </a:solidFill>
              <a:cs typeface="Arial" charset="0"/>
            </a:endParaRP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en-US" sz="4800" b="1">
                <a:solidFill>
                  <a:schemeClr val="bg1"/>
                </a:solidFill>
                <a:cs typeface="+mj-cs"/>
              </a:rPr>
              <a:t>Why should you be </a:t>
            </a:r>
            <a:r>
              <a:rPr lang="en-US" sz="4800" b="1">
                <a:solidFill>
                  <a:srgbClr val="FFF614"/>
                </a:solidFill>
                <a:cs typeface="+mj-cs"/>
              </a:rPr>
              <a:t>content</a:t>
            </a:r>
            <a:r>
              <a:rPr lang="en-US" sz="4800" b="1">
                <a:solidFill>
                  <a:schemeClr val="bg1"/>
                </a:solidFill>
                <a:cs typeface="+mj-cs"/>
              </a:rPr>
              <a:t> with your…?</a:t>
            </a: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0" y="5581650"/>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320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838200" y="266700"/>
            <a:ext cx="7772400" cy="577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600">
                <a:solidFill>
                  <a:srgbClr val="FFFFFF"/>
                </a:solidFill>
                <a:latin typeface="Arial"/>
                <a:cs typeface="Arial"/>
              </a:rPr>
              <a:t>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20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320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Worship </a:t>
            </a: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Instruction</a:t>
            </a: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Concern </a:t>
            </a: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Resurrection </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Discipline</a:t>
            </a: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Carnality </a:t>
            </a: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63"/>
            <a:ext cx="781050" cy="3095625"/>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pPr algn="l" eaLnBrk="0" hangingPunct="0"/>
            <a:endParaRPr lang="en-US" b="0">
              <a:solidFill>
                <a:srgbClr val="000000"/>
              </a:solidFill>
            </a:endParaRPr>
          </a:p>
        </p:txBody>
      </p:sp>
    </p:spTree>
    <p:extLst>
      <p:ext uri="{BB962C8B-B14F-4D97-AF65-F5344CB8AC3E}">
        <p14:creationId xmlns:p14="http://schemas.microsoft.com/office/powerpoint/2010/main" val="3414209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467600" cy="460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8802" name="Rectangle 2"/>
          <p:cNvSpPr>
            <a:spLocks noGrp="1" noChangeArrowheads="1"/>
          </p:cNvSpPr>
          <p:nvPr>
            <p:ph type="title"/>
          </p:nvPr>
        </p:nvSpPr>
        <p:spPr>
          <a:xfrm>
            <a:off x="76200" y="-228600"/>
            <a:ext cx="8991600" cy="1447800"/>
          </a:xfrm>
        </p:spPr>
        <p:txBody>
          <a:bodyPr/>
          <a:lstStyle/>
          <a:p>
            <a:pPr eaLnBrk="1" hangingPunct="1">
              <a:defRPr/>
            </a:pPr>
            <a:r>
              <a:rPr kumimoji="0" lang="en-US"/>
              <a:t>1 Corinthians 7 Overview</a:t>
            </a:r>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dirty="0">
                <a:solidFill>
                  <a:srgbClr val="21239A"/>
                </a:solidFill>
                <a:latin typeface="Helvetica" charset="0"/>
              </a:rPr>
              <a:t>Marriage</a:t>
            </a:r>
          </a:p>
          <a:p>
            <a:pPr marL="342900" indent="-342900">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a:solidFill>
                  <a:srgbClr val="21239A"/>
                </a:solidFill>
                <a:latin typeface="Helvetica" charset="0"/>
              </a:rPr>
              <a:t>Singleness</a:t>
            </a:r>
          </a:p>
          <a:p>
            <a:pPr marL="342900" indent="-342900">
              <a:spcBef>
                <a:spcPct val="20000"/>
              </a:spcBef>
              <a:buSzPct val="90000"/>
              <a:defRPr/>
            </a:pPr>
            <a:r>
              <a:rPr lang="en-US" sz="4000">
                <a:solidFill>
                  <a:srgbClr val="21239A"/>
                </a:solidFill>
                <a:latin typeface="Helvetica" charset="0"/>
              </a:rPr>
              <a:t>7:25-40</a:t>
            </a:r>
          </a:p>
        </p:txBody>
      </p:sp>
      <p:sp>
        <p:nvSpPr>
          <p:cNvPr id="1868810" name="Rectangle 10"/>
          <p:cNvSpPr>
            <a:spLocks noChangeArrowheads="1"/>
          </p:cNvSpPr>
          <p:nvPr/>
        </p:nvSpPr>
        <p:spPr bwMode="auto">
          <a:xfrm rot="21566660">
            <a:off x="2979738" y="1357313"/>
            <a:ext cx="3529012"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en-US" sz="4400" dirty="0">
                <a:solidFill>
                  <a:srgbClr val="FFFFFF"/>
                </a:solidFill>
                <a:effectLst>
                  <a:outerShdw blurRad="38100" dist="76200" dir="2700000" algn="tl" rotWithShape="0">
                    <a:srgbClr val="000000">
                      <a:alpha val="92000"/>
                    </a:srgbClr>
                  </a:outerShdw>
                </a:effectLst>
                <a:latin typeface="Helvetica" charset="0"/>
              </a:rPr>
              <a:t>Remain</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868805">
                                            <p:txEl>
                                              <p:pRg st="0" end="0"/>
                                            </p:txEl>
                                          </p:spTgt>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ChangeArrowheads="1"/>
          </p:cNvSpPr>
          <p:nvPr>
            <p:ph type="ctrTitle"/>
          </p:nvPr>
        </p:nvSpPr>
        <p:spPr>
          <a:xfrm>
            <a:off x="381000" y="762000"/>
            <a:ext cx="8305800" cy="2895600"/>
          </a:xfrm>
          <a:noFill/>
        </p:spPr>
        <p:txBody>
          <a:bodyPr/>
          <a:lstStyle/>
          <a:p>
            <a:pPr marL="715963" indent="-715963" eaLnBrk="1" hangingPunct="1"/>
            <a:r>
              <a:rPr lang="en-US" sz="4800" b="1" dirty="0">
                <a:latin typeface="Helvetica" charset="0"/>
                <a:ea typeface="ＭＳ Ｐゴシック" charset="0"/>
                <a:cs typeface="ＭＳ Ｐゴシック" charset="0"/>
              </a:rPr>
              <a:t>I.	Those </a:t>
            </a:r>
            <a:r>
              <a:rPr lang="en-US" sz="4800" b="1" dirty="0">
                <a:solidFill>
                  <a:srgbClr val="FFF614"/>
                </a:solidFill>
                <a:latin typeface="Helvetica" charset="0"/>
                <a:ea typeface="ＭＳ Ｐゴシック" charset="0"/>
                <a:cs typeface="ＭＳ Ｐゴシック" charset="0"/>
              </a:rPr>
              <a:t>married</a:t>
            </a:r>
            <a:r>
              <a:rPr lang="en-US" sz="4800" b="1" dirty="0">
                <a:latin typeface="Helvetica" charset="0"/>
                <a:ea typeface="ＭＳ Ｐゴシック" charset="0"/>
                <a:cs typeface="ＭＳ Ｐゴシック" charset="0"/>
              </a:rPr>
              <a:t> can have their sexual needs legitimately met (7:1-7)</a:t>
            </a:r>
          </a:p>
        </p:txBody>
      </p:sp>
      <p:pic>
        <p:nvPicPr>
          <p:cNvPr id="291843" name="Picture 3" descr="marriage_-_han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505200"/>
            <a:ext cx="4308475" cy="287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ctrTitle"/>
          </p:nvPr>
        </p:nvSpPr>
        <p:spPr>
          <a:xfrm>
            <a:off x="381000" y="762000"/>
            <a:ext cx="8305800" cy="2895600"/>
          </a:xfrm>
          <a:noFill/>
        </p:spPr>
        <p:txBody>
          <a:bodyPr/>
          <a:lstStyle/>
          <a:p>
            <a:pPr eaLnBrk="1" hangingPunct="1"/>
            <a:r>
              <a:rPr lang="en-US" sz="4800" b="1" dirty="0">
                <a:latin typeface="Helvetica" charset="0"/>
                <a:ea typeface="ＭＳ Ｐゴシック" charset="0"/>
                <a:cs typeface="ＭＳ Ｐゴシック" charset="0"/>
              </a:rPr>
              <a:t>II.  </a:t>
            </a:r>
            <a:r>
              <a:rPr lang="en-US" sz="4800" b="1" dirty="0">
                <a:solidFill>
                  <a:srgbClr val="FFF614"/>
                </a:solidFill>
                <a:latin typeface="Helvetica" charset="0"/>
                <a:ea typeface="ＭＳ Ｐゴシック" charset="0"/>
                <a:cs typeface="ＭＳ Ｐゴシック" charset="0"/>
              </a:rPr>
              <a:t>Widowers</a:t>
            </a:r>
            <a:r>
              <a:rPr lang="en-US" sz="4800" b="1" dirty="0">
                <a:latin typeface="Helvetica" charset="0"/>
                <a:ea typeface="ＭＳ Ｐゴシック" charset="0"/>
                <a:cs typeface="ＭＳ Ｐゴシック" charset="0"/>
              </a:rPr>
              <a:t> and </a:t>
            </a:r>
            <a:r>
              <a:rPr lang="en-US" sz="4800" b="1" dirty="0">
                <a:solidFill>
                  <a:srgbClr val="FFF614"/>
                </a:solidFill>
                <a:latin typeface="Helvetica" charset="0"/>
                <a:ea typeface="ＭＳ Ｐゴシック" charset="0"/>
                <a:cs typeface="ＭＳ Ｐゴシック" charset="0"/>
              </a:rPr>
              <a:t>widows</a:t>
            </a:r>
            <a:r>
              <a:rPr lang="en-US" sz="4800" b="1" dirty="0">
                <a:latin typeface="Helvetica" charset="0"/>
                <a:ea typeface="ＭＳ Ｐゴシック" charset="0"/>
                <a:cs typeface="ＭＳ Ｐゴシック" charset="0"/>
              </a:rPr>
              <a:t> can remarry if they have unmet sexual needs (7:8-9)</a:t>
            </a:r>
            <a:endParaRPr lang="en-US" sz="4800" dirty="0">
              <a:solidFill>
                <a:schemeClr val="bg1"/>
              </a:solidFill>
              <a:latin typeface="Helvetica" charset="0"/>
              <a:ea typeface="ＭＳ Ｐゴシック" charset="0"/>
              <a:cs typeface="ＭＳ Ｐゴシック" charset="0"/>
            </a:endParaRPr>
          </a:p>
        </p:txBody>
      </p:sp>
      <p:pic>
        <p:nvPicPr>
          <p:cNvPr id="295939" name="Picture 4" descr="marriage ceremon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3505200"/>
            <a:ext cx="6172200" cy="2528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4787900" y="115888"/>
            <a:ext cx="3814763" cy="2747962"/>
          </a:xfrm>
        </p:spPr>
        <p:txBody>
          <a:bodyPr/>
          <a:lstStyle/>
          <a:p>
            <a:pPr eaLnBrk="1" hangingPunct="1"/>
            <a:r>
              <a:rPr lang="en-US" sz="5400" b="1">
                <a:solidFill>
                  <a:srgbClr val="FFFFFF"/>
                </a:solidFill>
                <a:latin typeface="Arial" charset="0"/>
                <a:ea typeface="ＭＳ Ｐゴシック" charset="0"/>
                <a:cs typeface="ＭＳ Ｐゴシック" charset="0"/>
              </a:rPr>
              <a:t>Dr. Walter McConnell</a:t>
            </a:r>
            <a:endParaRPr lang="en-US" sz="5400" b="1">
              <a:latin typeface="Arial" charset="0"/>
              <a:ea typeface="ＭＳ Ｐゴシック" charset="0"/>
              <a:cs typeface="ＭＳ Ｐゴシック" charset="0"/>
            </a:endParaRPr>
          </a:p>
        </p:txBody>
      </p:sp>
      <p:pic>
        <p:nvPicPr>
          <p:cNvPr id="147459" name="Picture 3" descr="Wal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98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endParaRPr lang="en-US" b="0">
              <a:solidFill>
                <a:srgbClr val="000000"/>
              </a:solidFill>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spcBef>
                <a:spcPct val="50000"/>
              </a:spcBef>
              <a:defRPr/>
            </a:pPr>
            <a:r>
              <a:rPr lang="en-US" sz="2000" dirty="0">
                <a:solidFill>
                  <a:srgbClr val="000000"/>
                </a:solidFill>
                <a:ea typeface="+mn-ea"/>
                <a:cs typeface="+mn-cs"/>
              </a:rPr>
              <a:t>"To the remotest part of the earth" (Acts 1:8)</a:t>
            </a:r>
          </a:p>
          <a:p>
            <a:pPr algn="l">
              <a:defRPr/>
            </a:pPr>
            <a:r>
              <a:rPr lang="en-US" sz="1600" dirty="0">
                <a:solidFill>
                  <a:srgbClr val="000000"/>
                </a:solidFill>
                <a:ea typeface="+mn-ea"/>
                <a:cs typeface="+mn-cs"/>
              </a:rPr>
              <a:t>Acts </a:t>
            </a:r>
            <a:r>
              <a:rPr lang="en-US" sz="2000" dirty="0">
                <a:solidFill>
                  <a:srgbClr val="000000"/>
                </a:solidFill>
                <a:ea typeface="+mn-ea"/>
                <a:cs typeface="+mn-cs"/>
              </a:rPr>
              <a:t>9  13       14    15  16          18           21     27     28</a:t>
            </a:r>
          </a:p>
        </p:txBody>
      </p:sp>
      <p:sp>
        <p:nvSpPr>
          <p:cNvPr id="175108"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Fall 49</a:t>
            </a:r>
          </a:p>
          <a:p>
            <a:pPr eaLnBrk="1" hangingPunct="1">
              <a:spcBef>
                <a:spcPct val="50000"/>
              </a:spcBef>
            </a:pPr>
            <a:r>
              <a:rPr lang="en-US" sz="1600">
                <a:solidFill>
                  <a:srgbClr val="FFFFFF"/>
                </a:solidFill>
                <a:latin typeface="Arial Narrow" charset="0"/>
                <a:cs typeface="Times New Roman" charset="0"/>
              </a:rPr>
              <a:t>The</a:t>
            </a:r>
          </a:p>
          <a:p>
            <a:pPr eaLnBrk="1" hangingPunct="1"/>
            <a:r>
              <a:rPr lang="en-US" sz="1600">
                <a:solidFill>
                  <a:srgbClr val="FFFFFF"/>
                </a:solidFill>
                <a:latin typeface="Arial Narrow" charset="0"/>
                <a:cs typeface="Times New Roman" charset="0"/>
              </a:rPr>
              <a:t>Council</a:t>
            </a:r>
          </a:p>
        </p:txBody>
      </p:sp>
      <p:sp>
        <p:nvSpPr>
          <p:cNvPr id="175109"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May 57-</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Aug 59</a:t>
            </a:r>
          </a:p>
          <a:p>
            <a:pPr eaLnBrk="1" hangingPunct="1">
              <a:spcBef>
                <a:spcPct val="50000"/>
              </a:spcBef>
            </a:pPr>
            <a:r>
              <a:rPr lang="en-US" sz="1600">
                <a:solidFill>
                  <a:srgbClr val="FFFFFF"/>
                </a:solidFill>
                <a:latin typeface="Arial Narrow" charset="0"/>
                <a:cs typeface="Times New Roman" charset="0"/>
              </a:rPr>
              <a:t>Trials</a:t>
            </a:r>
            <a:endParaRPr lang="en-US" sz="1800">
              <a:solidFill>
                <a:srgbClr val="FFFFFF"/>
              </a:solidFill>
              <a:latin typeface="Arial Narrow" charset="0"/>
              <a:cs typeface="Times New Roman" charset="0"/>
            </a:endParaRPr>
          </a:p>
        </p:txBody>
      </p:sp>
      <p:sp>
        <p:nvSpPr>
          <p:cNvPr id="175110"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5111"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Spring 68</a:t>
            </a:r>
          </a:p>
          <a:p>
            <a:pPr eaLnBrk="1" hangingPunct="1">
              <a:spcBef>
                <a:spcPct val="50000"/>
              </a:spcBef>
            </a:pPr>
            <a:r>
              <a:rPr lang="en-US" sz="1400">
                <a:solidFill>
                  <a:srgbClr val="FFFFFF"/>
                </a:solidFill>
                <a:latin typeface="Arial Narrow" charset="0"/>
                <a:cs typeface="Times New Roman" charset="0"/>
              </a:rPr>
              <a:t>Expansion</a:t>
            </a:r>
            <a:r>
              <a:rPr lang="en-US" sz="1600">
                <a:solidFill>
                  <a:srgbClr val="FFFFFF"/>
                </a:solidFill>
                <a:latin typeface="Arial Narrow" charset="0"/>
                <a:cs typeface="Times New Roman" charset="0"/>
              </a:rPr>
              <a:t> of Church</a:t>
            </a:r>
          </a:p>
        </p:txBody>
      </p:sp>
      <p:sp>
        <p:nvSpPr>
          <p:cNvPr id="175112"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spcBef>
                <a:spcPct val="50000"/>
              </a:spcBef>
            </a:pPr>
            <a:r>
              <a:rPr lang="en-US" sz="2000">
                <a:solidFill>
                  <a:srgbClr val="FFFFFF"/>
                </a:solidFill>
                <a:latin typeface="Arial Narrow" charset="0"/>
                <a:cs typeface="Times New Roman" charset="0"/>
              </a:rPr>
              <a:t>35           48          49          50          52  53          57        60             62              67           68     95</a:t>
            </a:r>
          </a:p>
        </p:txBody>
      </p:sp>
      <p:sp>
        <p:nvSpPr>
          <p:cNvPr id="175113"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Apr 48-</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Sep 49</a:t>
            </a:r>
          </a:p>
          <a:p>
            <a:pPr eaLnBrk="1" hangingPunct="1"/>
            <a:r>
              <a:rPr lang="en-US">
                <a:solidFill>
                  <a:srgbClr val="000000"/>
                </a:solidFill>
                <a:latin typeface="Arial Narrow" charset="0"/>
                <a:cs typeface="Times New Roman" charset="0"/>
              </a:rPr>
              <a:t>1</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Galatia</a:t>
            </a:r>
          </a:p>
          <a:p>
            <a:pPr eaLnBrk="1" hangingPunct="1">
              <a:spcBef>
                <a:spcPct val="50000"/>
              </a:spcBef>
            </a:pPr>
            <a:endParaRPr lang="en-US" sz="900">
              <a:solidFill>
                <a:srgbClr val="000000"/>
              </a:solidFill>
              <a:latin typeface="Arial Narrow" charset="0"/>
              <a:cs typeface="Times New Roman" charset="0"/>
            </a:endParaRPr>
          </a:p>
        </p:txBody>
      </p:sp>
      <p:sp>
        <p:nvSpPr>
          <p:cNvPr id="175114"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Spr 53-</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May 57</a:t>
            </a:r>
          </a:p>
          <a:p>
            <a:pPr eaLnBrk="1" hangingPunct="1"/>
            <a:r>
              <a:rPr lang="en-US">
                <a:solidFill>
                  <a:srgbClr val="000000"/>
                </a:solidFill>
                <a:latin typeface="Arial Narrow" charset="0"/>
                <a:cs typeface="Times New Roman" charset="0"/>
              </a:rPr>
              <a:t>3</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Asia</a:t>
            </a:r>
          </a:p>
          <a:p>
            <a:pPr eaLnBrk="1" hangingPunct="1">
              <a:spcBef>
                <a:spcPct val="50000"/>
              </a:spcBef>
            </a:pPr>
            <a:endParaRPr lang="en-US" sz="100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Feb 60-</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Mar 62</a:t>
            </a:r>
          </a:p>
          <a:p>
            <a:pPr eaLnBrk="1" hangingPunct="1"/>
            <a:r>
              <a:rPr lang="en-US">
                <a:solidFill>
                  <a:srgbClr val="FFFFFF"/>
                </a:solidFill>
                <a:latin typeface="Arial Narrow" charset="0"/>
                <a:cs typeface="Times New Roman" charset="0"/>
              </a:rPr>
              <a:t>1</a:t>
            </a:r>
            <a:br>
              <a:rPr lang="en-US">
                <a:solidFill>
                  <a:srgbClr val="FFFFFF"/>
                </a:solidFill>
                <a:latin typeface="Arial Narrow" charset="0"/>
                <a:cs typeface="Times New Roman" charset="0"/>
              </a:rPr>
            </a:br>
            <a:r>
              <a:rPr lang="en-US">
                <a:solidFill>
                  <a:srgbClr val="FFFFFF"/>
                </a:solidFill>
                <a:latin typeface="Arial Narrow" charset="0"/>
                <a:cs typeface="Times New Roman" charset="0"/>
              </a:rPr>
              <a:t>Rome</a:t>
            </a:r>
          </a:p>
          <a:p>
            <a:pPr eaLnBrk="1" hangingPunct="1">
              <a:spcBef>
                <a:spcPct val="50000"/>
              </a:spcBef>
            </a:pPr>
            <a:endParaRPr lang="en-US" sz="100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Aut 67-</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Spr 68</a:t>
            </a:r>
          </a:p>
          <a:p>
            <a:pPr eaLnBrk="1" hangingPunct="1"/>
            <a:r>
              <a:rPr lang="en-US">
                <a:solidFill>
                  <a:srgbClr val="FFFFFF"/>
                </a:solidFill>
                <a:latin typeface="Arial Narrow" charset="0"/>
                <a:cs typeface="Times New Roman" charset="0"/>
              </a:rPr>
              <a:t>2</a:t>
            </a:r>
            <a:br>
              <a:rPr lang="en-US">
                <a:solidFill>
                  <a:srgbClr val="FFFFFF"/>
                </a:solidFill>
                <a:latin typeface="Arial Narrow" charset="0"/>
                <a:cs typeface="Times New Roman" charset="0"/>
              </a:rPr>
            </a:br>
            <a:r>
              <a:rPr lang="en-US">
                <a:solidFill>
                  <a:srgbClr val="FFFFFF"/>
                </a:solidFill>
                <a:latin typeface="Arial Narrow" charset="0"/>
                <a:cs typeface="Times New Roman" charset="0"/>
              </a:rPr>
              <a:t>Rome</a:t>
            </a:r>
          </a:p>
          <a:p>
            <a:pPr eaLnBrk="1" hangingPunct="1">
              <a:spcBef>
                <a:spcPct val="50000"/>
              </a:spcBef>
            </a:pPr>
            <a:endParaRPr lang="en-US" sz="1000">
              <a:solidFill>
                <a:srgbClr val="FFFFFF"/>
              </a:solidFill>
              <a:latin typeface="Arial Narrow" charset="0"/>
              <a:cs typeface="Times New Roman" charset="0"/>
            </a:endParaRPr>
          </a:p>
        </p:txBody>
      </p:sp>
      <p:sp>
        <p:nvSpPr>
          <p:cNvPr id="175117"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2000">
                <a:solidFill>
                  <a:srgbClr val="FFFFFF"/>
                </a:solidFill>
                <a:cs typeface="Arial" charset="0"/>
              </a:rPr>
              <a:t>38</a:t>
            </a:r>
            <a:br>
              <a:rPr lang="en-US" sz="2000">
                <a:solidFill>
                  <a:srgbClr val="FFFFFF"/>
                </a:solidFill>
                <a:cs typeface="Arial" charset="0"/>
              </a:rPr>
            </a:br>
            <a:r>
              <a:rPr lang="en-US" sz="2000">
                <a:solidFill>
                  <a:srgbClr val="FFFFFF"/>
                </a:solidFill>
                <a:cs typeface="Arial" charset="0"/>
              </a:rPr>
              <a:t>124</a:t>
            </a:r>
            <a:br>
              <a:rPr lang="en-US" sz="2000">
                <a:solidFill>
                  <a:srgbClr val="FFFFFF"/>
                </a:solidFill>
                <a:cs typeface="Arial" charset="0"/>
              </a:rPr>
            </a:br>
            <a:r>
              <a:rPr lang="en-US" sz="2000">
                <a:solidFill>
                  <a:srgbClr val="FFFFFF"/>
                </a:solidFill>
                <a:cs typeface="Arial" charset="0"/>
              </a:rPr>
              <a:t>39-41</a:t>
            </a:r>
          </a:p>
        </p:txBody>
      </p:sp>
      <p:sp>
        <p:nvSpPr>
          <p:cNvPr id="175118"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Spr 62-</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Fall 67</a:t>
            </a:r>
          </a:p>
          <a:p>
            <a:pPr eaLnBrk="1" hangingPunct="1"/>
            <a:r>
              <a:rPr lang="en-US">
                <a:solidFill>
                  <a:srgbClr val="000000"/>
                </a:solidFill>
                <a:latin typeface="Arial Narrow" charset="0"/>
                <a:cs typeface="Times New Roman" charset="0"/>
              </a:rPr>
              <a:t>4</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Spain</a:t>
            </a:r>
          </a:p>
          <a:p>
            <a:pPr eaLnBrk="1" hangingPunct="1">
              <a:spcBef>
                <a:spcPct val="50000"/>
              </a:spcBef>
            </a:pPr>
            <a:endParaRPr lang="en-US" sz="100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3200" dirty="0">
                <a:solidFill>
                  <a:srgbClr val="FFFFFF"/>
                </a:solidFill>
                <a:effectLst>
                  <a:outerShdw blurRad="38100" dist="38100" dir="2700000" algn="tl">
                    <a:srgbClr val="000000">
                      <a:alpha val="43137"/>
                    </a:srgbClr>
                  </a:outerShdw>
                </a:effectLst>
                <a:cs typeface="Times New Roman" charset="0"/>
              </a:rPr>
              <a:t>NT Overview (Missionary + Key Words)</a:t>
            </a: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Gal</a:t>
            </a:r>
            <a:endParaRPr lang="en-US" sz="1600" b="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1 Thess</a:t>
            </a:r>
            <a:endParaRPr lang="en-US" sz="1600" b="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2 Thess</a:t>
            </a:r>
            <a:endParaRPr lang="en-US" sz="1600" b="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1 Cor</a:t>
            </a:r>
            <a:endParaRPr lang="en-US" sz="1600" b="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Matt</a:t>
            </a:r>
            <a:endParaRPr lang="en-US" sz="1600" b="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Luke</a:t>
            </a:r>
            <a:endParaRPr lang="en-US" sz="1600" b="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John</a:t>
            </a:r>
            <a:endParaRPr lang="en-US" sz="1600" b="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Mark</a:t>
            </a:r>
            <a:endParaRPr lang="en-US" sz="1600" b="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Acts</a:t>
            </a:r>
            <a:endParaRPr lang="en-US" sz="1600" b="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Gospels &amp; Acts</a:t>
            </a:r>
            <a:endParaRPr lang="en-US" sz="1600" b="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Pauline Epistles</a:t>
            </a:r>
            <a:endParaRPr lang="en-US" sz="1600" b="0">
              <a:solidFill>
                <a:srgbClr val="000000"/>
              </a:solidFill>
              <a:latin typeface="Arial Narrow" charset="0"/>
              <a:cs typeface="Times New Roman" charset="0"/>
            </a:endParaRPr>
          </a:p>
        </p:txBody>
      </p:sp>
      <p:sp>
        <p:nvSpPr>
          <p:cNvPr id="1751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eaLnBrk="1" hangingPunct="1">
              <a:spcBef>
                <a:spcPct val="50000"/>
              </a:spcBef>
            </a:pPr>
            <a:r>
              <a:rPr lang="en-US" sz="1200">
                <a:solidFill>
                  <a:srgbClr val="FFFFFF"/>
                </a:solidFill>
                <a:latin typeface="Arial Narrow" charset="0"/>
                <a:cs typeface="Times New Roman" charset="0"/>
              </a:rPr>
              <a:t> Pauline Missionary + Key Words</a:t>
            </a:r>
            <a:endParaRPr lang="en-US" sz="1600">
              <a:solidFill>
                <a:srgbClr val="FFFFFF"/>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Justify</a:t>
            </a:r>
            <a:endParaRPr lang="en-US" sz="1200" b="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000000"/>
                </a:solidFill>
                <a:latin typeface="Arial Narrow" charset="0"/>
                <a:cs typeface="Times New Roman" charset="0"/>
              </a:rPr>
              <a:t>Rapture</a:t>
            </a:r>
            <a:endParaRPr lang="en-US" sz="1600" b="0">
              <a:solidFill>
                <a:srgbClr val="000000"/>
              </a:solidFill>
              <a:latin typeface="Arial Narrow" charset="0"/>
              <a:cs typeface="Times New Roman" charset="0"/>
            </a:endParaRPr>
          </a:p>
        </p:txBody>
      </p:sp>
      <p:sp>
        <p:nvSpPr>
          <p:cNvPr id="55"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400">
                <a:solidFill>
                  <a:srgbClr val="000000"/>
                </a:solidFill>
                <a:latin typeface="Arial Narrow" charset="0"/>
                <a:cs typeface="Times New Roman" charset="0"/>
              </a:rPr>
              <a:t>Tribulation</a:t>
            </a:r>
            <a:endParaRPr lang="en-US" sz="1200" b="0">
              <a:solidFill>
                <a:srgbClr val="000000"/>
              </a:solidFill>
              <a:latin typeface="Arial Narrow" charset="0"/>
              <a:cs typeface="Times New Roman" charset="0"/>
            </a:endParaRPr>
          </a:p>
        </p:txBody>
      </p:sp>
      <p:sp>
        <p:nvSpPr>
          <p:cNvPr id="56"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600">
                <a:solidFill>
                  <a:srgbClr val="000000"/>
                </a:solidFill>
                <a:latin typeface="Arial Narrow" charset="0"/>
                <a:cs typeface="Times New Roman" charset="0"/>
              </a:rPr>
              <a:t>Sanctify</a:t>
            </a:r>
            <a:endParaRPr lang="en-US" sz="1400" b="0">
              <a:solidFill>
                <a:srgbClr val="000000"/>
              </a:solidFill>
              <a:latin typeface="Arial Narrow" charset="0"/>
              <a:cs typeface="Times New Roman" charset="0"/>
            </a:endParaRPr>
          </a:p>
        </p:txBody>
      </p:sp>
      <p:sp>
        <p:nvSpPr>
          <p:cNvPr id="175138"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600">
                <a:solidFill>
                  <a:srgbClr val="FFFFFF"/>
                </a:solidFill>
                <a:latin typeface="Arial Narrow" charset="0"/>
                <a:cs typeface="Times New Roman" charset="0"/>
              </a:rPr>
              <a:t>Kingdom</a:t>
            </a:r>
            <a:endParaRPr lang="en-US" sz="1400" b="0">
              <a:solidFill>
                <a:srgbClr val="FFFFFF"/>
              </a:solidFill>
              <a:latin typeface="Arial Narrow" charset="0"/>
              <a:cs typeface="Times New Roman" charset="0"/>
            </a:endParaRPr>
          </a:p>
        </p:txBody>
      </p:sp>
      <p:sp>
        <p:nvSpPr>
          <p:cNvPr id="175139"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Sov 1</a:t>
            </a:r>
            <a:endParaRPr lang="en-US" sz="1600" b="0">
              <a:solidFill>
                <a:srgbClr val="FFFFFF"/>
              </a:solidFill>
              <a:latin typeface="Arial Narrow" charset="0"/>
              <a:cs typeface="Times New Roman" charset="0"/>
            </a:endParaRPr>
          </a:p>
        </p:txBody>
      </p:sp>
      <p:sp>
        <p:nvSpPr>
          <p:cNvPr id="6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Believe</a:t>
            </a:r>
            <a:endParaRPr lang="en-US" sz="1600" b="0">
              <a:solidFill>
                <a:srgbClr val="FFFFFF"/>
              </a:solidFill>
              <a:latin typeface="Arial Narrow" charset="0"/>
              <a:cs typeface="Times New Roman" charset="0"/>
            </a:endParaRPr>
          </a:p>
        </p:txBody>
      </p:sp>
      <p:sp>
        <p:nvSpPr>
          <p:cNvPr id="6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Disciple</a:t>
            </a:r>
            <a:endParaRPr lang="en-US" sz="1600" b="0">
              <a:solidFill>
                <a:srgbClr val="FFFFFF"/>
              </a:solidFill>
              <a:latin typeface="Arial Narrow" charset="0"/>
              <a:cs typeface="Times New Roman" charset="0"/>
            </a:endParaRPr>
          </a:p>
        </p:txBody>
      </p:sp>
      <p:sp>
        <p:nvSpPr>
          <p:cNvPr id="175142"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Sov 2</a:t>
            </a:r>
            <a:endParaRPr lang="en-US" sz="1600" b="0">
              <a:solidFill>
                <a:srgbClr val="FFFFFF"/>
              </a:solidFill>
              <a:latin typeface="Arial Narrow" charset="0"/>
              <a:cs typeface="Times New Roman" charset="0"/>
            </a:endParaRPr>
          </a:p>
        </p:txBody>
      </p:sp>
      <p:sp>
        <p:nvSpPr>
          <p:cNvPr id="175143"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000000"/>
                </a:solidFill>
                <a:latin typeface="Arial Narrow" charset="0"/>
                <a:cs typeface="Times New Roman" charset="0"/>
              </a:rPr>
              <a:t>Apr 50-</a:t>
            </a:r>
            <a:br>
              <a:rPr lang="en-US" sz="1200">
                <a:solidFill>
                  <a:srgbClr val="000000"/>
                </a:solidFill>
                <a:latin typeface="Arial Narrow" charset="0"/>
                <a:cs typeface="Times New Roman" charset="0"/>
              </a:rPr>
            </a:br>
            <a:r>
              <a:rPr lang="en-US" sz="1200">
                <a:solidFill>
                  <a:srgbClr val="000000"/>
                </a:solidFill>
                <a:latin typeface="Arial Narrow" charset="0"/>
                <a:cs typeface="Times New Roman" charset="0"/>
              </a:rPr>
              <a:t>Sep 52</a:t>
            </a:r>
          </a:p>
          <a:p>
            <a:pPr eaLnBrk="1" hangingPunct="1"/>
            <a:r>
              <a:rPr lang="en-US">
                <a:solidFill>
                  <a:srgbClr val="000000"/>
                </a:solidFill>
                <a:latin typeface="Arial Narrow" charset="0"/>
                <a:cs typeface="Times New Roman" charset="0"/>
              </a:rPr>
              <a:t>2</a:t>
            </a:r>
            <a:br>
              <a:rPr lang="en-US">
                <a:solidFill>
                  <a:srgbClr val="000000"/>
                </a:solidFill>
                <a:latin typeface="Arial Narrow" charset="0"/>
                <a:cs typeface="Times New Roman" charset="0"/>
              </a:rPr>
            </a:br>
            <a:r>
              <a:rPr lang="en-US">
                <a:solidFill>
                  <a:srgbClr val="000000"/>
                </a:solidFill>
                <a:latin typeface="Arial Narrow" charset="0"/>
                <a:cs typeface="Times New Roman" charset="0"/>
              </a:rPr>
              <a:t>Aegean</a:t>
            </a:r>
          </a:p>
          <a:p>
            <a:pPr eaLnBrk="1" hangingPunct="1">
              <a:spcBef>
                <a:spcPct val="50000"/>
              </a:spcBef>
            </a:pPr>
            <a:endParaRPr lang="en-US" sz="900">
              <a:solidFill>
                <a:srgbClr val="000000"/>
              </a:solidFill>
              <a:latin typeface="Arial Narrow" charset="0"/>
              <a:cs typeface="Times New Roman" charset="0"/>
            </a:endParaRPr>
          </a:p>
        </p:txBody>
      </p:sp>
      <p:sp>
        <p:nvSpPr>
          <p:cNvPr id="17514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200">
                <a:solidFill>
                  <a:srgbClr val="FFFFFF"/>
                </a:solidFill>
                <a:latin typeface="Arial Narrow" charset="0"/>
                <a:cs typeface="Times New Roman" charset="0"/>
              </a:rPr>
              <a:t>Summer 35-</a:t>
            </a:r>
            <a:br>
              <a:rPr lang="en-US" sz="1200">
                <a:solidFill>
                  <a:srgbClr val="FFFFFF"/>
                </a:solidFill>
                <a:latin typeface="Arial Narrow" charset="0"/>
                <a:cs typeface="Times New Roman" charset="0"/>
              </a:rPr>
            </a:br>
            <a:r>
              <a:rPr lang="en-US" sz="1200">
                <a:solidFill>
                  <a:srgbClr val="FFFFFF"/>
                </a:solidFill>
                <a:latin typeface="Arial Narrow" charset="0"/>
                <a:cs typeface="Times New Roman" charset="0"/>
              </a:rPr>
              <a:t>37</a:t>
            </a:r>
          </a:p>
          <a:p>
            <a:pPr eaLnBrk="1" hangingPunct="1">
              <a:spcBef>
                <a:spcPct val="50000"/>
              </a:spcBef>
            </a:pPr>
            <a:r>
              <a:rPr lang="en-US" sz="1600">
                <a:solidFill>
                  <a:srgbClr val="FFFFFF"/>
                </a:solidFill>
                <a:latin typeface="Arial Narrow" charset="0"/>
                <a:cs typeface="Times New Roman" charset="0"/>
              </a:rPr>
              <a:t>Damascus</a:t>
            </a:r>
            <a:br>
              <a:rPr lang="en-US" sz="1600">
                <a:solidFill>
                  <a:srgbClr val="FFFFFF"/>
                </a:solidFill>
                <a:latin typeface="Arial Narrow" charset="0"/>
                <a:cs typeface="Times New Roman" charset="0"/>
              </a:rPr>
            </a:br>
            <a:r>
              <a:rPr lang="en-US" sz="1600">
                <a:solidFill>
                  <a:srgbClr val="FFFFFF"/>
                </a:solidFill>
                <a:latin typeface="Arial Narrow" charset="0"/>
                <a:cs typeface="Times New Roman" charset="0"/>
              </a:rPr>
              <a:t>Antioch</a:t>
            </a:r>
          </a:p>
        </p:txBody>
      </p:sp>
      <p:sp>
        <p:nvSpPr>
          <p:cNvPr id="40"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a:solidFill>
                  <a:srgbClr val="FFFFFF"/>
                </a:solidFill>
                <a:latin typeface="Arial Narrow" charset="0"/>
                <a:cs typeface="Times New Roman" charset="0"/>
              </a:rPr>
              <a:t>Rome</a:t>
            </a:r>
            <a:endParaRPr lang="en-US" sz="1000">
              <a:solidFill>
                <a:srgbClr val="FFFFFF"/>
              </a:solidFill>
              <a:latin typeface="Arial Narrow" charset="0"/>
              <a:cs typeface="Times New Roman" charset="0"/>
            </a:endParaRPr>
          </a:p>
        </p:txBody>
      </p:sp>
      <p:sp>
        <p:nvSpPr>
          <p:cNvPr id="175146"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Journeys</a:t>
            </a:r>
            <a:endParaRPr lang="en-US">
              <a:solidFill>
                <a:srgbClr val="FFFFFF"/>
              </a:solidFill>
              <a:latin typeface="Arial Narrow" charset="0"/>
              <a:cs typeface="Times New Roman" charset="0"/>
            </a:endParaRPr>
          </a:p>
        </p:txBody>
      </p:sp>
      <p:sp>
        <p:nvSpPr>
          <p:cNvPr id="175147"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latin typeface="Arial Narrow" charset="0"/>
                <a:cs typeface="Times New Roman" charset="0"/>
              </a:rPr>
              <a:t>1234</a:t>
            </a:r>
            <a:endParaRPr lang="en-US" sz="1000">
              <a:solidFill>
                <a:srgbClr val="000000"/>
              </a:solidFill>
              <a:latin typeface="Arial Narrow" charset="0"/>
              <a:cs typeface="Times New Roman" charset="0"/>
            </a:endParaRPr>
          </a:p>
        </p:txBody>
      </p:sp>
      <p:sp>
        <p:nvSpPr>
          <p:cNvPr id="175148"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spcBef>
                <a:spcPct val="50000"/>
              </a:spcBef>
            </a:pPr>
            <a:r>
              <a:rPr lang="en-US" sz="1800">
                <a:solidFill>
                  <a:srgbClr val="FFFFFF"/>
                </a:solidFill>
                <a:latin typeface="Arial Narrow" charset="0"/>
                <a:cs typeface="Times New Roman" charset="0"/>
              </a:rPr>
              <a:t>Imprisonments</a:t>
            </a:r>
            <a:endParaRPr lang="en-US">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49" grpId="0" animBg="1"/>
      <p:bldP spid="53" grpId="0" animBg="1"/>
      <p:bldP spid="55" grpId="0" animBg="1"/>
      <p:bldP spid="5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9506" name="Picture 4" descr="Walter Claire McCon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672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8818" name="Rectangle 2"/>
          <p:cNvSpPr>
            <a:spLocks noGrp="1" noChangeArrowheads="1"/>
          </p:cNvSpPr>
          <p:nvPr>
            <p:ph type="title" idx="4294967295"/>
          </p:nvPr>
        </p:nvSpPr>
        <p:spPr>
          <a:xfrm>
            <a:off x="4572000" y="304800"/>
            <a:ext cx="4495800" cy="1295400"/>
          </a:xfrm>
          <a:effectLst>
            <a:outerShdw blurRad="63500" dist="35921" dir="2700000" algn="ctr" rotWithShape="0">
              <a:srgbClr val="000000">
                <a:alpha val="74998"/>
              </a:srgbClr>
            </a:outerShdw>
          </a:effectLst>
        </p:spPr>
        <p:txBody>
          <a:bodyPr/>
          <a:lstStyle/>
          <a:p>
            <a:pPr eaLnBrk="1" hangingPunct="1">
              <a:defRPr/>
            </a:pPr>
            <a:r>
              <a:rPr lang="en-US" b="1" dirty="0">
                <a:solidFill>
                  <a:srgbClr val="FFFFFF"/>
                </a:solidFill>
              </a:rPr>
              <a:t>Walter &amp; Claire McConnell</a:t>
            </a:r>
            <a:endParaRPr lang="en-US" b="1" dirty="0"/>
          </a:p>
        </p:txBody>
      </p:sp>
    </p:spTree>
    <p:extLst>
      <p:ext uri="{BB962C8B-B14F-4D97-AF65-F5344CB8AC3E}">
        <p14:creationId xmlns:p14="http://schemas.microsoft.com/office/powerpoint/2010/main" val="417459430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Black</a:t>
            </a:r>
          </a:p>
        </p:txBody>
      </p:sp>
      <p:pic>
        <p:nvPicPr>
          <p:cNvPr id="151555" name="Picture 3" descr="tech-marriag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7183"/>
          <a:stretch/>
        </p:blipFill>
        <p:spPr bwMode="auto">
          <a:xfrm>
            <a:off x="0" y="1173163"/>
            <a:ext cx="9144000" cy="5684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56" name="Rectangle 2"/>
          <p:cNvSpPr txBox="1">
            <a:spLocks noChangeArrowheads="1"/>
          </p:cNvSpPr>
          <p:nvPr/>
        </p:nvSpPr>
        <p:spPr bwMode="auto">
          <a:xfrm>
            <a:off x="0" y="0"/>
            <a:ext cx="9144000" cy="16843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dirty="0">
                <a:solidFill>
                  <a:srgbClr val="000000"/>
                </a:solidFill>
              </a:rPr>
              <a:t>"Do you, Walt, take Claire, to have and to hold, to email and facebook, to Tweet, Skype &amp; text, until death do you part?"</a:t>
            </a:r>
          </a:p>
        </p:txBody>
      </p:sp>
    </p:spTree>
    <p:extLst>
      <p:ext uri="{BB962C8B-B14F-4D97-AF65-F5344CB8AC3E}">
        <p14:creationId xmlns:p14="http://schemas.microsoft.com/office/powerpoint/2010/main" val="312864837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4"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2343150"/>
            <a:ext cx="6019800" cy="451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4131" name="Rectangle 2"/>
          <p:cNvSpPr>
            <a:spLocks noGrp="1" noChangeArrowheads="1"/>
          </p:cNvSpPr>
          <p:nvPr>
            <p:ph type="ctrTitle"/>
          </p:nvPr>
        </p:nvSpPr>
        <p:spPr>
          <a:xfrm>
            <a:off x="0" y="0"/>
            <a:ext cx="9144000" cy="3200400"/>
          </a:xfrm>
          <a:noFill/>
        </p:spPr>
        <p:txBody>
          <a:bodyPr/>
          <a:lstStyle/>
          <a:p>
            <a:pPr eaLnBrk="1" hangingPunct="1"/>
            <a:r>
              <a:rPr lang="en-US" sz="4800" b="1" dirty="0">
                <a:solidFill>
                  <a:schemeClr val="bg1"/>
                </a:solidFill>
                <a:latin typeface="Arial" charset="0"/>
                <a:ea typeface="ＭＳ Ｐゴシック" charset="0"/>
                <a:cs typeface="ＭＳ Ｐゴシック" charset="0"/>
              </a:rPr>
              <a:t>III. </a:t>
            </a:r>
            <a:r>
              <a:rPr lang="en-US" sz="4800" b="1" dirty="0">
                <a:solidFill>
                  <a:srgbClr val="FFF614"/>
                </a:solidFill>
                <a:latin typeface="Arial" charset="0"/>
                <a:ea typeface="ＭＳ Ｐゴシック" charset="0"/>
                <a:cs typeface="ＭＳ Ｐゴシック" charset="0"/>
              </a:rPr>
              <a:t>Divorcees</a:t>
            </a:r>
            <a:r>
              <a:rPr lang="en-US" sz="4800" b="1" dirty="0">
                <a:solidFill>
                  <a:schemeClr val="bg1"/>
                </a:solidFill>
                <a:latin typeface="Arial" charset="0"/>
                <a:ea typeface="ＭＳ Ｐゴシック" charset="0"/>
                <a:cs typeface="ＭＳ Ｐゴシック" charset="0"/>
              </a:rPr>
              <a:t> should remain unmarried to enable reconciliation with their spouse (7:10-11)</a:t>
            </a:r>
          </a:p>
        </p:txBody>
      </p:sp>
      <p:pic>
        <p:nvPicPr>
          <p:cNvPr id="304132" name="Picture 6" descr="divorce-pap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724400"/>
            <a:ext cx="2455863" cy="184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4"/>
          <p:cNvSpPr>
            <a:spLocks noChangeArrowheads="1"/>
          </p:cNvSpPr>
          <p:nvPr/>
        </p:nvSpPr>
        <p:spPr bwMode="auto">
          <a:xfrm>
            <a:off x="0" y="0"/>
            <a:ext cx="9144000" cy="6858000"/>
          </a:xfrm>
          <a:prstGeom prst="rect">
            <a:avLst/>
          </a:prstGeom>
          <a:solidFill>
            <a:srgbClr val="04040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000000"/>
              </a:solidFill>
            </a:endParaRPr>
          </a:p>
        </p:txBody>
      </p:sp>
      <p:pic>
        <p:nvPicPr>
          <p:cNvPr id="306179" name="Picture 3" descr="divorce four vie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04800"/>
            <a:ext cx="330041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6180" name="Rectangle 2"/>
          <p:cNvSpPr>
            <a:spLocks noGrp="1" noChangeArrowheads="1"/>
          </p:cNvSpPr>
          <p:nvPr>
            <p:ph type="title" idx="4294967295"/>
          </p:nvPr>
        </p:nvSpPr>
        <p:spPr>
          <a:xfrm>
            <a:off x="3802063" y="228600"/>
            <a:ext cx="3894137" cy="990600"/>
          </a:xfrm>
        </p:spPr>
        <p:txBody>
          <a:bodyPr/>
          <a:lstStyle/>
          <a:p>
            <a:pPr algn="l" eaLnBrk="1" hangingPunct="1"/>
            <a:r>
              <a:rPr lang="en-US" sz="4000" b="1">
                <a:solidFill>
                  <a:schemeClr val="bg1"/>
                </a:solidFill>
                <a:latin typeface="Arial" charset="0"/>
                <a:ea typeface="ＭＳ Ｐゴシック" charset="0"/>
                <a:cs typeface="ＭＳ Ｐゴシック" charset="0"/>
              </a:rPr>
              <a:t>Four Views…</a:t>
            </a:r>
            <a:endParaRPr lang="en-US" sz="4000">
              <a:solidFill>
                <a:schemeClr val="bg1"/>
              </a:solidFill>
              <a:latin typeface="Arial" charset="0"/>
              <a:ea typeface="ＭＳ Ｐゴシック" charset="0"/>
              <a:cs typeface="ＭＳ Ｐゴシック" charset="0"/>
            </a:endParaRPr>
          </a:p>
        </p:txBody>
      </p:sp>
      <p:sp>
        <p:nvSpPr>
          <p:cNvPr id="2980869" name="Rectangle 5"/>
          <p:cNvSpPr>
            <a:spLocks noChangeArrowheads="1"/>
          </p:cNvSpPr>
          <p:nvPr/>
        </p:nvSpPr>
        <p:spPr bwMode="auto">
          <a:xfrm>
            <a:off x="3733800" y="1447800"/>
            <a:ext cx="5486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0375" indent="-460375" algn="l"/>
            <a:r>
              <a:rPr lang="en-US" sz="2800">
                <a:solidFill>
                  <a:srgbClr val="FFFFFF"/>
                </a:solidFill>
              </a:rPr>
              <a:t>1.	No divorce, no remarriage</a:t>
            </a:r>
          </a:p>
        </p:txBody>
      </p:sp>
      <p:pic>
        <p:nvPicPr>
          <p:cNvPr id="306182" name="Picture 6" descr="Four Views on Divorc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6576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80871" name="Rectangle 7"/>
          <p:cNvSpPr>
            <a:spLocks noChangeArrowheads="1"/>
          </p:cNvSpPr>
          <p:nvPr/>
        </p:nvSpPr>
        <p:spPr bwMode="auto">
          <a:xfrm>
            <a:off x="3733800" y="2362200"/>
            <a:ext cx="5486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0375" indent="-460375" algn="l"/>
            <a:r>
              <a:rPr lang="en-US" sz="2800">
                <a:solidFill>
                  <a:srgbClr val="FFFFFF"/>
                </a:solidFill>
              </a:rPr>
              <a:t>2.	Divorce, no remarriage</a:t>
            </a:r>
          </a:p>
        </p:txBody>
      </p:sp>
      <p:sp>
        <p:nvSpPr>
          <p:cNvPr id="2980872" name="Rectangle 8"/>
          <p:cNvSpPr>
            <a:spLocks noChangeArrowheads="1"/>
          </p:cNvSpPr>
          <p:nvPr/>
        </p:nvSpPr>
        <p:spPr bwMode="auto">
          <a:xfrm>
            <a:off x="3733800" y="3352800"/>
            <a:ext cx="5486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0375" indent="-460375" algn="l"/>
            <a:r>
              <a:rPr lang="en-US" sz="2800">
                <a:solidFill>
                  <a:srgbClr val="FFFFFF"/>
                </a:solidFill>
              </a:rPr>
              <a:t>3.	Both divorce &amp; remarriage after adultery or desertion</a:t>
            </a:r>
          </a:p>
        </p:txBody>
      </p:sp>
      <p:sp>
        <p:nvSpPr>
          <p:cNvPr id="2980873" name="Rectangle 9"/>
          <p:cNvSpPr>
            <a:spLocks noChangeArrowheads="1"/>
          </p:cNvSpPr>
          <p:nvPr/>
        </p:nvSpPr>
        <p:spPr bwMode="auto">
          <a:xfrm>
            <a:off x="3733800" y="4572000"/>
            <a:ext cx="55626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460375" indent="-460375" algn="l"/>
            <a:r>
              <a:rPr lang="en-US" sz="2800">
                <a:solidFill>
                  <a:srgbClr val="FFFFFF"/>
                </a:solidFill>
              </a:rPr>
              <a:t>4.	Both divorce &amp; remarriage after various 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808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98087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980872">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98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0869" grpId="0" build="p" autoUpdateAnimBg="0"/>
      <p:bldP spid="2980871" grpId="0" build="p" autoUpdateAnimBg="0"/>
      <p:bldP spid="2980872" grpId="0" build="p" autoUpdateAnimBg="0"/>
      <p:bldP spid="2980873" grpId="0" build="p"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ctrTitle"/>
          </p:nvPr>
        </p:nvSpPr>
        <p:spPr>
          <a:xfrm>
            <a:off x="0" y="228600"/>
            <a:ext cx="8839200" cy="3048000"/>
          </a:xfrm>
          <a:noFill/>
        </p:spPr>
        <p:txBody>
          <a:bodyPr/>
          <a:lstStyle/>
          <a:p>
            <a:pPr eaLnBrk="1" hangingPunct="1"/>
            <a:r>
              <a:rPr lang="en-US" sz="4800" b="1" dirty="0">
                <a:solidFill>
                  <a:schemeClr val="tx1"/>
                </a:solidFill>
                <a:latin typeface="Arial" charset="0"/>
                <a:ea typeface="ＭＳ Ｐゴシック" charset="0"/>
                <a:cs typeface="ＭＳ Ｐゴシック" charset="0"/>
              </a:rPr>
              <a:t>IV. Those in </a:t>
            </a:r>
            <a:r>
              <a:rPr lang="en-US" sz="4800" b="1" dirty="0">
                <a:solidFill>
                  <a:srgbClr val="FFF614"/>
                </a:solidFill>
                <a:latin typeface="Arial" charset="0"/>
                <a:ea typeface="ＭＳ Ｐゴシック" charset="0"/>
                <a:cs typeface="ＭＳ Ｐゴシック" charset="0"/>
              </a:rPr>
              <a:t>mixed marriages</a:t>
            </a:r>
            <a:r>
              <a:rPr lang="en-US" sz="4800" b="1" dirty="0">
                <a:solidFill>
                  <a:schemeClr val="tx1"/>
                </a:solidFill>
                <a:latin typeface="Arial" charset="0"/>
                <a:ea typeface="ＭＳ Ｐゴシック" charset="0"/>
                <a:cs typeface="ＭＳ Ｐゴシック" charset="0"/>
              </a:rPr>
              <a:t> should stay married to be a godly influence in the family (7:12-16)</a:t>
            </a:r>
            <a:endParaRPr lang="en-US" sz="8000" b="1" dirty="0">
              <a:solidFill>
                <a:schemeClr val="tx1"/>
              </a:solidFill>
              <a:latin typeface="Arial" charset="0"/>
              <a:ea typeface="ＭＳ Ｐゴシック" charset="0"/>
              <a:cs typeface="ＭＳ Ｐゴシック" charset="0"/>
            </a:endParaRPr>
          </a:p>
        </p:txBody>
      </p:sp>
      <p:pic>
        <p:nvPicPr>
          <p:cNvPr id="308227" name="Picture 3" descr="marriage incompati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571750"/>
            <a:ext cx="2787650" cy="413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ctrTitle"/>
          </p:nvPr>
        </p:nvSpPr>
        <p:spPr>
          <a:xfrm>
            <a:off x="533400" y="609600"/>
            <a:ext cx="8001000" cy="2895600"/>
          </a:xfrm>
          <a:noFill/>
        </p:spPr>
        <p:txBody>
          <a:bodyPr/>
          <a:lstStyle/>
          <a:p>
            <a:pPr marL="674688" indent="-665163" eaLnBrk="1" hangingPunct="1"/>
            <a:r>
              <a:rPr lang="en-US" sz="4800" b="1" dirty="0">
                <a:latin typeface="Helvetica" charset="0"/>
                <a:ea typeface="ＭＳ Ｐゴシック" charset="0"/>
                <a:cs typeface="ＭＳ Ｐゴシック" charset="0"/>
              </a:rPr>
              <a:t>V. </a:t>
            </a:r>
            <a:r>
              <a:rPr lang="en-US" sz="4800" b="1" dirty="0">
                <a:solidFill>
                  <a:srgbClr val="FFF614"/>
                </a:solidFill>
                <a:latin typeface="Helvetica" charset="0"/>
                <a:ea typeface="ＭＳ Ｐゴシック" charset="0"/>
                <a:cs typeface="ＭＳ Ｐゴシック" charset="0"/>
              </a:rPr>
              <a:t>All of Us: </a:t>
            </a:r>
            <a:r>
              <a:rPr lang="en-US" sz="4800" b="1" dirty="0">
                <a:latin typeface="Helvetica" charset="0"/>
                <a:ea typeface="ＭＳ Ｐゴシック" charset="0"/>
                <a:cs typeface="ＭＳ Ｐゴシック" charset="0"/>
              </a:rPr>
              <a:t> Be content with your body and job (7:17-24)</a:t>
            </a:r>
            <a:endParaRPr lang="en-US" sz="4800" dirty="0">
              <a:solidFill>
                <a:schemeClr val="bg1"/>
              </a:solidFill>
              <a:latin typeface="Helvetica" charset="0"/>
              <a:ea typeface="ＭＳ Ｐゴシック" charset="0"/>
              <a:cs typeface="ＭＳ Ｐゴシック" charset="0"/>
            </a:endParaRPr>
          </a:p>
        </p:txBody>
      </p:sp>
      <p:pic>
        <p:nvPicPr>
          <p:cNvPr id="310275" name="Picture 4" descr="whisp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7400" y="2590800"/>
            <a:ext cx="2560638"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4370" name="Picture 3" descr="Body for G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4371" name="Rectangle 2"/>
          <p:cNvSpPr>
            <a:spLocks noGrp="1" noChangeArrowheads="1"/>
          </p:cNvSpPr>
          <p:nvPr>
            <p:ph type="title" idx="4294967295"/>
          </p:nvPr>
        </p:nvSpPr>
        <p:spPr>
          <a:xfrm>
            <a:off x="685800" y="5791200"/>
            <a:ext cx="7772400" cy="1143000"/>
          </a:xfrm>
        </p:spPr>
        <p:txBody>
          <a:bodyPr/>
          <a:lstStyle/>
          <a:p>
            <a:pPr eaLnBrk="1" hangingPunct="1"/>
            <a:r>
              <a:rPr lang="en-US">
                <a:solidFill>
                  <a:srgbClr val="FFFFFF"/>
                </a:solidFill>
                <a:latin typeface="Arial" charset="0"/>
                <a:ea typeface="ＭＳ Ｐゴシック" charset="0"/>
                <a:cs typeface="ＭＳ Ｐゴシック" charset="0"/>
              </a:rPr>
              <a:t>Body Contentment (7:17-19)</a:t>
            </a:r>
            <a:endParaRPr lang="en-US">
              <a:latin typeface="Arial" charset="0"/>
              <a:ea typeface="ＭＳ Ｐゴシック" charset="0"/>
              <a:cs typeface="ＭＳ Ｐゴシック"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ctrTitle"/>
          </p:nvPr>
        </p:nvSpPr>
        <p:spPr>
          <a:xfrm>
            <a:off x="107950" y="838200"/>
            <a:ext cx="7664450" cy="2590800"/>
          </a:xfrm>
          <a:effectLst>
            <a:outerShdw blurRad="50800" dist="25399" dir="2700000" algn="ctr" rotWithShape="0">
              <a:srgbClr val="040406">
                <a:alpha val="74998"/>
              </a:srgbClr>
            </a:outerShdw>
          </a:effectLst>
        </p:spPr>
        <p:txBody>
          <a:bodyPr/>
          <a:lstStyle/>
          <a:p>
            <a:pPr eaLnBrk="1" hangingPunct="1">
              <a:defRPr/>
            </a:pPr>
            <a:r>
              <a:rPr lang="en-US" sz="5400" b="1" dirty="0">
                <a:solidFill>
                  <a:srgbClr val="FFFFFF"/>
                </a:solidFill>
                <a:latin typeface="Galatia SIL Bold" charset="0"/>
              </a:rPr>
              <a:t>Be content with your low socio-economic position (7:20-23)</a:t>
            </a:r>
          </a:p>
        </p:txBody>
      </p:sp>
    </p:spTree>
    <p:extLst>
      <p:ext uri="{BB962C8B-B14F-4D97-AF65-F5344CB8AC3E}">
        <p14:creationId xmlns:p14="http://schemas.microsoft.com/office/powerpoint/2010/main" val="29884407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9058" name="Rectangle 2"/>
          <p:cNvSpPr>
            <a:spLocks noGrp="1" noRot="1" noChangeArrowheads="1"/>
          </p:cNvSpPr>
          <p:nvPr>
            <p:ph type="title"/>
          </p:nvPr>
        </p:nvSpPr>
        <p:spPr/>
        <p:txBody>
          <a:bodyPr/>
          <a:lstStyle/>
          <a:p>
            <a:pPr eaLnBrk="1" hangingPunct="1">
              <a:defRPr/>
            </a:pPr>
            <a:r>
              <a:rPr lang="en-US">
                <a:latin typeface="Arial"/>
                <a:cs typeface="Arial"/>
              </a:rPr>
              <a:t>Four Roman Social Classes</a:t>
            </a:r>
          </a:p>
        </p:txBody>
      </p:sp>
      <p:sp>
        <p:nvSpPr>
          <p:cNvPr id="2989059" name="Rectangle 3"/>
          <p:cNvSpPr>
            <a:spLocks noGrp="1" noChangeArrowheads="1"/>
          </p:cNvSpPr>
          <p:nvPr>
            <p:ph type="body" idx="1"/>
          </p:nvPr>
        </p:nvSpPr>
        <p:spPr>
          <a:xfrm>
            <a:off x="3276600" y="1905000"/>
            <a:ext cx="6048375" cy="609600"/>
          </a:xfrm>
        </p:spPr>
        <p:txBody>
          <a:bodyPr/>
          <a:lstStyle/>
          <a:p>
            <a:pPr eaLnBrk="1" hangingPunct="1">
              <a:lnSpc>
                <a:spcPct val="90000"/>
              </a:lnSpc>
              <a:defRPr/>
            </a:pPr>
            <a:r>
              <a:rPr lang="en-US" sz="3600" b="1">
                <a:latin typeface="Arial"/>
                <a:cs typeface="Arial"/>
              </a:rPr>
              <a:t>Equestrians (Patricians)</a:t>
            </a:r>
          </a:p>
        </p:txBody>
      </p:sp>
      <p:pic>
        <p:nvPicPr>
          <p:cNvPr id="186371" name="Picture 4" descr="Coi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905000"/>
            <a:ext cx="1143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2" name="Picture 5" descr="Coi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4495800"/>
            <a:ext cx="1150938"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3" name="Picture 6" descr="Coi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3352800"/>
            <a:ext cx="1066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4" name="Picture 7" descr="Coi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648200"/>
            <a:ext cx="9906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5" name="Picture 8" descr="Coin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219200" y="3048000"/>
            <a:ext cx="11430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6" name="Picture 9" descr="Coin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33600" y="1981200"/>
            <a:ext cx="1066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6377" name="Picture 10" descr="Coins"/>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800" y="5638800"/>
            <a:ext cx="10668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89067" name="Rectangle 11"/>
          <p:cNvSpPr>
            <a:spLocks noChangeArrowheads="1"/>
          </p:cNvSpPr>
          <p:nvPr/>
        </p:nvSpPr>
        <p:spPr bwMode="auto">
          <a:xfrm>
            <a:off x="3276600" y="3073400"/>
            <a:ext cx="6048375"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Arial"/>
                <a:cs typeface="Arial"/>
              </a:rPr>
              <a:t>Plebians</a:t>
            </a:r>
          </a:p>
        </p:txBody>
      </p:sp>
      <p:sp>
        <p:nvSpPr>
          <p:cNvPr id="2989068" name="Rectangle 12"/>
          <p:cNvSpPr>
            <a:spLocks noChangeArrowheads="1"/>
          </p:cNvSpPr>
          <p:nvPr/>
        </p:nvSpPr>
        <p:spPr bwMode="auto">
          <a:xfrm>
            <a:off x="3276600" y="4241800"/>
            <a:ext cx="6048375"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Arial"/>
                <a:cs typeface="Arial"/>
              </a:rPr>
              <a:t>Freedman</a:t>
            </a:r>
          </a:p>
        </p:txBody>
      </p:sp>
      <p:sp>
        <p:nvSpPr>
          <p:cNvPr id="2989069" name="Rectangle 13"/>
          <p:cNvSpPr>
            <a:spLocks noChangeArrowheads="1"/>
          </p:cNvSpPr>
          <p:nvPr/>
        </p:nvSpPr>
        <p:spPr bwMode="auto">
          <a:xfrm>
            <a:off x="3276600" y="5410200"/>
            <a:ext cx="6048375"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Arial"/>
                <a:cs typeface="Arial"/>
              </a:rPr>
              <a:t>Slaves</a:t>
            </a:r>
          </a:p>
        </p:txBody>
      </p:sp>
      <p:sp>
        <p:nvSpPr>
          <p:cNvPr id="2989070" name="AutoShape 14"/>
          <p:cNvSpPr>
            <a:spLocks noChangeArrowheads="1"/>
          </p:cNvSpPr>
          <p:nvPr/>
        </p:nvSpPr>
        <p:spPr bwMode="auto">
          <a:xfrm rot="5400000">
            <a:off x="4069557" y="2483643"/>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989071" name="AutoShape 15"/>
          <p:cNvSpPr>
            <a:spLocks noChangeArrowheads="1"/>
          </p:cNvSpPr>
          <p:nvPr/>
        </p:nvSpPr>
        <p:spPr bwMode="auto">
          <a:xfrm rot="5400000">
            <a:off x="4069557" y="3664743"/>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989072" name="AutoShape 16"/>
          <p:cNvSpPr>
            <a:spLocks noChangeArrowheads="1"/>
          </p:cNvSpPr>
          <p:nvPr/>
        </p:nvSpPr>
        <p:spPr bwMode="auto">
          <a:xfrm rot="5400000">
            <a:off x="4069557" y="4845843"/>
            <a:ext cx="533400" cy="59531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a:cs typeface="Arial"/>
            </a:endParaRPr>
          </a:p>
        </p:txBody>
      </p:sp>
      <p:sp>
        <p:nvSpPr>
          <p:cNvPr id="2989073" name="Text Box 17"/>
          <p:cNvSpPr txBox="1">
            <a:spLocks noChangeArrowheads="1"/>
          </p:cNvSpPr>
          <p:nvPr/>
        </p:nvSpPr>
        <p:spPr bwMode="auto">
          <a:xfrm>
            <a:off x="8610600" y="17463"/>
            <a:ext cx="523875" cy="457200"/>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US" b="1">
                <a:latin typeface="Arial"/>
                <a:cs typeface="Arial"/>
              </a:rPr>
              <a:t>98</a:t>
            </a:r>
            <a:endParaRPr lang="en-US" sz="1800" b="1">
              <a:latin typeface="Arial"/>
              <a:cs typeface="Arial"/>
            </a:endParaRPr>
          </a:p>
        </p:txBody>
      </p:sp>
    </p:spTree>
    <p:extLst>
      <p:ext uri="{BB962C8B-B14F-4D97-AF65-F5344CB8AC3E}">
        <p14:creationId xmlns:p14="http://schemas.microsoft.com/office/powerpoint/2010/main" val="270347182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578" name="Text Box 2"/>
          <p:cNvSpPr txBox="1">
            <a:spLocks noChangeArrowheads="1"/>
          </p:cNvSpPr>
          <p:nvPr/>
        </p:nvSpPr>
        <p:spPr bwMode="auto">
          <a:xfrm>
            <a:off x="0" y="0"/>
            <a:ext cx="9144000" cy="1066800"/>
          </a:xfrm>
          <a:prstGeom prst="rect">
            <a:avLst/>
          </a:prstGeom>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48640" rIns="548640" anchor="ctr" anchorCtr="1"/>
          <a:lstStyle/>
          <a:p>
            <a:pPr>
              <a:lnSpc>
                <a:spcPct val="80000"/>
              </a:lnSpc>
              <a:defRPr/>
            </a:pPr>
            <a:r>
              <a:rPr lang="en-US" altLang="zh-CN" sz="4400" dirty="0">
                <a:solidFill>
                  <a:srgbClr val="000000"/>
                </a:solidFill>
                <a:effectLst>
                  <a:glow rad="241300">
                    <a:srgbClr val="FFFFFF">
                      <a:alpha val="93000"/>
                    </a:srgbClr>
                  </a:glow>
                </a:effectLst>
                <a:ea typeface="宋体" charset="0"/>
                <a:cs typeface="宋体" charset="0"/>
              </a:rPr>
              <a:t>Main Idea of 1 Cor. 7:1-24</a:t>
            </a:r>
          </a:p>
        </p:txBody>
      </p:sp>
      <p:pic>
        <p:nvPicPr>
          <p:cNvPr id="192514" name="Picture 3"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9144000" cy="694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6580" name="Text Box 4"/>
          <p:cNvSpPr txBox="1">
            <a:spLocks noChangeArrowheads="1"/>
          </p:cNvSpPr>
          <p:nvPr/>
        </p:nvSpPr>
        <p:spPr bwMode="auto">
          <a:xfrm>
            <a:off x="1763688" y="4077072"/>
            <a:ext cx="7452320" cy="2590800"/>
          </a:xfrm>
          <a:prstGeom prst="rect">
            <a:avLst/>
          </a:prstGeom>
          <a:noFill/>
          <a:ln>
            <a:noFill/>
          </a:ln>
          <a:effectLst/>
          <a:extLst>
            <a:ext uri="{909E8E84-426E-40dd-AFC4-6F175D3DCCD1}">
              <a14:hiddenFill xmlns="" xmlns:a14="http://schemas.microsoft.com/office/drawing/2010/main">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48640" rIns="548640" anchor="ctr" anchorCtr="1"/>
          <a:lstStyle/>
          <a:p>
            <a:pPr>
              <a:lnSpc>
                <a:spcPct val="80000"/>
              </a:lnSpc>
              <a:defRPr/>
            </a:pPr>
            <a:r>
              <a:rPr lang="en-US" altLang="zh-CN" sz="4400" dirty="0">
                <a:solidFill>
                  <a:srgbClr val="000000"/>
                </a:solidFill>
                <a:effectLst>
                  <a:glow rad="241300">
                    <a:srgbClr val="FFFFFF">
                      <a:alpha val="93000"/>
                    </a:srgbClr>
                  </a:glow>
                </a:effectLst>
                <a:ea typeface="宋体" charset="0"/>
                <a:cs typeface="宋体" charset="0"/>
              </a:rPr>
              <a:t>Be content with your marital state, body, and job because each situation has its </a:t>
            </a:r>
            <a:r>
              <a:rPr lang="en-US" altLang="zh-CN" sz="4400" dirty="0">
                <a:solidFill>
                  <a:srgbClr val="333399"/>
                </a:solidFill>
                <a:effectLst>
                  <a:glow rad="241300">
                    <a:srgbClr val="FFFFFF">
                      <a:alpha val="93000"/>
                    </a:srgbClr>
                  </a:glow>
                </a:effectLst>
                <a:ea typeface="宋体" charset="0"/>
                <a:cs typeface="宋体" charset="0"/>
              </a:rPr>
              <a:t>advantages</a:t>
            </a:r>
            <a:endParaRPr lang="en-US" altLang="zh-CN" sz="4400" dirty="0">
              <a:solidFill>
                <a:srgbClr val="000000"/>
              </a:solidFill>
              <a:effectLst>
                <a:glow rad="241300">
                  <a:srgbClr val="FFFFFF">
                    <a:alpha val="93000"/>
                  </a:srgbClr>
                </a:glow>
              </a:effectLst>
              <a:ea typeface="宋体" charset="0"/>
              <a:cs typeface="宋体" charset="0"/>
            </a:endParaRPr>
          </a:p>
        </p:txBody>
      </p:sp>
    </p:spTree>
    <p:extLst>
      <p:ext uri="{BB962C8B-B14F-4D97-AF65-F5344CB8AC3E}">
        <p14:creationId xmlns:p14="http://schemas.microsoft.com/office/powerpoint/2010/main" val="1371334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sz="2000" b="1" dirty="0">
                <a:solidFill>
                  <a:srgbClr val="000000"/>
                </a:solidFill>
                <a:latin typeface="Arial" charset="0"/>
                <a:ea typeface="Times New Roman"/>
                <a:cs typeface="Times New Roman"/>
              </a:rPr>
              <a:t>“To the remotest part of the earth”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Tahoma"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9900"/>
                  </a:solidFill>
                  <a:latin typeface="Tahoma" charset="0"/>
                  <a:cs typeface="Times New Roman"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charset="0"/>
                <a:cs typeface="Times New Roman" charset="0"/>
              </a:endParaRPr>
            </a:p>
          </p:txBody>
        </p:sp>
        <p:sp>
          <p:nvSpPr>
            <p:cNvPr id="183344" name="Text Box 15"/>
            <p:cNvSpPr txBox="1">
              <a:spLocks noChangeArrowheads="1"/>
            </p:cNvSpPr>
            <p:nvPr/>
          </p:nvSpPr>
          <p:spPr bwMode="auto">
            <a:xfrm>
              <a:off x="3758" y="3173"/>
              <a:ext cx="123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cs typeface="Times New Roman"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1861534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bb02-sz-01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2484" name="Text Box 4"/>
          <p:cNvSpPr txBox="1">
            <a:spLocks noChangeArrowheads="1"/>
          </p:cNvSpPr>
          <p:nvPr/>
        </p:nvSpPr>
        <p:spPr bwMode="auto">
          <a:xfrm>
            <a:off x="3124200" y="838200"/>
            <a:ext cx="6019800" cy="6000750"/>
          </a:xfrm>
          <a:prstGeom prst="rect">
            <a:avLst/>
          </a:prstGeom>
          <a:solidFill>
            <a:schemeClr val="bg1">
              <a:alpha val="39999"/>
            </a:schemeClr>
          </a:solidFill>
          <a:ln w="508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48640" rIns="548640">
            <a:spAutoFit/>
          </a:bodyPr>
          <a:lstStyle/>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Marriage: </a:t>
            </a:r>
            <a:r>
              <a:rPr lang="en-US" altLang="zh-CN" sz="3200" i="1" dirty="0">
                <a:solidFill>
                  <a:srgbClr val="000000"/>
                </a:solidFill>
                <a:effectLst>
                  <a:glow rad="254000">
                    <a:srgbClr val="FFFFFF">
                      <a:alpha val="93000"/>
                    </a:srgbClr>
                  </a:glow>
                </a:effectLst>
                <a:ea typeface="宋体" charset="0"/>
                <a:cs typeface="宋体" charset="0"/>
              </a:rPr>
              <a:t>intimacy</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Singleness: </a:t>
            </a:r>
            <a:r>
              <a:rPr lang="en-US" altLang="zh-CN" sz="3200" i="1" dirty="0">
                <a:solidFill>
                  <a:srgbClr val="000000"/>
                </a:solidFill>
                <a:effectLst>
                  <a:glow rad="254000">
                    <a:srgbClr val="FFFFFF">
                      <a:alpha val="93000"/>
                    </a:srgbClr>
                  </a:glow>
                </a:effectLst>
                <a:ea typeface="宋体" charset="0"/>
                <a:cs typeface="宋体" charset="0"/>
              </a:rPr>
              <a:t>ministry</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Mixed Marriage: </a:t>
            </a:r>
            <a:br>
              <a:rPr lang="en-US" altLang="zh-CN" sz="3200" dirty="0">
                <a:solidFill>
                  <a:srgbClr val="000000"/>
                </a:solidFill>
                <a:effectLst>
                  <a:glow rad="254000">
                    <a:srgbClr val="FFFFFF">
                      <a:alpha val="93000"/>
                    </a:srgbClr>
                  </a:glow>
                </a:effectLst>
                <a:ea typeface="宋体" charset="0"/>
                <a:cs typeface="宋体" charset="0"/>
              </a:rPr>
            </a:br>
            <a:r>
              <a:rPr lang="en-US" altLang="zh-CN" sz="3200" i="1" dirty="0">
                <a:solidFill>
                  <a:srgbClr val="000000"/>
                </a:solidFill>
                <a:effectLst>
                  <a:glow rad="254000">
                    <a:srgbClr val="FFFFFF">
                      <a:alpha val="93000"/>
                    </a:srgbClr>
                  </a:glow>
                </a:effectLst>
                <a:ea typeface="宋体" charset="0"/>
                <a:cs typeface="宋体" charset="0"/>
              </a:rPr>
              <a:t>mission field</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Divorcees: </a:t>
            </a:r>
            <a:br>
              <a:rPr lang="en-US" altLang="zh-CN" sz="3200" dirty="0">
                <a:solidFill>
                  <a:srgbClr val="000000"/>
                </a:solidFill>
                <a:effectLst>
                  <a:glow rad="254000">
                    <a:srgbClr val="FFFFFF">
                      <a:alpha val="93000"/>
                    </a:srgbClr>
                  </a:glow>
                </a:effectLst>
                <a:ea typeface="宋体" charset="0"/>
                <a:cs typeface="宋体" charset="0"/>
              </a:rPr>
            </a:br>
            <a:r>
              <a:rPr lang="en-US" altLang="zh-CN" sz="3200" i="1" dirty="0">
                <a:solidFill>
                  <a:srgbClr val="000000"/>
                </a:solidFill>
                <a:effectLst>
                  <a:glow rad="254000">
                    <a:srgbClr val="FFFFFF">
                      <a:alpha val="93000"/>
                    </a:srgbClr>
                  </a:glow>
                </a:effectLst>
                <a:ea typeface="宋体" charset="0"/>
                <a:cs typeface="宋体" charset="0"/>
              </a:rPr>
              <a:t>see God work</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Undesirable Body: </a:t>
            </a:r>
            <a:r>
              <a:rPr lang="en-US" altLang="zh-CN" sz="3200" i="1" dirty="0">
                <a:solidFill>
                  <a:srgbClr val="000000"/>
                </a:solidFill>
                <a:effectLst>
                  <a:glow rad="254000">
                    <a:srgbClr val="FFFFFF">
                      <a:alpha val="93000"/>
                    </a:srgbClr>
                  </a:glow>
                </a:effectLst>
                <a:ea typeface="宋体" charset="0"/>
                <a:cs typeface="宋体" charset="0"/>
              </a:rPr>
              <a:t>obedience</a:t>
            </a: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endParaRPr lang="en-US" altLang="zh-CN" sz="3200" dirty="0">
              <a:solidFill>
                <a:srgbClr val="000000"/>
              </a:solidFill>
              <a:effectLst>
                <a:glow rad="254000">
                  <a:srgbClr val="FFFFFF">
                    <a:alpha val="93000"/>
                  </a:srgbClr>
                </a:glow>
              </a:effectLst>
              <a:ea typeface="宋体" charset="0"/>
              <a:cs typeface="宋体" charset="0"/>
            </a:endParaRPr>
          </a:p>
          <a:p>
            <a:pPr>
              <a:lnSpc>
                <a:spcPct val="80000"/>
              </a:lnSpc>
              <a:defRPr/>
            </a:pPr>
            <a:r>
              <a:rPr lang="en-US" altLang="zh-CN" sz="3200" dirty="0">
                <a:solidFill>
                  <a:srgbClr val="000000"/>
                </a:solidFill>
                <a:effectLst>
                  <a:glow rad="254000">
                    <a:srgbClr val="FFFFFF">
                      <a:alpha val="93000"/>
                    </a:srgbClr>
                  </a:glow>
                </a:effectLst>
                <a:ea typeface="宋体" charset="0"/>
                <a:cs typeface="宋体" charset="0"/>
              </a:rPr>
              <a:t>Less Money: </a:t>
            </a:r>
            <a:br>
              <a:rPr lang="en-US" altLang="zh-CN" sz="3200" dirty="0">
                <a:solidFill>
                  <a:srgbClr val="000000"/>
                </a:solidFill>
                <a:effectLst>
                  <a:glow rad="254000">
                    <a:srgbClr val="FFFFFF">
                      <a:alpha val="93000"/>
                    </a:srgbClr>
                  </a:glow>
                </a:effectLst>
                <a:ea typeface="宋体" charset="0"/>
                <a:cs typeface="宋体" charset="0"/>
              </a:rPr>
            </a:br>
            <a:r>
              <a:rPr lang="en-US" altLang="zh-CN" sz="3200" i="1" dirty="0">
                <a:solidFill>
                  <a:srgbClr val="000000"/>
                </a:solidFill>
                <a:effectLst>
                  <a:glow rad="254000">
                    <a:srgbClr val="FFFFFF">
                      <a:alpha val="93000"/>
                    </a:srgbClr>
                  </a:glow>
                </a:effectLst>
                <a:ea typeface="宋体" charset="0"/>
                <a:cs typeface="宋体" charset="0"/>
              </a:rPr>
              <a:t>freedom in Christ</a:t>
            </a:r>
            <a:endParaRPr lang="en-US" altLang="zh-CN" sz="3200" dirty="0">
              <a:solidFill>
                <a:srgbClr val="000000"/>
              </a:solidFill>
              <a:effectLst>
                <a:glow rad="254000">
                  <a:srgbClr val="FFFFFF">
                    <a:alpha val="93000"/>
                  </a:srgbClr>
                </a:glow>
              </a:effectLst>
              <a:ea typeface="宋体" charset="0"/>
              <a:cs typeface="宋体" charset="0"/>
            </a:endParaRPr>
          </a:p>
        </p:txBody>
      </p:sp>
      <p:sp>
        <p:nvSpPr>
          <p:cNvPr id="2452485" name="Rectangle 5"/>
          <p:cNvSpPr>
            <a:spLocks noGrp="1" noChangeArrowheads="1"/>
          </p:cNvSpPr>
          <p:nvPr>
            <p:ph type="ctrTitle"/>
          </p:nvPr>
        </p:nvSpPr>
        <p:spPr>
          <a:xfrm>
            <a:off x="3124200" y="0"/>
            <a:ext cx="6019800" cy="685800"/>
          </a:xfrm>
        </p:spPr>
        <p:txBody>
          <a:bodyPr/>
          <a:lstStyle/>
          <a:p>
            <a:pPr eaLnBrk="1" hangingPunct="1">
              <a:defRPr/>
            </a:pPr>
            <a:r>
              <a:rPr lang="en-US" b="1">
                <a:effectLst>
                  <a:glow rad="254000">
                    <a:schemeClr val="bg1">
                      <a:alpha val="93000"/>
                    </a:schemeClr>
                  </a:glow>
                </a:effectLst>
                <a:cs typeface="+mj-cs"/>
              </a:rPr>
              <a:t>Advantages</a:t>
            </a:r>
          </a:p>
        </p:txBody>
      </p:sp>
    </p:spTree>
    <p:extLst>
      <p:ext uri="{BB962C8B-B14F-4D97-AF65-F5344CB8AC3E}">
        <p14:creationId xmlns:p14="http://schemas.microsoft.com/office/powerpoint/2010/main" val="139731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248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52484">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2484">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52484">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52484">
                                            <p:txEl>
                                              <p:pRg st="6" end="6"/>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52484">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5248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2484" grpId="0" build="allAtOnce" animBg="1"/>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291" y="764704"/>
            <a:ext cx="9183159" cy="6093296"/>
          </a:xfrm>
          <a:prstGeom prst="rect">
            <a:avLst/>
          </a:prstGeom>
        </p:spPr>
      </p:pic>
      <p:sp>
        <p:nvSpPr>
          <p:cNvPr id="196610" name="Rectangle 2"/>
          <p:cNvSpPr>
            <a:spLocks noGrp="1" noChangeArrowheads="1"/>
          </p:cNvSpPr>
          <p:nvPr>
            <p:ph type="title" idx="4294967295"/>
          </p:nvPr>
        </p:nvSpPr>
        <p:spPr>
          <a:xfrm>
            <a:off x="685800" y="44624"/>
            <a:ext cx="7772400" cy="720080"/>
          </a:xfrm>
        </p:spPr>
        <p:txBody>
          <a:bodyPr/>
          <a:lstStyle/>
          <a:p>
            <a:pPr eaLnBrk="1" hangingPunct="1"/>
            <a:r>
              <a:rPr lang="en-US" b="1" dirty="0">
                <a:solidFill>
                  <a:schemeClr val="bg1"/>
                </a:solidFill>
                <a:latin typeface="Arial" charset="0"/>
                <a:ea typeface="ＭＳ Ｐゴシック" charset="0"/>
                <a:cs typeface="ＭＳ Ｐゴシック" charset="0"/>
              </a:rPr>
              <a:t>Contentment</a:t>
            </a:r>
          </a:p>
        </p:txBody>
      </p:sp>
      <p:sp>
        <p:nvSpPr>
          <p:cNvPr id="2964484" name="Text Box 4"/>
          <p:cNvSpPr txBox="1">
            <a:spLocks noChangeArrowheads="1"/>
          </p:cNvSpPr>
          <p:nvPr/>
        </p:nvSpPr>
        <p:spPr bwMode="auto">
          <a:xfrm>
            <a:off x="0" y="980728"/>
            <a:ext cx="9159552" cy="2554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0" hangingPunct="0">
              <a:defRPr/>
            </a:pPr>
            <a:r>
              <a:rPr lang="en-US" altLang="ja-JP" sz="4000" dirty="0">
                <a:solidFill>
                  <a:srgbClr val="FFFFFF"/>
                </a:solidFill>
                <a:effectLst>
                  <a:glow rad="228600">
                    <a:srgbClr val="000000"/>
                  </a:glow>
                </a:effectLst>
              </a:rPr>
              <a:t>"</a:t>
            </a:r>
            <a:r>
              <a:rPr lang="en-US" sz="4000" dirty="0">
                <a:solidFill>
                  <a:srgbClr val="FFFFFF"/>
                </a:solidFill>
                <a:effectLst>
                  <a:glow rad="228600">
                    <a:srgbClr val="000000"/>
                  </a:glow>
                </a:effectLst>
              </a:rPr>
              <a:t>…is not the </a:t>
            </a:r>
            <a:r>
              <a:rPr lang="en-US" sz="4000" dirty="0">
                <a:solidFill>
                  <a:srgbClr val="FFFF00"/>
                </a:solidFill>
                <a:effectLst>
                  <a:glow rad="228600">
                    <a:srgbClr val="000000"/>
                  </a:glow>
                </a:effectLst>
              </a:rPr>
              <a:t>fulfillment</a:t>
            </a:r>
            <a:r>
              <a:rPr lang="en-US" sz="4000" dirty="0">
                <a:solidFill>
                  <a:srgbClr val="FFFFFF"/>
                </a:solidFill>
                <a:effectLst>
                  <a:glow rad="228600">
                    <a:srgbClr val="000000"/>
                  </a:glow>
                </a:effectLst>
              </a:rPr>
              <a:t> of </a:t>
            </a:r>
            <a:br>
              <a:rPr lang="en-US" sz="4000" dirty="0">
                <a:solidFill>
                  <a:srgbClr val="FFFFFF"/>
                </a:solidFill>
                <a:effectLst>
                  <a:glow rad="228600">
                    <a:srgbClr val="000000"/>
                  </a:glow>
                </a:effectLst>
              </a:rPr>
            </a:br>
            <a:r>
              <a:rPr lang="en-US" sz="4000" dirty="0">
                <a:solidFill>
                  <a:srgbClr val="FFFFFF"/>
                </a:solidFill>
                <a:effectLst>
                  <a:glow rad="228600">
                    <a:srgbClr val="000000"/>
                  </a:glow>
                </a:effectLst>
              </a:rPr>
              <a:t>what you </a:t>
            </a:r>
            <a:r>
              <a:rPr lang="en-US" sz="4000" dirty="0">
                <a:solidFill>
                  <a:srgbClr val="FFFF00"/>
                </a:solidFill>
                <a:effectLst>
                  <a:glow rad="228600">
                    <a:srgbClr val="000000"/>
                  </a:glow>
                </a:effectLst>
              </a:rPr>
              <a:t>want</a:t>
            </a:r>
            <a:r>
              <a:rPr lang="en-US" sz="4000" dirty="0">
                <a:solidFill>
                  <a:srgbClr val="FFFFFF"/>
                </a:solidFill>
                <a:effectLst>
                  <a:glow rad="228600">
                    <a:srgbClr val="000000"/>
                  </a:glow>
                </a:effectLst>
              </a:rPr>
              <a:t>,</a:t>
            </a:r>
            <a:br>
              <a:rPr lang="en-US" sz="4000" dirty="0">
                <a:solidFill>
                  <a:srgbClr val="FFFFFF"/>
                </a:solidFill>
                <a:effectLst>
                  <a:glow rad="228600">
                    <a:srgbClr val="000000"/>
                  </a:glow>
                </a:effectLst>
              </a:rPr>
            </a:br>
            <a:r>
              <a:rPr lang="en-US" sz="4000" dirty="0">
                <a:solidFill>
                  <a:srgbClr val="FFFFFF"/>
                </a:solidFill>
                <a:effectLst>
                  <a:glow rad="228600">
                    <a:srgbClr val="000000"/>
                  </a:glow>
                </a:effectLst>
              </a:rPr>
              <a:t>but the </a:t>
            </a:r>
            <a:r>
              <a:rPr lang="en-US" sz="4000" dirty="0">
                <a:solidFill>
                  <a:srgbClr val="FFFF00"/>
                </a:solidFill>
                <a:effectLst>
                  <a:glow rad="228600">
                    <a:srgbClr val="000000"/>
                  </a:glow>
                </a:effectLst>
              </a:rPr>
              <a:t>realization</a:t>
            </a:r>
            <a:r>
              <a:rPr lang="en-US" sz="4000" dirty="0">
                <a:solidFill>
                  <a:srgbClr val="FFFFFF"/>
                </a:solidFill>
                <a:effectLst>
                  <a:glow rad="228600">
                    <a:srgbClr val="000000"/>
                  </a:glow>
                </a:effectLst>
              </a:rPr>
              <a:t> of </a:t>
            </a:r>
            <a:br>
              <a:rPr lang="en-US" sz="4000" dirty="0">
                <a:solidFill>
                  <a:srgbClr val="FFFFFF"/>
                </a:solidFill>
                <a:effectLst>
                  <a:glow rad="228600">
                    <a:srgbClr val="000000"/>
                  </a:glow>
                </a:effectLst>
              </a:rPr>
            </a:br>
            <a:r>
              <a:rPr lang="en-US" sz="4000" dirty="0">
                <a:solidFill>
                  <a:srgbClr val="FFFFFF"/>
                </a:solidFill>
                <a:effectLst>
                  <a:glow rad="228600">
                    <a:srgbClr val="000000"/>
                  </a:glow>
                </a:effectLst>
              </a:rPr>
              <a:t>what you already </a:t>
            </a:r>
            <a:r>
              <a:rPr lang="en-US" sz="4000" dirty="0">
                <a:solidFill>
                  <a:srgbClr val="FFFF00"/>
                </a:solidFill>
                <a:effectLst>
                  <a:glow rad="228600">
                    <a:srgbClr val="000000"/>
                  </a:glow>
                </a:effectLst>
              </a:rPr>
              <a:t>have</a:t>
            </a:r>
            <a:r>
              <a:rPr lang="en-US" altLang="ja-JP" sz="4000" dirty="0">
                <a:solidFill>
                  <a:srgbClr val="FFFFFF"/>
                </a:solidFill>
                <a:effectLst>
                  <a:glow rad="228600">
                    <a:srgbClr val="000000"/>
                  </a:glow>
                </a:effectLst>
              </a:rPr>
              <a:t>"</a:t>
            </a:r>
            <a:endParaRPr lang="en-US" sz="4000" dirty="0">
              <a:solidFill>
                <a:srgbClr val="FFFFFF"/>
              </a:solidFill>
              <a:effectLst>
                <a:glow rad="228600">
                  <a:srgbClr val="000000"/>
                </a:glow>
              </a:effectLst>
            </a:endParaRPr>
          </a:p>
        </p:txBody>
      </p:sp>
    </p:spTree>
    <p:extLst>
      <p:ext uri="{BB962C8B-B14F-4D97-AF65-F5344CB8AC3E}">
        <p14:creationId xmlns:p14="http://schemas.microsoft.com/office/powerpoint/2010/main" val="62864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4484">
                                            <p:txEl>
                                              <p:pRg st="0" end="0"/>
                                            </p:txEl>
                                          </p:spTgt>
                                        </p:tgtEl>
                                        <p:attrNameLst>
                                          <p:attrName>style.visibility</p:attrName>
                                        </p:attrNameLst>
                                      </p:cBhvr>
                                      <p:to>
                                        <p:strVal val="visible"/>
                                      </p:to>
                                    </p:set>
                                    <p:animEffect transition="in" filter="dissolve">
                                      <p:cBhvr>
                                        <p:cTn id="7" dur="500"/>
                                        <p:tgtEl>
                                          <p:spTgt spid="29644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4484" grpId="0" build="p" autoUpdateAnimBg="0"/>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4" descr="single_pers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3" name="Rectangle 2"/>
          <p:cNvSpPr>
            <a:spLocks noGrp="1" noChangeArrowheads="1"/>
          </p:cNvSpPr>
          <p:nvPr>
            <p:ph type="title" idx="4294967295"/>
          </p:nvPr>
        </p:nvSpPr>
        <p:spPr>
          <a:xfrm>
            <a:off x="990600" y="4365104"/>
            <a:ext cx="7772400" cy="1143000"/>
          </a:xfrm>
        </p:spPr>
        <p:txBody>
          <a:bodyPr/>
          <a:lstStyle/>
          <a:p>
            <a:pPr eaLnBrk="1" hangingPunct="1"/>
            <a:r>
              <a:rPr lang="en-US" sz="5400" b="1">
                <a:solidFill>
                  <a:schemeClr val="tx1"/>
                </a:solidFill>
                <a:latin typeface="Arial" charset="0"/>
                <a:ea typeface="ＭＳ Ｐゴシック" charset="0"/>
                <a:cs typeface="ＭＳ Ｐゴシック" charset="0"/>
              </a:rPr>
              <a:t>Why Stay…</a:t>
            </a:r>
            <a:endParaRPr lang="en-US" sz="5400" b="1">
              <a:latin typeface="Arial" charset="0"/>
              <a:ea typeface="ＭＳ Ｐゴシック" charset="0"/>
              <a:cs typeface="ＭＳ Ｐゴシック" charset="0"/>
            </a:endParaRPr>
          </a:p>
        </p:txBody>
      </p:sp>
      <p:sp>
        <p:nvSpPr>
          <p:cNvPr id="35843" name="WordArt 3"/>
          <p:cNvSpPr>
            <a:spLocks noChangeArrowheads="1" noChangeShapeType="1" noTextEdit="1"/>
          </p:cNvSpPr>
          <p:nvPr/>
        </p:nvSpPr>
        <p:spPr bwMode="auto">
          <a:xfrm>
            <a:off x="3995936" y="5355704"/>
            <a:ext cx="3355777" cy="1502296"/>
          </a:xfrm>
          <a:prstGeom prst="rect">
            <a:avLst/>
          </a:prstGeom>
        </p:spPr>
        <p:txBody>
          <a:bodyPr wrap="none" fromWordArt="1">
            <a:prstTxWarp prst="textDoubleWave1">
              <a:avLst>
                <a:gd name="adj1" fmla="val 6500"/>
                <a:gd name="adj2" fmla="val 0"/>
              </a:avLst>
            </a:prstTxWarp>
          </a:bodyPr>
          <a:lstStyle/>
          <a:p>
            <a:r>
              <a:rPr lang="en-US" sz="44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Single?</a:t>
            </a:r>
          </a:p>
        </p:txBody>
      </p:sp>
      <p:sp>
        <p:nvSpPr>
          <p:cNvPr id="5" name="Rectangle 4"/>
          <p:cNvSpPr>
            <a:spLocks noChangeArrowheads="1"/>
          </p:cNvSpPr>
          <p:nvPr/>
        </p:nvSpPr>
        <p:spPr bwMode="auto">
          <a:xfrm rot="21566660">
            <a:off x="3135309" y="135133"/>
            <a:ext cx="6008149" cy="744470"/>
          </a:xfrm>
          <a:prstGeom prst="rect">
            <a:avLst/>
          </a:prstGeom>
          <a:noFill/>
          <a:ln w="9525">
            <a:noFill/>
            <a:miter lim="800000"/>
            <a:headEnd/>
            <a:tailEnd/>
          </a:ln>
          <a:effectLst/>
        </p:spPr>
        <p:txBody>
          <a:bodyPr/>
          <a:lstStyle/>
          <a:p>
            <a:pPr>
              <a:spcBef>
                <a:spcPct val="20000"/>
              </a:spcBef>
              <a:buSzPct val="90000"/>
              <a:defRPr/>
            </a:pPr>
            <a:r>
              <a:rPr lang="en-US" sz="4000" dirty="0">
                <a:solidFill>
                  <a:srgbClr val="000000"/>
                </a:solidFill>
                <a:latin typeface="Helvetica" charset="0"/>
                <a:ea typeface="ＭＳ Ｐゴシック" charset="-128"/>
                <a:cs typeface="ＭＳ Ｐゴシック" charset="-128"/>
              </a:rPr>
              <a:t>1 Corinthians 7:25-40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slide(fromBottom)">
                                      <p:cBhvr>
                                        <p:cTn id="7" dur="500"/>
                                        <p:tgtEl>
                                          <p:spTgt spid="358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animBg="1"/>
      <p:bldP spid="5" grpId="0" build="p" autoUpdateAnimBg="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Third Missionary Journey Map</a:t>
            </a:r>
          </a:p>
        </p:txBody>
      </p:sp>
      <p:pic>
        <p:nvPicPr>
          <p:cNvPr id="32870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97536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1600200" y="2794000"/>
            <a:ext cx="2895600" cy="7016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l">
              <a:spcBef>
                <a:spcPct val="50000"/>
              </a:spcBef>
              <a:defRPr/>
            </a:pPr>
            <a:r>
              <a:rPr lang="en-US" sz="4000">
                <a:solidFill>
                  <a:srgbClr val="FFFFFF"/>
                </a:solidFill>
                <a:latin typeface="Times New Roman" charset="0"/>
                <a:ea typeface="ＭＳ Ｐゴシック" charset="-128"/>
                <a:cs typeface="ＭＳ Ｐゴシック" charset="-128"/>
              </a:rPr>
              <a:t>Corinth</a:t>
            </a:r>
          </a:p>
        </p:txBody>
      </p:sp>
      <p:sp>
        <p:nvSpPr>
          <p:cNvPr id="87045" name="Oval 5"/>
          <p:cNvSpPr>
            <a:spLocks noChangeArrowheads="1"/>
          </p:cNvSpPr>
          <p:nvPr/>
        </p:nvSpPr>
        <p:spPr bwMode="auto">
          <a:xfrm>
            <a:off x="1728788" y="268605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b="0">
              <a:solidFill>
                <a:srgbClr val="000000"/>
              </a:solidFill>
              <a:ea typeface="ＭＳ Ｐゴシック" charset="-128"/>
              <a:cs typeface="ＭＳ Ｐゴシック" charset="-128"/>
            </a:endParaRPr>
          </a:p>
        </p:txBody>
      </p:sp>
      <p:sp>
        <p:nvSpPr>
          <p:cNvPr id="87046" name="Text Box 6"/>
          <p:cNvSpPr txBox="1">
            <a:spLocks noChangeArrowheads="1"/>
          </p:cNvSpPr>
          <p:nvPr/>
        </p:nvSpPr>
        <p:spPr bwMode="auto">
          <a:xfrm>
            <a:off x="1219200" y="5546725"/>
            <a:ext cx="6400800" cy="7016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spcBef>
                <a:spcPct val="50000"/>
              </a:spcBef>
              <a:defRPr/>
            </a:pPr>
            <a:r>
              <a:rPr lang="en-US" sz="4000">
                <a:solidFill>
                  <a:srgbClr val="FFFFFF"/>
                </a:solidFill>
                <a:latin typeface="Times New Roman" charset="0"/>
                <a:ea typeface="ＭＳ Ｐゴシック" charset="-128"/>
                <a:cs typeface="ＭＳ Ｐゴシック" charset="-128"/>
              </a:rPr>
              <a:t>Third Missionary Journey</a:t>
            </a:r>
          </a:p>
        </p:txBody>
      </p:sp>
      <p:sp>
        <p:nvSpPr>
          <p:cNvPr id="87047" name="Text Box 7"/>
          <p:cNvSpPr txBox="1">
            <a:spLocks noChangeArrowheads="1"/>
          </p:cNvSpPr>
          <p:nvPr/>
        </p:nvSpPr>
        <p:spPr bwMode="auto">
          <a:xfrm>
            <a:off x="152400" y="533400"/>
            <a:ext cx="5562600" cy="13112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l">
              <a:spcBef>
                <a:spcPct val="50000"/>
              </a:spcBef>
              <a:defRPr/>
            </a:pPr>
            <a:r>
              <a:rPr lang="en-US" sz="4000" dirty="0">
                <a:solidFill>
                  <a:srgbClr val="FFFFFF"/>
                </a:solidFill>
                <a:latin typeface="Times New Roman" charset="0"/>
                <a:ea typeface="ＭＳ Ｐゴシック" charset="-128"/>
                <a:cs typeface="ＭＳ Ｐゴシック" charset="-128"/>
              </a:rPr>
              <a:t>"Present distress" at Corinth (7:26)</a:t>
            </a:r>
          </a:p>
        </p:txBody>
      </p:sp>
      <p:sp>
        <p:nvSpPr>
          <p:cNvPr id="87048" name="Text Box 8"/>
          <p:cNvSpPr txBox="1">
            <a:spLocks noChangeArrowheads="1"/>
          </p:cNvSpPr>
          <p:nvPr/>
        </p:nvSpPr>
        <p:spPr bwMode="auto">
          <a:xfrm>
            <a:off x="2971800" y="6156325"/>
            <a:ext cx="2895600" cy="7016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l">
              <a:spcBef>
                <a:spcPct val="50000"/>
              </a:spcBef>
              <a:defRPr/>
            </a:pPr>
            <a:r>
              <a:rPr lang="en-US" sz="4000">
                <a:solidFill>
                  <a:srgbClr val="FFFFFF"/>
                </a:solidFill>
                <a:latin typeface="Times New Roman" charset="0"/>
                <a:ea typeface="ＭＳ Ｐゴシック" charset="-128"/>
                <a:cs typeface="ＭＳ Ｐゴシック" charset="-128"/>
              </a:rPr>
              <a:t>A.D. 53-57</a:t>
            </a:r>
          </a:p>
        </p:txBody>
      </p:sp>
      <p:sp>
        <p:nvSpPr>
          <p:cNvPr id="87050" name="Oval 10"/>
          <p:cNvSpPr>
            <a:spLocks noChangeArrowheads="1"/>
          </p:cNvSpPr>
          <p:nvPr/>
        </p:nvSpPr>
        <p:spPr bwMode="auto">
          <a:xfrm>
            <a:off x="3962400" y="2743200"/>
            <a:ext cx="152400" cy="152400"/>
          </a:xfrm>
          <a:prstGeom prst="ellipse">
            <a:avLst/>
          </a:prstGeom>
          <a:solidFill>
            <a:schemeClr val="bg1"/>
          </a:solidFill>
          <a:ln w="9525">
            <a:no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b="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7048"/>
                                        </p:tgtEl>
                                        <p:attrNameLst>
                                          <p:attrName>style.visibility</p:attrName>
                                        </p:attrNameLst>
                                      </p:cBhvr>
                                      <p:to>
                                        <p:strVal val="visible"/>
                                      </p:to>
                                    </p:set>
                                    <p:animEffect transition="in" filter="fade">
                                      <p:cBhvr>
                                        <p:cTn id="7" dur="2000"/>
                                        <p:tgtEl>
                                          <p:spTgt spid="87048"/>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87047"/>
                                        </p:tgtEl>
                                        <p:attrNameLst>
                                          <p:attrName>style.visibility</p:attrName>
                                        </p:attrNameLst>
                                      </p:cBhvr>
                                      <p:to>
                                        <p:strVal val="visible"/>
                                      </p:to>
                                    </p:set>
                                    <p:animEffect transition="in" filter="fade">
                                      <p:cBhvr>
                                        <p:cTn id="11" dur="2000"/>
                                        <p:tgtEl>
                                          <p:spTgt spid="87047"/>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87044"/>
                                        </p:tgtEl>
                                        <p:attrNameLst>
                                          <p:attrName>style.visibility</p:attrName>
                                        </p:attrNameLst>
                                      </p:cBhvr>
                                      <p:to>
                                        <p:strVal val="visible"/>
                                      </p:to>
                                    </p:set>
                                    <p:animEffect transition="in" filter="fade">
                                      <p:cBhvr>
                                        <p:cTn id="15" dur="2000"/>
                                        <p:tgtEl>
                                          <p:spTgt spid="87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p:bldP spid="87047" grpId="0"/>
      <p:bldP spid="87048"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467600" cy="4606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p:nvPr>
        </p:nvSpPr>
        <p:spPr>
          <a:xfrm>
            <a:off x="76200" y="-228600"/>
            <a:ext cx="8991600" cy="1447800"/>
          </a:xfrm>
        </p:spPr>
        <p:txBody>
          <a:bodyPr/>
          <a:lstStyle/>
          <a:p>
            <a:pPr eaLnBrk="1" hangingPunct="1"/>
            <a:r>
              <a:rPr kumimoji="0" lang="en-US">
                <a:latin typeface="Helvetica" charset="0"/>
                <a:ea typeface="ＭＳ Ｐゴシック" charset="0"/>
                <a:cs typeface="ＭＳ Ｐゴシック" charset="0"/>
              </a:rPr>
              <a:t>1 Corinthians 7 Overview</a:t>
            </a:r>
          </a:p>
        </p:txBody>
      </p:sp>
      <p:sp>
        <p:nvSpPr>
          <p:cNvPr id="21508" name="Rectangle 4"/>
          <p:cNvSpPr>
            <a:spLocks noChangeArrowheads="1"/>
          </p:cNvSpPr>
          <p:nvPr/>
        </p:nvSpPr>
        <p:spPr bwMode="auto">
          <a:xfrm>
            <a:off x="1981200" y="3124200"/>
            <a:ext cx="2667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SzPct val="90000"/>
            </a:pPr>
            <a:r>
              <a:rPr lang="en-US" sz="3600">
                <a:solidFill>
                  <a:srgbClr val="21239A"/>
                </a:solidFill>
                <a:latin typeface="Helvetica" charset="0"/>
              </a:rPr>
              <a:t>Marriage</a:t>
            </a:r>
          </a:p>
          <a:p>
            <a:pPr marL="342900" indent="-342900">
              <a:spcBef>
                <a:spcPct val="20000"/>
              </a:spcBef>
              <a:buSzPct val="90000"/>
            </a:pPr>
            <a:r>
              <a:rPr lang="en-US" sz="3600">
                <a:solidFill>
                  <a:srgbClr val="21239A"/>
                </a:solidFill>
                <a:latin typeface="Helvetica" charset="0"/>
              </a:rPr>
              <a:t>7:1-24</a:t>
            </a:r>
          </a:p>
        </p:txBody>
      </p:sp>
      <p:sp>
        <p:nvSpPr>
          <p:cNvPr id="21509" name="Rectangle 5"/>
          <p:cNvSpPr>
            <a:spLocks noChangeArrowheads="1"/>
          </p:cNvSpPr>
          <p:nvPr/>
        </p:nvSpPr>
        <p:spPr bwMode="auto">
          <a:xfrm>
            <a:off x="5105400" y="3124200"/>
            <a:ext cx="2667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SzPct val="90000"/>
            </a:pPr>
            <a:r>
              <a:rPr lang="en-US" sz="3600">
                <a:solidFill>
                  <a:srgbClr val="21239A"/>
                </a:solidFill>
                <a:latin typeface="Helvetica" charset="0"/>
              </a:rPr>
              <a:t>Singleness</a:t>
            </a:r>
          </a:p>
          <a:p>
            <a:pPr marL="342900" indent="-342900">
              <a:spcBef>
                <a:spcPct val="20000"/>
              </a:spcBef>
              <a:buSzPct val="90000"/>
            </a:pPr>
            <a:r>
              <a:rPr lang="en-US" sz="3600">
                <a:solidFill>
                  <a:srgbClr val="21239A"/>
                </a:solidFill>
                <a:latin typeface="Helvetica" charset="0"/>
              </a:rPr>
              <a:t>7:25-40</a:t>
            </a:r>
          </a:p>
        </p:txBody>
      </p:sp>
      <p:sp>
        <p:nvSpPr>
          <p:cNvPr id="21510" name="Rectangle 6"/>
          <p:cNvSpPr>
            <a:spLocks noChangeArrowheads="1"/>
          </p:cNvSpPr>
          <p:nvPr/>
        </p:nvSpPr>
        <p:spPr bwMode="auto">
          <a:xfrm rot="-33340">
            <a:off x="3429000" y="1524000"/>
            <a:ext cx="2667000" cy="1676400"/>
          </a:xfrm>
          <a:prstGeom prst="rect">
            <a:avLst/>
          </a:prstGeom>
          <a:noFill/>
          <a:ln w="9525">
            <a:noFill/>
            <a:miter lim="800000"/>
            <a:headEnd/>
            <a:tailEnd/>
          </a:ln>
          <a:effectLst/>
        </p:spPr>
        <p:txBody>
          <a:bodyPr/>
          <a:lstStyle/>
          <a:p>
            <a:pPr>
              <a:spcBef>
                <a:spcPct val="20000"/>
              </a:spcBef>
              <a:buSzPct val="90000"/>
              <a:defRPr/>
            </a:pPr>
            <a:r>
              <a:rPr lang="en-US" sz="3600" dirty="0">
                <a:solidFill>
                  <a:srgbClr val="FFFFFF"/>
                </a:solidFill>
                <a:latin typeface="Helvetica" charset="0"/>
                <a:ea typeface="ＭＳ Ｐゴシック" charset="-128"/>
                <a:cs typeface="ＭＳ Ｐゴシック" charset="-128"/>
              </a:rPr>
              <a:t>"Remain"</a:t>
            </a:r>
            <a:br>
              <a:rPr lang="en-US" sz="3600" dirty="0">
                <a:solidFill>
                  <a:srgbClr val="FFFFFF"/>
                </a:solidFill>
                <a:latin typeface="Helvetica" charset="0"/>
                <a:ea typeface="ＭＳ Ｐゴシック" charset="-128"/>
                <a:cs typeface="ＭＳ Ｐゴシック" charset="-128"/>
              </a:rPr>
            </a:br>
            <a:r>
              <a:rPr lang="en-US" sz="3600" dirty="0">
                <a:solidFill>
                  <a:srgbClr val="FFFFFF"/>
                </a:solidFill>
                <a:latin typeface="Helvetica" charset="0"/>
                <a:ea typeface="ＭＳ Ｐゴシック" charset="-128"/>
                <a:cs typeface="ＭＳ Ｐゴシック" charset="-128"/>
              </a:rPr>
              <a:t>17, 20, 24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508">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21508">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1510">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21509">
                                            <p:txEl>
                                              <p:pRg st="0" end="0"/>
                                            </p:txEl>
                                          </p:spTgt>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499"/>
                                          </p:stCondLst>
                                        </p:cTn>
                                        <p:tgtEl>
                                          <p:spTgt spid="215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autoUpdateAnimBg="0"/>
      <p:bldP spid="21509" grpId="0" build="p" autoUpdateAnimBg="0"/>
      <p:bldP spid="21510"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idx="4294967295"/>
          </p:nvPr>
        </p:nvSpPr>
        <p:spPr>
          <a:xfrm>
            <a:off x="0" y="381000"/>
            <a:ext cx="9144000" cy="1752600"/>
          </a:xfrm>
        </p:spPr>
        <p:txBody>
          <a:bodyPr/>
          <a:lstStyle/>
          <a:p>
            <a:pPr eaLnBrk="1" hangingPunct="1"/>
            <a:r>
              <a:rPr lang="en-US" sz="5400" b="1" dirty="0">
                <a:solidFill>
                  <a:schemeClr val="bg1"/>
                </a:solidFill>
                <a:latin typeface="Arial" charset="0"/>
                <a:ea typeface="ＭＳ Ｐゴシック" charset="0"/>
                <a:cs typeface="ＭＳ Ｐゴシック" charset="0"/>
              </a:rPr>
              <a:t>I.  Singleness has its </a:t>
            </a:r>
            <a:r>
              <a:rPr lang="en-US" sz="5400" b="1" dirty="0">
                <a:solidFill>
                  <a:srgbClr val="FFFA13"/>
                </a:solidFill>
                <a:latin typeface="Arial" charset="0"/>
                <a:ea typeface="ＭＳ Ｐゴシック" charset="0"/>
                <a:cs typeface="ＭＳ Ｐゴシック" charset="0"/>
              </a:rPr>
              <a:t>advantages</a:t>
            </a:r>
            <a:r>
              <a:rPr lang="en-US" sz="5400" b="1" dirty="0">
                <a:solidFill>
                  <a:schemeClr val="bg1"/>
                </a:solidFill>
                <a:latin typeface="Arial" charset="0"/>
                <a:ea typeface="ＭＳ Ｐゴシック" charset="0"/>
                <a:cs typeface="ＭＳ Ｐゴシック" charset="0"/>
              </a:rPr>
              <a:t> (7:28b-35).</a:t>
            </a:r>
            <a:endParaRPr lang="en-US" sz="3600" b="1" dirty="0">
              <a:latin typeface="Arial" charset="0"/>
              <a:ea typeface="ＭＳ Ｐゴシック" charset="0"/>
              <a:cs typeface="ＭＳ Ｐゴシック" charset="0"/>
            </a:endParaRPr>
          </a:p>
        </p:txBody>
      </p:sp>
      <p:pic>
        <p:nvPicPr>
          <p:cNvPr id="334851" name="Picture 3" descr="mail_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57463" y="2514600"/>
            <a:ext cx="3725862" cy="372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idx="4294967295"/>
          </p:nvPr>
        </p:nvSpPr>
        <p:spPr>
          <a:xfrm>
            <a:off x="457200" y="838200"/>
            <a:ext cx="4495800" cy="5867400"/>
          </a:xfrm>
        </p:spPr>
        <p:txBody>
          <a:bodyPr/>
          <a:lstStyle/>
          <a:p>
            <a:pPr marL="976313" indent="-976313" algn="l" eaLnBrk="1" hangingPunct="1"/>
            <a:r>
              <a:rPr lang="en-US" b="1" dirty="0">
                <a:solidFill>
                  <a:schemeClr val="bg1"/>
                </a:solidFill>
                <a:latin typeface="Arial" charset="0"/>
                <a:ea typeface="ＭＳ Ｐゴシック" charset="0"/>
                <a:cs typeface="ＭＳ Ｐゴシック" charset="0"/>
              </a:rPr>
              <a:t>A.  </a:t>
            </a:r>
            <a:r>
              <a:rPr lang="en-US" b="1" dirty="0">
                <a:solidFill>
                  <a:srgbClr val="FFFA13"/>
                </a:solidFill>
                <a:latin typeface="Arial" charset="0"/>
                <a:ea typeface="ＭＳ Ｐゴシック" charset="0"/>
                <a:cs typeface="ＭＳ Ｐゴシック" charset="0"/>
              </a:rPr>
              <a:t>Trials</a:t>
            </a:r>
            <a:r>
              <a:rPr lang="en-US" b="1" dirty="0">
                <a:solidFill>
                  <a:schemeClr val="bg1"/>
                </a:solidFill>
                <a:latin typeface="Arial" charset="0"/>
                <a:ea typeface="ＭＳ Ｐゴシック" charset="0"/>
                <a:cs typeface="ＭＳ Ｐゴシック" charset="0"/>
              </a:rPr>
              <a:t>: Singles have fewer troubles than married folks (7:28b).</a:t>
            </a:r>
            <a:endParaRPr lang="en-US" sz="3600" b="1" dirty="0">
              <a:latin typeface="Arial" charset="0"/>
              <a:ea typeface="ＭＳ Ｐゴシック" charset="0"/>
              <a:cs typeface="ＭＳ Ｐゴシック" charset="0"/>
            </a:endParaRPr>
          </a:p>
        </p:txBody>
      </p:sp>
      <p:pic>
        <p:nvPicPr>
          <p:cNvPr id="336900" name="Picture 4" descr="tina-new-hair-colo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5400" y="2133600"/>
            <a:ext cx="3586163" cy="306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2D7A5AD-4F9B-9E94-5AAD-0F4F83A5723D}"/>
              </a:ext>
            </a:extLst>
          </p:cNvPr>
          <p:cNvSpPr txBox="1">
            <a:spLocks noChangeArrowheads="1"/>
          </p:cNvSpPr>
          <p:nvPr/>
        </p:nvSpPr>
        <p:spPr bwMode="auto">
          <a:xfrm>
            <a:off x="265112" y="0"/>
            <a:ext cx="5878590" cy="905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15875" indent="-15875" algn="l" eaLnBrk="1" hangingPunct="1"/>
            <a:r>
              <a:rPr lang="en-US" sz="4000" b="1" i="1" kern="0" dirty="0">
                <a:solidFill>
                  <a:schemeClr val="bg1"/>
                </a:solidFill>
                <a:latin typeface="Arial" charset="0"/>
                <a:ea typeface="ＭＳ Ｐゴシック" charset="0"/>
                <a:cs typeface="ＭＳ Ｐゴシック" charset="0"/>
              </a:rPr>
              <a:t>Why stay single?</a:t>
            </a:r>
            <a:endParaRPr lang="en-US" sz="3200" b="1" i="1" kern="0" dirty="0">
              <a:latin typeface="Arial" charset="0"/>
              <a:ea typeface="ＭＳ Ｐゴシック" charset="0"/>
              <a:cs typeface="ＭＳ Ｐゴシック"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idx="4294967295"/>
          </p:nvPr>
        </p:nvSpPr>
        <p:spPr>
          <a:xfrm>
            <a:off x="685800" y="4572000"/>
            <a:ext cx="7772400" cy="1143000"/>
          </a:xfrm>
        </p:spPr>
        <p:txBody>
          <a:bodyPr/>
          <a:lstStyle/>
          <a:p>
            <a:pPr eaLnBrk="1" hangingPunct="1"/>
            <a:r>
              <a:rPr lang="en-US" sz="3200" dirty="0">
                <a:solidFill>
                  <a:schemeClr val="bg1"/>
                </a:solidFill>
                <a:latin typeface="Arial" charset="0"/>
                <a:ea typeface="ＭＳ Ｐゴシック" charset="0"/>
                <a:cs typeface="ＭＳ Ｐゴシック" charset="0"/>
              </a:rPr>
              <a:t>Cattleman</a:t>
            </a:r>
            <a:r>
              <a:rPr lang="fr-FR" altLang="ja-JP" sz="3200" dirty="0">
                <a:solidFill>
                  <a:schemeClr val="bg1"/>
                </a:solidFill>
                <a:latin typeface="Arial" charset="0"/>
                <a:ea typeface="ＭＳ Ｐゴシック" charset="0"/>
                <a:cs typeface="ＭＳ Ｐゴシック" charset="0"/>
              </a:rPr>
              <a:t>'</a:t>
            </a:r>
            <a:r>
              <a:rPr lang="en-US" sz="3200" dirty="0">
                <a:solidFill>
                  <a:schemeClr val="bg1"/>
                </a:solidFill>
                <a:latin typeface="Arial" charset="0"/>
                <a:ea typeface="ＭＳ Ｐゴシック" charset="0"/>
                <a:cs typeface="ＭＳ Ｐゴシック" charset="0"/>
              </a:rPr>
              <a:t>s Stress Test</a:t>
            </a:r>
          </a:p>
        </p:txBody>
      </p:sp>
      <p:pic>
        <p:nvPicPr>
          <p:cNvPr id="340995" name="Picture 3" descr="i-stress-te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228600"/>
            <a:ext cx="57912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6" name="Picture 4" descr="i-te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5943600"/>
            <a:ext cx="7696200" cy="79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idx="4294967295"/>
          </p:nvPr>
        </p:nvSpPr>
        <p:spPr>
          <a:xfrm>
            <a:off x="683568" y="44624"/>
            <a:ext cx="7772400" cy="864096"/>
          </a:xfrm>
          <a:solidFill>
            <a:srgbClr val="FF0000"/>
          </a:solidFill>
        </p:spPr>
        <p:txBody>
          <a:bodyPr/>
          <a:lstStyle/>
          <a:p>
            <a:pPr eaLnBrk="1" hangingPunct="1"/>
            <a:r>
              <a:rPr lang="en-US" dirty="0">
                <a:solidFill>
                  <a:schemeClr val="bg1"/>
                </a:solidFill>
                <a:latin typeface="Arial" charset="0"/>
                <a:ea typeface="ＭＳ Ｐゴシック" charset="0"/>
                <a:cs typeface="ＭＳ Ｐゴシック" charset="0"/>
              </a:rPr>
              <a:t>The </a:t>
            </a:r>
            <a:r>
              <a:rPr lang="en-US" sz="6000" dirty="0">
                <a:solidFill>
                  <a:schemeClr val="bg1"/>
                </a:solidFill>
                <a:latin typeface="Bizarro Regular" charset="0"/>
                <a:ea typeface="ＭＳ Ｐゴシック" charset="0"/>
                <a:cs typeface="ＭＳ Ｐゴシック" charset="0"/>
              </a:rPr>
              <a:t>Stress</a:t>
            </a:r>
            <a:r>
              <a:rPr lang="en-US" dirty="0">
                <a:solidFill>
                  <a:schemeClr val="bg1"/>
                </a:solidFill>
                <a:latin typeface="Arial" charset="0"/>
                <a:ea typeface="ＭＳ Ｐゴシック" charset="0"/>
                <a:cs typeface="ＭＳ Ｐゴシック" charset="0"/>
              </a:rPr>
              <a:t> Scale</a:t>
            </a:r>
            <a:endParaRPr lang="en-US" dirty="0">
              <a:latin typeface="Arial" charset="0"/>
              <a:ea typeface="ＭＳ Ｐゴシック" charset="0"/>
              <a:cs typeface="ＭＳ Ｐゴシック" charset="0"/>
            </a:endParaRPr>
          </a:p>
        </p:txBody>
      </p:sp>
      <p:sp>
        <p:nvSpPr>
          <p:cNvPr id="343043" name="Text Box 3"/>
          <p:cNvSpPr txBox="1">
            <a:spLocks noChangeArrowheads="1"/>
          </p:cNvSpPr>
          <p:nvPr/>
        </p:nvSpPr>
        <p:spPr bwMode="auto">
          <a:xfrm>
            <a:off x="2985839" y="1340768"/>
            <a:ext cx="321151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Death of Spouse</a:t>
            </a:r>
          </a:p>
        </p:txBody>
      </p:sp>
      <p:sp>
        <p:nvSpPr>
          <p:cNvPr id="343044" name="Text Box 4"/>
          <p:cNvSpPr txBox="1">
            <a:spLocks noChangeArrowheads="1"/>
          </p:cNvSpPr>
          <p:nvPr/>
        </p:nvSpPr>
        <p:spPr bwMode="auto">
          <a:xfrm>
            <a:off x="2985839" y="1921793"/>
            <a:ext cx="156210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Divorce</a:t>
            </a:r>
          </a:p>
        </p:txBody>
      </p:sp>
      <p:sp>
        <p:nvSpPr>
          <p:cNvPr id="343045" name="Text Box 5"/>
          <p:cNvSpPr txBox="1">
            <a:spLocks noChangeArrowheads="1"/>
          </p:cNvSpPr>
          <p:nvPr/>
        </p:nvSpPr>
        <p:spPr bwMode="auto">
          <a:xfrm>
            <a:off x="2985839" y="2502818"/>
            <a:ext cx="3482975"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Marital Separation</a:t>
            </a:r>
          </a:p>
        </p:txBody>
      </p:sp>
      <p:sp>
        <p:nvSpPr>
          <p:cNvPr id="343046" name="Text Box 6"/>
          <p:cNvSpPr txBox="1">
            <a:spLocks noChangeArrowheads="1"/>
          </p:cNvSpPr>
          <p:nvPr/>
        </p:nvSpPr>
        <p:spPr bwMode="auto">
          <a:xfrm>
            <a:off x="2973139" y="4826918"/>
            <a:ext cx="298450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Getting Married</a:t>
            </a:r>
          </a:p>
        </p:txBody>
      </p:sp>
      <p:sp>
        <p:nvSpPr>
          <p:cNvPr id="343047" name="Text Box 7"/>
          <p:cNvSpPr txBox="1">
            <a:spLocks noChangeArrowheads="1"/>
          </p:cNvSpPr>
          <p:nvPr/>
        </p:nvSpPr>
        <p:spPr bwMode="auto">
          <a:xfrm>
            <a:off x="2985839" y="3664868"/>
            <a:ext cx="264636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Imprisonment</a:t>
            </a:r>
          </a:p>
        </p:txBody>
      </p:sp>
      <p:sp>
        <p:nvSpPr>
          <p:cNvPr id="343048" name="Text Box 8"/>
          <p:cNvSpPr txBox="1">
            <a:spLocks noChangeArrowheads="1"/>
          </p:cNvSpPr>
          <p:nvPr/>
        </p:nvSpPr>
        <p:spPr bwMode="auto">
          <a:xfrm>
            <a:off x="2985839" y="4245893"/>
            <a:ext cx="463391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Personal Injury or Illness</a:t>
            </a:r>
          </a:p>
        </p:txBody>
      </p:sp>
      <p:sp>
        <p:nvSpPr>
          <p:cNvPr id="57353" name="Text Box 9"/>
          <p:cNvSpPr txBox="1">
            <a:spLocks noChangeArrowheads="1"/>
          </p:cNvSpPr>
          <p:nvPr/>
        </p:nvSpPr>
        <p:spPr bwMode="auto">
          <a:xfrm>
            <a:off x="1919039" y="1359818"/>
            <a:ext cx="86201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100</a:t>
            </a:r>
          </a:p>
        </p:txBody>
      </p:sp>
      <p:sp>
        <p:nvSpPr>
          <p:cNvPr id="57354" name="Text Box 10"/>
          <p:cNvSpPr txBox="1">
            <a:spLocks noChangeArrowheads="1"/>
          </p:cNvSpPr>
          <p:nvPr/>
        </p:nvSpPr>
        <p:spPr bwMode="auto">
          <a:xfrm>
            <a:off x="2209552" y="1937668"/>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73</a:t>
            </a:r>
          </a:p>
        </p:txBody>
      </p:sp>
      <p:sp>
        <p:nvSpPr>
          <p:cNvPr id="57355" name="Text Box 11"/>
          <p:cNvSpPr txBox="1">
            <a:spLocks noChangeArrowheads="1"/>
          </p:cNvSpPr>
          <p:nvPr/>
        </p:nvSpPr>
        <p:spPr bwMode="auto">
          <a:xfrm>
            <a:off x="2209552" y="2517106"/>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65</a:t>
            </a:r>
          </a:p>
        </p:txBody>
      </p:sp>
      <p:sp>
        <p:nvSpPr>
          <p:cNvPr id="57356" name="Text Box 12"/>
          <p:cNvSpPr txBox="1">
            <a:spLocks noChangeArrowheads="1"/>
          </p:cNvSpPr>
          <p:nvPr/>
        </p:nvSpPr>
        <p:spPr bwMode="auto">
          <a:xfrm>
            <a:off x="2209552" y="4831681"/>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50</a:t>
            </a:r>
          </a:p>
        </p:txBody>
      </p:sp>
      <p:sp>
        <p:nvSpPr>
          <p:cNvPr id="57357" name="Text Box 13"/>
          <p:cNvSpPr txBox="1">
            <a:spLocks noChangeArrowheads="1"/>
          </p:cNvSpPr>
          <p:nvPr/>
        </p:nvSpPr>
        <p:spPr bwMode="auto">
          <a:xfrm>
            <a:off x="2209552" y="3674393"/>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57358" name="Text Box 14"/>
          <p:cNvSpPr txBox="1">
            <a:spLocks noChangeArrowheads="1"/>
          </p:cNvSpPr>
          <p:nvPr/>
        </p:nvSpPr>
        <p:spPr bwMode="auto">
          <a:xfrm>
            <a:off x="2209552" y="4252243"/>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53</a:t>
            </a:r>
          </a:p>
        </p:txBody>
      </p:sp>
      <p:sp>
        <p:nvSpPr>
          <p:cNvPr id="343055" name="Text Box 15"/>
          <p:cNvSpPr txBox="1">
            <a:spLocks noChangeArrowheads="1"/>
          </p:cNvSpPr>
          <p:nvPr/>
        </p:nvSpPr>
        <p:spPr bwMode="auto">
          <a:xfrm>
            <a:off x="0" y="848906"/>
            <a:ext cx="9144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1600" b="0" dirty="0">
                <a:solidFill>
                  <a:srgbClr val="FFFFFF"/>
                </a:solidFill>
                <a:latin typeface="Helvetica" charset="0"/>
              </a:rPr>
              <a:t>Social Readjustment Rating Scale (SRRS) of Thomas Holmes and Richard </a:t>
            </a:r>
            <a:r>
              <a:rPr lang="en-US" sz="1600" b="0" dirty="0" err="1">
                <a:solidFill>
                  <a:srgbClr val="FFFFFF"/>
                </a:solidFill>
                <a:latin typeface="Helvetica" charset="0"/>
              </a:rPr>
              <a:t>Rahe</a:t>
            </a:r>
            <a:r>
              <a:rPr lang="en-US" sz="1600" b="0" dirty="0">
                <a:solidFill>
                  <a:srgbClr val="FFFFFF"/>
                </a:solidFill>
                <a:latin typeface="Helvetica" charset="0"/>
              </a:rPr>
              <a:t>, 1967</a:t>
            </a:r>
          </a:p>
        </p:txBody>
      </p:sp>
      <p:sp>
        <p:nvSpPr>
          <p:cNvPr id="343056" name="Text Box 16"/>
          <p:cNvSpPr txBox="1">
            <a:spLocks noChangeArrowheads="1"/>
          </p:cNvSpPr>
          <p:nvPr/>
        </p:nvSpPr>
        <p:spPr bwMode="auto">
          <a:xfrm>
            <a:off x="2963614" y="3083843"/>
            <a:ext cx="578485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Death of Close Family Member</a:t>
            </a:r>
          </a:p>
        </p:txBody>
      </p:sp>
      <p:sp>
        <p:nvSpPr>
          <p:cNvPr id="57361" name="Text Box 17"/>
          <p:cNvSpPr txBox="1">
            <a:spLocks noChangeArrowheads="1"/>
          </p:cNvSpPr>
          <p:nvPr/>
        </p:nvSpPr>
        <p:spPr bwMode="auto">
          <a:xfrm>
            <a:off x="2209552" y="3094956"/>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63</a:t>
            </a:r>
          </a:p>
        </p:txBody>
      </p:sp>
      <p:sp>
        <p:nvSpPr>
          <p:cNvPr id="343058" name="Text Box 18"/>
          <p:cNvSpPr txBox="1">
            <a:spLocks noChangeArrowheads="1"/>
          </p:cNvSpPr>
          <p:nvPr/>
        </p:nvSpPr>
        <p:spPr bwMode="auto">
          <a:xfrm>
            <a:off x="2963614" y="5407943"/>
            <a:ext cx="3910013"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Dismissal from Work</a:t>
            </a:r>
          </a:p>
        </p:txBody>
      </p:sp>
      <p:sp>
        <p:nvSpPr>
          <p:cNvPr id="57363" name="Text Box 19"/>
          <p:cNvSpPr txBox="1">
            <a:spLocks noChangeArrowheads="1"/>
          </p:cNvSpPr>
          <p:nvPr/>
        </p:nvSpPr>
        <p:spPr bwMode="auto">
          <a:xfrm>
            <a:off x="2209552" y="5409531"/>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47</a:t>
            </a:r>
          </a:p>
        </p:txBody>
      </p:sp>
      <p:sp>
        <p:nvSpPr>
          <p:cNvPr id="343060" name="Text Box 20"/>
          <p:cNvSpPr txBox="1">
            <a:spLocks noChangeArrowheads="1"/>
          </p:cNvSpPr>
          <p:nvPr/>
        </p:nvSpPr>
        <p:spPr bwMode="auto">
          <a:xfrm>
            <a:off x="2963614" y="5988968"/>
            <a:ext cx="404653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FFF"/>
                </a:solidFill>
              </a:rPr>
              <a:t>Marital Reconciliation</a:t>
            </a:r>
          </a:p>
        </p:txBody>
      </p:sp>
      <p:sp>
        <p:nvSpPr>
          <p:cNvPr id="57365" name="Text Box 21"/>
          <p:cNvSpPr txBox="1">
            <a:spLocks noChangeArrowheads="1"/>
          </p:cNvSpPr>
          <p:nvPr/>
        </p:nvSpPr>
        <p:spPr bwMode="auto">
          <a:xfrm>
            <a:off x="2209552" y="5988968"/>
            <a:ext cx="63658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FFF"/>
                </a:solidFill>
              </a:rPr>
              <a:t>45</a:t>
            </a:r>
          </a:p>
        </p:txBody>
      </p:sp>
      <p:sp>
        <p:nvSpPr>
          <p:cNvPr id="57366" name="Text Box 22"/>
          <p:cNvSpPr txBox="1">
            <a:spLocks noChangeArrowheads="1"/>
          </p:cNvSpPr>
          <p:nvPr/>
        </p:nvSpPr>
        <p:spPr bwMode="auto">
          <a:xfrm>
            <a:off x="2977902" y="1340768"/>
            <a:ext cx="3211512"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dirty="0">
                <a:solidFill>
                  <a:srgbClr val="FFFA13"/>
                </a:solidFill>
              </a:rPr>
              <a:t>Death of Spouse</a:t>
            </a:r>
          </a:p>
        </p:txBody>
      </p:sp>
      <p:sp>
        <p:nvSpPr>
          <p:cNvPr id="57367" name="Text Box 23"/>
          <p:cNvSpPr txBox="1">
            <a:spLocks noChangeArrowheads="1"/>
          </p:cNvSpPr>
          <p:nvPr/>
        </p:nvSpPr>
        <p:spPr bwMode="auto">
          <a:xfrm>
            <a:off x="2977902" y="1921793"/>
            <a:ext cx="156210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Divorce</a:t>
            </a:r>
          </a:p>
        </p:txBody>
      </p:sp>
      <p:sp>
        <p:nvSpPr>
          <p:cNvPr id="57368" name="Text Box 24"/>
          <p:cNvSpPr txBox="1">
            <a:spLocks noChangeArrowheads="1"/>
          </p:cNvSpPr>
          <p:nvPr/>
        </p:nvSpPr>
        <p:spPr bwMode="auto">
          <a:xfrm>
            <a:off x="2977902" y="2502818"/>
            <a:ext cx="3482975"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Marital Separation</a:t>
            </a:r>
          </a:p>
        </p:txBody>
      </p:sp>
      <p:sp>
        <p:nvSpPr>
          <p:cNvPr id="57369" name="Text Box 25"/>
          <p:cNvSpPr txBox="1">
            <a:spLocks noChangeArrowheads="1"/>
          </p:cNvSpPr>
          <p:nvPr/>
        </p:nvSpPr>
        <p:spPr bwMode="auto">
          <a:xfrm>
            <a:off x="2965202" y="4826918"/>
            <a:ext cx="2984500"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Getting Married</a:t>
            </a:r>
          </a:p>
        </p:txBody>
      </p:sp>
      <p:sp>
        <p:nvSpPr>
          <p:cNvPr id="57370" name="Text Box 26"/>
          <p:cNvSpPr txBox="1">
            <a:spLocks noChangeArrowheads="1"/>
          </p:cNvSpPr>
          <p:nvPr/>
        </p:nvSpPr>
        <p:spPr bwMode="auto">
          <a:xfrm>
            <a:off x="1911102" y="1359818"/>
            <a:ext cx="862012"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100</a:t>
            </a:r>
          </a:p>
        </p:txBody>
      </p:sp>
      <p:sp>
        <p:nvSpPr>
          <p:cNvPr id="57371" name="Text Box 27"/>
          <p:cNvSpPr txBox="1">
            <a:spLocks noChangeArrowheads="1"/>
          </p:cNvSpPr>
          <p:nvPr/>
        </p:nvSpPr>
        <p:spPr bwMode="auto">
          <a:xfrm>
            <a:off x="2211139" y="1937668"/>
            <a:ext cx="63658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73</a:t>
            </a:r>
          </a:p>
        </p:txBody>
      </p:sp>
      <p:sp>
        <p:nvSpPr>
          <p:cNvPr id="57372" name="Text Box 28"/>
          <p:cNvSpPr txBox="1">
            <a:spLocks noChangeArrowheads="1"/>
          </p:cNvSpPr>
          <p:nvPr/>
        </p:nvSpPr>
        <p:spPr bwMode="auto">
          <a:xfrm>
            <a:off x="2211139" y="2517106"/>
            <a:ext cx="63658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65</a:t>
            </a:r>
          </a:p>
        </p:txBody>
      </p:sp>
      <p:sp>
        <p:nvSpPr>
          <p:cNvPr id="57373" name="Text Box 29"/>
          <p:cNvSpPr txBox="1">
            <a:spLocks noChangeArrowheads="1"/>
          </p:cNvSpPr>
          <p:nvPr/>
        </p:nvSpPr>
        <p:spPr bwMode="auto">
          <a:xfrm>
            <a:off x="2211139" y="4831681"/>
            <a:ext cx="63658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50</a:t>
            </a:r>
          </a:p>
        </p:txBody>
      </p:sp>
      <p:sp>
        <p:nvSpPr>
          <p:cNvPr id="57374" name="Text Box 30"/>
          <p:cNvSpPr txBox="1">
            <a:spLocks noChangeArrowheads="1"/>
          </p:cNvSpPr>
          <p:nvPr/>
        </p:nvSpPr>
        <p:spPr bwMode="auto">
          <a:xfrm>
            <a:off x="2955677" y="5988968"/>
            <a:ext cx="4046537"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lnSpc>
                <a:spcPct val="90000"/>
              </a:lnSpc>
            </a:pPr>
            <a:r>
              <a:rPr lang="en-US" sz="3200" b="0">
                <a:solidFill>
                  <a:srgbClr val="FFFA13"/>
                </a:solidFill>
              </a:rPr>
              <a:t>Marital Reconciliation</a:t>
            </a:r>
          </a:p>
        </p:txBody>
      </p:sp>
      <p:sp>
        <p:nvSpPr>
          <p:cNvPr id="57375" name="Text Box 31"/>
          <p:cNvSpPr txBox="1">
            <a:spLocks noChangeArrowheads="1"/>
          </p:cNvSpPr>
          <p:nvPr/>
        </p:nvSpPr>
        <p:spPr bwMode="auto">
          <a:xfrm>
            <a:off x="2211139" y="5988968"/>
            <a:ext cx="636588" cy="53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r">
              <a:lnSpc>
                <a:spcPct val="90000"/>
              </a:lnSpc>
            </a:pPr>
            <a:r>
              <a:rPr lang="en-US" sz="3200" b="0">
                <a:solidFill>
                  <a:srgbClr val="FFFA13"/>
                </a:solidFill>
              </a:rPr>
              <a:t>45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5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7354">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735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736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7357">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7358">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57356">
                                            <p:txEl>
                                              <p:pRg st="0" end="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363">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57365">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57369"/>
                                        </p:tgtEl>
                                        <p:attrNameLst>
                                          <p:attrName>style.visibility</p:attrName>
                                        </p:attrNameLst>
                                      </p:cBhvr>
                                      <p:to>
                                        <p:strVal val="visible"/>
                                      </p:to>
                                    </p:set>
                                    <p:animEffect transition="in" filter="wipe(down)">
                                      <p:cBhvr>
                                        <p:cTn id="43" dur="500"/>
                                        <p:tgtEl>
                                          <p:spTgt spid="57369"/>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57366"/>
                                        </p:tgtEl>
                                        <p:attrNameLst>
                                          <p:attrName>style.visibility</p:attrName>
                                        </p:attrNameLst>
                                      </p:cBhvr>
                                      <p:to>
                                        <p:strVal val="visible"/>
                                      </p:to>
                                    </p:set>
                                    <p:animEffect transition="in" filter="wipe(down)">
                                      <p:cBhvr>
                                        <p:cTn id="46" dur="500"/>
                                        <p:tgtEl>
                                          <p:spTgt spid="5736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7367"/>
                                        </p:tgtEl>
                                        <p:attrNameLst>
                                          <p:attrName>style.visibility</p:attrName>
                                        </p:attrNameLst>
                                      </p:cBhvr>
                                      <p:to>
                                        <p:strVal val="visible"/>
                                      </p:to>
                                    </p:set>
                                    <p:animEffect transition="in" filter="wipe(down)">
                                      <p:cBhvr>
                                        <p:cTn id="49" dur="500"/>
                                        <p:tgtEl>
                                          <p:spTgt spid="5736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7370">
                                            <p:txEl>
                                              <p:pRg st="0" end="0"/>
                                            </p:txEl>
                                          </p:spTgt>
                                        </p:tgtEl>
                                        <p:attrNameLst>
                                          <p:attrName>style.visibility</p:attrName>
                                        </p:attrNameLst>
                                      </p:cBhvr>
                                      <p:to>
                                        <p:strVal val="visible"/>
                                      </p:to>
                                    </p:set>
                                    <p:animEffect transition="in" filter="wipe(down)">
                                      <p:cBhvr>
                                        <p:cTn id="52" dur="500"/>
                                        <p:tgtEl>
                                          <p:spTgt spid="57370">
                                            <p:txEl>
                                              <p:pRg st="0" end="0"/>
                                            </p:txEl>
                                          </p:spTgt>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7371">
                                            <p:txEl>
                                              <p:pRg st="0" end="0"/>
                                            </p:txEl>
                                          </p:spTgt>
                                        </p:tgtEl>
                                        <p:attrNameLst>
                                          <p:attrName>style.visibility</p:attrName>
                                        </p:attrNameLst>
                                      </p:cBhvr>
                                      <p:to>
                                        <p:strVal val="visible"/>
                                      </p:to>
                                    </p:set>
                                    <p:animEffect transition="in" filter="wipe(down)">
                                      <p:cBhvr>
                                        <p:cTn id="55" dur="500"/>
                                        <p:tgtEl>
                                          <p:spTgt spid="57371">
                                            <p:txEl>
                                              <p:pRg st="0" end="0"/>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7372">
                                            <p:txEl>
                                              <p:pRg st="0" end="0"/>
                                            </p:txEl>
                                          </p:spTgt>
                                        </p:tgtEl>
                                        <p:attrNameLst>
                                          <p:attrName>style.visibility</p:attrName>
                                        </p:attrNameLst>
                                      </p:cBhvr>
                                      <p:to>
                                        <p:strVal val="visible"/>
                                      </p:to>
                                    </p:set>
                                    <p:animEffect transition="in" filter="wipe(down)">
                                      <p:cBhvr>
                                        <p:cTn id="58" dur="500"/>
                                        <p:tgtEl>
                                          <p:spTgt spid="57372">
                                            <p:txEl>
                                              <p:pRg st="0" end="0"/>
                                            </p:txEl>
                                          </p:spTgt>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57368"/>
                                        </p:tgtEl>
                                        <p:attrNameLst>
                                          <p:attrName>style.visibility</p:attrName>
                                        </p:attrNameLst>
                                      </p:cBhvr>
                                      <p:to>
                                        <p:strVal val="visible"/>
                                      </p:to>
                                    </p:set>
                                    <p:animEffect transition="in" filter="wipe(down)">
                                      <p:cBhvr>
                                        <p:cTn id="61" dur="500"/>
                                        <p:tgtEl>
                                          <p:spTgt spid="5736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7373">
                                            <p:txEl>
                                              <p:pRg st="0" end="0"/>
                                            </p:txEl>
                                          </p:spTgt>
                                        </p:tgtEl>
                                        <p:attrNameLst>
                                          <p:attrName>style.visibility</p:attrName>
                                        </p:attrNameLst>
                                      </p:cBhvr>
                                      <p:to>
                                        <p:strVal val="visible"/>
                                      </p:to>
                                    </p:set>
                                    <p:animEffect transition="in" filter="wipe(down)">
                                      <p:cBhvr>
                                        <p:cTn id="64" dur="500"/>
                                        <p:tgtEl>
                                          <p:spTgt spid="57373">
                                            <p:txEl>
                                              <p:pRg st="0" end="0"/>
                                            </p:txEl>
                                          </p:spTgt>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57374"/>
                                        </p:tgtEl>
                                        <p:attrNameLst>
                                          <p:attrName>style.visibility</p:attrName>
                                        </p:attrNameLst>
                                      </p:cBhvr>
                                      <p:to>
                                        <p:strVal val="visible"/>
                                      </p:to>
                                    </p:set>
                                    <p:animEffect transition="in" filter="wipe(down)">
                                      <p:cBhvr>
                                        <p:cTn id="67" dur="500"/>
                                        <p:tgtEl>
                                          <p:spTgt spid="57374"/>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57375">
                                            <p:txEl>
                                              <p:pRg st="0" end="0"/>
                                            </p:txEl>
                                          </p:spTgt>
                                        </p:tgtEl>
                                        <p:attrNameLst>
                                          <p:attrName>style.visibility</p:attrName>
                                        </p:attrNameLst>
                                      </p:cBhvr>
                                      <p:to>
                                        <p:strVal val="visible"/>
                                      </p:to>
                                    </p:set>
                                    <p:animEffect transition="in" filter="wipe(down)">
                                      <p:cBhvr>
                                        <p:cTn id="70" dur="500"/>
                                        <p:tgtEl>
                                          <p:spTgt spid="573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p" autoUpdateAnimBg="0"/>
      <p:bldP spid="57354" grpId="0" build="p" autoUpdateAnimBg="0"/>
      <p:bldP spid="57355" grpId="0" build="p" autoUpdateAnimBg="0"/>
      <p:bldP spid="57356" grpId="0" build="p" autoUpdateAnimBg="0"/>
      <p:bldP spid="57357" grpId="0" build="p" autoUpdateAnimBg="0"/>
      <p:bldP spid="57358" grpId="0" build="p" autoUpdateAnimBg="0"/>
      <p:bldP spid="57361" grpId="0" build="p" autoUpdateAnimBg="0"/>
      <p:bldP spid="57363" grpId="0" build="p" autoUpdateAnimBg="0"/>
      <p:bldP spid="57365" grpId="0" build="p" autoUpdateAnimBg="0"/>
      <p:bldP spid="57366" grpId="0"/>
      <p:bldP spid="57367" grpId="0"/>
      <p:bldP spid="57368" grpId="0"/>
      <p:bldP spid="57369" grpId="0"/>
      <p:bldP spid="57370" grpId="0" build="allAtOnce"/>
      <p:bldP spid="57371" grpId="0" build="allAtOnce"/>
      <p:bldP spid="57372" grpId="0" build="allAtOnce"/>
      <p:bldP spid="57373" grpId="0" build="allAtOnce"/>
      <p:bldP spid="57374" grpId="0"/>
      <p:bldP spid="57375" grpId="0" build="allAtOnce"/>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1" name="Picture 3" descr="Stress-Ball-7081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5813" y="-76200"/>
            <a:ext cx="4954587"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090" name="Rectangle 2"/>
          <p:cNvSpPr>
            <a:spLocks noGrp="1" noChangeArrowheads="1"/>
          </p:cNvSpPr>
          <p:nvPr>
            <p:ph type="title" idx="4294967295"/>
          </p:nvPr>
        </p:nvSpPr>
        <p:spPr>
          <a:xfrm>
            <a:off x="1120080" y="332656"/>
            <a:ext cx="7772400" cy="1143000"/>
          </a:xfrm>
        </p:spPr>
        <p:txBody>
          <a:bodyPr/>
          <a:lstStyle/>
          <a:p>
            <a:pPr algn="r" eaLnBrk="1" hangingPunct="1"/>
            <a:r>
              <a:rPr lang="en-US" sz="6000" b="1" dirty="0">
                <a:solidFill>
                  <a:schemeClr val="bg1"/>
                </a:solidFill>
                <a:latin typeface="Arial" charset="0"/>
                <a:ea typeface="ＭＳ Ｐゴシック" charset="0"/>
                <a:cs typeface="ＭＳ Ｐゴシック" charset="0"/>
              </a:rPr>
              <a:t>Stress Ball</a:t>
            </a:r>
            <a:endParaRPr lang="en-US" sz="6000" b="1" dirty="0">
              <a:latin typeface="Arial" charset="0"/>
              <a:ea typeface="ＭＳ Ｐゴシック" charset="0"/>
              <a:cs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30"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p:nvPr>
        </p:nvSpPr>
        <p:spPr>
          <a:xfrm>
            <a:off x="533400" y="1219200"/>
            <a:ext cx="8229600" cy="2209800"/>
          </a:xfrm>
          <a:effectLst>
            <a:outerShdw blurRad="63500" dist="35921" dir="2700000" algn="ctr" rotWithShape="0">
              <a:srgbClr val="000000">
                <a:alpha val="74998"/>
              </a:srgbClr>
            </a:outerShdw>
          </a:effectLst>
        </p:spPr>
        <p:txBody>
          <a:bodyPr/>
          <a:lstStyle/>
          <a:p>
            <a:pPr eaLnBrk="1" hangingPunct="1"/>
            <a:r>
              <a:rPr lang="en-US" sz="7200">
                <a:solidFill>
                  <a:schemeClr val="bg1"/>
                </a:solidFill>
                <a:latin typeface="Arial" charset="0"/>
                <a:ea typeface="Osaka" charset="0"/>
                <a:cs typeface="Osaka" charset="0"/>
              </a:rPr>
              <a:t>What was the early church like?</a:t>
            </a:r>
            <a:endParaRPr lang="en-US">
              <a:solidFill>
                <a:schemeClr val="bg1"/>
              </a:solidFill>
              <a:latin typeface="Arial" charset="0"/>
              <a:ea typeface="Osaka" charset="0"/>
              <a:cs typeface="Osaka"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7138" name="Rectangle 2"/>
          <p:cNvSpPr>
            <a:spLocks noGrp="1" noChangeArrowheads="1"/>
          </p:cNvSpPr>
          <p:nvPr>
            <p:ph type="title" idx="4294967295"/>
          </p:nvPr>
        </p:nvSpPr>
        <p:spPr>
          <a:xfrm>
            <a:off x="457200" y="838200"/>
            <a:ext cx="4495800" cy="5867400"/>
          </a:xfrm>
        </p:spPr>
        <p:txBody>
          <a:bodyPr/>
          <a:lstStyle/>
          <a:p>
            <a:pPr marL="976313" indent="-976313" algn="l" eaLnBrk="1" hangingPunct="1"/>
            <a:r>
              <a:rPr lang="en-US" b="1" dirty="0">
                <a:solidFill>
                  <a:schemeClr val="bg1"/>
                </a:solidFill>
                <a:latin typeface="Arial" charset="0"/>
                <a:ea typeface="ＭＳ Ｐゴシック" charset="0"/>
                <a:cs typeface="ＭＳ Ｐゴシック" charset="0"/>
              </a:rPr>
              <a:t>B.  </a:t>
            </a:r>
            <a:r>
              <a:rPr lang="en-US" b="1" dirty="0">
                <a:solidFill>
                  <a:srgbClr val="FFFA13"/>
                </a:solidFill>
                <a:latin typeface="Arial" charset="0"/>
                <a:ea typeface="ＭＳ Ｐゴシック" charset="0"/>
                <a:cs typeface="ＭＳ Ｐゴシック" charset="0"/>
              </a:rPr>
              <a:t>Time</a:t>
            </a:r>
            <a:r>
              <a:rPr lang="en-US" b="1" dirty="0">
                <a:solidFill>
                  <a:schemeClr val="bg1"/>
                </a:solidFill>
                <a:latin typeface="Arial" charset="0"/>
                <a:ea typeface="ＭＳ Ｐゴシック" charset="0"/>
                <a:cs typeface="ＭＳ Ｐゴシック" charset="0"/>
              </a:rPr>
              <a:t>: Singles have more time to invest in eternal matters </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(7:29-31).</a:t>
            </a:r>
            <a:endParaRPr lang="en-US" sz="3600" b="1" dirty="0">
              <a:latin typeface="Arial" charset="0"/>
              <a:ea typeface="ＭＳ Ｐゴシック" charset="0"/>
              <a:cs typeface="ＭＳ Ｐゴシック" charset="0"/>
            </a:endParaRPr>
          </a:p>
        </p:txBody>
      </p:sp>
      <p:pic>
        <p:nvPicPr>
          <p:cNvPr id="347140" name="Picture 5" descr="more ti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53000" y="838200"/>
            <a:ext cx="392588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4252B28B-04F4-20A4-ADF4-6E63BEBCA08B}"/>
              </a:ext>
            </a:extLst>
          </p:cNvPr>
          <p:cNvSpPr txBox="1">
            <a:spLocks noChangeArrowheads="1"/>
          </p:cNvSpPr>
          <p:nvPr/>
        </p:nvSpPr>
        <p:spPr bwMode="auto">
          <a:xfrm>
            <a:off x="265112" y="0"/>
            <a:ext cx="5878590" cy="905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marL="15875" indent="-15875" algn="l" eaLnBrk="1" hangingPunct="1"/>
            <a:r>
              <a:rPr lang="en-US" sz="4000" b="1" i="1" kern="0" dirty="0">
                <a:solidFill>
                  <a:schemeClr val="bg1"/>
                </a:solidFill>
                <a:latin typeface="Arial" charset="0"/>
                <a:ea typeface="ＭＳ Ｐゴシック" charset="0"/>
                <a:cs typeface="ＭＳ Ｐゴシック" charset="0"/>
              </a:rPr>
              <a:t>Why stay single?</a:t>
            </a:r>
            <a:endParaRPr lang="en-US" sz="3200" b="1" i="1" kern="0" dirty="0">
              <a:latin typeface="Arial" charset="0"/>
              <a:ea typeface="ＭＳ Ｐゴシック" charset="0"/>
              <a:cs typeface="ＭＳ Ｐゴシック"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idx="4294967295"/>
          </p:nvPr>
        </p:nvSpPr>
        <p:spPr>
          <a:xfrm>
            <a:off x="685800" y="152400"/>
            <a:ext cx="7772400" cy="1143000"/>
          </a:xfrm>
        </p:spPr>
        <p:txBody>
          <a:bodyPr/>
          <a:lstStyle/>
          <a:p>
            <a:pPr eaLnBrk="1" hangingPunct="1"/>
            <a:r>
              <a:rPr lang="en-US" sz="5400">
                <a:solidFill>
                  <a:schemeClr val="bg1"/>
                </a:solidFill>
                <a:latin typeface="Arial" charset="0"/>
                <a:ea typeface="ＭＳ Ｐゴシック" charset="0"/>
                <a:cs typeface="ＭＳ Ｐゴシック" charset="0"/>
              </a:rPr>
              <a:t>Women on SBC Faculty</a:t>
            </a:r>
            <a:endParaRPr lang="en-US" sz="5400">
              <a:latin typeface="Arial" charset="0"/>
              <a:ea typeface="ＭＳ Ｐゴシック" charset="0"/>
              <a:cs typeface="ＭＳ Ｐゴシック" charset="0"/>
            </a:endParaRPr>
          </a:p>
        </p:txBody>
      </p:sp>
      <p:pic>
        <p:nvPicPr>
          <p:cNvPr id="48131" name="Picture 3" descr="Koh Siang Kiang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5" y="1676400"/>
            <a:ext cx="118427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2" name="Picture 4" descr="Florence Tan (colo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3125" y="3581400"/>
            <a:ext cx="115887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3" name="Picture 5" descr="Kam See Fung (colo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2800" y="2667000"/>
            <a:ext cx="11588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4" name="Picture 6" descr="myrleene grace yap"/>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9800" y="3581400"/>
            <a:ext cx="111601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5" name="Picture 7" descr="Karen Lee (colo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00600" y="3581400"/>
            <a:ext cx="1158875"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6" name="Picture 8" descr="Lanny Yap (colou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209800" y="1676400"/>
            <a:ext cx="1092200" cy="165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37" name="Picture 9" descr="Violet James (colou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0600" y="1676400"/>
            <a:ext cx="1141413" cy="172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dissolve">
                                      <p:cBhvr>
                                        <p:cTn id="7" dur="500"/>
                                        <p:tgtEl>
                                          <p:spTgt spid="4813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dissolve">
                                      <p:cBhvr>
                                        <p:cTn id="11" dur="500"/>
                                        <p:tgtEl>
                                          <p:spTgt spid="481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48136"/>
                                        </p:tgtEl>
                                        <p:attrNameLst>
                                          <p:attrName>style.visibility</p:attrName>
                                        </p:attrNameLst>
                                      </p:cBhvr>
                                      <p:to>
                                        <p:strVal val="visible"/>
                                      </p:to>
                                    </p:set>
                                    <p:animEffect transition="in" filter="dissolve">
                                      <p:cBhvr>
                                        <p:cTn id="15" dur="500"/>
                                        <p:tgtEl>
                                          <p:spTgt spid="48136"/>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48134"/>
                                        </p:tgtEl>
                                        <p:attrNameLst>
                                          <p:attrName>style.visibility</p:attrName>
                                        </p:attrNameLst>
                                      </p:cBhvr>
                                      <p:to>
                                        <p:strVal val="visible"/>
                                      </p:to>
                                    </p:set>
                                    <p:animEffect transition="in" filter="dissolve">
                                      <p:cBhvr>
                                        <p:cTn id="19" dur="500"/>
                                        <p:tgtEl>
                                          <p:spTgt spid="48134"/>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48137"/>
                                        </p:tgtEl>
                                        <p:attrNameLst>
                                          <p:attrName>style.visibility</p:attrName>
                                        </p:attrNameLst>
                                      </p:cBhvr>
                                      <p:to>
                                        <p:strVal val="visible"/>
                                      </p:to>
                                    </p:set>
                                    <p:animEffect transition="in" filter="dissolve">
                                      <p:cBhvr>
                                        <p:cTn id="23" dur="500"/>
                                        <p:tgtEl>
                                          <p:spTgt spid="48137"/>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48135"/>
                                        </p:tgtEl>
                                        <p:attrNameLst>
                                          <p:attrName>style.visibility</p:attrName>
                                        </p:attrNameLst>
                                      </p:cBhvr>
                                      <p:to>
                                        <p:strVal val="visible"/>
                                      </p:to>
                                    </p:set>
                                    <p:animEffect transition="in" filter="dissolve">
                                      <p:cBhvr>
                                        <p:cTn id="27" dur="500"/>
                                        <p:tgtEl>
                                          <p:spTgt spid="48135"/>
                                        </p:tgtEl>
                                      </p:cBhvr>
                                    </p:animEffect>
                                  </p:childTnLst>
                                </p:cTn>
                              </p:par>
                            </p:childTnLst>
                          </p:cTn>
                        </p:par>
                        <p:par>
                          <p:cTn id="28" fill="hold" nodeType="afterGroup">
                            <p:stCondLst>
                              <p:cond delay="3000"/>
                            </p:stCondLst>
                            <p:childTnLst>
                              <p:par>
                                <p:cTn id="29" presetID="9" presetClass="entr" presetSubtype="0" fill="hold" nodeType="afterEffect">
                                  <p:stCondLst>
                                    <p:cond delay="0"/>
                                  </p:stCondLst>
                                  <p:childTnLst>
                                    <p:set>
                                      <p:cBhvr>
                                        <p:cTn id="30" dur="1" fill="hold">
                                          <p:stCondLst>
                                            <p:cond delay="0"/>
                                          </p:stCondLst>
                                        </p:cTn>
                                        <p:tgtEl>
                                          <p:spTgt spid="48133"/>
                                        </p:tgtEl>
                                        <p:attrNameLst>
                                          <p:attrName>style.visibility</p:attrName>
                                        </p:attrNameLst>
                                      </p:cBhvr>
                                      <p:to>
                                        <p:strVal val="visible"/>
                                      </p:to>
                                    </p:set>
                                    <p:animEffect transition="in" filter="dissolve">
                                      <p:cBhvr>
                                        <p:cTn id="31" dur="5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51234" name="Rectangle 7"/>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b="0">
              <a:solidFill>
                <a:srgbClr val="000000"/>
              </a:solidFill>
            </a:endParaRPr>
          </a:p>
        </p:txBody>
      </p:sp>
      <p:sp>
        <p:nvSpPr>
          <p:cNvPr id="2" name="Rectangle 2"/>
          <p:cNvSpPr>
            <a:spLocks noGrp="1" noChangeArrowheads="1"/>
          </p:cNvSpPr>
          <p:nvPr>
            <p:ph type="title" idx="4294967295"/>
          </p:nvPr>
        </p:nvSpPr>
        <p:spPr>
          <a:xfrm>
            <a:off x="323528" y="44624"/>
            <a:ext cx="7772400" cy="762000"/>
          </a:xfrm>
        </p:spPr>
        <p:txBody>
          <a:bodyPr/>
          <a:lstStyle/>
          <a:p>
            <a:pPr algn="l" eaLnBrk="1" hangingPunct="1"/>
            <a:r>
              <a:rPr lang="en-US" sz="4800" b="1" i="1" dirty="0">
                <a:solidFill>
                  <a:schemeClr val="accent2"/>
                </a:solidFill>
                <a:latin typeface="Arial" charset="0"/>
                <a:ea typeface="ＭＳ Ｐゴシック" charset="0"/>
                <a:cs typeface="ＭＳ Ｐゴシック" charset="0"/>
              </a:rPr>
              <a:t>Children</a:t>
            </a:r>
            <a:r>
              <a:rPr lang="fr-FR" altLang="ja-JP" sz="4800" b="1" i="1" dirty="0">
                <a:solidFill>
                  <a:schemeClr val="accent2"/>
                </a:solidFill>
                <a:latin typeface="Arial" charset="0"/>
                <a:ea typeface="ＭＳ Ｐゴシック" charset="0"/>
                <a:cs typeface="ＭＳ Ｐゴシック" charset="0"/>
              </a:rPr>
              <a:t>'</a:t>
            </a:r>
            <a:r>
              <a:rPr lang="en-US" sz="4800" b="1" i="1" dirty="0">
                <a:solidFill>
                  <a:schemeClr val="accent2"/>
                </a:solidFill>
                <a:latin typeface="Arial" charset="0"/>
                <a:ea typeface="ＭＳ Ｐゴシック" charset="0"/>
                <a:cs typeface="ＭＳ Ｐゴシック" charset="0"/>
              </a:rPr>
              <a:t>s Authors</a:t>
            </a:r>
            <a:endParaRPr lang="en-US" sz="4800" b="1" dirty="0">
              <a:latin typeface="Arial" charset="0"/>
              <a:ea typeface="ＭＳ Ｐゴシック" charset="0"/>
              <a:cs typeface="ＭＳ Ｐゴシック" charset="0"/>
            </a:endParaRPr>
          </a:p>
        </p:txBody>
      </p:sp>
      <p:pic>
        <p:nvPicPr>
          <p:cNvPr id="351236" name="Picture 4" descr="alicescarrol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0400" y="1953022"/>
            <a:ext cx="3311525" cy="4932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1237" name="Picture 5" descr="drseu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1371600"/>
            <a:ext cx="3370263" cy="253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0358" name="Picture 6" descr="Catintheha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6552" y="3962400"/>
            <a:ext cx="2689225"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1239" name="Picture 3" descr="beatrixPotter_193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72200" y="1219200"/>
            <a:ext cx="2833688"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1475656" y="3789040"/>
            <a:ext cx="1800200"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Dr. Seuss</a:t>
            </a:r>
            <a:endParaRPr lang="en-US" sz="3200" dirty="0">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3707904" y="692696"/>
            <a:ext cx="2376264"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Lewis Carroll</a:t>
            </a:r>
            <a:endParaRPr lang="en-US" sz="3200" dirty="0">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6660232" y="4653136"/>
            <a:ext cx="2376264" cy="1368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r>
              <a:rPr lang="en-US" sz="3200" i="1" dirty="0">
                <a:solidFill>
                  <a:schemeClr val="accent2"/>
                </a:solidFill>
                <a:latin typeface="Arial" charset="0"/>
                <a:ea typeface="ＭＳ Ｐゴシック" charset="0"/>
                <a:cs typeface="ＭＳ Ｐゴシック" charset="0"/>
              </a:rPr>
              <a:t>Beatrix Potter</a:t>
            </a:r>
            <a:endParaRPr lang="en-US" sz="3200"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003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P spid="8" grpId="0" build="p" autoUpdateAnimBg="0"/>
      <p:bldP spid="9" grpId="0" build="p" autoUpdateAnimBg="0"/>
      <p:bldP spid="10" grpId="0" build="p"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3282" name="Rectangle 2"/>
          <p:cNvSpPr>
            <a:spLocks noGrp="1" noChangeArrowheads="1"/>
          </p:cNvSpPr>
          <p:nvPr>
            <p:ph type="title" idx="4294967295"/>
          </p:nvPr>
        </p:nvSpPr>
        <p:spPr>
          <a:xfrm>
            <a:off x="685800" y="228600"/>
            <a:ext cx="7772400" cy="838200"/>
          </a:xfrm>
        </p:spPr>
        <p:txBody>
          <a:bodyPr/>
          <a:lstStyle/>
          <a:p>
            <a:pPr eaLnBrk="1" hangingPunct="1"/>
            <a:r>
              <a:rPr lang="en-US">
                <a:solidFill>
                  <a:schemeClr val="bg1"/>
                </a:solidFill>
                <a:latin typeface="Arial" charset="0"/>
                <a:ea typeface="ＭＳ Ｐゴシック" charset="0"/>
                <a:cs typeface="ＭＳ Ｐゴシック" charset="0"/>
              </a:rPr>
              <a:t>Other Singles</a:t>
            </a:r>
            <a:endParaRPr lang="en-US">
              <a:latin typeface="Arial" charset="0"/>
              <a:ea typeface="ＭＳ Ｐゴシック" charset="0"/>
              <a:cs typeface="ＭＳ Ｐゴシック" charset="0"/>
            </a:endParaRPr>
          </a:p>
        </p:txBody>
      </p:sp>
      <p:pic>
        <p:nvPicPr>
          <p:cNvPr id="353283" name="Picture 3" descr="stot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409700"/>
            <a:ext cx="51625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4" name="Rectangle 4"/>
          <p:cNvSpPr>
            <a:spLocks noChangeArrowheads="1"/>
          </p:cNvSpPr>
          <p:nvPr/>
        </p:nvSpPr>
        <p:spPr bwMode="auto">
          <a:xfrm>
            <a:off x="2590800" y="57150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John Stott</a:t>
            </a:r>
            <a:endParaRPr lang="en-US" sz="4400" b="0">
              <a:solidFill>
                <a:srgbClr val="000000"/>
              </a:solidFill>
            </a:endParaRPr>
          </a:p>
        </p:txBody>
      </p:sp>
      <p:sp>
        <p:nvSpPr>
          <p:cNvPr id="121861" name="Rectangle 5"/>
          <p:cNvSpPr>
            <a:spLocks noChangeArrowheads="1"/>
          </p:cNvSpPr>
          <p:nvPr/>
        </p:nvSpPr>
        <p:spPr bwMode="auto">
          <a:xfrm>
            <a:off x="0" y="12954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dirty="0">
                <a:solidFill>
                  <a:srgbClr val="FFFFFF"/>
                </a:solidFill>
              </a:rPr>
              <a:t>J. D. Douglas</a:t>
            </a:r>
            <a:endParaRPr lang="en-US" sz="4400" b="0" dirty="0">
              <a:solidFill>
                <a:srgbClr val="000000"/>
              </a:solidFill>
            </a:endParaRPr>
          </a:p>
        </p:txBody>
      </p:sp>
      <p:sp>
        <p:nvSpPr>
          <p:cNvPr id="121862" name="Rectangle 6"/>
          <p:cNvSpPr>
            <a:spLocks noChangeArrowheads="1"/>
          </p:cNvSpPr>
          <p:nvPr/>
        </p:nvSpPr>
        <p:spPr bwMode="auto">
          <a:xfrm>
            <a:off x="0" y="23622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Beethoven</a:t>
            </a:r>
            <a:endParaRPr lang="en-US" sz="4400" b="0">
              <a:solidFill>
                <a:srgbClr val="000000"/>
              </a:solidFill>
            </a:endParaRPr>
          </a:p>
        </p:txBody>
      </p:sp>
      <p:sp>
        <p:nvSpPr>
          <p:cNvPr id="121863" name="Rectangle 7"/>
          <p:cNvSpPr>
            <a:spLocks noChangeArrowheads="1"/>
          </p:cNvSpPr>
          <p:nvPr/>
        </p:nvSpPr>
        <p:spPr bwMode="auto">
          <a:xfrm>
            <a:off x="0" y="35814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Michelangelo</a:t>
            </a:r>
            <a:endParaRPr lang="en-US" sz="4400" b="0">
              <a:solidFill>
                <a:srgbClr val="000000"/>
              </a:solidFill>
            </a:endParaRPr>
          </a:p>
        </p:txBody>
      </p:sp>
      <p:sp>
        <p:nvSpPr>
          <p:cNvPr id="121864" name="Rectangle 8"/>
          <p:cNvSpPr>
            <a:spLocks noChangeArrowheads="1"/>
          </p:cNvSpPr>
          <p:nvPr/>
        </p:nvSpPr>
        <p:spPr bwMode="auto">
          <a:xfrm>
            <a:off x="5181600" y="1371600"/>
            <a:ext cx="3962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Voltaire</a:t>
            </a:r>
            <a:endParaRPr lang="en-US" sz="4400" b="0">
              <a:solidFill>
                <a:srgbClr val="000000"/>
              </a:solidFill>
            </a:endParaRPr>
          </a:p>
        </p:txBody>
      </p:sp>
      <p:sp>
        <p:nvSpPr>
          <p:cNvPr id="121865" name="Rectangle 9"/>
          <p:cNvSpPr>
            <a:spLocks noChangeArrowheads="1"/>
          </p:cNvSpPr>
          <p:nvPr/>
        </p:nvSpPr>
        <p:spPr bwMode="auto">
          <a:xfrm>
            <a:off x="5181600" y="2286000"/>
            <a:ext cx="396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400" b="0">
                <a:solidFill>
                  <a:srgbClr val="FFFFFF"/>
                </a:solidFill>
              </a:rPr>
              <a:t>Hans Christian Anderson</a:t>
            </a:r>
            <a:endParaRPr lang="en-US" sz="4400" b="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186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1862">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186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1864">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18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build="p" autoUpdateAnimBg="0"/>
      <p:bldP spid="121862" grpId="0" build="p" autoUpdateAnimBg="0"/>
      <p:bldP spid="121863" grpId="0" build="p" autoUpdateAnimBg="0"/>
      <p:bldP spid="121864" grpId="0" build="p" autoUpdateAnimBg="0"/>
      <p:bldP spid="121865" grpId="0" build="p"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5330" name="Rectangle 2"/>
          <p:cNvSpPr>
            <a:spLocks noGrp="1" noChangeArrowheads="1"/>
          </p:cNvSpPr>
          <p:nvPr>
            <p:ph type="title" idx="4294967295"/>
          </p:nvPr>
        </p:nvSpPr>
        <p:spPr>
          <a:xfrm>
            <a:off x="457200" y="838200"/>
            <a:ext cx="4495800" cy="5867400"/>
          </a:xfrm>
        </p:spPr>
        <p:txBody>
          <a:bodyPr/>
          <a:lstStyle/>
          <a:p>
            <a:pPr marL="976313" indent="-976313" algn="l" eaLnBrk="1" hangingPunct="1"/>
            <a:r>
              <a:rPr lang="en-US" b="1" dirty="0">
                <a:solidFill>
                  <a:schemeClr val="bg1"/>
                </a:solidFill>
                <a:latin typeface="Arial" charset="0"/>
                <a:ea typeface="ＭＳ Ｐゴシック" charset="0"/>
                <a:cs typeface="ＭＳ Ｐゴシック" charset="0"/>
              </a:rPr>
              <a:t>C.  </a:t>
            </a:r>
            <a:r>
              <a:rPr lang="en-US" b="1" dirty="0">
                <a:solidFill>
                  <a:srgbClr val="FFFA13"/>
                </a:solidFill>
                <a:latin typeface="Arial" charset="0"/>
                <a:ea typeface="ＭＳ Ｐゴシック" charset="0"/>
                <a:cs typeface="ＭＳ Ｐゴシック" charset="0"/>
              </a:rPr>
              <a:t>Distractions</a:t>
            </a:r>
            <a:r>
              <a:rPr lang="en-US" b="1" dirty="0">
                <a:solidFill>
                  <a:schemeClr val="bg1"/>
                </a:solidFill>
                <a:latin typeface="Arial" charset="0"/>
                <a:ea typeface="ＭＳ Ｐゴシック" charset="0"/>
                <a:cs typeface="ＭＳ Ｐゴシック" charset="0"/>
              </a:rPr>
              <a:t>: Singles can serve God in ways that those married can</a:t>
            </a:r>
            <a:r>
              <a:rPr lang="fr-FR"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t </a:t>
            </a:r>
            <a:br>
              <a:rPr lang="en-US" b="1" dirty="0">
                <a:solidFill>
                  <a:schemeClr val="bg1"/>
                </a:solidFill>
                <a:latin typeface="Arial" charset="0"/>
                <a:ea typeface="ＭＳ Ｐゴシック" charset="0"/>
                <a:cs typeface="ＭＳ Ｐゴシック" charset="0"/>
              </a:rPr>
            </a:br>
            <a:r>
              <a:rPr lang="en-US" b="1" dirty="0">
                <a:solidFill>
                  <a:schemeClr val="bg1"/>
                </a:solidFill>
                <a:latin typeface="Arial" charset="0"/>
                <a:ea typeface="ＭＳ Ｐゴシック" charset="0"/>
                <a:cs typeface="ＭＳ Ｐゴシック" charset="0"/>
              </a:rPr>
              <a:t>(7:32-35).</a:t>
            </a:r>
            <a:endParaRPr lang="en-US" sz="3600" b="1" dirty="0">
              <a:latin typeface="Arial" charset="0"/>
              <a:ea typeface="ＭＳ Ｐゴシック" charset="0"/>
              <a:cs typeface="ＭＳ Ｐゴシック" charset="0"/>
            </a:endParaRPr>
          </a:p>
        </p:txBody>
      </p:sp>
      <p:pic>
        <p:nvPicPr>
          <p:cNvPr id="355332" name="Picture 5" descr="lear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1447800"/>
            <a:ext cx="3751263" cy="4691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WordArt 3">
            <a:extLst>
              <a:ext uri="{FF2B5EF4-FFF2-40B4-BE49-F238E27FC236}">
                <a16:creationId xmlns:a16="http://schemas.microsoft.com/office/drawing/2014/main" id="{A8B9ABAE-4054-27DC-D9FA-E8E0FE252B16}"/>
              </a:ext>
            </a:extLst>
          </p:cNvPr>
          <p:cNvSpPr txBox="1"/>
          <p:nvPr/>
        </p:nvSpPr>
        <p:spPr>
          <a:xfrm>
            <a:off x="251520" y="159423"/>
            <a:ext cx="4191000" cy="647700"/>
          </a:xfrm>
          <a:prstGeom prst="rect">
            <a:avLst/>
          </a:prstGeom>
          <a:ln w="12700">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fontScale="92500"/>
          </a:bodyPr>
          <a:lstStyle>
            <a:lvl1pPr defTabSz="640079">
              <a:defRPr sz="3570" b="0">
                <a:ln w="12700" cap="flat">
                  <a:solidFill>
                    <a:srgbClr val="EAEAEA"/>
                  </a:solidFill>
                  <a:prstDash val="solid"/>
                  <a:round/>
                </a:ln>
                <a:solidFill>
                  <a:schemeClr val="accent3">
                    <a:lumOff val="44000"/>
                  </a:schemeClr>
                </a:solidFill>
                <a:effectLst>
                  <a:outerShdw blurRad="44450" dist="25144" dir="2700000" rotWithShape="0">
                    <a:srgbClr val="C0C0C0"/>
                  </a:outerShdw>
                </a:effectLst>
                <a:latin typeface="Arial Black"/>
                <a:ea typeface="Arial Black"/>
                <a:cs typeface="Arial Black"/>
                <a:sym typeface="Arial Black"/>
              </a:defRPr>
            </a:lvl1pPr>
          </a:lstStyle>
          <a:p>
            <a:r>
              <a:rPr sz="3600" dirty="0">
                <a:effectLst/>
              </a:rPr>
              <a:t>Why stay single?</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Crossroad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281863"/>
          </a:xfrm>
        </p:spPr>
      </p:pic>
      <p:sp>
        <p:nvSpPr>
          <p:cNvPr id="71683" name="Rectangle 3"/>
          <p:cNvSpPr>
            <a:spLocks noGrp="1" noChangeArrowheads="1"/>
          </p:cNvSpPr>
          <p:nvPr>
            <p:ph type="title"/>
          </p:nvPr>
        </p:nvSpPr>
        <p:spPr>
          <a:xfrm>
            <a:off x="35496" y="4797153"/>
            <a:ext cx="9145016" cy="2060848"/>
          </a:xfrm>
          <a:effectLst>
            <a:outerShdw blurRad="63500" dist="137372" dir="2021404" algn="ctr" rotWithShape="0">
              <a:schemeClr val="bg1">
                <a:alpha val="50000"/>
              </a:schemeClr>
            </a:outerShdw>
          </a:effectLst>
        </p:spPr>
        <p:txBody>
          <a:bodyPr/>
          <a:lstStyle/>
          <a:p>
            <a:pPr eaLnBrk="1" hangingPunct="1"/>
            <a:r>
              <a:rPr lang="en-US" sz="6600" b="1" dirty="0">
                <a:solidFill>
                  <a:schemeClr val="tx1"/>
                </a:solidFill>
                <a:effectLst>
                  <a:outerShdw blurRad="263525" dist="101600" dir="2700000" algn="tl">
                    <a:srgbClr val="000000"/>
                  </a:outerShdw>
                </a:effectLst>
                <a:latin typeface="Arial" charset="0"/>
                <a:ea typeface="ＭＳ Ｐゴシック" charset="0"/>
                <a:cs typeface="ＭＳ Ｐゴシック" charset="0"/>
              </a:rPr>
              <a:t>The Crossroads (1981-83)</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1"/>
          <p:cNvPicPr>
            <a:picLocks noChangeAspect="1" noChangeArrowheads="1"/>
          </p:cNvPicPr>
          <p:nvPr/>
        </p:nvPicPr>
        <p:blipFill>
          <a:blip r:embed="rId3" cstate="screen">
            <a:extLst>
              <a:ext uri="{28A0092B-C50C-407E-A947-70E740481C1C}">
                <a14:useLocalDpi xmlns:a14="http://schemas.microsoft.com/office/drawing/2010/main"/>
              </a:ext>
            </a:extLst>
          </a:blip>
          <a:srcRect t="-2222"/>
          <a:stretch>
            <a:fillRect/>
          </a:stretch>
        </p:blipFill>
        <p:spPr bwMode="auto">
          <a:xfrm>
            <a:off x="1828800" y="-533400"/>
            <a:ext cx="6988175" cy="883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3"/>
          <p:cNvSpPr>
            <a:spLocks noGrp="1" noChangeArrowheads="1"/>
          </p:cNvSpPr>
          <p:nvPr>
            <p:ph type="title"/>
          </p:nvPr>
        </p:nvSpPr>
        <p:spPr>
          <a:xfrm>
            <a:off x="0" y="5943600"/>
            <a:ext cx="4876800" cy="914400"/>
          </a:xfrm>
          <a:gradFill rotWithShape="1">
            <a:gsLst>
              <a:gs pos="0">
                <a:schemeClr val="bg1"/>
              </a:gs>
              <a:gs pos="50000">
                <a:schemeClr val="accent2"/>
              </a:gs>
              <a:gs pos="100000">
                <a:schemeClr val="bg1"/>
              </a:gs>
            </a:gsLst>
            <a:lin ang="5400000" scaled="1"/>
          </a:gradFill>
          <a:ln w="57150">
            <a:solidFill>
              <a:schemeClr val="tx2"/>
            </a:solidFill>
          </a:ln>
        </p:spPr>
        <p:txBody>
          <a:bodyPr/>
          <a:lstStyle/>
          <a:p>
            <a:pPr eaLnBrk="1" hangingPunct="1"/>
            <a:r>
              <a:rPr lang="en-US" sz="4000">
                <a:latin typeface="Arial" charset="0"/>
                <a:ea typeface="ＭＳ Ｐゴシック" charset="0"/>
                <a:cs typeface="ＭＳ Ｐゴシック" charset="0"/>
              </a:rPr>
              <a:t>Crossroads Ministry</a:t>
            </a:r>
          </a:p>
        </p:txBody>
      </p:sp>
      <p:sp>
        <p:nvSpPr>
          <p:cNvPr id="75780" name="Text Box 4"/>
          <p:cNvSpPr txBox="1">
            <a:spLocks noChangeArrowheads="1"/>
          </p:cNvSpPr>
          <p:nvPr/>
        </p:nvSpPr>
        <p:spPr bwMode="auto">
          <a:xfrm>
            <a:off x="5181600" y="5257800"/>
            <a:ext cx="2057400" cy="519113"/>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a:spAutoFit/>
          </a:bodyPr>
          <a:lstStyle/>
          <a:p>
            <a:pPr eaLnBrk="0" hangingPunct="0">
              <a:spcBef>
                <a:spcPct val="50000"/>
              </a:spcBef>
              <a:defRPr/>
            </a:pPr>
            <a:r>
              <a:rPr lang="en-US" sz="2800">
                <a:solidFill>
                  <a:srgbClr val="FFFFFF"/>
                </a:solidFill>
                <a:ea typeface="ＭＳ Ｐゴシック" charset="-128"/>
                <a:cs typeface="ＭＳ Ｐゴシック" charset="-128"/>
              </a:rPr>
              <a:t>Indonesia</a:t>
            </a:r>
          </a:p>
        </p:txBody>
      </p:sp>
      <p:sp>
        <p:nvSpPr>
          <p:cNvPr id="359429" name="Text Box 5"/>
          <p:cNvSpPr txBox="1">
            <a:spLocks noChangeArrowheads="1"/>
          </p:cNvSpPr>
          <p:nvPr/>
        </p:nvSpPr>
        <p:spPr bwMode="auto">
          <a:xfrm>
            <a:off x="5638800" y="3276600"/>
            <a:ext cx="2286000" cy="519113"/>
          </a:xfrm>
          <a:prstGeom prst="rect">
            <a:avLst/>
          </a:prstGeom>
          <a:gradFill rotWithShape="1">
            <a:gsLst>
              <a:gs pos="0">
                <a:srgbClr val="4C000F"/>
              </a:gs>
              <a:gs pos="50000">
                <a:srgbClr val="A50021"/>
              </a:gs>
              <a:gs pos="100000">
                <a:srgbClr val="4C000F"/>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Philippines</a:t>
            </a:r>
          </a:p>
        </p:txBody>
      </p:sp>
      <p:sp>
        <p:nvSpPr>
          <p:cNvPr id="75782" name="Text Box 6"/>
          <p:cNvSpPr txBox="1">
            <a:spLocks noChangeArrowheads="1"/>
          </p:cNvSpPr>
          <p:nvPr/>
        </p:nvSpPr>
        <p:spPr bwMode="auto">
          <a:xfrm>
            <a:off x="3352800" y="533400"/>
            <a:ext cx="1497013" cy="519113"/>
          </a:xfrm>
          <a:prstGeom prst="rect">
            <a:avLst/>
          </a:prstGeom>
          <a:gradFill rotWithShape="1">
            <a:gsLst>
              <a:gs pos="0">
                <a:schemeClr val="bg2">
                  <a:gamma/>
                  <a:shade val="46275"/>
                  <a:invGamma/>
                </a:schemeClr>
              </a:gs>
              <a:gs pos="50000">
                <a:schemeClr val="bg2"/>
              </a:gs>
              <a:gs pos="100000">
                <a:schemeClr val="bg2">
                  <a:gamma/>
                  <a:shade val="46275"/>
                  <a:invGamma/>
                </a:schemeClr>
              </a:gs>
            </a:gsLst>
            <a:lin ang="5400000" scaled="1"/>
          </a:gradFill>
          <a:ln w="9525">
            <a:noFill/>
            <a:miter lim="800000"/>
            <a:headEnd/>
            <a:tailEnd/>
          </a:ln>
          <a:effectLst/>
        </p:spPr>
        <p:txBody>
          <a:bodyPr>
            <a:spAutoFit/>
          </a:bodyPr>
          <a:lstStyle/>
          <a:p>
            <a:pPr eaLnBrk="0" hangingPunct="0">
              <a:spcBef>
                <a:spcPct val="50000"/>
              </a:spcBef>
              <a:defRPr/>
            </a:pPr>
            <a:r>
              <a:rPr lang="en-US" sz="2800">
                <a:solidFill>
                  <a:srgbClr val="FFFFFF"/>
                </a:solidFill>
                <a:ea typeface="ＭＳ Ｐゴシック" charset="-128"/>
                <a:cs typeface="ＭＳ Ｐゴシック" charset="-128"/>
              </a:rPr>
              <a:t>China</a:t>
            </a:r>
          </a:p>
        </p:txBody>
      </p:sp>
      <p:sp>
        <p:nvSpPr>
          <p:cNvPr id="75783" name="Text Box 7"/>
          <p:cNvSpPr txBox="1">
            <a:spLocks noChangeArrowheads="1"/>
          </p:cNvSpPr>
          <p:nvPr/>
        </p:nvSpPr>
        <p:spPr bwMode="auto">
          <a:xfrm>
            <a:off x="1447800" y="4114800"/>
            <a:ext cx="2057400" cy="519113"/>
          </a:xfrm>
          <a:prstGeom prst="rect">
            <a:avLst/>
          </a:prstGeom>
          <a:gradFill rotWithShape="1">
            <a:gsLst>
              <a:gs pos="0">
                <a:srgbClr val="001800"/>
              </a:gs>
              <a:gs pos="50000">
                <a:srgbClr val="003300"/>
              </a:gs>
              <a:gs pos="100000">
                <a:srgbClr val="00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Malaysia</a:t>
            </a:r>
          </a:p>
        </p:txBody>
      </p:sp>
      <p:sp>
        <p:nvSpPr>
          <p:cNvPr id="75784" name="Text Box 8"/>
          <p:cNvSpPr txBox="1">
            <a:spLocks noChangeArrowheads="1"/>
          </p:cNvSpPr>
          <p:nvPr/>
        </p:nvSpPr>
        <p:spPr bwMode="auto">
          <a:xfrm>
            <a:off x="2819400" y="4724400"/>
            <a:ext cx="2057400"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Singapore</a:t>
            </a:r>
          </a:p>
        </p:txBody>
      </p:sp>
      <p:sp>
        <p:nvSpPr>
          <p:cNvPr id="75785" name="Text Box 9"/>
          <p:cNvSpPr txBox="1">
            <a:spLocks noChangeArrowheads="1"/>
          </p:cNvSpPr>
          <p:nvPr/>
        </p:nvSpPr>
        <p:spPr bwMode="auto">
          <a:xfrm>
            <a:off x="1752600" y="2819400"/>
            <a:ext cx="2057400" cy="519113"/>
          </a:xfrm>
          <a:prstGeom prst="rect">
            <a:avLst/>
          </a:prstGeom>
          <a:gradFill rotWithShape="1">
            <a:gsLst>
              <a:gs pos="0">
                <a:srgbClr val="462A00"/>
              </a:gs>
              <a:gs pos="50000">
                <a:srgbClr val="FF9900"/>
              </a:gs>
              <a:gs pos="100000">
                <a:srgbClr val="462A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Thailand</a:t>
            </a:r>
          </a:p>
        </p:txBody>
      </p:sp>
      <p:sp>
        <p:nvSpPr>
          <p:cNvPr id="75786" name="Text Box 10"/>
          <p:cNvSpPr txBox="1">
            <a:spLocks noChangeArrowheads="1"/>
          </p:cNvSpPr>
          <p:nvPr/>
        </p:nvSpPr>
        <p:spPr bwMode="auto">
          <a:xfrm>
            <a:off x="3124200" y="1600200"/>
            <a:ext cx="2286000" cy="519113"/>
          </a:xfrm>
          <a:prstGeom prst="rect">
            <a:avLst/>
          </a:prstGeom>
          <a:gradFill rotWithShape="1">
            <a:gsLst>
              <a:gs pos="0">
                <a:srgbClr val="182F76"/>
              </a:gs>
              <a:gs pos="50000">
                <a:srgbClr val="3366FF"/>
              </a:gs>
              <a:gs pos="100000">
                <a:srgbClr val="182F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Hong Kong</a:t>
            </a:r>
          </a:p>
        </p:txBody>
      </p:sp>
      <p:sp>
        <p:nvSpPr>
          <p:cNvPr id="75787" name="Text Box 11"/>
          <p:cNvSpPr txBox="1">
            <a:spLocks noChangeArrowheads="1"/>
          </p:cNvSpPr>
          <p:nvPr/>
        </p:nvSpPr>
        <p:spPr bwMode="auto">
          <a:xfrm>
            <a:off x="3124200" y="2133600"/>
            <a:ext cx="1524000" cy="519113"/>
          </a:xfrm>
          <a:prstGeom prst="rect">
            <a:avLst/>
          </a:prstGeom>
          <a:gradFill rotWithShape="1">
            <a:gsLst>
              <a:gs pos="0">
                <a:srgbClr val="760076"/>
              </a:gs>
              <a:gs pos="50000">
                <a:srgbClr val="FF00FF"/>
              </a:gs>
              <a:gs pos="100000">
                <a:srgbClr val="76007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Macau</a:t>
            </a:r>
          </a:p>
        </p:txBody>
      </p:sp>
      <p:sp>
        <p:nvSpPr>
          <p:cNvPr id="75788" name="Text Box 12"/>
          <p:cNvSpPr txBox="1">
            <a:spLocks noChangeArrowheads="1"/>
          </p:cNvSpPr>
          <p:nvPr/>
        </p:nvSpPr>
        <p:spPr bwMode="auto">
          <a:xfrm>
            <a:off x="5334000" y="0"/>
            <a:ext cx="1497013" cy="519113"/>
          </a:xfrm>
          <a:prstGeom prst="rect">
            <a:avLst/>
          </a:prstGeom>
          <a:gradFill rotWithShape="1">
            <a:gsLst>
              <a:gs pos="0">
                <a:srgbClr val="003B00"/>
              </a:gs>
              <a:gs pos="50000">
                <a:srgbClr val="008000"/>
              </a:gs>
              <a:gs pos="100000">
                <a:srgbClr val="003B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Korea</a:t>
            </a:r>
          </a:p>
        </p:txBody>
      </p:sp>
      <p:sp>
        <p:nvSpPr>
          <p:cNvPr id="75789" name="Text Box 13"/>
          <p:cNvSpPr txBox="1">
            <a:spLocks noChangeArrowheads="1"/>
          </p:cNvSpPr>
          <p:nvPr/>
        </p:nvSpPr>
        <p:spPr bwMode="auto">
          <a:xfrm>
            <a:off x="7086600" y="533400"/>
            <a:ext cx="1497013" cy="519113"/>
          </a:xfrm>
          <a:prstGeom prst="rect">
            <a:avLst/>
          </a:prstGeom>
          <a:gradFill rotWithShape="1">
            <a:gsLst>
              <a:gs pos="0">
                <a:srgbClr val="761800"/>
              </a:gs>
              <a:gs pos="50000">
                <a:srgbClr val="FF3300"/>
              </a:gs>
              <a:gs pos="100000">
                <a:srgbClr val="7618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sz="2800">
                <a:solidFill>
                  <a:srgbClr val="FFFFFF"/>
                </a:solidFill>
              </a:rPr>
              <a:t>Japan</a:t>
            </a:r>
          </a:p>
        </p:txBody>
      </p:sp>
      <p:sp>
        <p:nvSpPr>
          <p:cNvPr id="75790" name="Text Box 14"/>
          <p:cNvSpPr txBox="1">
            <a:spLocks noChangeArrowheads="1"/>
          </p:cNvSpPr>
          <p:nvPr/>
        </p:nvSpPr>
        <p:spPr bwMode="auto">
          <a:xfrm>
            <a:off x="5486400" y="1676400"/>
            <a:ext cx="1524000" cy="51911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9525">
            <a:noFill/>
            <a:miter lim="800000"/>
            <a:headEnd/>
            <a:tailEnd/>
          </a:ln>
          <a:effectLst/>
        </p:spPr>
        <p:txBody>
          <a:bodyPr>
            <a:spAutoFit/>
          </a:bodyPr>
          <a:lstStyle/>
          <a:p>
            <a:pPr eaLnBrk="0" hangingPunct="0">
              <a:spcBef>
                <a:spcPct val="50000"/>
              </a:spcBef>
              <a:defRPr/>
            </a:pPr>
            <a:r>
              <a:rPr lang="en-US" sz="2800">
                <a:solidFill>
                  <a:srgbClr val="FFFFFF"/>
                </a:solidFill>
                <a:ea typeface="ＭＳ Ｐゴシック" charset="-128"/>
                <a:cs typeface="ＭＳ Ｐゴシック" charset="-128"/>
              </a:rPr>
              <a:t>Taiwan</a:t>
            </a:r>
          </a:p>
        </p:txBody>
      </p:sp>
      <p:sp>
        <p:nvSpPr>
          <p:cNvPr id="75791" name="Line 15"/>
          <p:cNvSpPr>
            <a:spLocks noChangeShapeType="1"/>
          </p:cNvSpPr>
          <p:nvPr/>
        </p:nvSpPr>
        <p:spPr bwMode="auto">
          <a:xfrm flipH="1" flipV="1">
            <a:off x="5562600" y="2438400"/>
            <a:ext cx="304800" cy="838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2" name="Line 16"/>
          <p:cNvSpPr>
            <a:spLocks noChangeShapeType="1"/>
          </p:cNvSpPr>
          <p:nvPr/>
        </p:nvSpPr>
        <p:spPr bwMode="auto">
          <a:xfrm flipH="1" flipV="1">
            <a:off x="4724400" y="2743200"/>
            <a:ext cx="838200" cy="7620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3" name="Line 17"/>
          <p:cNvSpPr>
            <a:spLocks noChangeShapeType="1"/>
          </p:cNvSpPr>
          <p:nvPr/>
        </p:nvSpPr>
        <p:spPr bwMode="auto">
          <a:xfrm flipH="1">
            <a:off x="4267200" y="3733800"/>
            <a:ext cx="1371600" cy="457200"/>
          </a:xfrm>
          <a:prstGeom prst="line">
            <a:avLst/>
          </a:prstGeom>
          <a:noFill/>
          <a:ln w="76200">
            <a:solidFill>
              <a:srgbClr val="FF3300"/>
            </a:solidFill>
            <a:round/>
            <a:headEnd/>
            <a:tailEnd type="triangle" w="med" len="med"/>
          </a:ln>
          <a:effectLst>
            <a:outerShdw blurRad="63500" dist="68392" dir="6708085"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4" name="Line 18"/>
          <p:cNvSpPr>
            <a:spLocks noChangeShapeType="1"/>
          </p:cNvSpPr>
          <p:nvPr/>
        </p:nvSpPr>
        <p:spPr bwMode="auto">
          <a:xfrm flipH="1">
            <a:off x="5410200" y="3810000"/>
            <a:ext cx="457200" cy="11430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
        <p:nvSpPr>
          <p:cNvPr id="75795" name="Line 19"/>
          <p:cNvSpPr>
            <a:spLocks noChangeShapeType="1"/>
          </p:cNvSpPr>
          <p:nvPr/>
        </p:nvSpPr>
        <p:spPr bwMode="auto">
          <a:xfrm flipV="1">
            <a:off x="6248400" y="2362200"/>
            <a:ext cx="304800" cy="838200"/>
          </a:xfrm>
          <a:prstGeom prst="line">
            <a:avLst/>
          </a:prstGeom>
          <a:noFill/>
          <a:ln w="76200">
            <a:solidFill>
              <a:srgbClr val="FF3300"/>
            </a:solidFill>
            <a:round/>
            <a:headEnd/>
            <a:tailEnd type="triangle" w="med" len="med"/>
          </a:ln>
          <a:effectLst>
            <a:outerShdw blurRad="63500" dist="64758" dir="4721404" algn="ctr" rotWithShape="0">
              <a:schemeClr val="bg2">
                <a:alpha val="74998"/>
              </a:schemeClr>
            </a:outerShdw>
          </a:effectLst>
        </p:spPr>
        <p:txBody>
          <a:bodyPr/>
          <a:lstStyle/>
          <a:p>
            <a:pPr algn="l" eaLnBrk="0" hangingPunct="0">
              <a:defRPr/>
            </a:pPr>
            <a:endParaRPr lang="en-US" b="0">
              <a:solidFill>
                <a:srgbClr val="FFFFFF"/>
              </a:solidFill>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75782">
                                            <p:bg/>
                                          </p:spTgt>
                                        </p:tgtEl>
                                        <p:attrNameLst>
                                          <p:attrName>style.visibility</p:attrName>
                                        </p:attrNameLst>
                                      </p:cBhvr>
                                      <p:to>
                                        <p:strVal val="visible"/>
                                      </p:to>
                                    </p:set>
                                    <p:anim calcmode="lin" valueType="num">
                                      <p:cBhvr>
                                        <p:cTn id="7" dur="1000" fill="hold"/>
                                        <p:tgtEl>
                                          <p:spTgt spid="75782">
                                            <p:bg/>
                                          </p:spTgt>
                                        </p:tgtEl>
                                        <p:attrNameLst>
                                          <p:attrName>ppt_w</p:attrName>
                                        </p:attrNameLst>
                                      </p:cBhvr>
                                      <p:tavLst>
                                        <p:tav tm="0">
                                          <p:val>
                                            <p:fltVal val="0"/>
                                          </p:val>
                                        </p:tav>
                                        <p:tav tm="100000">
                                          <p:val>
                                            <p:strVal val="#ppt_w"/>
                                          </p:val>
                                        </p:tav>
                                      </p:tavLst>
                                    </p:anim>
                                    <p:anim calcmode="lin" valueType="num">
                                      <p:cBhvr>
                                        <p:cTn id="8" dur="1000" fill="hold"/>
                                        <p:tgtEl>
                                          <p:spTgt spid="75782">
                                            <p:bg/>
                                          </p:spTgt>
                                        </p:tgtEl>
                                        <p:attrNameLst>
                                          <p:attrName>ppt_h</p:attrName>
                                        </p:attrNameLst>
                                      </p:cBhvr>
                                      <p:tavLst>
                                        <p:tav tm="0">
                                          <p:val>
                                            <p:fltVal val="0"/>
                                          </p:val>
                                        </p:tav>
                                        <p:tav tm="100000">
                                          <p:val>
                                            <p:strVal val="#ppt_h"/>
                                          </p:val>
                                        </p:tav>
                                      </p:tavLst>
                                    </p:anim>
                                    <p:anim calcmode="lin" valueType="num">
                                      <p:cBhvr>
                                        <p:cTn id="9" dur="1000" fill="hold"/>
                                        <p:tgtEl>
                                          <p:spTgt spid="75782">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5782">
                                            <p:bg/>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5782">
                                            <p:txEl>
                                              <p:pRg st="0" end="0"/>
                                            </p:txEl>
                                          </p:spTgt>
                                        </p:tgtEl>
                                        <p:attrNameLst>
                                          <p:attrName>style.visibility</p:attrName>
                                        </p:attrNameLst>
                                      </p:cBhvr>
                                      <p:to>
                                        <p:strVal val="visible"/>
                                      </p:to>
                                    </p:set>
                                    <p:anim calcmode="lin" valueType="num">
                                      <p:cBhvr>
                                        <p:cTn id="13" dur="1000" fill="hold"/>
                                        <p:tgtEl>
                                          <p:spTgt spid="75782">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5782">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578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578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grpId="0" nodeType="afterEffect">
                                  <p:stCondLst>
                                    <p:cond delay="0"/>
                                  </p:stCondLst>
                                  <p:childTnLst>
                                    <p:set>
                                      <p:cBhvr>
                                        <p:cTn id="19" dur="1" fill="hold">
                                          <p:stCondLst>
                                            <p:cond delay="0"/>
                                          </p:stCondLst>
                                        </p:cTn>
                                        <p:tgtEl>
                                          <p:spTgt spid="75780">
                                            <p:bg/>
                                          </p:spTgt>
                                        </p:tgtEl>
                                        <p:attrNameLst>
                                          <p:attrName>style.visibility</p:attrName>
                                        </p:attrNameLst>
                                      </p:cBhvr>
                                      <p:to>
                                        <p:strVal val="visible"/>
                                      </p:to>
                                    </p:set>
                                    <p:anim calcmode="lin" valueType="num">
                                      <p:cBhvr>
                                        <p:cTn id="20" dur="1000" fill="hold"/>
                                        <p:tgtEl>
                                          <p:spTgt spid="75780">
                                            <p:bg/>
                                          </p:spTgt>
                                        </p:tgtEl>
                                        <p:attrNameLst>
                                          <p:attrName>ppt_w</p:attrName>
                                        </p:attrNameLst>
                                      </p:cBhvr>
                                      <p:tavLst>
                                        <p:tav tm="0">
                                          <p:val>
                                            <p:fltVal val="0"/>
                                          </p:val>
                                        </p:tav>
                                        <p:tav tm="100000">
                                          <p:val>
                                            <p:strVal val="#ppt_w"/>
                                          </p:val>
                                        </p:tav>
                                      </p:tavLst>
                                    </p:anim>
                                    <p:anim calcmode="lin" valueType="num">
                                      <p:cBhvr>
                                        <p:cTn id="21" dur="1000" fill="hold"/>
                                        <p:tgtEl>
                                          <p:spTgt spid="75780">
                                            <p:bg/>
                                          </p:spTgt>
                                        </p:tgtEl>
                                        <p:attrNameLst>
                                          <p:attrName>ppt_h</p:attrName>
                                        </p:attrNameLst>
                                      </p:cBhvr>
                                      <p:tavLst>
                                        <p:tav tm="0">
                                          <p:val>
                                            <p:fltVal val="0"/>
                                          </p:val>
                                        </p:tav>
                                        <p:tav tm="100000">
                                          <p:val>
                                            <p:strVal val="#ppt_h"/>
                                          </p:val>
                                        </p:tav>
                                      </p:tavLst>
                                    </p:anim>
                                    <p:anim calcmode="lin" valueType="num">
                                      <p:cBhvr>
                                        <p:cTn id="22" dur="1000" fill="hold"/>
                                        <p:tgtEl>
                                          <p:spTgt spid="75780">
                                            <p:bg/>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75780">
                                            <p:bg/>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75780">
                                            <p:txEl>
                                              <p:pRg st="0" end="0"/>
                                            </p:txEl>
                                          </p:spTgt>
                                        </p:tgtEl>
                                        <p:attrNameLst>
                                          <p:attrName>style.visibility</p:attrName>
                                        </p:attrNameLst>
                                      </p:cBhvr>
                                      <p:to>
                                        <p:strVal val="visible"/>
                                      </p:to>
                                    </p:set>
                                    <p:anim calcmode="lin" valueType="num">
                                      <p:cBhvr>
                                        <p:cTn id="26" dur="1000" fill="hold"/>
                                        <p:tgtEl>
                                          <p:spTgt spid="75780">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75780">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7578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578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2000"/>
                            </p:stCondLst>
                            <p:childTnLst>
                              <p:par>
                                <p:cTn id="31" presetID="15" presetClass="entr" presetSubtype="0" fill="hold" nodeType="afterEffect">
                                  <p:stCondLst>
                                    <p:cond delay="0"/>
                                  </p:stCondLst>
                                  <p:childTnLst>
                                    <p:set>
                                      <p:cBhvr>
                                        <p:cTn id="32" dur="1" fill="hold">
                                          <p:stCondLst>
                                            <p:cond delay="0"/>
                                          </p:stCondLst>
                                        </p:cTn>
                                        <p:tgtEl>
                                          <p:spTgt spid="75783"/>
                                        </p:tgtEl>
                                        <p:attrNameLst>
                                          <p:attrName>style.visibility</p:attrName>
                                        </p:attrNameLst>
                                      </p:cBhvr>
                                      <p:to>
                                        <p:strVal val="visible"/>
                                      </p:to>
                                    </p:set>
                                    <p:anim calcmode="lin" valueType="num">
                                      <p:cBhvr>
                                        <p:cTn id="33" dur="1000" fill="hold"/>
                                        <p:tgtEl>
                                          <p:spTgt spid="75783"/>
                                        </p:tgtEl>
                                        <p:attrNameLst>
                                          <p:attrName>ppt_w</p:attrName>
                                        </p:attrNameLst>
                                      </p:cBhvr>
                                      <p:tavLst>
                                        <p:tav tm="0">
                                          <p:val>
                                            <p:fltVal val="0"/>
                                          </p:val>
                                        </p:tav>
                                        <p:tav tm="100000">
                                          <p:val>
                                            <p:strVal val="#ppt_w"/>
                                          </p:val>
                                        </p:tav>
                                      </p:tavLst>
                                    </p:anim>
                                    <p:anim calcmode="lin" valueType="num">
                                      <p:cBhvr>
                                        <p:cTn id="34" dur="1000" fill="hold"/>
                                        <p:tgtEl>
                                          <p:spTgt spid="75783"/>
                                        </p:tgtEl>
                                        <p:attrNameLst>
                                          <p:attrName>ppt_h</p:attrName>
                                        </p:attrNameLst>
                                      </p:cBhvr>
                                      <p:tavLst>
                                        <p:tav tm="0">
                                          <p:val>
                                            <p:fltVal val="0"/>
                                          </p:val>
                                        </p:tav>
                                        <p:tav tm="100000">
                                          <p:val>
                                            <p:strVal val="#ppt_h"/>
                                          </p:val>
                                        </p:tav>
                                      </p:tavLst>
                                    </p:anim>
                                    <p:anim calcmode="lin" valueType="num">
                                      <p:cBhvr>
                                        <p:cTn id="35" dur="1000" fill="hold"/>
                                        <p:tgtEl>
                                          <p:spTgt spid="7578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578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3000"/>
                            </p:stCondLst>
                            <p:childTnLst>
                              <p:par>
                                <p:cTn id="38" presetID="15" presetClass="entr" presetSubtype="0" fill="hold" grpId="0" nodeType="afterEffect">
                                  <p:stCondLst>
                                    <p:cond delay="0"/>
                                  </p:stCondLst>
                                  <p:childTnLst>
                                    <p:set>
                                      <p:cBhvr>
                                        <p:cTn id="39" dur="1" fill="hold">
                                          <p:stCondLst>
                                            <p:cond delay="0"/>
                                          </p:stCondLst>
                                        </p:cTn>
                                        <p:tgtEl>
                                          <p:spTgt spid="75785">
                                            <p:bg/>
                                          </p:spTgt>
                                        </p:tgtEl>
                                        <p:attrNameLst>
                                          <p:attrName>style.visibility</p:attrName>
                                        </p:attrNameLst>
                                      </p:cBhvr>
                                      <p:to>
                                        <p:strVal val="visible"/>
                                      </p:to>
                                    </p:set>
                                    <p:anim calcmode="lin" valueType="num">
                                      <p:cBhvr>
                                        <p:cTn id="40" dur="1000" fill="hold"/>
                                        <p:tgtEl>
                                          <p:spTgt spid="75785">
                                            <p:bg/>
                                          </p:spTgt>
                                        </p:tgtEl>
                                        <p:attrNameLst>
                                          <p:attrName>ppt_w</p:attrName>
                                        </p:attrNameLst>
                                      </p:cBhvr>
                                      <p:tavLst>
                                        <p:tav tm="0">
                                          <p:val>
                                            <p:fltVal val="0"/>
                                          </p:val>
                                        </p:tav>
                                        <p:tav tm="100000">
                                          <p:val>
                                            <p:strVal val="#ppt_w"/>
                                          </p:val>
                                        </p:tav>
                                      </p:tavLst>
                                    </p:anim>
                                    <p:anim calcmode="lin" valueType="num">
                                      <p:cBhvr>
                                        <p:cTn id="41" dur="1000" fill="hold"/>
                                        <p:tgtEl>
                                          <p:spTgt spid="75785">
                                            <p:bg/>
                                          </p:spTgt>
                                        </p:tgtEl>
                                        <p:attrNameLst>
                                          <p:attrName>ppt_h</p:attrName>
                                        </p:attrNameLst>
                                      </p:cBhvr>
                                      <p:tavLst>
                                        <p:tav tm="0">
                                          <p:val>
                                            <p:fltVal val="0"/>
                                          </p:val>
                                        </p:tav>
                                        <p:tav tm="100000">
                                          <p:val>
                                            <p:strVal val="#ppt_h"/>
                                          </p:val>
                                        </p:tav>
                                      </p:tavLst>
                                    </p:anim>
                                    <p:anim calcmode="lin" valueType="num">
                                      <p:cBhvr>
                                        <p:cTn id="42" dur="1000" fill="hold"/>
                                        <p:tgtEl>
                                          <p:spTgt spid="75785">
                                            <p:bg/>
                                          </p:spTgt>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5785">
                                            <p:bg/>
                                          </p:spTgt>
                                        </p:tgtEl>
                                        <p:attrNameLst>
                                          <p:attrName>ppt_y</p:attrName>
                                        </p:attrNameLst>
                                      </p:cBhvr>
                                      <p:tavLst>
                                        <p:tav tm="0" fmla="#ppt_y+(sin(-2*pi*(1-$))*-#ppt_x+cos(-2*pi*(1-$))*(1-#ppt_y))*(1-$)">
                                          <p:val>
                                            <p:fltVal val="0"/>
                                          </p:val>
                                        </p:tav>
                                        <p:tav tm="100000">
                                          <p:val>
                                            <p:fltVal val="1"/>
                                          </p:val>
                                        </p:tav>
                                      </p:tavLst>
                                    </p:anim>
                                  </p:childTnLst>
                                </p:cTn>
                              </p:par>
                              <p:par>
                                <p:cTn id="44" presetID="15" presetClass="entr" presetSubtype="0" fill="hold" grpId="0" nodeType="withEffect">
                                  <p:stCondLst>
                                    <p:cond delay="0"/>
                                  </p:stCondLst>
                                  <p:childTnLst>
                                    <p:set>
                                      <p:cBhvr>
                                        <p:cTn id="45" dur="1" fill="hold">
                                          <p:stCondLst>
                                            <p:cond delay="0"/>
                                          </p:stCondLst>
                                        </p:cTn>
                                        <p:tgtEl>
                                          <p:spTgt spid="75785">
                                            <p:txEl>
                                              <p:pRg st="0" end="0"/>
                                            </p:txEl>
                                          </p:spTgt>
                                        </p:tgtEl>
                                        <p:attrNameLst>
                                          <p:attrName>style.visibility</p:attrName>
                                        </p:attrNameLst>
                                      </p:cBhvr>
                                      <p:to>
                                        <p:strVal val="visible"/>
                                      </p:to>
                                    </p:set>
                                    <p:anim calcmode="lin" valueType="num">
                                      <p:cBhvr>
                                        <p:cTn id="46" dur="1000" fill="hold"/>
                                        <p:tgtEl>
                                          <p:spTgt spid="75785">
                                            <p:txEl>
                                              <p:pRg st="0" end="0"/>
                                            </p:txEl>
                                          </p:spTgt>
                                        </p:tgtEl>
                                        <p:attrNameLst>
                                          <p:attrName>ppt_w</p:attrName>
                                        </p:attrNameLst>
                                      </p:cBhvr>
                                      <p:tavLst>
                                        <p:tav tm="0">
                                          <p:val>
                                            <p:fltVal val="0"/>
                                          </p:val>
                                        </p:tav>
                                        <p:tav tm="100000">
                                          <p:val>
                                            <p:strVal val="#ppt_w"/>
                                          </p:val>
                                        </p:tav>
                                      </p:tavLst>
                                    </p:anim>
                                    <p:anim calcmode="lin" valueType="num">
                                      <p:cBhvr>
                                        <p:cTn id="47" dur="1000" fill="hold"/>
                                        <p:tgtEl>
                                          <p:spTgt spid="75785">
                                            <p:txEl>
                                              <p:pRg st="0" end="0"/>
                                            </p:txEl>
                                          </p:spTgt>
                                        </p:tgtEl>
                                        <p:attrNameLst>
                                          <p:attrName>ppt_h</p:attrName>
                                        </p:attrNameLst>
                                      </p:cBhvr>
                                      <p:tavLst>
                                        <p:tav tm="0">
                                          <p:val>
                                            <p:fltVal val="0"/>
                                          </p:val>
                                        </p:tav>
                                        <p:tav tm="100000">
                                          <p:val>
                                            <p:strVal val="#ppt_h"/>
                                          </p:val>
                                        </p:tav>
                                      </p:tavLst>
                                    </p:anim>
                                    <p:anim calcmode="lin" valueType="num">
                                      <p:cBhvr>
                                        <p:cTn id="48" dur="1000" fill="hold"/>
                                        <p:tgtEl>
                                          <p:spTgt spid="7578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7578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4000"/>
                            </p:stCondLst>
                            <p:childTnLst>
                              <p:par>
                                <p:cTn id="51" presetID="15" presetClass="entr" presetSubtype="0" fill="hold" grpId="0" nodeType="afterEffect">
                                  <p:stCondLst>
                                    <p:cond delay="0"/>
                                  </p:stCondLst>
                                  <p:childTnLst>
                                    <p:set>
                                      <p:cBhvr>
                                        <p:cTn id="52" dur="1" fill="hold">
                                          <p:stCondLst>
                                            <p:cond delay="0"/>
                                          </p:stCondLst>
                                        </p:cTn>
                                        <p:tgtEl>
                                          <p:spTgt spid="75786">
                                            <p:bg/>
                                          </p:spTgt>
                                        </p:tgtEl>
                                        <p:attrNameLst>
                                          <p:attrName>style.visibility</p:attrName>
                                        </p:attrNameLst>
                                      </p:cBhvr>
                                      <p:to>
                                        <p:strVal val="visible"/>
                                      </p:to>
                                    </p:set>
                                    <p:anim calcmode="lin" valueType="num">
                                      <p:cBhvr>
                                        <p:cTn id="53" dur="1000" fill="hold"/>
                                        <p:tgtEl>
                                          <p:spTgt spid="75786">
                                            <p:bg/>
                                          </p:spTgt>
                                        </p:tgtEl>
                                        <p:attrNameLst>
                                          <p:attrName>ppt_w</p:attrName>
                                        </p:attrNameLst>
                                      </p:cBhvr>
                                      <p:tavLst>
                                        <p:tav tm="0">
                                          <p:val>
                                            <p:fltVal val="0"/>
                                          </p:val>
                                        </p:tav>
                                        <p:tav tm="100000">
                                          <p:val>
                                            <p:strVal val="#ppt_w"/>
                                          </p:val>
                                        </p:tav>
                                      </p:tavLst>
                                    </p:anim>
                                    <p:anim calcmode="lin" valueType="num">
                                      <p:cBhvr>
                                        <p:cTn id="54" dur="1000" fill="hold"/>
                                        <p:tgtEl>
                                          <p:spTgt spid="75786">
                                            <p:bg/>
                                          </p:spTgt>
                                        </p:tgtEl>
                                        <p:attrNameLst>
                                          <p:attrName>ppt_h</p:attrName>
                                        </p:attrNameLst>
                                      </p:cBhvr>
                                      <p:tavLst>
                                        <p:tav tm="0">
                                          <p:val>
                                            <p:fltVal val="0"/>
                                          </p:val>
                                        </p:tav>
                                        <p:tav tm="100000">
                                          <p:val>
                                            <p:strVal val="#ppt_h"/>
                                          </p:val>
                                        </p:tav>
                                      </p:tavLst>
                                    </p:anim>
                                    <p:anim calcmode="lin" valueType="num">
                                      <p:cBhvr>
                                        <p:cTn id="55" dur="1000" fill="hold"/>
                                        <p:tgtEl>
                                          <p:spTgt spid="75786">
                                            <p:bg/>
                                          </p:spTgt>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75786">
                                            <p:bg/>
                                          </p:spTgt>
                                        </p:tgtEl>
                                        <p:attrNameLst>
                                          <p:attrName>ppt_y</p:attrName>
                                        </p:attrNameLst>
                                      </p:cBhvr>
                                      <p:tavLst>
                                        <p:tav tm="0" fmla="#ppt_y+(sin(-2*pi*(1-$))*-#ppt_x+cos(-2*pi*(1-$))*(1-#ppt_y))*(1-$)">
                                          <p:val>
                                            <p:fltVal val="0"/>
                                          </p:val>
                                        </p:tav>
                                        <p:tav tm="100000">
                                          <p:val>
                                            <p:fltVal val="1"/>
                                          </p:val>
                                        </p:tav>
                                      </p:tavLst>
                                    </p:anim>
                                  </p:childTnLst>
                                </p:cTn>
                              </p:par>
                              <p:par>
                                <p:cTn id="57" presetID="15" presetClass="entr" presetSubtype="0" fill="hold" grpId="0" nodeType="withEffect">
                                  <p:stCondLst>
                                    <p:cond delay="0"/>
                                  </p:stCondLst>
                                  <p:childTnLst>
                                    <p:set>
                                      <p:cBhvr>
                                        <p:cTn id="58" dur="1" fill="hold">
                                          <p:stCondLst>
                                            <p:cond delay="0"/>
                                          </p:stCondLst>
                                        </p:cTn>
                                        <p:tgtEl>
                                          <p:spTgt spid="75786">
                                            <p:txEl>
                                              <p:pRg st="0" end="0"/>
                                            </p:txEl>
                                          </p:spTgt>
                                        </p:tgtEl>
                                        <p:attrNameLst>
                                          <p:attrName>style.visibility</p:attrName>
                                        </p:attrNameLst>
                                      </p:cBhvr>
                                      <p:to>
                                        <p:strVal val="visible"/>
                                      </p:to>
                                    </p:set>
                                    <p:anim calcmode="lin" valueType="num">
                                      <p:cBhvr>
                                        <p:cTn id="59" dur="1000" fill="hold"/>
                                        <p:tgtEl>
                                          <p:spTgt spid="75786">
                                            <p:txEl>
                                              <p:pRg st="0" end="0"/>
                                            </p:txEl>
                                          </p:spTgt>
                                        </p:tgtEl>
                                        <p:attrNameLst>
                                          <p:attrName>ppt_w</p:attrName>
                                        </p:attrNameLst>
                                      </p:cBhvr>
                                      <p:tavLst>
                                        <p:tav tm="0">
                                          <p:val>
                                            <p:fltVal val="0"/>
                                          </p:val>
                                        </p:tav>
                                        <p:tav tm="100000">
                                          <p:val>
                                            <p:strVal val="#ppt_w"/>
                                          </p:val>
                                        </p:tav>
                                      </p:tavLst>
                                    </p:anim>
                                    <p:anim calcmode="lin" valueType="num">
                                      <p:cBhvr>
                                        <p:cTn id="60" dur="1000" fill="hold"/>
                                        <p:tgtEl>
                                          <p:spTgt spid="75786">
                                            <p:txEl>
                                              <p:pRg st="0" end="0"/>
                                            </p:txEl>
                                          </p:spTgt>
                                        </p:tgtEl>
                                        <p:attrNameLst>
                                          <p:attrName>ppt_h</p:attrName>
                                        </p:attrNameLst>
                                      </p:cBhvr>
                                      <p:tavLst>
                                        <p:tav tm="0">
                                          <p:val>
                                            <p:fltVal val="0"/>
                                          </p:val>
                                        </p:tav>
                                        <p:tav tm="100000">
                                          <p:val>
                                            <p:strVal val="#ppt_h"/>
                                          </p:val>
                                        </p:tav>
                                      </p:tavLst>
                                    </p:anim>
                                    <p:anim calcmode="lin" valueType="num">
                                      <p:cBhvr>
                                        <p:cTn id="61" dur="1000" fill="hold"/>
                                        <p:tgtEl>
                                          <p:spTgt spid="75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75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nodeType="afterGroup">
                            <p:stCondLst>
                              <p:cond delay="5000"/>
                            </p:stCondLst>
                            <p:childTnLst>
                              <p:par>
                                <p:cTn id="64" presetID="15" presetClass="entr" presetSubtype="0" fill="hold" grpId="0" nodeType="afterEffect">
                                  <p:stCondLst>
                                    <p:cond delay="0"/>
                                  </p:stCondLst>
                                  <p:childTnLst>
                                    <p:set>
                                      <p:cBhvr>
                                        <p:cTn id="65" dur="1" fill="hold">
                                          <p:stCondLst>
                                            <p:cond delay="0"/>
                                          </p:stCondLst>
                                        </p:cTn>
                                        <p:tgtEl>
                                          <p:spTgt spid="75787">
                                            <p:bg/>
                                          </p:spTgt>
                                        </p:tgtEl>
                                        <p:attrNameLst>
                                          <p:attrName>style.visibility</p:attrName>
                                        </p:attrNameLst>
                                      </p:cBhvr>
                                      <p:to>
                                        <p:strVal val="visible"/>
                                      </p:to>
                                    </p:set>
                                    <p:anim calcmode="lin" valueType="num">
                                      <p:cBhvr>
                                        <p:cTn id="66" dur="1000" fill="hold"/>
                                        <p:tgtEl>
                                          <p:spTgt spid="75787">
                                            <p:bg/>
                                          </p:spTgt>
                                        </p:tgtEl>
                                        <p:attrNameLst>
                                          <p:attrName>ppt_w</p:attrName>
                                        </p:attrNameLst>
                                      </p:cBhvr>
                                      <p:tavLst>
                                        <p:tav tm="0">
                                          <p:val>
                                            <p:fltVal val="0"/>
                                          </p:val>
                                        </p:tav>
                                        <p:tav tm="100000">
                                          <p:val>
                                            <p:strVal val="#ppt_w"/>
                                          </p:val>
                                        </p:tav>
                                      </p:tavLst>
                                    </p:anim>
                                    <p:anim calcmode="lin" valueType="num">
                                      <p:cBhvr>
                                        <p:cTn id="67" dur="1000" fill="hold"/>
                                        <p:tgtEl>
                                          <p:spTgt spid="75787">
                                            <p:bg/>
                                          </p:spTgt>
                                        </p:tgtEl>
                                        <p:attrNameLst>
                                          <p:attrName>ppt_h</p:attrName>
                                        </p:attrNameLst>
                                      </p:cBhvr>
                                      <p:tavLst>
                                        <p:tav tm="0">
                                          <p:val>
                                            <p:fltVal val="0"/>
                                          </p:val>
                                        </p:tav>
                                        <p:tav tm="100000">
                                          <p:val>
                                            <p:strVal val="#ppt_h"/>
                                          </p:val>
                                        </p:tav>
                                      </p:tavLst>
                                    </p:anim>
                                    <p:anim calcmode="lin" valueType="num">
                                      <p:cBhvr>
                                        <p:cTn id="68" dur="1000" fill="hold"/>
                                        <p:tgtEl>
                                          <p:spTgt spid="75787">
                                            <p:bg/>
                                          </p:spTgt>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75787">
                                            <p:bg/>
                                          </p:spTgt>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grpId="0" nodeType="withEffect">
                                  <p:stCondLst>
                                    <p:cond delay="0"/>
                                  </p:stCondLst>
                                  <p:childTnLst>
                                    <p:set>
                                      <p:cBhvr>
                                        <p:cTn id="71" dur="1" fill="hold">
                                          <p:stCondLst>
                                            <p:cond delay="0"/>
                                          </p:stCondLst>
                                        </p:cTn>
                                        <p:tgtEl>
                                          <p:spTgt spid="75787">
                                            <p:txEl>
                                              <p:pRg st="0" end="0"/>
                                            </p:txEl>
                                          </p:spTgt>
                                        </p:tgtEl>
                                        <p:attrNameLst>
                                          <p:attrName>style.visibility</p:attrName>
                                        </p:attrNameLst>
                                      </p:cBhvr>
                                      <p:to>
                                        <p:strVal val="visible"/>
                                      </p:to>
                                    </p:set>
                                    <p:anim calcmode="lin" valueType="num">
                                      <p:cBhvr>
                                        <p:cTn id="72" dur="1000" fill="hold"/>
                                        <p:tgtEl>
                                          <p:spTgt spid="75787">
                                            <p:txEl>
                                              <p:pRg st="0" end="0"/>
                                            </p:txEl>
                                          </p:spTgt>
                                        </p:tgtEl>
                                        <p:attrNameLst>
                                          <p:attrName>ppt_w</p:attrName>
                                        </p:attrNameLst>
                                      </p:cBhvr>
                                      <p:tavLst>
                                        <p:tav tm="0">
                                          <p:val>
                                            <p:fltVal val="0"/>
                                          </p:val>
                                        </p:tav>
                                        <p:tav tm="100000">
                                          <p:val>
                                            <p:strVal val="#ppt_w"/>
                                          </p:val>
                                        </p:tav>
                                      </p:tavLst>
                                    </p:anim>
                                    <p:anim calcmode="lin" valueType="num">
                                      <p:cBhvr>
                                        <p:cTn id="73" dur="1000" fill="hold"/>
                                        <p:tgtEl>
                                          <p:spTgt spid="75787">
                                            <p:txEl>
                                              <p:pRg st="0" end="0"/>
                                            </p:txEl>
                                          </p:spTgt>
                                        </p:tgtEl>
                                        <p:attrNameLst>
                                          <p:attrName>ppt_h</p:attrName>
                                        </p:attrNameLst>
                                      </p:cBhvr>
                                      <p:tavLst>
                                        <p:tav tm="0">
                                          <p:val>
                                            <p:fltVal val="0"/>
                                          </p:val>
                                        </p:tav>
                                        <p:tav tm="100000">
                                          <p:val>
                                            <p:strVal val="#ppt_h"/>
                                          </p:val>
                                        </p:tav>
                                      </p:tavLst>
                                    </p:anim>
                                    <p:anim calcmode="lin" valueType="num">
                                      <p:cBhvr>
                                        <p:cTn id="74" dur="1000" fill="hold"/>
                                        <p:tgtEl>
                                          <p:spTgt spid="7578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7578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6000"/>
                            </p:stCondLst>
                            <p:childTnLst>
                              <p:par>
                                <p:cTn id="77" presetID="15" presetClass="entr" presetSubtype="0" fill="hold" grpId="0" nodeType="afterEffect">
                                  <p:stCondLst>
                                    <p:cond delay="0"/>
                                  </p:stCondLst>
                                  <p:childTnLst>
                                    <p:set>
                                      <p:cBhvr>
                                        <p:cTn id="78" dur="1" fill="hold">
                                          <p:stCondLst>
                                            <p:cond delay="0"/>
                                          </p:stCondLst>
                                        </p:cTn>
                                        <p:tgtEl>
                                          <p:spTgt spid="75788">
                                            <p:bg/>
                                          </p:spTgt>
                                        </p:tgtEl>
                                        <p:attrNameLst>
                                          <p:attrName>style.visibility</p:attrName>
                                        </p:attrNameLst>
                                      </p:cBhvr>
                                      <p:to>
                                        <p:strVal val="visible"/>
                                      </p:to>
                                    </p:set>
                                    <p:anim calcmode="lin" valueType="num">
                                      <p:cBhvr>
                                        <p:cTn id="79" dur="1000" fill="hold"/>
                                        <p:tgtEl>
                                          <p:spTgt spid="75788">
                                            <p:bg/>
                                          </p:spTgt>
                                        </p:tgtEl>
                                        <p:attrNameLst>
                                          <p:attrName>ppt_w</p:attrName>
                                        </p:attrNameLst>
                                      </p:cBhvr>
                                      <p:tavLst>
                                        <p:tav tm="0">
                                          <p:val>
                                            <p:fltVal val="0"/>
                                          </p:val>
                                        </p:tav>
                                        <p:tav tm="100000">
                                          <p:val>
                                            <p:strVal val="#ppt_w"/>
                                          </p:val>
                                        </p:tav>
                                      </p:tavLst>
                                    </p:anim>
                                    <p:anim calcmode="lin" valueType="num">
                                      <p:cBhvr>
                                        <p:cTn id="80" dur="1000" fill="hold"/>
                                        <p:tgtEl>
                                          <p:spTgt spid="75788">
                                            <p:bg/>
                                          </p:spTgt>
                                        </p:tgtEl>
                                        <p:attrNameLst>
                                          <p:attrName>ppt_h</p:attrName>
                                        </p:attrNameLst>
                                      </p:cBhvr>
                                      <p:tavLst>
                                        <p:tav tm="0">
                                          <p:val>
                                            <p:fltVal val="0"/>
                                          </p:val>
                                        </p:tav>
                                        <p:tav tm="100000">
                                          <p:val>
                                            <p:strVal val="#ppt_h"/>
                                          </p:val>
                                        </p:tav>
                                      </p:tavLst>
                                    </p:anim>
                                    <p:anim calcmode="lin" valueType="num">
                                      <p:cBhvr>
                                        <p:cTn id="81" dur="1000" fill="hold"/>
                                        <p:tgtEl>
                                          <p:spTgt spid="75788">
                                            <p:bg/>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75788">
                                            <p:bg/>
                                          </p:spTgt>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grpId="0" nodeType="withEffect">
                                  <p:stCondLst>
                                    <p:cond delay="0"/>
                                  </p:stCondLst>
                                  <p:childTnLst>
                                    <p:set>
                                      <p:cBhvr>
                                        <p:cTn id="84" dur="1" fill="hold">
                                          <p:stCondLst>
                                            <p:cond delay="0"/>
                                          </p:stCondLst>
                                        </p:cTn>
                                        <p:tgtEl>
                                          <p:spTgt spid="75788">
                                            <p:txEl>
                                              <p:pRg st="0" end="0"/>
                                            </p:txEl>
                                          </p:spTgt>
                                        </p:tgtEl>
                                        <p:attrNameLst>
                                          <p:attrName>style.visibility</p:attrName>
                                        </p:attrNameLst>
                                      </p:cBhvr>
                                      <p:to>
                                        <p:strVal val="visible"/>
                                      </p:to>
                                    </p:set>
                                    <p:anim calcmode="lin" valueType="num">
                                      <p:cBhvr>
                                        <p:cTn id="85" dur="1000" fill="hold"/>
                                        <p:tgtEl>
                                          <p:spTgt spid="75788">
                                            <p:txEl>
                                              <p:pRg st="0" end="0"/>
                                            </p:txEl>
                                          </p:spTgt>
                                        </p:tgtEl>
                                        <p:attrNameLst>
                                          <p:attrName>ppt_w</p:attrName>
                                        </p:attrNameLst>
                                      </p:cBhvr>
                                      <p:tavLst>
                                        <p:tav tm="0">
                                          <p:val>
                                            <p:fltVal val="0"/>
                                          </p:val>
                                        </p:tav>
                                        <p:tav tm="100000">
                                          <p:val>
                                            <p:strVal val="#ppt_w"/>
                                          </p:val>
                                        </p:tav>
                                      </p:tavLst>
                                    </p:anim>
                                    <p:anim calcmode="lin" valueType="num">
                                      <p:cBhvr>
                                        <p:cTn id="86" dur="1000" fill="hold"/>
                                        <p:tgtEl>
                                          <p:spTgt spid="75788">
                                            <p:txEl>
                                              <p:pRg st="0" end="0"/>
                                            </p:txEl>
                                          </p:spTgt>
                                        </p:tgtEl>
                                        <p:attrNameLst>
                                          <p:attrName>ppt_h</p:attrName>
                                        </p:attrNameLst>
                                      </p:cBhvr>
                                      <p:tavLst>
                                        <p:tav tm="0">
                                          <p:val>
                                            <p:fltVal val="0"/>
                                          </p:val>
                                        </p:tav>
                                        <p:tav tm="100000">
                                          <p:val>
                                            <p:strVal val="#ppt_h"/>
                                          </p:val>
                                        </p:tav>
                                      </p:tavLst>
                                    </p:anim>
                                    <p:anim calcmode="lin" valueType="num">
                                      <p:cBhvr>
                                        <p:cTn id="87" dur="1000" fill="hold"/>
                                        <p:tgtEl>
                                          <p:spTgt spid="7578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7578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89" fill="hold" nodeType="afterGroup">
                            <p:stCondLst>
                              <p:cond delay="7000"/>
                            </p:stCondLst>
                            <p:childTnLst>
                              <p:par>
                                <p:cTn id="90" presetID="15" presetClass="entr" presetSubtype="0" fill="hold" grpId="0" nodeType="afterEffect">
                                  <p:stCondLst>
                                    <p:cond delay="0"/>
                                  </p:stCondLst>
                                  <p:childTnLst>
                                    <p:set>
                                      <p:cBhvr>
                                        <p:cTn id="91" dur="1" fill="hold">
                                          <p:stCondLst>
                                            <p:cond delay="0"/>
                                          </p:stCondLst>
                                        </p:cTn>
                                        <p:tgtEl>
                                          <p:spTgt spid="75789">
                                            <p:bg/>
                                          </p:spTgt>
                                        </p:tgtEl>
                                        <p:attrNameLst>
                                          <p:attrName>style.visibility</p:attrName>
                                        </p:attrNameLst>
                                      </p:cBhvr>
                                      <p:to>
                                        <p:strVal val="visible"/>
                                      </p:to>
                                    </p:set>
                                    <p:anim calcmode="lin" valueType="num">
                                      <p:cBhvr>
                                        <p:cTn id="92" dur="1000" fill="hold"/>
                                        <p:tgtEl>
                                          <p:spTgt spid="75789">
                                            <p:bg/>
                                          </p:spTgt>
                                        </p:tgtEl>
                                        <p:attrNameLst>
                                          <p:attrName>ppt_w</p:attrName>
                                        </p:attrNameLst>
                                      </p:cBhvr>
                                      <p:tavLst>
                                        <p:tav tm="0">
                                          <p:val>
                                            <p:fltVal val="0"/>
                                          </p:val>
                                        </p:tav>
                                        <p:tav tm="100000">
                                          <p:val>
                                            <p:strVal val="#ppt_w"/>
                                          </p:val>
                                        </p:tav>
                                      </p:tavLst>
                                    </p:anim>
                                    <p:anim calcmode="lin" valueType="num">
                                      <p:cBhvr>
                                        <p:cTn id="93" dur="1000" fill="hold"/>
                                        <p:tgtEl>
                                          <p:spTgt spid="75789">
                                            <p:bg/>
                                          </p:spTgt>
                                        </p:tgtEl>
                                        <p:attrNameLst>
                                          <p:attrName>ppt_h</p:attrName>
                                        </p:attrNameLst>
                                      </p:cBhvr>
                                      <p:tavLst>
                                        <p:tav tm="0">
                                          <p:val>
                                            <p:fltVal val="0"/>
                                          </p:val>
                                        </p:tav>
                                        <p:tav tm="100000">
                                          <p:val>
                                            <p:strVal val="#ppt_h"/>
                                          </p:val>
                                        </p:tav>
                                      </p:tavLst>
                                    </p:anim>
                                    <p:anim calcmode="lin" valueType="num">
                                      <p:cBhvr>
                                        <p:cTn id="94" dur="1000" fill="hold"/>
                                        <p:tgtEl>
                                          <p:spTgt spid="75789">
                                            <p:bg/>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75789">
                                            <p:bg/>
                                          </p:spTgt>
                                        </p:tgtEl>
                                        <p:attrNameLst>
                                          <p:attrName>ppt_y</p:attrName>
                                        </p:attrNameLst>
                                      </p:cBhvr>
                                      <p:tavLst>
                                        <p:tav tm="0" fmla="#ppt_y+(sin(-2*pi*(1-$))*-#ppt_x+cos(-2*pi*(1-$))*(1-#ppt_y))*(1-$)">
                                          <p:val>
                                            <p:fltVal val="0"/>
                                          </p:val>
                                        </p:tav>
                                        <p:tav tm="100000">
                                          <p:val>
                                            <p:fltVal val="1"/>
                                          </p:val>
                                        </p:tav>
                                      </p:tavLst>
                                    </p:anim>
                                  </p:childTnLst>
                                </p:cTn>
                              </p:par>
                              <p:par>
                                <p:cTn id="96" presetID="15" presetClass="entr" presetSubtype="0" fill="hold" grpId="0" nodeType="withEffect">
                                  <p:stCondLst>
                                    <p:cond delay="0"/>
                                  </p:stCondLst>
                                  <p:childTnLst>
                                    <p:set>
                                      <p:cBhvr>
                                        <p:cTn id="97" dur="1" fill="hold">
                                          <p:stCondLst>
                                            <p:cond delay="0"/>
                                          </p:stCondLst>
                                        </p:cTn>
                                        <p:tgtEl>
                                          <p:spTgt spid="75789">
                                            <p:txEl>
                                              <p:pRg st="0" end="0"/>
                                            </p:txEl>
                                          </p:spTgt>
                                        </p:tgtEl>
                                        <p:attrNameLst>
                                          <p:attrName>style.visibility</p:attrName>
                                        </p:attrNameLst>
                                      </p:cBhvr>
                                      <p:to>
                                        <p:strVal val="visible"/>
                                      </p:to>
                                    </p:set>
                                    <p:anim calcmode="lin" valueType="num">
                                      <p:cBhvr>
                                        <p:cTn id="98" dur="1000" fill="hold"/>
                                        <p:tgtEl>
                                          <p:spTgt spid="75789">
                                            <p:txEl>
                                              <p:pRg st="0" end="0"/>
                                            </p:txEl>
                                          </p:spTgt>
                                        </p:tgtEl>
                                        <p:attrNameLst>
                                          <p:attrName>ppt_w</p:attrName>
                                        </p:attrNameLst>
                                      </p:cBhvr>
                                      <p:tavLst>
                                        <p:tav tm="0">
                                          <p:val>
                                            <p:fltVal val="0"/>
                                          </p:val>
                                        </p:tav>
                                        <p:tav tm="100000">
                                          <p:val>
                                            <p:strVal val="#ppt_w"/>
                                          </p:val>
                                        </p:tav>
                                      </p:tavLst>
                                    </p:anim>
                                    <p:anim calcmode="lin" valueType="num">
                                      <p:cBhvr>
                                        <p:cTn id="99" dur="1000" fill="hold"/>
                                        <p:tgtEl>
                                          <p:spTgt spid="75789">
                                            <p:txEl>
                                              <p:pRg st="0" end="0"/>
                                            </p:txEl>
                                          </p:spTgt>
                                        </p:tgtEl>
                                        <p:attrNameLst>
                                          <p:attrName>ppt_h</p:attrName>
                                        </p:attrNameLst>
                                      </p:cBhvr>
                                      <p:tavLst>
                                        <p:tav tm="0">
                                          <p:val>
                                            <p:fltVal val="0"/>
                                          </p:val>
                                        </p:tav>
                                        <p:tav tm="100000">
                                          <p:val>
                                            <p:strVal val="#ppt_h"/>
                                          </p:val>
                                        </p:tav>
                                      </p:tavLst>
                                    </p:anim>
                                    <p:anim calcmode="lin" valueType="num">
                                      <p:cBhvr>
                                        <p:cTn id="100" dur="1000" fill="hold"/>
                                        <p:tgtEl>
                                          <p:spTgt spid="7578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1" dur="1000" fill="hold"/>
                                        <p:tgtEl>
                                          <p:spTgt spid="7578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02" fill="hold" nodeType="afterGroup">
                            <p:stCondLst>
                              <p:cond delay="8000"/>
                            </p:stCondLst>
                            <p:childTnLst>
                              <p:par>
                                <p:cTn id="103" presetID="15" presetClass="entr" presetSubtype="0" fill="hold" grpId="0" nodeType="afterEffect">
                                  <p:stCondLst>
                                    <p:cond delay="0"/>
                                  </p:stCondLst>
                                  <p:childTnLst>
                                    <p:set>
                                      <p:cBhvr>
                                        <p:cTn id="104" dur="1" fill="hold">
                                          <p:stCondLst>
                                            <p:cond delay="0"/>
                                          </p:stCondLst>
                                        </p:cTn>
                                        <p:tgtEl>
                                          <p:spTgt spid="75790">
                                            <p:bg/>
                                          </p:spTgt>
                                        </p:tgtEl>
                                        <p:attrNameLst>
                                          <p:attrName>style.visibility</p:attrName>
                                        </p:attrNameLst>
                                      </p:cBhvr>
                                      <p:to>
                                        <p:strVal val="visible"/>
                                      </p:to>
                                    </p:set>
                                    <p:anim calcmode="lin" valueType="num">
                                      <p:cBhvr>
                                        <p:cTn id="105" dur="1000" fill="hold"/>
                                        <p:tgtEl>
                                          <p:spTgt spid="75790">
                                            <p:bg/>
                                          </p:spTgt>
                                        </p:tgtEl>
                                        <p:attrNameLst>
                                          <p:attrName>ppt_w</p:attrName>
                                        </p:attrNameLst>
                                      </p:cBhvr>
                                      <p:tavLst>
                                        <p:tav tm="0">
                                          <p:val>
                                            <p:fltVal val="0"/>
                                          </p:val>
                                        </p:tav>
                                        <p:tav tm="100000">
                                          <p:val>
                                            <p:strVal val="#ppt_w"/>
                                          </p:val>
                                        </p:tav>
                                      </p:tavLst>
                                    </p:anim>
                                    <p:anim calcmode="lin" valueType="num">
                                      <p:cBhvr>
                                        <p:cTn id="106" dur="1000" fill="hold"/>
                                        <p:tgtEl>
                                          <p:spTgt spid="75790">
                                            <p:bg/>
                                          </p:spTgt>
                                        </p:tgtEl>
                                        <p:attrNameLst>
                                          <p:attrName>ppt_h</p:attrName>
                                        </p:attrNameLst>
                                      </p:cBhvr>
                                      <p:tavLst>
                                        <p:tav tm="0">
                                          <p:val>
                                            <p:fltVal val="0"/>
                                          </p:val>
                                        </p:tav>
                                        <p:tav tm="100000">
                                          <p:val>
                                            <p:strVal val="#ppt_h"/>
                                          </p:val>
                                        </p:tav>
                                      </p:tavLst>
                                    </p:anim>
                                    <p:anim calcmode="lin" valueType="num">
                                      <p:cBhvr>
                                        <p:cTn id="107" dur="1000" fill="hold"/>
                                        <p:tgtEl>
                                          <p:spTgt spid="75790">
                                            <p:bg/>
                                          </p:spTgt>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75790">
                                            <p:bg/>
                                          </p:spTgt>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grpId="0" nodeType="withEffect">
                                  <p:stCondLst>
                                    <p:cond delay="0"/>
                                  </p:stCondLst>
                                  <p:childTnLst>
                                    <p:set>
                                      <p:cBhvr>
                                        <p:cTn id="110" dur="1" fill="hold">
                                          <p:stCondLst>
                                            <p:cond delay="0"/>
                                          </p:stCondLst>
                                        </p:cTn>
                                        <p:tgtEl>
                                          <p:spTgt spid="75790">
                                            <p:txEl>
                                              <p:pRg st="0" end="0"/>
                                            </p:txEl>
                                          </p:spTgt>
                                        </p:tgtEl>
                                        <p:attrNameLst>
                                          <p:attrName>style.visibility</p:attrName>
                                        </p:attrNameLst>
                                      </p:cBhvr>
                                      <p:to>
                                        <p:strVal val="visible"/>
                                      </p:to>
                                    </p:set>
                                    <p:anim calcmode="lin" valueType="num">
                                      <p:cBhvr>
                                        <p:cTn id="111" dur="1000" fill="hold"/>
                                        <p:tgtEl>
                                          <p:spTgt spid="75790">
                                            <p:txEl>
                                              <p:pRg st="0" end="0"/>
                                            </p:txEl>
                                          </p:spTgt>
                                        </p:tgtEl>
                                        <p:attrNameLst>
                                          <p:attrName>ppt_w</p:attrName>
                                        </p:attrNameLst>
                                      </p:cBhvr>
                                      <p:tavLst>
                                        <p:tav tm="0">
                                          <p:val>
                                            <p:fltVal val="0"/>
                                          </p:val>
                                        </p:tav>
                                        <p:tav tm="100000">
                                          <p:val>
                                            <p:strVal val="#ppt_w"/>
                                          </p:val>
                                        </p:tav>
                                      </p:tavLst>
                                    </p:anim>
                                    <p:anim calcmode="lin" valueType="num">
                                      <p:cBhvr>
                                        <p:cTn id="112" dur="1000" fill="hold"/>
                                        <p:tgtEl>
                                          <p:spTgt spid="75790">
                                            <p:txEl>
                                              <p:pRg st="0" end="0"/>
                                            </p:txEl>
                                          </p:spTgt>
                                        </p:tgtEl>
                                        <p:attrNameLst>
                                          <p:attrName>ppt_h</p:attrName>
                                        </p:attrNameLst>
                                      </p:cBhvr>
                                      <p:tavLst>
                                        <p:tav tm="0">
                                          <p:val>
                                            <p:fltVal val="0"/>
                                          </p:val>
                                        </p:tav>
                                        <p:tav tm="100000">
                                          <p:val>
                                            <p:strVal val="#ppt_h"/>
                                          </p:val>
                                        </p:tav>
                                      </p:tavLst>
                                    </p:anim>
                                    <p:anim calcmode="lin" valueType="num">
                                      <p:cBhvr>
                                        <p:cTn id="113" dur="1000" fill="hold"/>
                                        <p:tgtEl>
                                          <p:spTgt spid="7579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7579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15" fill="hold" nodeType="afterGroup">
                            <p:stCondLst>
                              <p:cond delay="9000"/>
                            </p:stCondLst>
                            <p:childTnLst>
                              <p:par>
                                <p:cTn id="116" presetID="15" presetClass="entr" presetSubtype="0" fill="hold" grpId="0" nodeType="afterEffect">
                                  <p:stCondLst>
                                    <p:cond delay="0"/>
                                  </p:stCondLst>
                                  <p:childTnLst>
                                    <p:set>
                                      <p:cBhvr>
                                        <p:cTn id="117" dur="1" fill="hold">
                                          <p:stCondLst>
                                            <p:cond delay="0"/>
                                          </p:stCondLst>
                                        </p:cTn>
                                        <p:tgtEl>
                                          <p:spTgt spid="75784"/>
                                        </p:tgtEl>
                                        <p:attrNameLst>
                                          <p:attrName>style.visibility</p:attrName>
                                        </p:attrNameLst>
                                      </p:cBhvr>
                                      <p:to>
                                        <p:strVal val="visible"/>
                                      </p:to>
                                    </p:set>
                                    <p:anim calcmode="lin" valueType="num">
                                      <p:cBhvr>
                                        <p:cTn id="118" dur="1000" fill="hold"/>
                                        <p:tgtEl>
                                          <p:spTgt spid="75784"/>
                                        </p:tgtEl>
                                        <p:attrNameLst>
                                          <p:attrName>ppt_w</p:attrName>
                                        </p:attrNameLst>
                                      </p:cBhvr>
                                      <p:tavLst>
                                        <p:tav tm="0">
                                          <p:val>
                                            <p:fltVal val="0"/>
                                          </p:val>
                                        </p:tav>
                                        <p:tav tm="100000">
                                          <p:val>
                                            <p:strVal val="#ppt_w"/>
                                          </p:val>
                                        </p:tav>
                                      </p:tavLst>
                                    </p:anim>
                                    <p:anim calcmode="lin" valueType="num">
                                      <p:cBhvr>
                                        <p:cTn id="119" dur="1000" fill="hold"/>
                                        <p:tgtEl>
                                          <p:spTgt spid="75784"/>
                                        </p:tgtEl>
                                        <p:attrNameLst>
                                          <p:attrName>ppt_h</p:attrName>
                                        </p:attrNameLst>
                                      </p:cBhvr>
                                      <p:tavLst>
                                        <p:tav tm="0">
                                          <p:val>
                                            <p:fltVal val="0"/>
                                          </p:val>
                                        </p:tav>
                                        <p:tav tm="100000">
                                          <p:val>
                                            <p:strVal val="#ppt_h"/>
                                          </p:val>
                                        </p:tav>
                                      </p:tavLst>
                                    </p:anim>
                                    <p:anim calcmode="lin" valueType="num">
                                      <p:cBhvr>
                                        <p:cTn id="120" dur="1000" fill="hold"/>
                                        <p:tgtEl>
                                          <p:spTgt spid="75784"/>
                                        </p:tgtEl>
                                        <p:attrNameLst>
                                          <p:attrName>ppt_x</p:attrName>
                                        </p:attrNameLst>
                                      </p:cBhvr>
                                      <p:tavLst>
                                        <p:tav tm="0" fmla="#ppt_x+(cos(-2*pi*(1-$))*-#ppt_x-sin(-2*pi*(1-$))*(1-#ppt_y))*(1-$)">
                                          <p:val>
                                            <p:fltVal val="0"/>
                                          </p:val>
                                        </p:tav>
                                        <p:tav tm="100000">
                                          <p:val>
                                            <p:fltVal val="1"/>
                                          </p:val>
                                        </p:tav>
                                      </p:tavLst>
                                    </p:anim>
                                    <p:anim calcmode="lin" valueType="num">
                                      <p:cBhvr>
                                        <p:cTn id="121" dur="1000" fill="hold"/>
                                        <p:tgtEl>
                                          <p:spTgt spid="7578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allAtOnce" animBg="1"/>
      <p:bldP spid="75782" grpId="0" build="allAtOnce" animBg="1"/>
      <p:bldP spid="75784" grpId="0" animBg="1"/>
      <p:bldP spid="75785" grpId="0" build="allAtOnce" animBg="1"/>
      <p:bldP spid="75786" grpId="0" build="allAtOnce" animBg="1"/>
      <p:bldP spid="75787" grpId="0" build="allAtOnce" animBg="1"/>
      <p:bldP spid="75788" grpId="0" build="allAtOnce" animBg="1"/>
      <p:bldP spid="75789" grpId="0" build="allAtOnce" animBg="1"/>
      <p:bldP spid="75790" grpId="0" build="allAtOnce"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5638800" y="-152400"/>
            <a:ext cx="3505200" cy="1169988"/>
          </a:xfrm>
        </p:spPr>
        <p:txBody>
          <a:bodyPr/>
          <a:lstStyle/>
          <a:p>
            <a:pPr eaLnBrk="1" hangingPunct="1"/>
            <a:r>
              <a:rPr lang="en-US" sz="4800" b="1" i="1">
                <a:latin typeface="Times New Roman" charset="0"/>
                <a:ea typeface="ＭＳ Ｐゴシック" charset="0"/>
                <a:cs typeface="ＭＳ Ｐゴシック" charset="0"/>
              </a:rPr>
              <a:t>China, 1981</a:t>
            </a:r>
          </a:p>
        </p:txBody>
      </p:sp>
      <p:pic>
        <p:nvPicPr>
          <p:cNvPr id="77827"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19400"/>
            <a:ext cx="6248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4" descr="China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57200"/>
            <a:ext cx="4476750" cy="322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9" name="Picture 5" descr="China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72050" y="3657600"/>
            <a:ext cx="447675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30" name="Picture 6" descr="China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48250" y="838200"/>
            <a:ext cx="44767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77827"/>
                                        </p:tgtEl>
                                        <p:attrNameLst>
                                          <p:attrName>style.visibility</p:attrName>
                                        </p:attrNameLst>
                                      </p:cBhvr>
                                      <p:to>
                                        <p:strVal val="visible"/>
                                      </p:to>
                                    </p:set>
                                    <p:animEffect transition="in" filter="checkerboard(across)">
                                      <p:cBhvr>
                                        <p:cTn id="7" dur="500"/>
                                        <p:tgtEl>
                                          <p:spTgt spid="77827"/>
                                        </p:tgtEl>
                                      </p:cBhvr>
                                    </p:animEffect>
                                  </p:childTnLst>
                                </p:cTn>
                              </p:par>
                            </p:childTnLst>
                          </p:cTn>
                        </p:par>
                        <p:par>
                          <p:cTn id="8" fill="hold" nodeType="afterGroup">
                            <p:stCondLst>
                              <p:cond delay="1500"/>
                            </p:stCondLst>
                            <p:childTnLst>
                              <p:par>
                                <p:cTn id="9" presetID="5" presetClass="entr" presetSubtype="10" fill="hold" nodeType="afterEffect">
                                  <p:stCondLst>
                                    <p:cond delay="1000"/>
                                  </p:stCondLst>
                                  <p:childTnLst>
                                    <p:set>
                                      <p:cBhvr>
                                        <p:cTn id="10" dur="1" fill="hold">
                                          <p:stCondLst>
                                            <p:cond delay="0"/>
                                          </p:stCondLst>
                                        </p:cTn>
                                        <p:tgtEl>
                                          <p:spTgt spid="77830"/>
                                        </p:tgtEl>
                                        <p:attrNameLst>
                                          <p:attrName>style.visibility</p:attrName>
                                        </p:attrNameLst>
                                      </p:cBhvr>
                                      <p:to>
                                        <p:strVal val="visible"/>
                                      </p:to>
                                    </p:set>
                                    <p:animEffect transition="in" filter="checkerboard(across)">
                                      <p:cBhvr>
                                        <p:cTn id="11" dur="500"/>
                                        <p:tgtEl>
                                          <p:spTgt spid="77830"/>
                                        </p:tgtEl>
                                      </p:cBhvr>
                                    </p:animEffect>
                                  </p:childTnLst>
                                </p:cTn>
                              </p:par>
                            </p:childTnLst>
                          </p:cTn>
                        </p:par>
                        <p:par>
                          <p:cTn id="12" fill="hold" nodeType="afterGroup">
                            <p:stCondLst>
                              <p:cond delay="3000"/>
                            </p:stCondLst>
                            <p:childTnLst>
                              <p:par>
                                <p:cTn id="13" presetID="5" presetClass="entr" presetSubtype="10" fill="hold" nodeType="afterEffect">
                                  <p:stCondLst>
                                    <p:cond delay="1000"/>
                                  </p:stCondLst>
                                  <p:childTnLst>
                                    <p:set>
                                      <p:cBhvr>
                                        <p:cTn id="14" dur="1" fill="hold">
                                          <p:stCondLst>
                                            <p:cond delay="0"/>
                                          </p:stCondLst>
                                        </p:cTn>
                                        <p:tgtEl>
                                          <p:spTgt spid="77829"/>
                                        </p:tgtEl>
                                        <p:attrNameLst>
                                          <p:attrName>style.visibility</p:attrName>
                                        </p:attrNameLst>
                                      </p:cBhvr>
                                      <p:to>
                                        <p:strVal val="visible"/>
                                      </p:to>
                                    </p:set>
                                    <p:animEffect transition="in" filter="checkerboard(across)">
                                      <p:cBhvr>
                                        <p:cTn id="15" dur="500"/>
                                        <p:tgtEl>
                                          <p:spTgt spid="77829"/>
                                        </p:tgtEl>
                                      </p:cBhvr>
                                    </p:animEffect>
                                  </p:childTnLst>
                                </p:cTn>
                              </p:par>
                            </p:childTnLst>
                          </p:cTn>
                        </p:par>
                        <p:par>
                          <p:cTn id="16" fill="hold" nodeType="afterGroup">
                            <p:stCondLst>
                              <p:cond delay="4500"/>
                            </p:stCondLst>
                            <p:childTnLst>
                              <p:par>
                                <p:cTn id="17" presetID="5" presetClass="entr" presetSubtype="10" fill="hold" nodeType="afterEffect">
                                  <p:stCondLst>
                                    <p:cond delay="1000"/>
                                  </p:stCondLst>
                                  <p:childTnLst>
                                    <p:set>
                                      <p:cBhvr>
                                        <p:cTn id="18" dur="1" fill="hold">
                                          <p:stCondLst>
                                            <p:cond delay="0"/>
                                          </p:stCondLst>
                                        </p:cTn>
                                        <p:tgtEl>
                                          <p:spTgt spid="77828"/>
                                        </p:tgtEl>
                                        <p:attrNameLst>
                                          <p:attrName>style.visibility</p:attrName>
                                        </p:attrNameLst>
                                      </p:cBhvr>
                                      <p:to>
                                        <p:strVal val="visible"/>
                                      </p:to>
                                    </p:set>
                                    <p:animEffect transition="in" filter="checkerboard(across)">
                                      <p:cBhvr>
                                        <p:cTn id="19" dur="500"/>
                                        <p:tgtEl>
                                          <p:spTgt spid="7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343400" y="76200"/>
            <a:ext cx="4800600" cy="865188"/>
          </a:xfrm>
        </p:spPr>
        <p:txBody>
          <a:bodyPr/>
          <a:lstStyle/>
          <a:p>
            <a:pPr eaLnBrk="1" hangingPunct="1"/>
            <a:r>
              <a:rPr lang="en-US" sz="4000" i="1">
                <a:latin typeface="Arial" charset="0"/>
                <a:ea typeface="ＭＳ Ｐゴシック" charset="0"/>
                <a:cs typeface="ＭＳ Ｐゴシック" charset="0"/>
              </a:rPr>
              <a:t>Susan &amp; Me, 1982</a:t>
            </a:r>
            <a:endParaRPr lang="en-US" b="1" i="1">
              <a:latin typeface="Arial" charset="0"/>
              <a:ea typeface="ＭＳ Ｐゴシック" charset="0"/>
              <a:cs typeface="ＭＳ Ｐゴシック" charset="0"/>
            </a:endParaRPr>
          </a:p>
        </p:txBody>
      </p:sp>
      <p:pic>
        <p:nvPicPr>
          <p:cNvPr id="363523"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56388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8"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89"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505200"/>
            <a:ext cx="2667000" cy="3124200"/>
          </a:xfrm>
          <a:prstGeom prst="rect">
            <a:avLst/>
          </a:prstGeom>
          <a:noFill/>
          <a:effectLst>
            <a:outerShdw blurRad="63500" dist="107763" dir="13500000" algn="ctr" rotWithShape="0">
              <a:schemeClr val="folHlink">
                <a:alpha val="50000"/>
              </a:schemeClr>
            </a:outerShdw>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67589"/>
                                        </p:tgtEl>
                                        <p:attrNameLst>
                                          <p:attrName>style.visibility</p:attrName>
                                        </p:attrNameLst>
                                      </p:cBhvr>
                                      <p:to>
                                        <p:strVal val="visible"/>
                                      </p:to>
                                    </p:set>
                                    <p:animEffect transition="in" filter="blinds(horizontal)">
                                      <p:cBhvr>
                                        <p:cTn id="7" dur="2000"/>
                                        <p:tgtEl>
                                          <p:spTgt spid="67589"/>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67588"/>
                                        </p:tgtEl>
                                        <p:attrNameLst>
                                          <p:attrName>style.visibility</p:attrName>
                                        </p:attrNameLst>
                                      </p:cBhvr>
                                      <p:to>
                                        <p:strVal val="visible"/>
                                      </p:to>
                                    </p:set>
                                    <p:animEffect transition="in" filter="blinds(horizontal)">
                                      <p:cBhvr>
                                        <p:cTn id="11" dur="20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5570" name="Picture 6"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idx="4294967295"/>
          </p:nvPr>
        </p:nvSpPr>
        <p:spPr>
          <a:xfrm>
            <a:off x="0" y="3836640"/>
            <a:ext cx="9144000" cy="1752600"/>
          </a:xfrm>
          <a:noFill/>
          <a:ln>
            <a:noFill/>
          </a:ln>
          <a:effectLst>
            <a:outerShdw blurRad="63500" dist="35921" dir="2700000" algn="ctr" rotWithShape="0">
              <a:srgbClr val="000000">
                <a:alpha val="74997"/>
              </a:srgbClr>
            </a:outerShdw>
          </a:effectLst>
        </p:spPr>
        <p:txBody>
          <a:bodyPr vert="horz" wrap="square" lIns="129743" tIns="64872" rIns="129743" bIns="64872" numCol="1" anchor="ctr" anchorCtr="0" compatLnSpc="1">
            <a:prstTxWarp prst="textNoShape">
              <a:avLst/>
            </a:prstTxWarp>
          </a:bodyPr>
          <a:lstStyle/>
          <a:p>
            <a:pPr marL="1116458" indent="-1116458" defTabSz="913462" eaLnBrk="1" hangingPunct="1">
              <a:buFontTx/>
              <a:buAutoNum type="romanUcPeriod" startAt="2"/>
            </a:pPr>
            <a:r>
              <a:rPr lang="en-US" sz="6000" b="1" dirty="0">
                <a:solidFill>
                  <a:schemeClr val="bg1"/>
                </a:solidFill>
                <a:effectLst>
                  <a:glow rad="254000">
                    <a:schemeClr val="tx1">
                      <a:alpha val="75000"/>
                    </a:schemeClr>
                  </a:glow>
                </a:effectLst>
              </a:rPr>
              <a:t>Marriage still </a:t>
            </a:r>
            <a:r>
              <a:rPr lang="en-US" sz="6000" b="1" dirty="0" err="1">
                <a:solidFill>
                  <a:schemeClr val="bg1"/>
                </a:solidFill>
                <a:effectLst>
                  <a:glow rad="254000">
                    <a:schemeClr val="tx1">
                      <a:alpha val="75000"/>
                    </a:schemeClr>
                  </a:glow>
                </a:effectLst>
              </a:rPr>
              <a:t>isn</a:t>
            </a:r>
            <a:r>
              <a:rPr lang="fr-FR" altLang="ja-JP" sz="6000" b="1" dirty="0">
                <a:solidFill>
                  <a:schemeClr val="bg1"/>
                </a:solidFill>
                <a:effectLst>
                  <a:glow rad="254000">
                    <a:schemeClr val="tx1">
                      <a:alpha val="75000"/>
                    </a:schemeClr>
                  </a:glow>
                </a:effectLst>
              </a:rPr>
              <a:t>'</a:t>
            </a:r>
            <a:r>
              <a:rPr lang="en-US" sz="6000" b="1" dirty="0">
                <a:solidFill>
                  <a:schemeClr val="bg1"/>
                </a:solidFill>
                <a:effectLst>
                  <a:glow rad="254000">
                    <a:schemeClr val="tx1">
                      <a:alpha val="75000"/>
                    </a:schemeClr>
                  </a:glow>
                </a:effectLst>
              </a:rPr>
              <a:t>t </a:t>
            </a:r>
            <a:r>
              <a:rPr lang="en-US" sz="6000" b="1" dirty="0">
                <a:solidFill>
                  <a:srgbClr val="FFFF00"/>
                </a:solidFill>
                <a:effectLst>
                  <a:glow rad="254000">
                    <a:schemeClr val="tx1">
                      <a:alpha val="75000"/>
                    </a:schemeClr>
                  </a:glow>
                </a:effectLst>
              </a:rPr>
              <a:t>prohibited</a:t>
            </a:r>
            <a:r>
              <a:rPr lang="en-US" sz="6000" b="1" dirty="0">
                <a:solidFill>
                  <a:schemeClr val="bg1"/>
                </a:solidFill>
                <a:effectLst>
                  <a:glow rad="254000">
                    <a:schemeClr val="tx1">
                      <a:alpha val="75000"/>
                    </a:schemeClr>
                  </a:glow>
                </a:effectLst>
              </a:rPr>
              <a:t> (7:36-40).</a:t>
            </a:r>
          </a:p>
        </p:txBody>
      </p:sp>
      <p:sp>
        <p:nvSpPr>
          <p:cNvPr id="365572" name="Rectangle 7"/>
          <p:cNvSpPr>
            <a:spLocks noChangeArrowheads="1"/>
          </p:cNvSpPr>
          <p:nvPr/>
        </p:nvSpPr>
        <p:spPr bwMode="auto">
          <a:xfrm>
            <a:off x="5105400" y="6172200"/>
            <a:ext cx="4038600" cy="762000"/>
          </a:xfrm>
          <a:prstGeom prst="rect">
            <a:avLst/>
          </a:prstGeom>
          <a:gradFill rotWithShape="0">
            <a:gsLst>
              <a:gs pos="0">
                <a:srgbClr val="007A01"/>
              </a:gs>
              <a:gs pos="100000">
                <a:srgbClr val="003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nchorCtr="1"/>
          <a:lstStyle/>
          <a:p>
            <a:r>
              <a:rPr lang="en-US" sz="3200" b="0">
                <a:solidFill>
                  <a:srgbClr val="FFFFFF"/>
                </a:solidFill>
              </a:rPr>
              <a:t>30 December 1983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3382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ctrTitle"/>
          </p:nvPr>
        </p:nvSpPr>
        <p:spPr>
          <a:xfrm>
            <a:off x="685800" y="116632"/>
            <a:ext cx="7772400" cy="1143000"/>
          </a:xfrm>
        </p:spPr>
        <p:txBody>
          <a:bodyPr/>
          <a:lstStyle/>
          <a:p>
            <a:pPr eaLnBrk="1" hangingPunct="1"/>
            <a:r>
              <a:rPr lang="en-US" b="1" dirty="0">
                <a:solidFill>
                  <a:schemeClr val="bg1"/>
                </a:solidFill>
                <a:latin typeface="Arial" charset="0"/>
                <a:ea typeface="Osaka" charset="0"/>
                <a:cs typeface="Osaka" charset="0"/>
              </a:rPr>
              <a:t>Worship in Catacombs</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2"/>
          <p:cNvSpPr>
            <a:spLocks noGrp="1" noChangeArrowheads="1"/>
          </p:cNvSpPr>
          <p:nvPr>
            <p:ph type="title" idx="4294967295"/>
          </p:nvPr>
        </p:nvSpPr>
        <p:spPr>
          <a:xfrm>
            <a:off x="33536" y="476672"/>
            <a:ext cx="9074968" cy="1828800"/>
          </a:xfrm>
        </p:spPr>
        <p:txBody>
          <a:bodyPr/>
          <a:lstStyle/>
          <a:p>
            <a:pPr marL="808038" indent="-808038" algn="l" eaLnBrk="1" hangingPunct="1"/>
            <a:r>
              <a:rPr lang="en-US" b="1" dirty="0">
                <a:solidFill>
                  <a:schemeClr val="bg1"/>
                </a:solidFill>
                <a:latin typeface="Arial" charset="0"/>
                <a:ea typeface="ＭＳ Ｐゴシック" charset="0"/>
                <a:cs typeface="ＭＳ Ｐゴシック" charset="0"/>
              </a:rPr>
              <a:t>A. </a:t>
            </a:r>
            <a:r>
              <a:rPr lang="en-US" b="1" dirty="0">
                <a:solidFill>
                  <a:srgbClr val="FFFA13"/>
                </a:solidFill>
                <a:latin typeface="Arial" charset="0"/>
                <a:ea typeface="ＭＳ Ｐゴシック" charset="0"/>
                <a:cs typeface="ＭＳ Ｐゴシック" charset="0"/>
              </a:rPr>
              <a:t>Singles</a:t>
            </a:r>
            <a:r>
              <a:rPr lang="en-US" b="1" dirty="0">
                <a:solidFill>
                  <a:schemeClr val="bg1"/>
                </a:solidFill>
                <a:latin typeface="Arial" charset="0"/>
                <a:ea typeface="ＭＳ Ｐゴシック" charset="0"/>
                <a:cs typeface="ＭＳ Ｐゴシック" charset="0"/>
              </a:rPr>
              <a:t> should get married if sexual temptation is too strong (7:36-38).</a:t>
            </a:r>
            <a:endParaRPr lang="en-US" b="1" dirty="0">
              <a:latin typeface="Arial" charset="0"/>
              <a:ea typeface="ＭＳ Ｐゴシック" charset="0"/>
              <a:cs typeface="ＭＳ Ｐゴシック" charset="0"/>
            </a:endParaRPr>
          </a:p>
        </p:txBody>
      </p:sp>
      <p:pic>
        <p:nvPicPr>
          <p:cNvPr id="367619" name="Picture 3" descr="second-life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2200" y="2819400"/>
            <a:ext cx="4683125" cy="351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9666" name="Rectangle 3"/>
          <p:cNvSpPr>
            <a:spLocks noGrp="1" noChangeArrowheads="1"/>
          </p:cNvSpPr>
          <p:nvPr>
            <p:ph type="title" idx="4294967295"/>
          </p:nvPr>
        </p:nvSpPr>
        <p:spPr>
          <a:xfrm>
            <a:off x="541784" y="762000"/>
            <a:ext cx="8062664" cy="1143000"/>
          </a:xfrm>
          <a:noFill/>
          <a:ln>
            <a:noFill/>
          </a:ln>
        </p:spPr>
        <p:txBody>
          <a:bodyPr vert="horz" wrap="square" lIns="91440" tIns="45720" rIns="91440" bIns="45720" numCol="1" anchor="ctr" anchorCtr="0" compatLnSpc="1">
            <a:prstTxWarp prst="textNoShape">
              <a:avLst/>
            </a:prstTxWarp>
          </a:bodyPr>
          <a:lstStyle/>
          <a:p>
            <a:pPr marL="808038" indent="-808038" algn="l" eaLnBrk="1" hangingPunct="1"/>
            <a:r>
              <a:rPr lang="en-US" sz="4800" b="1" dirty="0">
                <a:solidFill>
                  <a:schemeClr val="bg1"/>
                </a:solidFill>
                <a:latin typeface="Arial" charset="0"/>
                <a:ea typeface="ＭＳ Ｐゴシック" charset="0"/>
                <a:cs typeface="ＭＳ Ｐゴシック" charset="0"/>
              </a:rPr>
              <a:t>B. </a:t>
            </a:r>
            <a:r>
              <a:rPr lang="en-US" sz="4800" b="1" dirty="0">
                <a:solidFill>
                  <a:srgbClr val="FFFF00"/>
                </a:solidFill>
                <a:latin typeface="Arial" charset="0"/>
                <a:ea typeface="ＭＳ Ｐゴシック" charset="0"/>
                <a:cs typeface="ＭＳ Ｐゴシック" charset="0"/>
              </a:rPr>
              <a:t>Widows</a:t>
            </a:r>
            <a:r>
              <a:rPr lang="en-US" sz="4800" b="1" dirty="0">
                <a:solidFill>
                  <a:schemeClr val="bg1"/>
                </a:solidFill>
                <a:latin typeface="Arial" charset="0"/>
                <a:ea typeface="ＭＳ Ｐゴシック" charset="0"/>
                <a:cs typeface="ＭＳ Ｐゴシック" charset="0"/>
              </a:rPr>
              <a:t> can remarry too (7:39-40).</a:t>
            </a:r>
          </a:p>
        </p:txBody>
      </p:sp>
      <p:pic>
        <p:nvPicPr>
          <p:cNvPr id="369667" name="Picture 5" descr="CAR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2438400"/>
            <a:ext cx="307975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1714" name="Picture 3" descr="dan_in_real_life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458200" cy="676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1715" name="Rectangle 2"/>
          <p:cNvSpPr>
            <a:spLocks noGrp="1" noChangeArrowheads="1"/>
          </p:cNvSpPr>
          <p:nvPr>
            <p:ph type="title" idx="4294967295"/>
          </p:nvPr>
        </p:nvSpPr>
        <p:spPr>
          <a:xfrm>
            <a:off x="251520" y="5867400"/>
            <a:ext cx="8714928" cy="762000"/>
          </a:xfrm>
        </p:spPr>
        <p:txBody>
          <a:bodyPr/>
          <a:lstStyle/>
          <a:p>
            <a:pPr eaLnBrk="1" hangingPunct="1"/>
            <a:r>
              <a:rPr lang="en-US" sz="4000" b="1" dirty="0">
                <a:solidFill>
                  <a:schemeClr val="tx1"/>
                </a:solidFill>
                <a:latin typeface="Arial" charset="0"/>
                <a:ea typeface="ＭＳ Ｐゴシック" charset="0"/>
                <a:cs typeface="ＭＳ Ｐゴシック" charset="0"/>
              </a:rPr>
              <a:t>Single parenting </a:t>
            </a:r>
            <a:r>
              <a:rPr lang="en-US" sz="4000" b="1" dirty="0" err="1">
                <a:solidFill>
                  <a:schemeClr val="tx1"/>
                </a:solidFill>
                <a:latin typeface="Arial" charset="0"/>
                <a:ea typeface="ＭＳ Ｐゴシック" charset="0"/>
                <a:cs typeface="ＭＳ Ｐゴシック" charset="0"/>
              </a:rPr>
              <a:t>ain</a:t>
            </a:r>
            <a:r>
              <a:rPr lang="fr-FR" altLang="ja-JP" sz="4000" b="1" dirty="0">
                <a:solidFill>
                  <a:schemeClr val="tx1"/>
                </a:solidFill>
                <a:latin typeface="Arial" charset="0"/>
                <a:ea typeface="ＭＳ Ｐゴシック" charset="0"/>
                <a:cs typeface="ＭＳ Ｐゴシック" charset="0"/>
              </a:rPr>
              <a:t>'</a:t>
            </a:r>
            <a:r>
              <a:rPr lang="en-US" sz="4000" b="1" dirty="0">
                <a:solidFill>
                  <a:schemeClr val="tx1"/>
                </a:solidFill>
                <a:latin typeface="Arial" charset="0"/>
                <a:ea typeface="ＭＳ Ｐゴシック" charset="0"/>
                <a:cs typeface="ＭＳ Ｐゴシック" charset="0"/>
              </a:rPr>
              <a:t>t for sissies</a:t>
            </a:r>
            <a:endParaRPr lang="en-US" b="1" dirty="0">
              <a:solidFill>
                <a:schemeClr val="tx1"/>
              </a:solidFill>
              <a:latin typeface="Arial" charset="0"/>
              <a:ea typeface="ＭＳ Ｐゴシック" charset="0"/>
              <a:cs typeface="ＭＳ Ｐゴシック"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3762" name="Picture 5" descr="Hayter-Dav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1628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3763" name="Rectangle 3"/>
          <p:cNvSpPr>
            <a:spLocks noGrp="1" noChangeArrowheads="1"/>
          </p:cNvSpPr>
          <p:nvPr>
            <p:ph type="title" idx="4294967295"/>
          </p:nvPr>
        </p:nvSpPr>
        <p:spPr>
          <a:xfrm>
            <a:off x="3733800" y="188640"/>
            <a:ext cx="5410200" cy="1066800"/>
          </a:xfrm>
          <a:noFill/>
        </p:spPr>
        <p:txBody>
          <a:bodyPr/>
          <a:lstStyle/>
          <a:p>
            <a:pPr eaLnBrk="1" hangingPunct="1"/>
            <a:r>
              <a:rPr lang="en-US" sz="4000" b="1" u="sng" dirty="0">
                <a:solidFill>
                  <a:schemeClr val="bg1"/>
                </a:solidFill>
                <a:latin typeface="Arial" charset="0"/>
                <a:ea typeface="ＭＳ Ｐゴシック" charset="0"/>
                <a:cs typeface="ＭＳ Ｐゴシック" charset="0"/>
              </a:rPr>
              <a:t>Main Idea of 1 Cor. 7:25-40</a:t>
            </a:r>
            <a:endParaRPr lang="en-US" sz="4000" b="1" dirty="0">
              <a:latin typeface="Arial" charset="0"/>
              <a:ea typeface="ＭＳ Ｐゴシック" charset="0"/>
              <a:cs typeface="ＭＳ Ｐゴシック" charset="0"/>
            </a:endParaRPr>
          </a:p>
        </p:txBody>
      </p:sp>
      <p:sp>
        <p:nvSpPr>
          <p:cNvPr id="112644" name="Rectangle 4"/>
          <p:cNvSpPr>
            <a:spLocks noChangeArrowheads="1"/>
          </p:cNvSpPr>
          <p:nvPr/>
        </p:nvSpPr>
        <p:spPr bwMode="auto">
          <a:xfrm>
            <a:off x="4038600" y="1560240"/>
            <a:ext cx="5105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sz="4000" dirty="0">
                <a:solidFill>
                  <a:srgbClr val="FFFFFF"/>
                </a:solidFill>
              </a:rPr>
              <a:t>Singleness has its </a:t>
            </a:r>
            <a:r>
              <a:rPr lang="en-US" sz="4000" dirty="0">
                <a:solidFill>
                  <a:srgbClr val="FFFA13"/>
                </a:solidFill>
              </a:rPr>
              <a:t>advantages</a:t>
            </a:r>
            <a:r>
              <a:rPr lang="en-US" sz="4000" dirty="0">
                <a:solidFill>
                  <a:srgbClr val="FFFFFF"/>
                </a:solidFill>
              </a:rPr>
              <a:t> (especially during difficult times) but marriage </a:t>
            </a:r>
            <a:r>
              <a:rPr lang="en-US" sz="4000" dirty="0" err="1">
                <a:solidFill>
                  <a:srgbClr val="FFFFFF"/>
                </a:solidFill>
              </a:rPr>
              <a:t>isn</a:t>
            </a:r>
            <a:r>
              <a:rPr lang="fr-FR" altLang="ja-JP" sz="4000" dirty="0">
                <a:solidFill>
                  <a:srgbClr val="FFFFFF"/>
                </a:solidFill>
              </a:rPr>
              <a:t>'</a:t>
            </a:r>
            <a:r>
              <a:rPr lang="en-US" sz="4000" dirty="0">
                <a:solidFill>
                  <a:srgbClr val="FFFFFF"/>
                </a:solidFill>
              </a:rPr>
              <a:t>t </a:t>
            </a:r>
            <a:r>
              <a:rPr lang="en-US" sz="4000" dirty="0">
                <a:solidFill>
                  <a:srgbClr val="FFFA13"/>
                </a:solidFill>
              </a:rPr>
              <a:t>prohibited</a:t>
            </a:r>
            <a:r>
              <a:rPr lang="en-US" sz="4000" dirty="0">
                <a:solidFill>
                  <a:srgbClr val="FFFFFF"/>
                </a:solidFill>
              </a:rPr>
              <a:t>.</a:t>
            </a:r>
            <a:endParaRPr lang="en-US" sz="4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644"/>
                                        </p:tgtEl>
                                        <p:attrNameLst>
                                          <p:attrName>style.visibility</p:attrName>
                                        </p:attrNameLst>
                                      </p:cBhvr>
                                      <p:to>
                                        <p:strVal val="visible"/>
                                      </p:to>
                                    </p:set>
                                    <p:animEffect transition="in" filter="dissolve">
                                      <p:cBhvr>
                                        <p:cTn id="7" dur="500"/>
                                        <p:tgtEl>
                                          <p:spTgt spid="112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7858" name="Picture 4" descr="singled-ou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7859" name="Rectangle 2"/>
          <p:cNvSpPr>
            <a:spLocks noGrp="1" noChangeArrowheads="1"/>
          </p:cNvSpPr>
          <p:nvPr>
            <p:ph type="title" idx="4294967295"/>
          </p:nvPr>
        </p:nvSpPr>
        <p:spPr>
          <a:xfrm>
            <a:off x="762000" y="152400"/>
            <a:ext cx="7772400" cy="990600"/>
          </a:xfrm>
          <a:solidFill>
            <a:schemeClr val="tx2"/>
          </a:solidFill>
        </p:spPr>
        <p:txBody>
          <a:bodyPr/>
          <a:lstStyle/>
          <a:p>
            <a:pPr eaLnBrk="1" hangingPunct="1"/>
            <a:r>
              <a:rPr lang="en-US" b="1" dirty="0">
                <a:solidFill>
                  <a:schemeClr val="bg1"/>
                </a:solidFill>
                <a:latin typeface="Arial" charset="0"/>
                <a:ea typeface="ＭＳ Ｐゴシック" charset="0"/>
                <a:cs typeface="ＭＳ Ｐゴシック" charset="0"/>
              </a:rPr>
              <a:t>What about Singles?</a:t>
            </a:r>
            <a:endParaRPr lang="en-US" b="1" dirty="0">
              <a:latin typeface="Arial" charset="0"/>
              <a:ea typeface="ＭＳ Ｐゴシック" charset="0"/>
              <a:cs typeface="ＭＳ Ｐゴシック" charset="0"/>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idx="4294967295"/>
          </p:nvPr>
        </p:nvSpPr>
        <p:spPr>
          <a:xfrm>
            <a:off x="685800" y="188640"/>
            <a:ext cx="7772400" cy="1143000"/>
          </a:xfrm>
          <a:solidFill>
            <a:srgbClr val="FF0000"/>
          </a:solidFill>
        </p:spPr>
        <p:txBody>
          <a:bodyPr/>
          <a:lstStyle/>
          <a:p>
            <a:pPr eaLnBrk="1" hangingPunct="1"/>
            <a:r>
              <a:rPr lang="en-US" sz="5400" b="1">
                <a:solidFill>
                  <a:schemeClr val="bg1"/>
                </a:solidFill>
                <a:latin typeface="Arial" charset="0"/>
                <a:ea typeface="ＭＳ Ｐゴシック" charset="0"/>
                <a:cs typeface="ＭＳ Ｐゴシック" charset="0"/>
              </a:rPr>
              <a:t>Harriet Hartbyrne</a:t>
            </a:r>
            <a:endParaRPr lang="en-US">
              <a:latin typeface="Arial" charset="0"/>
              <a:ea typeface="ＭＳ Ｐゴシック" charset="0"/>
              <a:cs typeface="ＭＳ Ｐゴシック" charset="0"/>
            </a:endParaRPr>
          </a:p>
        </p:txBody>
      </p:sp>
      <p:pic>
        <p:nvPicPr>
          <p:cNvPr id="130052" name="Picture 4" descr="tombstone07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168775"/>
            <a:ext cx="4033838"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0051" name="Rectangle 3"/>
          <p:cNvSpPr>
            <a:spLocks noChangeArrowheads="1"/>
          </p:cNvSpPr>
          <p:nvPr/>
        </p:nvSpPr>
        <p:spPr bwMode="auto">
          <a:xfrm>
            <a:off x="914400" y="1865040"/>
            <a:ext cx="7543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en-US" altLang="ja-JP" sz="4400" dirty="0">
                <a:solidFill>
                  <a:srgbClr val="FFFFFF"/>
                </a:solidFill>
              </a:rPr>
              <a:t>"</a:t>
            </a:r>
            <a:r>
              <a:rPr lang="en-US" sz="4400" dirty="0">
                <a:solidFill>
                  <a:srgbClr val="FFFFFF"/>
                </a:solidFill>
              </a:rPr>
              <a:t>I don</a:t>
            </a:r>
            <a:r>
              <a:rPr lang="fr-FR" altLang="ja-JP" sz="4400" dirty="0">
                <a:solidFill>
                  <a:srgbClr val="FFFFFF"/>
                </a:solidFill>
              </a:rPr>
              <a:t>'</a:t>
            </a:r>
            <a:r>
              <a:rPr lang="en-US" sz="4400" dirty="0">
                <a:solidFill>
                  <a:srgbClr val="FFFFFF"/>
                </a:solidFill>
              </a:rPr>
              <a:t>t want anyone to put </a:t>
            </a:r>
            <a:r>
              <a:rPr lang="fr-FR" altLang="ja-JP" sz="4400" dirty="0">
                <a:solidFill>
                  <a:srgbClr val="FFFFFF"/>
                </a:solidFill>
              </a:rPr>
              <a:t>'</a:t>
            </a:r>
            <a:r>
              <a:rPr lang="en-US" sz="4400" dirty="0">
                <a:solidFill>
                  <a:srgbClr val="FFFFFF"/>
                </a:solidFill>
              </a:rPr>
              <a:t>Miss</a:t>
            </a:r>
            <a:r>
              <a:rPr lang="fr-FR" altLang="ja-JP" sz="4400" dirty="0">
                <a:solidFill>
                  <a:srgbClr val="FFFFFF"/>
                </a:solidFill>
              </a:rPr>
              <a:t>'</a:t>
            </a:r>
            <a:r>
              <a:rPr lang="en-US" sz="4400" dirty="0">
                <a:solidFill>
                  <a:srgbClr val="FFFFFF"/>
                </a:solidFill>
              </a:rPr>
              <a:t> on my tombstone—I haven</a:t>
            </a:r>
            <a:r>
              <a:rPr lang="fr-FR" altLang="ja-JP" sz="4400" dirty="0">
                <a:solidFill>
                  <a:srgbClr val="FFFFFF"/>
                </a:solidFill>
              </a:rPr>
              <a:t>'</a:t>
            </a:r>
            <a:r>
              <a:rPr lang="en-US" sz="4400" dirty="0">
                <a:solidFill>
                  <a:srgbClr val="FFFFFF"/>
                </a:solidFill>
              </a:rPr>
              <a:t>t missed as much as people think!</a:t>
            </a:r>
            <a:r>
              <a:rPr lang="en-US" altLang="ja-JP" sz="4400" dirty="0">
                <a:solidFill>
                  <a:srgbClr val="FFFFFF"/>
                </a:solidFill>
              </a:rPr>
              <a:t>"</a:t>
            </a:r>
            <a:r>
              <a:rPr lang="en-US" sz="4400" dirty="0">
                <a:solidFill>
                  <a:srgbClr val="FFFFFF"/>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3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6" descr="stressed lad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52850"/>
            <a:ext cx="4140200"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5" name="Picture 7" descr="stressed work"/>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4033838" cy="303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1956" name="Picture 8" descr="portrait-bit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490913" y="506413"/>
            <a:ext cx="5576887" cy="6351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5" name="Rectangle 3"/>
          <p:cNvSpPr>
            <a:spLocks noGrp="1" noChangeArrowheads="1"/>
          </p:cNvSpPr>
          <p:nvPr>
            <p:ph type="title"/>
          </p:nvPr>
        </p:nvSpPr>
        <p:spPr>
          <a:xfrm>
            <a:off x="381000" y="76200"/>
            <a:ext cx="8458200" cy="914400"/>
          </a:xfrm>
        </p:spPr>
        <p:txBody>
          <a:bodyPr/>
          <a:lstStyle/>
          <a:p>
            <a:pPr eaLnBrk="1" hangingPunct="1"/>
            <a:r>
              <a:rPr lang="en-US" sz="4000" b="1">
                <a:latin typeface="Arial" charset="0"/>
                <a:ea typeface="ＭＳ Ｐゴシック" charset="0"/>
                <a:cs typeface="ＭＳ Ｐゴシック" charset="0"/>
              </a:rPr>
              <a:t>What about Couples?</a:t>
            </a:r>
          </a:p>
        </p:txBody>
      </p:sp>
    </p:spTree>
  </p:cSld>
  <p:clrMapOvr>
    <a:masterClrMapping/>
  </p:clrMapOvr>
  <mc:AlternateContent xmlns:mc="http://schemas.openxmlformats.org/markup-compatibility/2006" xmlns:p14="http://schemas.microsoft.com/office/powerpoint/2010/main">
    <mc:Choice Requires="p14">
      <p:transition p14:dur="0" advClick="0" advTm="16000"/>
    </mc:Choice>
    <mc:Fallback xmlns="">
      <p:transition xmlns:p14="http://schemas.microsoft.com/office/powerpoint/2010/main" advClick="0" advTm="16000"/>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latin typeface="Arial" charset="0"/>
                <a:ea typeface="ＭＳ Ｐゴシック" charset="0"/>
                <a:cs typeface="ＭＳ Ｐゴシック" charset="0"/>
              </a:rPr>
              <a:t>Key NT Singles</a:t>
            </a:r>
            <a:endParaRPr lang="en-US">
              <a:latin typeface="Arial" charset="0"/>
              <a:ea typeface="ＭＳ Ｐゴシック" charset="0"/>
              <a:cs typeface="ＭＳ Ｐゴシック" charset="0"/>
            </a:endParaRPr>
          </a:p>
        </p:txBody>
      </p:sp>
      <p:pic>
        <p:nvPicPr>
          <p:cNvPr id="64516" name="Picture 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2133600"/>
            <a:ext cx="235743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8" name="Text Box 6"/>
          <p:cNvSpPr txBox="1">
            <a:spLocks noChangeArrowheads="1"/>
          </p:cNvSpPr>
          <p:nvPr/>
        </p:nvSpPr>
        <p:spPr bwMode="auto">
          <a:xfrm>
            <a:off x="2819400" y="28956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Romans 5:12-21</a:t>
            </a:r>
          </a:p>
        </p:txBody>
      </p:sp>
      <p:sp>
        <p:nvSpPr>
          <p:cNvPr id="64519" name="Text Box 7"/>
          <p:cNvSpPr txBox="1">
            <a:spLocks noChangeArrowheads="1"/>
          </p:cNvSpPr>
          <p:nvPr/>
        </p:nvSpPr>
        <p:spPr bwMode="auto">
          <a:xfrm>
            <a:off x="2819400" y="34290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spcBef>
                <a:spcPct val="50000"/>
              </a:spcBef>
            </a:pPr>
            <a:r>
              <a:rPr lang="en-US">
                <a:solidFill>
                  <a:srgbClr val="000000"/>
                </a:solidFill>
              </a:rPr>
              <a:t>1 Cor. 15:22</a:t>
            </a:r>
          </a:p>
        </p:txBody>
      </p:sp>
      <p:pic>
        <p:nvPicPr>
          <p:cNvPr id="386054" name="Picture 11" descr="PH01589K"/>
          <p:cNvPicPr>
            <a:picLocks noChangeAspect="1" noChangeArrowheads="1"/>
          </p:cNvPicPr>
          <p:nvPr/>
        </p:nvPicPr>
        <p:blipFill>
          <a:blip r:embed="rId4">
            <a:lum bright="20000" contrast="14000"/>
            <a:extLst>
              <a:ext uri="{28A0092B-C50C-407E-A947-70E740481C1C}">
                <a14:useLocalDpi xmlns:a14="http://schemas.microsoft.com/office/drawing/2010/main"/>
              </a:ext>
            </a:extLst>
          </a:blip>
          <a:srcRect/>
          <a:stretch>
            <a:fillRect/>
          </a:stretch>
        </p:blipFill>
        <p:spPr bwMode="auto">
          <a:xfrm>
            <a:off x="5715000" y="2133600"/>
            <a:ext cx="23241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dissolve">
                                      <p:cBhvr>
                                        <p:cTn id="7" dur="500"/>
                                        <p:tgtEl>
                                          <p:spTgt spid="645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8">
                                            <p:txEl>
                                              <p:pRg st="0" end="0"/>
                                            </p:txEl>
                                          </p:spTgt>
                                        </p:tgtEl>
                                        <p:attrNameLst>
                                          <p:attrName>style.visibility</p:attrName>
                                        </p:attrNameLst>
                                      </p:cBhvr>
                                      <p:to>
                                        <p:strVal val="visible"/>
                                      </p:to>
                                    </p:set>
                                    <p:animEffect transition="in" filter="fade">
                                      <p:cBhvr>
                                        <p:cTn id="12" dur="500"/>
                                        <p:tgtEl>
                                          <p:spTgt spid="6451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9">
                                            <p:txEl>
                                              <p:pRg st="0" end="0"/>
                                            </p:txEl>
                                          </p:spTgt>
                                        </p:tgtEl>
                                        <p:attrNameLst>
                                          <p:attrName>style.visibility</p:attrName>
                                        </p:attrNameLst>
                                      </p:cBhvr>
                                      <p:to>
                                        <p:strVal val="visible"/>
                                      </p:to>
                                    </p:set>
                                    <p:animEffect transition="in" filter="fade">
                                      <p:cBhvr>
                                        <p:cTn id="17" dur="500"/>
                                        <p:tgtEl>
                                          <p:spTgt spid="645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8" grpId="0" build="p" autoUpdateAnimBg="0"/>
      <p:bldP spid="64519" grpId="0" build="p"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p:txBody>
          <a:bodyPr/>
          <a:lstStyle/>
          <a:p>
            <a:pPr eaLnBrk="1" hangingPunct="1"/>
            <a:r>
              <a:rPr lang="en-US">
                <a:solidFill>
                  <a:schemeClr val="bg1"/>
                </a:solidFill>
                <a:latin typeface="Arial" charset="0"/>
                <a:ea typeface="ＭＳ Ｐゴシック" charset="0"/>
                <a:cs typeface="ＭＳ Ｐゴシック" charset="0"/>
              </a:rPr>
              <a:t>Luci Swindoll</a:t>
            </a:r>
            <a:endParaRPr lang="en-US">
              <a:latin typeface="Arial" charset="0"/>
              <a:ea typeface="ＭＳ Ｐゴシック" charset="0"/>
              <a:cs typeface="ＭＳ Ｐゴシック" charset="0"/>
            </a:endParaRPr>
          </a:p>
        </p:txBody>
      </p:sp>
      <p:pic>
        <p:nvPicPr>
          <p:cNvPr id="46083" name="Picture 3" descr="narrow my b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881436">
            <a:off x="685800" y="228600"/>
            <a:ext cx="16764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4" name="Picture 4" descr="LuciSwindo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0" y="152400"/>
            <a:ext cx="2387600" cy="257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5" name="Text Box 5"/>
          <p:cNvSpPr txBox="1">
            <a:spLocks noChangeArrowheads="1"/>
          </p:cNvSpPr>
          <p:nvPr/>
        </p:nvSpPr>
        <p:spPr bwMode="auto">
          <a:xfrm>
            <a:off x="228600" y="3048000"/>
            <a:ext cx="8610600" cy="350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a:r>
              <a:rPr lang="en-US" altLang="ja-JP" sz="2800" b="0" dirty="0">
                <a:solidFill>
                  <a:srgbClr val="FFFFFF"/>
                </a:solidFill>
                <a:latin typeface="Arial Narrow" charset="0"/>
              </a:rPr>
              <a:t>"</a:t>
            </a:r>
            <a:r>
              <a:rPr lang="en-US" sz="2800" b="0" dirty="0">
                <a:solidFill>
                  <a:srgbClr val="FFFFFF"/>
                </a:solidFill>
                <a:latin typeface="Arial Narrow" charset="0"/>
              </a:rPr>
              <a:t>As a little girl, I always liked the idea of a single lifestyle.  I never consciously wanted to marry. I had high goals.  I wanted to sing professionally. I wanted to travel.  I realized that if I married, I </a:t>
            </a:r>
            <a:r>
              <a:rPr lang="en-US" sz="2800" b="0" dirty="0" err="1">
                <a:solidFill>
                  <a:srgbClr val="FFFFFF"/>
                </a:solidFill>
                <a:latin typeface="Arial Narrow" charset="0"/>
              </a:rPr>
              <a:t>wouldn</a:t>
            </a:r>
            <a:r>
              <a:rPr lang="fr-FR" altLang="ja-JP" sz="2800" b="0" dirty="0">
                <a:solidFill>
                  <a:srgbClr val="FFFFFF"/>
                </a:solidFill>
                <a:latin typeface="Arial Narrow" charset="0"/>
              </a:rPr>
              <a:t>'</a:t>
            </a:r>
            <a:r>
              <a:rPr lang="en-US" sz="2800" b="0" dirty="0">
                <a:solidFill>
                  <a:srgbClr val="FFFFFF"/>
                </a:solidFill>
                <a:latin typeface="Arial Narrow" charset="0"/>
              </a:rPr>
              <a:t>t have time to accomplish these goals.  Also, I thought my temperament needed solitude and was not suited to the responsibilities that marriage and a family required.  I </a:t>
            </a:r>
            <a:r>
              <a:rPr lang="en-US" sz="2800" b="0" dirty="0" err="1">
                <a:solidFill>
                  <a:srgbClr val="FFFFFF"/>
                </a:solidFill>
                <a:latin typeface="Arial Narrow" charset="0"/>
              </a:rPr>
              <a:t>didn</a:t>
            </a:r>
            <a:r>
              <a:rPr lang="fr-FR" altLang="ja-JP" sz="2800" b="0" dirty="0">
                <a:solidFill>
                  <a:srgbClr val="FFFFFF"/>
                </a:solidFill>
                <a:latin typeface="Arial Narrow" charset="0"/>
              </a:rPr>
              <a:t>'</a:t>
            </a:r>
            <a:r>
              <a:rPr lang="en-US" sz="2800" b="0" dirty="0">
                <a:solidFill>
                  <a:srgbClr val="FFFFFF"/>
                </a:solidFill>
                <a:latin typeface="Arial Narrow" charset="0"/>
              </a:rPr>
              <a:t>t think I could blend into my husband with my whole heart.  Quite early, God revealed to me that I would be better off not to marry.</a:t>
            </a:r>
            <a:r>
              <a:rPr lang="en-US" altLang="ja-JP" sz="2800" b="0" dirty="0">
                <a:solidFill>
                  <a:srgbClr val="FFFFFF"/>
                </a:solidFill>
                <a:latin typeface="Arial Narrow" charset="0"/>
              </a:rPr>
              <a:t>"</a:t>
            </a:r>
            <a:r>
              <a:rPr lang="en-US" sz="2800" b="0" dirty="0">
                <a:solidFill>
                  <a:srgbClr val="FFFFFF"/>
                </a:solidFill>
                <a:latin typeface="Arial Narrow"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60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6083"/>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6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219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8</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3"/>
          <p:cNvSpPr>
            <a:spLocks noGrp="1" noChangeArrowheads="1"/>
          </p:cNvSpPr>
          <p:nvPr>
            <p:ph type="ctrTitle"/>
          </p:nvPr>
        </p:nvSpPr>
        <p:spPr>
          <a:xfrm>
            <a:off x="0" y="5715000"/>
            <a:ext cx="9144000" cy="990600"/>
          </a:xfrm>
          <a:noFill/>
        </p:spPr>
        <p:txBody>
          <a:bodyPr/>
          <a:lstStyle/>
          <a:p>
            <a:pPr eaLnBrk="1" hangingPunct="1"/>
            <a:r>
              <a:rPr lang="en-US" sz="4000" b="1" dirty="0">
                <a:solidFill>
                  <a:schemeClr val="bg1"/>
                </a:solidFill>
                <a:latin typeface="Arial" charset="0"/>
                <a:ea typeface="Osaka" charset="0"/>
                <a:cs typeface="Osaka" charset="0"/>
              </a:rPr>
              <a:t>Perpetua</a:t>
            </a:r>
            <a:r>
              <a:rPr lang="fr-FR" altLang="ja-JP" sz="4000" b="1" dirty="0">
                <a:solidFill>
                  <a:schemeClr val="bg1"/>
                </a:solidFill>
                <a:latin typeface="Arial" charset="0"/>
                <a:ea typeface="Osaka" charset="0"/>
                <a:cs typeface="Osaka" charset="0"/>
              </a:rPr>
              <a:t>'</a:t>
            </a:r>
            <a:r>
              <a:rPr lang="en-US" altLang="ja-JP" sz="4000" b="1" dirty="0">
                <a:solidFill>
                  <a:schemeClr val="bg1"/>
                </a:solidFill>
                <a:latin typeface="Arial" charset="0"/>
                <a:ea typeface="Osaka" charset="0"/>
                <a:cs typeface="Osaka" charset="0"/>
              </a:rPr>
              <a:t>s Martyrdom (</a:t>
            </a:r>
            <a:r>
              <a:rPr lang="en-US" altLang="ja-JP" sz="3200" b="1" dirty="0">
                <a:solidFill>
                  <a:schemeClr val="bg1"/>
                </a:solidFill>
                <a:latin typeface="Arial" charset="0"/>
                <a:ea typeface="Osaka" charset="0"/>
                <a:cs typeface="Osaka" charset="0"/>
              </a:rPr>
              <a:t>AD</a:t>
            </a:r>
            <a:r>
              <a:rPr lang="en-US" altLang="ja-JP" sz="4000" b="1" dirty="0">
                <a:solidFill>
                  <a:schemeClr val="bg1"/>
                </a:solidFill>
                <a:latin typeface="Arial" charset="0"/>
                <a:ea typeface="Osaka" charset="0"/>
                <a:cs typeface="Osaka" charset="0"/>
              </a:rPr>
              <a:t> 203)</a:t>
            </a:r>
            <a:endParaRPr lang="en-US" sz="4000" b="1" dirty="0">
              <a:solidFill>
                <a:schemeClr val="bg1"/>
              </a:solidFill>
              <a:latin typeface="Arial" charset="0"/>
              <a:ea typeface="Osaka" charset="0"/>
              <a:cs typeface="Osaka"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en-US" sz="3600" b="1">
                <a:solidFill>
                  <a:schemeClr val="bg1"/>
                </a:solidFill>
                <a:latin typeface="Arial"/>
                <a:cs typeface="Arial"/>
              </a:rPr>
              <a:t>Where Convictions Come From…</a:t>
            </a:r>
            <a:endParaRPr lang="en-US" b="1">
              <a:solidFill>
                <a:schemeClr val="bg1"/>
              </a:solidFill>
              <a:latin typeface="Arial"/>
              <a:cs typeface="Arial"/>
            </a:endParaRPr>
          </a:p>
        </p:txBody>
      </p:sp>
      <p:sp>
        <p:nvSpPr>
          <p:cNvPr id="83972" name="Rectangle 4"/>
          <p:cNvSpPr>
            <a:spLocks noChangeArrowheads="1"/>
          </p:cNvSpPr>
          <p:nvPr/>
        </p:nvSpPr>
        <p:spPr bwMode="auto">
          <a:xfrm>
            <a:off x="304800" y="6096000"/>
            <a:ext cx="883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2800">
                <a:solidFill>
                  <a:srgbClr val="FFFFFF"/>
                </a:solidFill>
                <a:latin typeface="Arial"/>
                <a:cs typeface="Arial"/>
              </a:rPr>
              <a:t>View of Acrocorinth from the City</a:t>
            </a:r>
            <a:endParaRPr lang="en-US" sz="3600">
              <a:solidFill>
                <a:srgbClr val="FFFFFF"/>
              </a:solidFill>
              <a:latin typeface="Arial"/>
              <a:cs typeface="Arial"/>
            </a:endParaRPr>
          </a:p>
        </p:txBody>
      </p:sp>
      <p:sp>
        <p:nvSpPr>
          <p:cNvPr id="83973"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Scripture</a:t>
            </a:r>
            <a:endParaRPr lang="en-US" sz="4400">
              <a:solidFill>
                <a:srgbClr val="FFFFFF"/>
              </a:solidFill>
              <a:latin typeface="Arial"/>
              <a:cs typeface="Arial"/>
            </a:endParaRPr>
          </a:p>
        </p:txBody>
      </p:sp>
      <p:sp>
        <p:nvSpPr>
          <p:cNvPr id="83974"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38757151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3974"/>
                                        </p:tgtEl>
                                        <p:attrNameLst>
                                          <p:attrName>style.visibility</p:attrName>
                                        </p:attrNameLst>
                                      </p:cBhvr>
                                      <p:to>
                                        <p:strVal val="visible"/>
                                      </p:to>
                                    </p:set>
                                    <p:animEffect transition="in" filter="wipe(up)">
                                      <p:cBhvr>
                                        <p:cTn id="7" dur="500"/>
                                        <p:tgtEl>
                                          <p:spTgt spid="8397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3973"/>
                                        </p:tgtEl>
                                        <p:attrNameLst>
                                          <p:attrName>style.visibility</p:attrName>
                                        </p:attrNameLst>
                                      </p:cBhvr>
                                      <p:to>
                                        <p:strVal val="visible"/>
                                      </p:to>
                                    </p:set>
                                    <p:animEffect transition="in" filter="wipe(left)">
                                      <p:cBhvr>
                                        <p:cTn id="11" dur="500"/>
                                        <p:tgtEl>
                                          <p:spTgt spid="83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autoUpdateAnimBg="0"/>
      <p:bldP spid="83974"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2"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295400"/>
            <a:ext cx="7772400" cy="2667000"/>
          </a:xfrm>
          <a:effectLst>
            <a:outerShdw blurRad="63500" dist="35921" dir="2700000" algn="ctr" rotWithShape="0">
              <a:srgbClr val="000000">
                <a:alpha val="74998"/>
              </a:srgbClr>
            </a:outerShdw>
          </a:effectLst>
        </p:spPr>
        <p:txBody>
          <a:bodyPr/>
          <a:lstStyle/>
          <a:p>
            <a:pPr eaLnBrk="1" hangingPunct="1">
              <a:defRPr/>
            </a:pPr>
            <a:r>
              <a:rPr lang="en-US" sz="8800">
                <a:solidFill>
                  <a:schemeClr val="bg1"/>
                </a:solidFill>
                <a:effectLst>
                  <a:outerShdw blurRad="38100" dist="38100" dir="2700000" algn="tl">
                    <a:srgbClr val="808080"/>
                  </a:outerShdw>
                </a:effectLst>
              </a:rPr>
              <a:t>Things wrong at </a:t>
            </a:r>
            <a:r>
              <a:rPr lang="en-US" sz="8800" i="1">
                <a:solidFill>
                  <a:srgbClr val="FFFF00"/>
                </a:solidFill>
                <a:effectLst>
                  <a:outerShdw blurRad="38100" dist="38100" dir="2700000" algn="tl">
                    <a:srgbClr val="FFFFFF"/>
                  </a:outerShdw>
                </a:effectLst>
              </a:rPr>
              <a:t>Corinth</a:t>
            </a:r>
            <a:endParaRPr lang="en-US">
              <a:solidFill>
                <a:schemeClr val="bg1"/>
              </a:solidFill>
            </a:endParaRPr>
          </a:p>
        </p:txBody>
      </p:sp>
      <p:sp>
        <p:nvSpPr>
          <p:cNvPr id="69636" name="WordArt 4" descr="Narrow vertical"/>
          <p:cNvSpPr>
            <a:spLocks noChangeArrowheads="1" noChangeShapeType="1" noTextEdit="1"/>
          </p:cNvSpPr>
          <p:nvPr/>
        </p:nvSpPr>
        <p:spPr bwMode="auto">
          <a:xfrm rot="-871621">
            <a:off x="4038600" y="4953000"/>
            <a:ext cx="4419600" cy="1600200"/>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Discontentment (7)</a:t>
            </a:r>
          </a:p>
        </p:txBody>
      </p:sp>
      <p:sp>
        <p:nvSpPr>
          <p:cNvPr id="69638" name="WordArt 6" descr="Narrow vertical"/>
          <p:cNvSpPr>
            <a:spLocks noChangeArrowheads="1" noChangeShapeType="1" noTextEdit="1"/>
          </p:cNvSpPr>
          <p:nvPr/>
        </p:nvSpPr>
        <p:spPr bwMode="auto">
          <a:xfrm rot="318455">
            <a:off x="2514600" y="0"/>
            <a:ext cx="3708400" cy="1447800"/>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Divisions (1-4)</a:t>
            </a:r>
          </a:p>
        </p:txBody>
      </p:sp>
      <p:sp>
        <p:nvSpPr>
          <p:cNvPr id="69640" name="Text Box 8"/>
          <p:cNvSpPr txBox="1">
            <a:spLocks noChangeArrowheads="1"/>
          </p:cNvSpPr>
          <p:nvPr/>
        </p:nvSpPr>
        <p:spPr bwMode="auto">
          <a:xfrm>
            <a:off x="2590800" y="3962400"/>
            <a:ext cx="3754438" cy="762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r>
              <a:rPr lang="en-US" sz="4400">
                <a:solidFill>
                  <a:srgbClr val="FFFFFF"/>
                </a:solidFill>
                <a:cs typeface="Osaka"/>
              </a:rPr>
              <a:t>1 Corinthians</a:t>
            </a:r>
          </a:p>
        </p:txBody>
      </p:sp>
      <p:sp>
        <p:nvSpPr>
          <p:cNvPr id="69639" name="WordArt 7" descr="Narrow vertical"/>
          <p:cNvSpPr>
            <a:spLocks noChangeArrowheads="1" noChangeShapeType="1" noTextEdit="1"/>
          </p:cNvSpPr>
          <p:nvPr/>
        </p:nvSpPr>
        <p:spPr bwMode="auto">
          <a:xfrm rot="-1307426">
            <a:off x="0" y="4876800"/>
            <a:ext cx="3124200" cy="16176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Immorality (5-6)</a:t>
            </a:r>
          </a:p>
        </p:txBody>
      </p:sp>
    </p:spTree>
    <p:extLst>
      <p:ext uri="{BB962C8B-B14F-4D97-AF65-F5344CB8AC3E}">
        <p14:creationId xmlns:p14="http://schemas.microsoft.com/office/powerpoint/2010/main" val="18969281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fade">
                                      <p:cBhvr>
                                        <p:cTn id="7" dur="770" decel="100000"/>
                                        <p:tgtEl>
                                          <p:spTgt spid="69638"/>
                                        </p:tgtEl>
                                      </p:cBhvr>
                                    </p:animEffect>
                                    <p:animScale>
                                      <p:cBhvr>
                                        <p:cTn id="8" dur="770" decel="100000"/>
                                        <p:tgtEl>
                                          <p:spTgt spid="69638"/>
                                        </p:tgtEl>
                                      </p:cBhvr>
                                      <p:from x="10000" y="10000"/>
                                      <p:to x="200000" y="450000"/>
                                    </p:animScale>
                                    <p:animScale>
                                      <p:cBhvr>
                                        <p:cTn id="9" dur="1230" accel="100000" fill="hold">
                                          <p:stCondLst>
                                            <p:cond delay="770"/>
                                          </p:stCondLst>
                                        </p:cTn>
                                        <p:tgtEl>
                                          <p:spTgt spid="69638"/>
                                        </p:tgtEl>
                                      </p:cBhvr>
                                      <p:from x="200000" y="450000"/>
                                      <p:to x="100000" y="100000"/>
                                    </p:animScale>
                                    <p:set>
                                      <p:cBhvr>
                                        <p:cTn id="10" dur="770" fill="hold"/>
                                        <p:tgtEl>
                                          <p:spTgt spid="69638"/>
                                        </p:tgtEl>
                                        <p:attrNameLst>
                                          <p:attrName>ppt_x</p:attrName>
                                        </p:attrNameLst>
                                      </p:cBhvr>
                                      <p:to>
                                        <p:strVal val="(0.5)"/>
                                      </p:to>
                                    </p:set>
                                    <p:anim from="(0.5)" to="(#ppt_x)" calcmode="lin" valueType="num">
                                      <p:cBhvr>
                                        <p:cTn id="11" dur="1230" accel="100000" fill="hold">
                                          <p:stCondLst>
                                            <p:cond delay="770"/>
                                          </p:stCondLst>
                                        </p:cTn>
                                        <p:tgtEl>
                                          <p:spTgt spid="69638"/>
                                        </p:tgtEl>
                                        <p:attrNameLst>
                                          <p:attrName>ppt_x</p:attrName>
                                        </p:attrNameLst>
                                      </p:cBhvr>
                                    </p:anim>
                                    <p:set>
                                      <p:cBhvr>
                                        <p:cTn id="12" dur="770" fill="hold"/>
                                        <p:tgtEl>
                                          <p:spTgt spid="69638"/>
                                        </p:tgtEl>
                                        <p:attrNameLst>
                                          <p:attrName>ppt_y</p:attrName>
                                        </p:attrNameLst>
                                      </p:cBhvr>
                                      <p:to>
                                        <p:strVal val="(#ppt_y+0.4)"/>
                                      </p:to>
                                    </p:set>
                                    <p:anim from="(#ppt_y+0.4)" to="(#ppt_y)" calcmode="lin" valueType="num">
                                      <p:cBhvr>
                                        <p:cTn id="13" dur="1230" accel="100000" fill="hold">
                                          <p:stCondLst>
                                            <p:cond delay="770"/>
                                          </p:stCondLst>
                                        </p:cTn>
                                        <p:tgtEl>
                                          <p:spTgt spid="69638"/>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69639"/>
                                        </p:tgtEl>
                                        <p:attrNameLst>
                                          <p:attrName>style.visibility</p:attrName>
                                        </p:attrNameLst>
                                      </p:cBhvr>
                                      <p:to>
                                        <p:strVal val="visible"/>
                                      </p:to>
                                    </p:set>
                                    <p:animEffect transition="in" filter="fade">
                                      <p:cBhvr>
                                        <p:cTn id="18" dur="770" decel="100000"/>
                                        <p:tgtEl>
                                          <p:spTgt spid="69639"/>
                                        </p:tgtEl>
                                      </p:cBhvr>
                                    </p:animEffect>
                                    <p:animScale>
                                      <p:cBhvr>
                                        <p:cTn id="19" dur="770" decel="100000"/>
                                        <p:tgtEl>
                                          <p:spTgt spid="69639"/>
                                        </p:tgtEl>
                                      </p:cBhvr>
                                      <p:from x="10000" y="10000"/>
                                      <p:to x="200000" y="450000"/>
                                    </p:animScale>
                                    <p:animScale>
                                      <p:cBhvr>
                                        <p:cTn id="20" dur="1230" accel="100000" fill="hold">
                                          <p:stCondLst>
                                            <p:cond delay="770"/>
                                          </p:stCondLst>
                                        </p:cTn>
                                        <p:tgtEl>
                                          <p:spTgt spid="69639"/>
                                        </p:tgtEl>
                                      </p:cBhvr>
                                      <p:from x="200000" y="450000"/>
                                      <p:to x="100000" y="100000"/>
                                    </p:animScale>
                                    <p:set>
                                      <p:cBhvr>
                                        <p:cTn id="21" dur="770" fill="hold"/>
                                        <p:tgtEl>
                                          <p:spTgt spid="69639"/>
                                        </p:tgtEl>
                                        <p:attrNameLst>
                                          <p:attrName>ppt_x</p:attrName>
                                        </p:attrNameLst>
                                      </p:cBhvr>
                                      <p:to>
                                        <p:strVal val="(0.5)"/>
                                      </p:to>
                                    </p:set>
                                    <p:anim from="(0.5)" to="(#ppt_x)" calcmode="lin" valueType="num">
                                      <p:cBhvr>
                                        <p:cTn id="22" dur="1230" accel="100000" fill="hold">
                                          <p:stCondLst>
                                            <p:cond delay="770"/>
                                          </p:stCondLst>
                                        </p:cTn>
                                        <p:tgtEl>
                                          <p:spTgt spid="69639"/>
                                        </p:tgtEl>
                                        <p:attrNameLst>
                                          <p:attrName>ppt_x</p:attrName>
                                        </p:attrNameLst>
                                      </p:cBhvr>
                                    </p:anim>
                                    <p:set>
                                      <p:cBhvr>
                                        <p:cTn id="23" dur="770" fill="hold"/>
                                        <p:tgtEl>
                                          <p:spTgt spid="69639"/>
                                        </p:tgtEl>
                                        <p:attrNameLst>
                                          <p:attrName>ppt_y</p:attrName>
                                        </p:attrNameLst>
                                      </p:cBhvr>
                                      <p:to>
                                        <p:strVal val="(#ppt_y+0.4)"/>
                                      </p:to>
                                    </p:set>
                                    <p:anim from="(#ppt_y+0.4)" to="(#ppt_y)" calcmode="lin" valueType="num">
                                      <p:cBhvr>
                                        <p:cTn id="24" dur="1230" accel="100000" fill="hold">
                                          <p:stCondLst>
                                            <p:cond delay="770"/>
                                          </p:stCondLst>
                                        </p:cTn>
                                        <p:tgtEl>
                                          <p:spTgt spid="69639"/>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69636"/>
                                        </p:tgtEl>
                                        <p:attrNameLst>
                                          <p:attrName>style.visibility</p:attrName>
                                        </p:attrNameLst>
                                      </p:cBhvr>
                                      <p:to>
                                        <p:strVal val="visible"/>
                                      </p:to>
                                    </p:set>
                                    <p:animEffect transition="in" filter="fade">
                                      <p:cBhvr>
                                        <p:cTn id="29" dur="770" decel="100000"/>
                                        <p:tgtEl>
                                          <p:spTgt spid="69636"/>
                                        </p:tgtEl>
                                      </p:cBhvr>
                                    </p:animEffect>
                                    <p:animScale>
                                      <p:cBhvr>
                                        <p:cTn id="30" dur="770" decel="100000"/>
                                        <p:tgtEl>
                                          <p:spTgt spid="69636"/>
                                        </p:tgtEl>
                                      </p:cBhvr>
                                      <p:from x="10000" y="10000"/>
                                      <p:to x="200000" y="450000"/>
                                    </p:animScale>
                                    <p:animScale>
                                      <p:cBhvr>
                                        <p:cTn id="31" dur="1230" accel="100000" fill="hold">
                                          <p:stCondLst>
                                            <p:cond delay="770"/>
                                          </p:stCondLst>
                                        </p:cTn>
                                        <p:tgtEl>
                                          <p:spTgt spid="69636"/>
                                        </p:tgtEl>
                                      </p:cBhvr>
                                      <p:from x="200000" y="450000"/>
                                      <p:to x="100000" y="100000"/>
                                    </p:animScale>
                                    <p:set>
                                      <p:cBhvr>
                                        <p:cTn id="32" dur="770" fill="hold"/>
                                        <p:tgtEl>
                                          <p:spTgt spid="69636"/>
                                        </p:tgtEl>
                                        <p:attrNameLst>
                                          <p:attrName>ppt_x</p:attrName>
                                        </p:attrNameLst>
                                      </p:cBhvr>
                                      <p:to>
                                        <p:strVal val="(0.5)"/>
                                      </p:to>
                                    </p:set>
                                    <p:anim from="(0.5)" to="(#ppt_x)" calcmode="lin" valueType="num">
                                      <p:cBhvr>
                                        <p:cTn id="33" dur="1230" accel="100000" fill="hold">
                                          <p:stCondLst>
                                            <p:cond delay="770"/>
                                          </p:stCondLst>
                                        </p:cTn>
                                        <p:tgtEl>
                                          <p:spTgt spid="69636"/>
                                        </p:tgtEl>
                                        <p:attrNameLst>
                                          <p:attrName>ppt_x</p:attrName>
                                        </p:attrNameLst>
                                      </p:cBhvr>
                                    </p:anim>
                                    <p:set>
                                      <p:cBhvr>
                                        <p:cTn id="34" dur="770" fill="hold"/>
                                        <p:tgtEl>
                                          <p:spTgt spid="69636"/>
                                        </p:tgtEl>
                                        <p:attrNameLst>
                                          <p:attrName>ppt_y</p:attrName>
                                        </p:attrNameLst>
                                      </p:cBhvr>
                                      <p:to>
                                        <p:strVal val="(#ppt_y+0.4)"/>
                                      </p:to>
                                    </p:set>
                                    <p:anim from="(#ppt_y+0.4)" to="(#ppt_y)" calcmode="lin" valueType="num">
                                      <p:cBhvr>
                                        <p:cTn id="35" dur="1230" accel="100000" fill="hold">
                                          <p:stCondLst>
                                            <p:cond delay="770"/>
                                          </p:stCondLst>
                                        </p:cTn>
                                        <p:tgtEl>
                                          <p:spTgt spid="6963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8" grpId="0" animBg="1"/>
      <p:bldP spid="69639"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en-US" sz="3600" b="1">
                <a:solidFill>
                  <a:schemeClr val="bg1"/>
                </a:solidFill>
                <a:latin typeface="Arial"/>
                <a:cs typeface="Arial"/>
              </a:rPr>
              <a:t>Where Convictions Come From…</a:t>
            </a:r>
            <a:endParaRPr lang="en-US" b="1">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View of Acrocorinth from the City</a:t>
            </a:r>
            <a:endParaRPr lang="en-US" sz="4400">
              <a:solidFill>
                <a:srgbClr val="FFFFFF"/>
              </a:solidFill>
              <a:latin typeface="Arial"/>
              <a:cs typeface="Arial"/>
            </a:endParaRP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Scripture</a:t>
            </a:r>
            <a:endParaRPr lang="en-US" sz="440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Conscience</a:t>
            </a:r>
            <a:endParaRPr lang="en-US" sz="440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en-US" sz="8800" dirty="0">
                <a:solidFill>
                  <a:schemeClr val="bg1"/>
                </a:solidFill>
                <a:cs typeface="+mj-cs"/>
              </a:rPr>
              <a:t>Black </a:t>
            </a:r>
            <a:r>
              <a:rPr lang="en-US" sz="8800" dirty="0">
                <a:solidFill>
                  <a:schemeClr val="tx1"/>
                </a:solidFill>
                <a:cs typeface="+mj-cs"/>
              </a:rPr>
              <a:t>&amp; White</a:t>
            </a:r>
            <a:endParaRPr lang="en-US" sz="3200" dirty="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3600" b="0" i="1" dirty="0">
                <a:solidFill>
                  <a:srgbClr val="FFFFFF"/>
                </a:solidFill>
              </a:rPr>
              <a:t>Idolatry</a:t>
            </a:r>
          </a:p>
          <a:p>
            <a:pPr>
              <a:defRPr/>
            </a:pPr>
            <a:r>
              <a:rPr lang="en-US" sz="3600" b="0" i="1" dirty="0">
                <a:solidFill>
                  <a:srgbClr val="FFFFFF"/>
                </a:solidFill>
              </a:rPr>
              <a:t>Adultery</a:t>
            </a:r>
          </a:p>
          <a:p>
            <a:pPr>
              <a:defRPr/>
            </a:pPr>
            <a:r>
              <a:rPr lang="en-US" sz="3600" b="0" i="1" dirty="0">
                <a:solidFill>
                  <a:srgbClr val="FFFFFF"/>
                </a:solidFill>
              </a:rPr>
              <a:t>Murder</a:t>
            </a:r>
          </a:p>
          <a:p>
            <a:pPr>
              <a:defRPr/>
            </a:pPr>
            <a:r>
              <a:rPr lang="en-US" sz="3600" b="0" i="1" dirty="0">
                <a:solidFill>
                  <a:srgbClr val="FFFFFF"/>
                </a:solidFill>
              </a:rPr>
              <a:t>Coveting</a:t>
            </a: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3600" b="0" i="1" dirty="0">
                <a:solidFill>
                  <a:srgbClr val="000000"/>
                </a:solidFill>
              </a:rPr>
              <a:t>Contentment</a:t>
            </a:r>
          </a:p>
          <a:p>
            <a:pPr>
              <a:defRPr/>
            </a:pPr>
            <a:r>
              <a:rPr lang="en-US" sz="3600" b="0" i="1" dirty="0">
                <a:solidFill>
                  <a:srgbClr val="000000"/>
                </a:solidFill>
              </a:rPr>
              <a:t>Obedience</a:t>
            </a:r>
          </a:p>
          <a:p>
            <a:pPr>
              <a:defRPr/>
            </a:pPr>
            <a:r>
              <a:rPr lang="en-US" sz="3600" b="0" i="1" dirty="0">
                <a:solidFill>
                  <a:srgbClr val="000000"/>
                </a:solidFill>
              </a:rPr>
              <a:t>Prayer</a:t>
            </a:r>
          </a:p>
          <a:p>
            <a:pPr>
              <a:defRPr/>
            </a:pPr>
            <a:r>
              <a:rPr lang="en-US" sz="3600" b="0" i="1" dirty="0">
                <a:solidFill>
                  <a:srgbClr val="000000"/>
                </a:solidFill>
              </a:rPr>
              <a:t>Purity</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3600" b="0" i="1" dirty="0">
                <a:solidFill>
                  <a:srgbClr val="FFFFFF"/>
                </a:solidFill>
              </a:rPr>
              <a:t>Practices the Bible says are always wrong</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3600" b="0" i="1" dirty="0">
                <a:solidFill>
                  <a:srgbClr val="000000"/>
                </a:solidFill>
              </a:rPr>
              <a:t>Practices the Bible says are always right</a:t>
            </a: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en-US" sz="9600" dirty="0">
                <a:solidFill>
                  <a:schemeClr val="bg1"/>
                </a:solidFill>
                <a:latin typeface="Arial"/>
                <a:cs typeface="Arial"/>
              </a:rPr>
              <a:t>Gray Areas</a:t>
            </a:r>
            <a:endParaRPr lang="en-US" sz="9600" dirty="0">
              <a:latin typeface="Arial"/>
              <a:cs typeface="Arial"/>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3600" b="0" i="1" dirty="0">
                <a:solidFill>
                  <a:srgbClr val="FFFFFF"/>
                </a:solidFill>
              </a:rPr>
              <a:t>Practices not forbidden in the Bible over which Christians disagree</a:t>
            </a:r>
            <a:endParaRPr lang="en-US" sz="5400" b="0" i="1" dirty="0">
              <a:solidFill>
                <a:srgbClr val="000000"/>
              </a:solidFill>
            </a:endParaRPr>
          </a:p>
        </p:txBody>
      </p:sp>
      <p:sp>
        <p:nvSpPr>
          <p:cNvPr id="21509" name="TextBox 7"/>
          <p:cNvSpPr txBox="1">
            <a:spLocks noChangeArrowheads="1"/>
          </p:cNvSpPr>
          <p:nvPr/>
        </p:nvSpPr>
        <p:spPr bwMode="auto">
          <a:xfrm>
            <a:off x="8027988" y="87313"/>
            <a:ext cx="1041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dirty="0">
              <a:solidFill>
                <a:srgbClr val="000000"/>
              </a:solidFill>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en-US" sz="5400" dirty="0">
                <a:solidFill>
                  <a:schemeClr val="bg1"/>
                </a:solidFill>
                <a:latin typeface="Arial"/>
                <a:cs typeface="Arial"/>
              </a:rPr>
              <a:t>Gray Area Examples</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l">
              <a:defRPr/>
            </a:pPr>
            <a:r>
              <a:rPr lang="en-US" sz="3600" b="0" dirty="0">
                <a:solidFill>
                  <a:srgbClr val="FFFFFF"/>
                </a:solidFill>
                <a:latin typeface="Arial"/>
                <a:cs typeface="Arial"/>
              </a:rPr>
              <a:t>Accepting gifts with the left hand</a:t>
            </a:r>
            <a:br>
              <a:rPr lang="en-US" sz="3600" b="0" dirty="0">
                <a:solidFill>
                  <a:srgbClr val="FFFFFF"/>
                </a:solidFill>
                <a:latin typeface="Arial"/>
                <a:cs typeface="Arial"/>
              </a:rPr>
            </a:br>
            <a:r>
              <a:rPr lang="en-US" sz="3600" b="0" dirty="0">
                <a:solidFill>
                  <a:srgbClr val="FFFFFF"/>
                </a:solidFill>
                <a:latin typeface="Arial"/>
                <a:cs typeface="Arial"/>
              </a:rPr>
              <a:t>Being a Democrat (or Republican!)</a:t>
            </a:r>
            <a:br>
              <a:rPr lang="en-US" sz="3600" b="0" dirty="0">
                <a:solidFill>
                  <a:srgbClr val="FFFFFF"/>
                </a:solidFill>
                <a:latin typeface="Arial"/>
                <a:cs typeface="Arial"/>
              </a:rPr>
            </a:br>
            <a:r>
              <a:rPr lang="en-US" sz="3600" b="0" dirty="0">
                <a:solidFill>
                  <a:srgbClr val="FFFFFF"/>
                </a:solidFill>
                <a:latin typeface="Arial"/>
                <a:cs typeface="Arial"/>
              </a:rPr>
              <a:t>Buying a Mac (or Windows) computer</a:t>
            </a:r>
            <a:br>
              <a:rPr lang="en-US" sz="3600" b="0" dirty="0">
                <a:solidFill>
                  <a:srgbClr val="FFFFFF"/>
                </a:solidFill>
                <a:latin typeface="Arial"/>
                <a:cs typeface="Arial"/>
              </a:rPr>
            </a:br>
            <a:r>
              <a:rPr lang="en-US" sz="3600" b="0" dirty="0">
                <a:solidFill>
                  <a:srgbClr val="FFFFFF"/>
                </a:solidFill>
                <a:latin typeface="Arial"/>
                <a:cs typeface="Arial"/>
              </a:rPr>
              <a:t>Celebrating Christmas or Easter</a:t>
            </a:r>
            <a:br>
              <a:rPr lang="en-US" sz="3600" b="0" dirty="0">
                <a:solidFill>
                  <a:srgbClr val="FFFFFF"/>
                </a:solidFill>
                <a:latin typeface="Arial"/>
                <a:cs typeface="Arial"/>
              </a:rPr>
            </a:br>
            <a:r>
              <a:rPr lang="en-US" sz="3600" b="0" dirty="0">
                <a:solidFill>
                  <a:srgbClr val="FFFFFF"/>
                </a:solidFill>
                <a:latin typeface="Arial"/>
                <a:cs typeface="Arial"/>
              </a:rPr>
              <a:t>Celebrating Good Friday</a:t>
            </a:r>
            <a:br>
              <a:rPr lang="en-US" sz="3600" b="0" dirty="0">
                <a:solidFill>
                  <a:srgbClr val="FFFFFF"/>
                </a:solidFill>
                <a:latin typeface="Arial"/>
                <a:cs typeface="Arial"/>
              </a:rPr>
            </a:br>
            <a:r>
              <a:rPr lang="en-US" sz="3600" b="0" dirty="0">
                <a:solidFill>
                  <a:srgbClr val="FFFFFF"/>
                </a:solidFill>
                <a:latin typeface="Arial"/>
                <a:cs typeface="Arial"/>
              </a:rPr>
              <a:t>Celebrating Lent</a:t>
            </a:r>
            <a:br>
              <a:rPr lang="en-US" sz="3600" b="0" dirty="0">
                <a:solidFill>
                  <a:srgbClr val="FFFFFF"/>
                </a:solidFill>
                <a:latin typeface="Arial"/>
                <a:cs typeface="Arial"/>
              </a:rPr>
            </a:br>
            <a:r>
              <a:rPr lang="en-US" sz="3600" b="0" dirty="0">
                <a:solidFill>
                  <a:srgbClr val="FFFFFF"/>
                </a:solidFill>
                <a:latin typeface="Arial"/>
                <a:cs typeface="Arial"/>
              </a:rPr>
              <a:t>Celebrating Palm Sunday</a:t>
            </a:r>
            <a:br>
              <a:rPr lang="en-US" sz="3600" b="0" dirty="0">
                <a:solidFill>
                  <a:srgbClr val="FFFFFF"/>
                </a:solidFill>
                <a:latin typeface="Arial"/>
                <a:cs typeface="Arial"/>
              </a:rPr>
            </a:br>
            <a:r>
              <a:rPr lang="en-US" sz="3600" b="0" dirty="0">
                <a:solidFill>
                  <a:srgbClr val="FFFFFF"/>
                </a:solidFill>
                <a:latin typeface="Arial"/>
                <a:cs typeface="Arial"/>
              </a:rPr>
              <a:t>Changing to a </a:t>
            </a:r>
            <a:r>
              <a:rPr lang="en-US" altLang="ja-JP" sz="3600" b="0" dirty="0">
                <a:solidFill>
                  <a:srgbClr val="FFFFFF"/>
                </a:solidFill>
                <a:latin typeface="Arial"/>
                <a:cs typeface="Arial"/>
              </a:rPr>
              <a:t>"</a:t>
            </a:r>
            <a:r>
              <a:rPr lang="en-US" sz="3600" b="0" dirty="0">
                <a:solidFill>
                  <a:srgbClr val="FFFFFF"/>
                </a:solidFill>
                <a:latin typeface="Arial"/>
                <a:cs typeface="Arial"/>
              </a:rPr>
              <a:t>Christian</a:t>
            </a:r>
            <a:r>
              <a:rPr lang="en-US" altLang="ja-JP" sz="3600" b="0" dirty="0">
                <a:solidFill>
                  <a:srgbClr val="FFFFFF"/>
                </a:solidFill>
                <a:latin typeface="Arial"/>
                <a:cs typeface="Arial"/>
              </a:rPr>
              <a:t>"</a:t>
            </a:r>
            <a:r>
              <a:rPr lang="en-US" sz="3600" b="0" dirty="0">
                <a:solidFill>
                  <a:srgbClr val="FFFFFF"/>
                </a:solidFill>
                <a:latin typeface="Arial"/>
                <a:cs typeface="Arial"/>
              </a:rPr>
              <a:t> name</a:t>
            </a:r>
            <a:br>
              <a:rPr lang="en-US" sz="3600" b="0" dirty="0">
                <a:solidFill>
                  <a:srgbClr val="FFFFFF"/>
                </a:solidFill>
                <a:latin typeface="Arial"/>
                <a:cs typeface="Arial"/>
              </a:rPr>
            </a:br>
            <a:r>
              <a:rPr lang="en-US" sz="3600" b="0" dirty="0">
                <a:solidFill>
                  <a:srgbClr val="FFFFFF"/>
                </a:solidFill>
                <a:latin typeface="Arial"/>
                <a:cs typeface="Arial"/>
              </a:rPr>
              <a:t>Chinese New Year giving of </a:t>
            </a:r>
            <a:r>
              <a:rPr lang="en-US" sz="3600" b="0" i="1" dirty="0" err="1">
                <a:solidFill>
                  <a:srgbClr val="FFFFFF"/>
                </a:solidFill>
                <a:latin typeface="Arial"/>
                <a:cs typeface="Arial"/>
              </a:rPr>
              <a:t>hong</a:t>
            </a:r>
            <a:r>
              <a:rPr lang="en-US" sz="3600" b="0" i="1" dirty="0">
                <a:solidFill>
                  <a:srgbClr val="FFFFFF"/>
                </a:solidFill>
                <a:latin typeface="Arial"/>
                <a:cs typeface="Arial"/>
              </a:rPr>
              <a:t> </a:t>
            </a:r>
            <a:r>
              <a:rPr lang="en-US" sz="3600" b="0" i="1" dirty="0" err="1">
                <a:solidFill>
                  <a:srgbClr val="FFFFFF"/>
                </a:solidFill>
                <a:latin typeface="Arial"/>
                <a:cs typeface="Arial"/>
              </a:rPr>
              <a:t>baos</a:t>
            </a:r>
            <a:endParaRPr lang="en-US" sz="4800" b="0" dirty="0">
              <a:solidFill>
                <a:srgbClr val="FFFFFF"/>
              </a:solidFill>
              <a:latin typeface="Arial"/>
              <a:cs typeface="Arial"/>
            </a:endParaRPr>
          </a:p>
        </p:txBody>
      </p:sp>
      <p:sp>
        <p:nvSpPr>
          <p:cNvPr id="23557" name="TextBox 1"/>
          <p:cNvSpPr txBox="1">
            <a:spLocks noChangeArrowheads="1"/>
          </p:cNvSpPr>
          <p:nvPr/>
        </p:nvSpPr>
        <p:spPr bwMode="auto">
          <a:xfrm>
            <a:off x="8027988" y="87313"/>
            <a:ext cx="1041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45875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458756" name="Rectangle 4"/>
          <p:cNvSpPr>
            <a:spLocks noGrp="1" noChangeArrowheads="1"/>
          </p:cNvSpPr>
          <p:nvPr>
            <p:ph type="title" idx="4294967295"/>
          </p:nvPr>
        </p:nvSpPr>
        <p:spPr>
          <a:xfrm>
            <a:off x="0" y="115888"/>
            <a:ext cx="9144000" cy="825500"/>
          </a:xfrm>
          <a:effectLst>
            <a:outerShdw blurRad="63500" dist="35921" dir="2700000" algn="ctr" rotWithShape="0">
              <a:schemeClr val="tx1">
                <a:alpha val="74998"/>
              </a:schemeClr>
            </a:outerShdw>
          </a:effectLst>
        </p:spPr>
        <p:txBody>
          <a:bodyPr/>
          <a:lstStyle/>
          <a:p>
            <a:pPr eaLnBrk="1" hangingPunct="1">
              <a:defRPr/>
            </a:pPr>
            <a:r>
              <a:rPr lang="en-US" sz="5400" dirty="0">
                <a:solidFill>
                  <a:schemeClr val="bg1"/>
                </a:solidFill>
                <a:latin typeface="Arial"/>
                <a:cs typeface="Arial"/>
              </a:rPr>
              <a:t>Gray Area Examples</a:t>
            </a:r>
            <a:endParaRPr lang="en-US" sz="8000" dirty="0">
              <a:latin typeface="Arial"/>
              <a:cs typeface="Arial"/>
            </a:endParaRPr>
          </a:p>
        </p:txBody>
      </p:sp>
      <p:sp>
        <p:nvSpPr>
          <p:cNvPr id="458757"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l">
              <a:defRPr/>
            </a:pPr>
            <a:r>
              <a:rPr lang="en-US" sz="3600" b="0">
                <a:solidFill>
                  <a:srgbClr val="FFFFFF"/>
                </a:solidFill>
                <a:latin typeface="Arial"/>
                <a:cs typeface="Arial"/>
              </a:rPr>
              <a:t>Christmas trees in the church sanctuary Clapping in church services </a:t>
            </a:r>
            <a:br>
              <a:rPr lang="en-US" sz="3600" b="0">
                <a:solidFill>
                  <a:srgbClr val="FFFFFF"/>
                </a:solidFill>
                <a:latin typeface="Arial"/>
                <a:cs typeface="Arial"/>
              </a:rPr>
            </a:br>
            <a:r>
              <a:rPr lang="en-US" sz="3600" b="0">
                <a:solidFill>
                  <a:srgbClr val="FFFFFF"/>
                </a:solidFill>
                <a:latin typeface="Arial"/>
                <a:cs typeface="Arial"/>
              </a:rPr>
              <a:t>Dancing</a:t>
            </a:r>
            <a:br>
              <a:rPr lang="en-US" sz="3600" b="0">
                <a:solidFill>
                  <a:srgbClr val="FFFFFF"/>
                </a:solidFill>
                <a:latin typeface="Arial"/>
                <a:cs typeface="Arial"/>
              </a:rPr>
            </a:br>
            <a:r>
              <a:rPr lang="en-US" sz="3600" b="0">
                <a:solidFill>
                  <a:srgbClr val="FFFFFF"/>
                </a:solidFill>
                <a:latin typeface="Arial"/>
                <a:cs typeface="Arial"/>
              </a:rPr>
              <a:t>Drinking beer</a:t>
            </a:r>
            <a:br>
              <a:rPr lang="en-US" sz="3600" b="0">
                <a:solidFill>
                  <a:srgbClr val="FFFFFF"/>
                </a:solidFill>
                <a:latin typeface="Arial"/>
                <a:cs typeface="Arial"/>
              </a:rPr>
            </a:br>
            <a:r>
              <a:rPr lang="en-US" sz="3600" b="0">
                <a:solidFill>
                  <a:srgbClr val="FFFFFF"/>
                </a:solidFill>
                <a:latin typeface="Arial"/>
                <a:cs typeface="Arial"/>
              </a:rPr>
              <a:t>Drinking hard liquor</a:t>
            </a:r>
            <a:br>
              <a:rPr lang="en-US" sz="3600" b="0">
                <a:solidFill>
                  <a:srgbClr val="FFFFFF"/>
                </a:solidFill>
                <a:latin typeface="Arial"/>
                <a:cs typeface="Arial"/>
              </a:rPr>
            </a:br>
            <a:r>
              <a:rPr lang="en-US" sz="3600" b="0">
                <a:solidFill>
                  <a:srgbClr val="FFFFFF"/>
                </a:solidFill>
                <a:latin typeface="Arial"/>
                <a:cs typeface="Arial"/>
              </a:rPr>
              <a:t>Drinking wine</a:t>
            </a:r>
            <a:br>
              <a:rPr lang="en-US" sz="3600" b="0">
                <a:solidFill>
                  <a:srgbClr val="FFFFFF"/>
                </a:solidFill>
                <a:latin typeface="Arial"/>
                <a:cs typeface="Arial"/>
              </a:rPr>
            </a:br>
            <a:r>
              <a:rPr lang="en-US" sz="3600" b="0">
                <a:solidFill>
                  <a:srgbClr val="FFFFFF"/>
                </a:solidFill>
                <a:latin typeface="Arial"/>
                <a:cs typeface="Arial"/>
              </a:rPr>
              <a:t>Driving a motorcycle</a:t>
            </a:r>
            <a:br>
              <a:rPr lang="en-US" sz="3600" b="0">
                <a:solidFill>
                  <a:srgbClr val="FFFFFF"/>
                </a:solidFill>
                <a:latin typeface="Arial"/>
                <a:cs typeface="Arial"/>
              </a:rPr>
            </a:br>
            <a:r>
              <a:rPr lang="en-US" sz="3600" b="0">
                <a:solidFill>
                  <a:srgbClr val="FFFFFF"/>
                </a:solidFill>
                <a:latin typeface="Arial"/>
                <a:cs typeface="Arial"/>
              </a:rPr>
              <a:t>Eating bloody foods</a:t>
            </a:r>
            <a:br>
              <a:rPr lang="en-US" sz="3600" b="0">
                <a:solidFill>
                  <a:srgbClr val="FFFFFF"/>
                </a:solidFill>
                <a:latin typeface="Arial"/>
                <a:cs typeface="Arial"/>
              </a:rPr>
            </a:br>
            <a:r>
              <a:rPr lang="en-US" sz="3600" b="0">
                <a:solidFill>
                  <a:srgbClr val="FFFFFF"/>
                </a:solidFill>
                <a:latin typeface="Arial"/>
                <a:cs typeface="Arial"/>
              </a:rPr>
              <a:t>Eating food sacrificed to idols</a:t>
            </a:r>
          </a:p>
        </p:txBody>
      </p:sp>
      <p:sp>
        <p:nvSpPr>
          <p:cNvPr id="25605" name="TextBox 7"/>
          <p:cNvSpPr txBox="1">
            <a:spLocks noChangeArrowheads="1"/>
          </p:cNvSpPr>
          <p:nvPr/>
        </p:nvSpPr>
        <p:spPr bwMode="auto">
          <a:xfrm>
            <a:off x="8027988" y="87313"/>
            <a:ext cx="1041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14418992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46080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460804" name="Rectangle 4"/>
          <p:cNvSpPr>
            <a:spLocks noGrp="1" noChangeArrowheads="1"/>
          </p:cNvSpPr>
          <p:nvPr>
            <p:ph type="title" idx="4294967295"/>
          </p:nvPr>
        </p:nvSpPr>
        <p:spPr>
          <a:xfrm>
            <a:off x="0" y="188913"/>
            <a:ext cx="9144000" cy="679450"/>
          </a:xfrm>
          <a:effectLst>
            <a:outerShdw blurRad="63500" dist="35921" dir="2700000" algn="ctr" rotWithShape="0">
              <a:schemeClr val="tx1">
                <a:alpha val="74998"/>
              </a:schemeClr>
            </a:outerShdw>
          </a:effectLst>
        </p:spPr>
        <p:txBody>
          <a:bodyPr/>
          <a:lstStyle/>
          <a:p>
            <a:pPr eaLnBrk="1" hangingPunct="1">
              <a:defRPr/>
            </a:pPr>
            <a:r>
              <a:rPr lang="en-US" sz="5400" dirty="0">
                <a:solidFill>
                  <a:schemeClr val="bg1"/>
                </a:solidFill>
                <a:latin typeface="Arial"/>
                <a:cs typeface="Arial"/>
              </a:rPr>
              <a:t>Gray Area Examples</a:t>
            </a:r>
            <a:endParaRPr lang="en-US" sz="8000" dirty="0">
              <a:latin typeface="Arial"/>
              <a:cs typeface="Arial"/>
            </a:endParaRPr>
          </a:p>
        </p:txBody>
      </p:sp>
      <p:sp>
        <p:nvSpPr>
          <p:cNvPr id="460805" name="Rectangle 5"/>
          <p:cNvSpPr>
            <a:spLocks noChangeArrowheads="1"/>
          </p:cNvSpPr>
          <p:nvPr/>
        </p:nvSpPr>
        <p:spPr bwMode="auto">
          <a:xfrm>
            <a:off x="304800" y="685800"/>
            <a:ext cx="868680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l">
              <a:defRPr/>
            </a:pPr>
            <a:r>
              <a:rPr lang="en-US" sz="3600" b="0" dirty="0">
                <a:solidFill>
                  <a:srgbClr val="FFFFFF"/>
                </a:solidFill>
                <a:latin typeface="Arial"/>
                <a:cs typeface="Arial"/>
              </a:rPr>
              <a:t>Eating junk food </a:t>
            </a:r>
            <a:br>
              <a:rPr lang="en-US" sz="3600" b="0" dirty="0">
                <a:solidFill>
                  <a:srgbClr val="FFFFFF"/>
                </a:solidFill>
                <a:latin typeface="Arial"/>
                <a:cs typeface="Arial"/>
              </a:rPr>
            </a:br>
            <a:r>
              <a:rPr lang="en-US" sz="3600" b="0" dirty="0">
                <a:solidFill>
                  <a:srgbClr val="FFFFFF"/>
                </a:solidFill>
                <a:latin typeface="Arial"/>
                <a:cs typeface="Arial"/>
              </a:rPr>
              <a:t>Eating meat </a:t>
            </a:r>
            <a:br>
              <a:rPr lang="en-US" sz="3600" b="0" dirty="0">
                <a:solidFill>
                  <a:srgbClr val="FFFFFF"/>
                </a:solidFill>
                <a:latin typeface="Arial"/>
                <a:cs typeface="Arial"/>
              </a:rPr>
            </a:br>
            <a:r>
              <a:rPr lang="en-US" sz="3600" b="0" dirty="0">
                <a:solidFill>
                  <a:srgbClr val="FFFFFF"/>
                </a:solidFill>
                <a:latin typeface="Arial"/>
                <a:cs typeface="Arial"/>
              </a:rPr>
              <a:t>Eating only </a:t>
            </a:r>
            <a:r>
              <a:rPr lang="en-US" altLang="ja-JP" sz="3600" b="0" dirty="0">
                <a:solidFill>
                  <a:srgbClr val="FFFFFF"/>
                </a:solidFill>
                <a:latin typeface="Arial"/>
                <a:cs typeface="Arial"/>
              </a:rPr>
              <a:t>"</a:t>
            </a:r>
            <a:r>
              <a:rPr lang="en-US" sz="3600" b="0" dirty="0">
                <a:solidFill>
                  <a:srgbClr val="FFFFFF"/>
                </a:solidFill>
                <a:latin typeface="Arial"/>
                <a:cs typeface="Arial"/>
              </a:rPr>
              <a:t>Christian food</a:t>
            </a:r>
            <a:r>
              <a:rPr lang="en-US" altLang="ja-JP" sz="3600" b="0" dirty="0">
                <a:solidFill>
                  <a:srgbClr val="FFFFFF"/>
                </a:solidFill>
                <a:latin typeface="Arial"/>
                <a:cs typeface="Arial"/>
              </a:rPr>
              <a:t>"</a:t>
            </a:r>
            <a:r>
              <a:rPr lang="en-US" sz="3600" b="0" dirty="0">
                <a:solidFill>
                  <a:srgbClr val="FFFFFF"/>
                </a:solidFill>
                <a:latin typeface="Arial"/>
                <a:cs typeface="Arial"/>
              </a:rPr>
              <a:t> </a:t>
            </a:r>
            <a:br>
              <a:rPr lang="en-US" sz="3600" b="0" dirty="0">
                <a:solidFill>
                  <a:srgbClr val="FFFFFF"/>
                </a:solidFill>
                <a:latin typeface="Arial"/>
                <a:cs typeface="Arial"/>
              </a:rPr>
            </a:br>
            <a:r>
              <a:rPr lang="en-US" sz="3600" b="0" dirty="0">
                <a:solidFill>
                  <a:srgbClr val="FFFFFF"/>
                </a:solidFill>
                <a:latin typeface="Arial"/>
                <a:cs typeface="Arial"/>
              </a:rPr>
              <a:t>Giving only </a:t>
            </a:r>
            <a:r>
              <a:rPr lang="en-US" altLang="ja-JP" sz="3600" b="0" dirty="0">
                <a:solidFill>
                  <a:srgbClr val="FFFFFF"/>
                </a:solidFill>
                <a:latin typeface="Arial"/>
                <a:cs typeface="Arial"/>
              </a:rPr>
              <a:t>"</a:t>
            </a:r>
            <a:r>
              <a:rPr lang="en-US" sz="3600" b="0" dirty="0">
                <a:solidFill>
                  <a:srgbClr val="FFFFFF"/>
                </a:solidFill>
                <a:latin typeface="Arial"/>
                <a:cs typeface="Arial"/>
              </a:rPr>
              <a:t>Christian</a:t>
            </a:r>
            <a:r>
              <a:rPr lang="en-US" altLang="ja-JP" sz="3600" b="0" dirty="0">
                <a:solidFill>
                  <a:srgbClr val="FFFFFF"/>
                </a:solidFill>
                <a:latin typeface="Arial"/>
                <a:cs typeface="Arial"/>
              </a:rPr>
              <a:t>"</a:t>
            </a:r>
            <a:r>
              <a:rPr lang="en-US" sz="3600" b="0" dirty="0">
                <a:solidFill>
                  <a:srgbClr val="FFFFFF"/>
                </a:solidFill>
                <a:latin typeface="Arial"/>
                <a:cs typeface="Arial"/>
              </a:rPr>
              <a:t> greetings (New Year) </a:t>
            </a:r>
            <a:br>
              <a:rPr lang="en-US" sz="3600" b="0" dirty="0">
                <a:solidFill>
                  <a:srgbClr val="FFFFFF"/>
                </a:solidFill>
                <a:latin typeface="Arial"/>
                <a:cs typeface="Arial"/>
              </a:rPr>
            </a:br>
            <a:r>
              <a:rPr lang="en-US" sz="3600" b="0" dirty="0">
                <a:solidFill>
                  <a:srgbClr val="FFFFFF"/>
                </a:solidFill>
                <a:latin typeface="Arial"/>
                <a:cs typeface="Arial"/>
              </a:rPr>
              <a:t>Giving to non-religious causes</a:t>
            </a:r>
            <a:br>
              <a:rPr lang="en-US" sz="3600" b="0" dirty="0">
                <a:solidFill>
                  <a:srgbClr val="FFFFFF"/>
                </a:solidFill>
                <a:latin typeface="Arial"/>
                <a:cs typeface="Arial"/>
              </a:rPr>
            </a:br>
            <a:r>
              <a:rPr lang="en-US" sz="3600" b="0" dirty="0">
                <a:solidFill>
                  <a:srgbClr val="FFFFFF"/>
                </a:solidFill>
                <a:latin typeface="Arial"/>
                <a:cs typeface="Arial"/>
              </a:rPr>
              <a:t>Having an abortionist gynecologist</a:t>
            </a:r>
            <a:br>
              <a:rPr lang="en-US" sz="3600" b="0" dirty="0">
                <a:solidFill>
                  <a:srgbClr val="FFFFFF"/>
                </a:solidFill>
                <a:latin typeface="Arial"/>
                <a:cs typeface="Arial"/>
              </a:rPr>
            </a:br>
            <a:r>
              <a:rPr lang="en-US" sz="3600" b="0" dirty="0">
                <a:solidFill>
                  <a:srgbClr val="FFFFFF"/>
                </a:solidFill>
                <a:latin typeface="Arial"/>
                <a:cs typeface="Arial"/>
              </a:rPr>
              <a:t>Killing in war</a:t>
            </a:r>
            <a:br>
              <a:rPr lang="en-US" sz="3600" b="0" dirty="0">
                <a:solidFill>
                  <a:srgbClr val="FFFFFF"/>
                </a:solidFill>
                <a:latin typeface="Arial"/>
                <a:cs typeface="Arial"/>
              </a:rPr>
            </a:br>
            <a:r>
              <a:rPr lang="en-US" sz="3600" b="0" dirty="0">
                <a:solidFill>
                  <a:srgbClr val="FFFFFF"/>
                </a:solidFill>
                <a:latin typeface="Arial"/>
                <a:cs typeface="Arial"/>
              </a:rPr>
              <a:t>Laughing with men and women together</a:t>
            </a:r>
            <a:br>
              <a:rPr lang="en-US" sz="3600" b="0" dirty="0">
                <a:solidFill>
                  <a:srgbClr val="FFFFFF"/>
                </a:solidFill>
                <a:latin typeface="Arial"/>
                <a:cs typeface="Arial"/>
              </a:rPr>
            </a:br>
            <a:r>
              <a:rPr lang="en-US" sz="3600" b="0" dirty="0">
                <a:solidFill>
                  <a:srgbClr val="FFFFFF"/>
                </a:solidFill>
                <a:latin typeface="Arial"/>
                <a:cs typeface="Arial"/>
              </a:rPr>
              <a:t>Listening to rock music</a:t>
            </a:r>
          </a:p>
        </p:txBody>
      </p:sp>
      <p:sp>
        <p:nvSpPr>
          <p:cNvPr id="27653" name="TextBox 7"/>
          <p:cNvSpPr txBox="1">
            <a:spLocks noChangeArrowheads="1"/>
          </p:cNvSpPr>
          <p:nvPr/>
        </p:nvSpPr>
        <p:spPr bwMode="auto">
          <a:xfrm>
            <a:off x="8027988" y="115888"/>
            <a:ext cx="1041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99039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C7C1DF28-BEF5-A87A-7962-0EFAA8124DD4}"/>
              </a:ext>
            </a:extLst>
          </p:cNvPr>
          <p:cNvSpPr>
            <a:spLocks noGrp="1" noChangeArrowheads="1"/>
          </p:cNvSpPr>
          <p:nvPr>
            <p:ph type="ctrTitle"/>
          </p:nvPr>
        </p:nvSpPr>
        <p:spPr>
          <a:xfrm>
            <a:off x="2209800" y="228600"/>
            <a:ext cx="4876800" cy="688975"/>
          </a:xfrm>
          <a:gradFill rotWithShape="1">
            <a:gsLst>
              <a:gs pos="0">
                <a:schemeClr val="bg2"/>
              </a:gs>
              <a:gs pos="100000">
                <a:schemeClr val="bg2">
                  <a:gamma/>
                  <a:shade val="46275"/>
                  <a:invGamma/>
                </a:schemeClr>
              </a:gs>
            </a:gsLst>
            <a:path path="shape">
              <a:fillToRect l="50000" t="50000" r="50000" b="50000"/>
            </a:path>
          </a:gradFill>
          <a:ln>
            <a:solidFill>
              <a:schemeClr val="tx1"/>
            </a:solidFill>
            <a:miter lim="800000"/>
            <a:headEnd/>
            <a:tailEnd/>
          </a:ln>
        </p:spPr>
        <p:txBody>
          <a:bodyPr/>
          <a:lstStyle/>
          <a:p>
            <a:pPr eaLnBrk="1" hangingPunct="1"/>
            <a:r>
              <a:rPr lang="en-US" altLang="en-US" sz="4000">
                <a:effectLst>
                  <a:outerShdw blurRad="38100" dist="38100" dir="2700000" algn="tl">
                    <a:srgbClr val="000000"/>
                  </a:outerShdw>
                </a:effectLst>
                <a:latin typeface="Times New Roman" panose="02020603050405020304" pitchFamily="18" charset="0"/>
              </a:rPr>
              <a:t>Christians in Corinth</a:t>
            </a:r>
          </a:p>
        </p:txBody>
      </p:sp>
      <p:sp>
        <p:nvSpPr>
          <p:cNvPr id="600067" name="Rectangle 3">
            <a:extLst>
              <a:ext uri="{FF2B5EF4-FFF2-40B4-BE49-F238E27FC236}">
                <a16:creationId xmlns:a16="http://schemas.microsoft.com/office/drawing/2014/main" id="{5364A2D8-B2E9-ACE4-D907-3D47CB66BF60}"/>
              </a:ext>
            </a:extLst>
          </p:cNvPr>
          <p:cNvSpPr>
            <a:spLocks noGrp="1" noChangeArrowheads="1"/>
          </p:cNvSpPr>
          <p:nvPr>
            <p:ph type="subTitle" idx="1"/>
          </p:nvPr>
        </p:nvSpPr>
        <p:spPr>
          <a:xfrm>
            <a:off x="381000" y="1676400"/>
            <a:ext cx="3962400" cy="990600"/>
          </a:xfrm>
          <a:gradFill rotWithShape="1">
            <a:gsLst>
              <a:gs pos="0">
                <a:schemeClr val="bg2"/>
              </a:gs>
              <a:gs pos="100000">
                <a:schemeClr val="bg2">
                  <a:gamma/>
                  <a:shade val="46275"/>
                  <a:invGamma/>
                </a:schemeClr>
              </a:gs>
            </a:gsLst>
            <a:path path="shape">
              <a:fillToRect l="50000" t="50000" r="50000" b="50000"/>
            </a:path>
          </a:gradFill>
          <a:ln>
            <a:solidFill>
              <a:schemeClr val="tx1"/>
            </a:solidFill>
            <a:miter lim="800000"/>
            <a:headEnd/>
            <a:tailEnd/>
          </a:ln>
        </p:spPr>
        <p:txBody>
          <a:bodyPr/>
          <a:lstStyle/>
          <a:p>
            <a:pPr eaLnBrk="1" hangingPunct="1"/>
            <a:r>
              <a:rPr lang="en-US" altLang="en-US" sz="2800">
                <a:effectLst>
                  <a:outerShdw blurRad="38100" dist="38100" dir="2700000" algn="tl">
                    <a:srgbClr val="000000"/>
                  </a:outerShdw>
                </a:effectLst>
                <a:latin typeface="Times New Roman" panose="02020603050405020304" pitchFamily="18" charset="0"/>
              </a:rPr>
              <a:t>Those who felt it was wrong to eat</a:t>
            </a:r>
          </a:p>
        </p:txBody>
      </p:sp>
      <p:sp>
        <p:nvSpPr>
          <p:cNvPr id="600068" name="Rectangle 4">
            <a:extLst>
              <a:ext uri="{FF2B5EF4-FFF2-40B4-BE49-F238E27FC236}">
                <a16:creationId xmlns:a16="http://schemas.microsoft.com/office/drawing/2014/main" id="{99553163-3D8C-866E-B034-2E317EA73323}"/>
              </a:ext>
            </a:extLst>
          </p:cNvPr>
          <p:cNvSpPr>
            <a:spLocks noChangeArrowheads="1"/>
          </p:cNvSpPr>
          <p:nvPr/>
        </p:nvSpPr>
        <p:spPr bwMode="auto">
          <a:xfrm>
            <a:off x="4953000" y="1676400"/>
            <a:ext cx="3962400" cy="9906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Those who felt it was okay to eat</a:t>
            </a:r>
          </a:p>
        </p:txBody>
      </p:sp>
      <p:sp>
        <p:nvSpPr>
          <p:cNvPr id="600069" name="Rectangle 5">
            <a:extLst>
              <a:ext uri="{FF2B5EF4-FFF2-40B4-BE49-F238E27FC236}">
                <a16:creationId xmlns:a16="http://schemas.microsoft.com/office/drawing/2014/main" id="{F9551BA5-F997-ECDC-F6F9-FEAB0ABF37B6}"/>
              </a:ext>
            </a:extLst>
          </p:cNvPr>
          <p:cNvSpPr>
            <a:spLocks noChangeArrowheads="1"/>
          </p:cNvSpPr>
          <p:nvPr/>
        </p:nvSpPr>
        <p:spPr bwMode="auto">
          <a:xfrm>
            <a:off x="381000" y="3505200"/>
            <a:ext cx="1600200" cy="23622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did not eat, but were troubled by those who did</a:t>
            </a:r>
          </a:p>
        </p:txBody>
      </p:sp>
      <p:sp>
        <p:nvSpPr>
          <p:cNvPr id="600070" name="Rectangle 6">
            <a:extLst>
              <a:ext uri="{FF2B5EF4-FFF2-40B4-BE49-F238E27FC236}">
                <a16:creationId xmlns:a16="http://schemas.microsoft.com/office/drawing/2014/main" id="{08EBD7C6-BB33-F077-B60F-E977F96D7F26}"/>
              </a:ext>
            </a:extLst>
          </p:cNvPr>
          <p:cNvSpPr>
            <a:spLocks noChangeArrowheads="1"/>
          </p:cNvSpPr>
          <p:nvPr/>
        </p:nvSpPr>
        <p:spPr bwMode="auto">
          <a:xfrm>
            <a:off x="2514600" y="3505200"/>
            <a:ext cx="1828800" cy="30480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ate in spite of thinking it was wrong and their conscience was troubled</a:t>
            </a:r>
          </a:p>
        </p:txBody>
      </p:sp>
      <p:sp>
        <p:nvSpPr>
          <p:cNvPr id="600071" name="Rectangle 7">
            <a:extLst>
              <a:ext uri="{FF2B5EF4-FFF2-40B4-BE49-F238E27FC236}">
                <a16:creationId xmlns:a16="http://schemas.microsoft.com/office/drawing/2014/main" id="{1ABC9E42-B1C9-3346-4A97-71BB2AE4786A}"/>
              </a:ext>
            </a:extLst>
          </p:cNvPr>
          <p:cNvSpPr>
            <a:spLocks noChangeArrowheads="1"/>
          </p:cNvSpPr>
          <p:nvPr/>
        </p:nvSpPr>
        <p:spPr bwMode="auto">
          <a:xfrm>
            <a:off x="4876800" y="3505200"/>
            <a:ext cx="1828800" cy="20574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ate without regard to the feelings of others</a:t>
            </a:r>
          </a:p>
        </p:txBody>
      </p:sp>
      <p:sp>
        <p:nvSpPr>
          <p:cNvPr id="600072" name="Rectangle 8">
            <a:extLst>
              <a:ext uri="{FF2B5EF4-FFF2-40B4-BE49-F238E27FC236}">
                <a16:creationId xmlns:a16="http://schemas.microsoft.com/office/drawing/2014/main" id="{C6142228-EC39-FF5F-F18E-2E717FB1F454}"/>
              </a:ext>
            </a:extLst>
          </p:cNvPr>
          <p:cNvSpPr>
            <a:spLocks noChangeArrowheads="1"/>
          </p:cNvSpPr>
          <p:nvPr/>
        </p:nvSpPr>
        <p:spPr bwMode="auto">
          <a:xfrm>
            <a:off x="7162800" y="3505200"/>
            <a:ext cx="1828800" cy="2362200"/>
          </a:xfrm>
          <a:prstGeom prst="rect">
            <a:avLst/>
          </a:prstGeom>
          <a:gradFill rotWithShape="1">
            <a:gsLst>
              <a:gs pos="0">
                <a:schemeClr val="bg2"/>
              </a:gs>
              <a:gs pos="100000">
                <a:schemeClr val="bg2">
                  <a:gamma/>
                  <a:shade val="46275"/>
                  <a:invGamma/>
                </a:scheme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3600">
                <a:solidFill>
                  <a:schemeClr val="tx2"/>
                </a:solidFill>
                <a:latin typeface="Arial" panose="020B0604020202020204" pitchFamily="34" charset="0"/>
                <a:ea typeface="ＭＳ Ｐゴシック" panose="020B0600070205080204" pitchFamily="34" charset="-128"/>
              </a:defRPr>
            </a:lvl1pPr>
            <a:lvl2pPr marL="742950" indent="-285750" eaLnBrk="0" hangingPunct="0">
              <a:defRPr sz="3600">
                <a:solidFill>
                  <a:schemeClr val="tx2"/>
                </a:solidFill>
                <a:latin typeface="Arial" panose="020B0604020202020204" pitchFamily="34" charset="0"/>
                <a:ea typeface="ＭＳ Ｐゴシック" panose="020B0600070205080204" pitchFamily="34" charset="-128"/>
              </a:defRPr>
            </a:lvl2pPr>
            <a:lvl3pPr marL="1143000" indent="-228600" eaLnBrk="0" hangingPunct="0">
              <a:defRPr sz="3600">
                <a:solidFill>
                  <a:schemeClr val="tx2"/>
                </a:solidFill>
                <a:latin typeface="Arial" panose="020B0604020202020204" pitchFamily="34" charset="0"/>
                <a:ea typeface="ＭＳ Ｐゴシック" panose="020B0600070205080204" pitchFamily="34" charset="-128"/>
              </a:defRPr>
            </a:lvl3pPr>
            <a:lvl4pPr marL="1600200" indent="-228600" eaLnBrk="0" hangingPunct="0">
              <a:defRPr sz="3600">
                <a:solidFill>
                  <a:schemeClr val="tx2"/>
                </a:solidFill>
                <a:latin typeface="Arial" panose="020B0604020202020204" pitchFamily="34" charset="0"/>
                <a:ea typeface="ＭＳ Ｐゴシック" panose="020B0600070205080204" pitchFamily="34" charset="-128"/>
              </a:defRPr>
            </a:lvl4pPr>
            <a:lvl5pPr marL="2057400" indent="-228600" eaLnBrk="0" hangingPunct="0">
              <a:defRPr sz="3600">
                <a:solidFill>
                  <a:schemeClr val="tx2"/>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3600">
                <a:solidFill>
                  <a:schemeClr val="tx2"/>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ＭＳ Ｐゴシック" panose="020B0600070205080204" pitchFamily="34" charset="-128"/>
                <a:cs typeface="+mn-cs"/>
              </a:rPr>
              <a:t>They limited their liberty from concern for other brothers</a:t>
            </a:r>
          </a:p>
        </p:txBody>
      </p:sp>
      <p:grpSp>
        <p:nvGrpSpPr>
          <p:cNvPr id="600073" name="Group 9">
            <a:extLst>
              <a:ext uri="{FF2B5EF4-FFF2-40B4-BE49-F238E27FC236}">
                <a16:creationId xmlns:a16="http://schemas.microsoft.com/office/drawing/2014/main" id="{7262A1A8-4583-052E-F540-3E5B4C070A22}"/>
              </a:ext>
            </a:extLst>
          </p:cNvPr>
          <p:cNvGrpSpPr>
            <a:grpSpLocks/>
          </p:cNvGrpSpPr>
          <p:nvPr/>
        </p:nvGrpSpPr>
        <p:grpSpPr bwMode="auto">
          <a:xfrm>
            <a:off x="2362200" y="914400"/>
            <a:ext cx="4572000" cy="762000"/>
            <a:chOff x="1488" y="576"/>
            <a:chExt cx="2880" cy="480"/>
          </a:xfrm>
        </p:grpSpPr>
        <p:sp>
          <p:nvSpPr>
            <p:cNvPr id="600074" name="Line 10">
              <a:extLst>
                <a:ext uri="{FF2B5EF4-FFF2-40B4-BE49-F238E27FC236}">
                  <a16:creationId xmlns:a16="http://schemas.microsoft.com/office/drawing/2014/main" id="{BD6C0D5A-534D-8C47-A427-49956AA80FD7}"/>
                </a:ext>
              </a:extLst>
            </p:cNvPr>
            <p:cNvSpPr>
              <a:spLocks noChangeShapeType="1"/>
            </p:cNvSpPr>
            <p:nvPr/>
          </p:nvSpPr>
          <p:spPr bwMode="auto">
            <a:xfrm flipV="1">
              <a:off x="1488" y="816"/>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75" name="Line 11">
              <a:extLst>
                <a:ext uri="{FF2B5EF4-FFF2-40B4-BE49-F238E27FC236}">
                  <a16:creationId xmlns:a16="http://schemas.microsoft.com/office/drawing/2014/main" id="{0D245100-C031-CA1F-1527-92061DAAE315}"/>
                </a:ext>
              </a:extLst>
            </p:cNvPr>
            <p:cNvSpPr>
              <a:spLocks noChangeShapeType="1"/>
            </p:cNvSpPr>
            <p:nvPr/>
          </p:nvSpPr>
          <p:spPr bwMode="auto">
            <a:xfrm flipV="1">
              <a:off x="4368" y="816"/>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76" name="Line 12">
              <a:extLst>
                <a:ext uri="{FF2B5EF4-FFF2-40B4-BE49-F238E27FC236}">
                  <a16:creationId xmlns:a16="http://schemas.microsoft.com/office/drawing/2014/main" id="{AB42D2A8-5144-486C-9D3F-A03FBD47BB72}"/>
                </a:ext>
              </a:extLst>
            </p:cNvPr>
            <p:cNvSpPr>
              <a:spLocks noChangeShapeType="1"/>
            </p:cNvSpPr>
            <p:nvPr/>
          </p:nvSpPr>
          <p:spPr bwMode="auto">
            <a:xfrm>
              <a:off x="1488" y="816"/>
              <a:ext cx="2880" cy="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77" name="Line 13">
              <a:extLst>
                <a:ext uri="{FF2B5EF4-FFF2-40B4-BE49-F238E27FC236}">
                  <a16:creationId xmlns:a16="http://schemas.microsoft.com/office/drawing/2014/main" id="{360DCBF4-7021-095C-47DC-3F42350A9C2B}"/>
                </a:ext>
              </a:extLst>
            </p:cNvPr>
            <p:cNvSpPr>
              <a:spLocks noChangeShapeType="1"/>
            </p:cNvSpPr>
            <p:nvPr/>
          </p:nvSpPr>
          <p:spPr bwMode="auto">
            <a:xfrm flipV="1">
              <a:off x="2928" y="576"/>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grpSp>
      <p:grpSp>
        <p:nvGrpSpPr>
          <p:cNvPr id="600078" name="Group 14">
            <a:extLst>
              <a:ext uri="{FF2B5EF4-FFF2-40B4-BE49-F238E27FC236}">
                <a16:creationId xmlns:a16="http://schemas.microsoft.com/office/drawing/2014/main" id="{AFB71388-93AC-AC91-EAC8-296088F72CB8}"/>
              </a:ext>
            </a:extLst>
          </p:cNvPr>
          <p:cNvGrpSpPr>
            <a:grpSpLocks/>
          </p:cNvGrpSpPr>
          <p:nvPr/>
        </p:nvGrpSpPr>
        <p:grpSpPr bwMode="auto">
          <a:xfrm>
            <a:off x="1219200" y="2667000"/>
            <a:ext cx="2209800" cy="838200"/>
            <a:chOff x="768" y="1680"/>
            <a:chExt cx="1392" cy="528"/>
          </a:xfrm>
        </p:grpSpPr>
        <p:sp>
          <p:nvSpPr>
            <p:cNvPr id="600079" name="Line 15">
              <a:extLst>
                <a:ext uri="{FF2B5EF4-FFF2-40B4-BE49-F238E27FC236}">
                  <a16:creationId xmlns:a16="http://schemas.microsoft.com/office/drawing/2014/main" id="{5B0535FC-A09C-E8EA-5E1C-4850819F411F}"/>
                </a:ext>
              </a:extLst>
            </p:cNvPr>
            <p:cNvSpPr>
              <a:spLocks noChangeShapeType="1"/>
            </p:cNvSpPr>
            <p:nvPr/>
          </p:nvSpPr>
          <p:spPr bwMode="auto">
            <a:xfrm flipV="1">
              <a:off x="768" y="1968"/>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0" name="Line 16">
              <a:extLst>
                <a:ext uri="{FF2B5EF4-FFF2-40B4-BE49-F238E27FC236}">
                  <a16:creationId xmlns:a16="http://schemas.microsoft.com/office/drawing/2014/main" id="{0B1C7168-A314-E246-AA8B-EBF194F4FC13}"/>
                </a:ext>
              </a:extLst>
            </p:cNvPr>
            <p:cNvSpPr>
              <a:spLocks noChangeShapeType="1"/>
            </p:cNvSpPr>
            <p:nvPr/>
          </p:nvSpPr>
          <p:spPr bwMode="auto">
            <a:xfrm flipV="1">
              <a:off x="2160" y="1968"/>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1" name="Line 17">
              <a:extLst>
                <a:ext uri="{FF2B5EF4-FFF2-40B4-BE49-F238E27FC236}">
                  <a16:creationId xmlns:a16="http://schemas.microsoft.com/office/drawing/2014/main" id="{DF7A5000-0AE7-3354-EBC1-029E1B569DF1}"/>
                </a:ext>
              </a:extLst>
            </p:cNvPr>
            <p:cNvSpPr>
              <a:spLocks noChangeShapeType="1"/>
            </p:cNvSpPr>
            <p:nvPr/>
          </p:nvSpPr>
          <p:spPr bwMode="auto">
            <a:xfrm>
              <a:off x="768" y="1968"/>
              <a:ext cx="1392" cy="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2" name="Line 18">
              <a:extLst>
                <a:ext uri="{FF2B5EF4-FFF2-40B4-BE49-F238E27FC236}">
                  <a16:creationId xmlns:a16="http://schemas.microsoft.com/office/drawing/2014/main" id="{A6F7313F-881E-5631-AD84-1745129FCA12}"/>
                </a:ext>
              </a:extLst>
            </p:cNvPr>
            <p:cNvSpPr>
              <a:spLocks noChangeShapeType="1"/>
            </p:cNvSpPr>
            <p:nvPr/>
          </p:nvSpPr>
          <p:spPr bwMode="auto">
            <a:xfrm>
              <a:off x="1488" y="1680"/>
              <a:ext cx="0" cy="288"/>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grpSp>
      <p:grpSp>
        <p:nvGrpSpPr>
          <p:cNvPr id="600083" name="Group 19">
            <a:extLst>
              <a:ext uri="{FF2B5EF4-FFF2-40B4-BE49-F238E27FC236}">
                <a16:creationId xmlns:a16="http://schemas.microsoft.com/office/drawing/2014/main" id="{3726818E-4B76-CC5F-525B-F93436477D64}"/>
              </a:ext>
            </a:extLst>
          </p:cNvPr>
          <p:cNvGrpSpPr>
            <a:grpSpLocks/>
          </p:cNvGrpSpPr>
          <p:nvPr/>
        </p:nvGrpSpPr>
        <p:grpSpPr bwMode="auto">
          <a:xfrm>
            <a:off x="5791200" y="2667000"/>
            <a:ext cx="2286000" cy="838200"/>
            <a:chOff x="3648" y="1680"/>
            <a:chExt cx="1440" cy="528"/>
          </a:xfrm>
        </p:grpSpPr>
        <p:sp>
          <p:nvSpPr>
            <p:cNvPr id="600084" name="Line 20">
              <a:extLst>
                <a:ext uri="{FF2B5EF4-FFF2-40B4-BE49-F238E27FC236}">
                  <a16:creationId xmlns:a16="http://schemas.microsoft.com/office/drawing/2014/main" id="{EB0E0E32-4614-D821-3631-8F8CB1CCE535}"/>
                </a:ext>
              </a:extLst>
            </p:cNvPr>
            <p:cNvSpPr>
              <a:spLocks noChangeShapeType="1"/>
            </p:cNvSpPr>
            <p:nvPr/>
          </p:nvSpPr>
          <p:spPr bwMode="auto">
            <a:xfrm flipV="1">
              <a:off x="3648" y="1968"/>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5" name="Line 21">
              <a:extLst>
                <a:ext uri="{FF2B5EF4-FFF2-40B4-BE49-F238E27FC236}">
                  <a16:creationId xmlns:a16="http://schemas.microsoft.com/office/drawing/2014/main" id="{832FFFC2-2224-C79C-9350-8814BA47A0D6}"/>
                </a:ext>
              </a:extLst>
            </p:cNvPr>
            <p:cNvSpPr>
              <a:spLocks noChangeShapeType="1"/>
            </p:cNvSpPr>
            <p:nvPr/>
          </p:nvSpPr>
          <p:spPr bwMode="auto">
            <a:xfrm flipV="1">
              <a:off x="5088" y="1968"/>
              <a:ext cx="0" cy="24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6" name="Line 22">
              <a:extLst>
                <a:ext uri="{FF2B5EF4-FFF2-40B4-BE49-F238E27FC236}">
                  <a16:creationId xmlns:a16="http://schemas.microsoft.com/office/drawing/2014/main" id="{7DC44218-F483-1DD2-3ED7-74BACCD76BB6}"/>
                </a:ext>
              </a:extLst>
            </p:cNvPr>
            <p:cNvSpPr>
              <a:spLocks noChangeShapeType="1"/>
            </p:cNvSpPr>
            <p:nvPr/>
          </p:nvSpPr>
          <p:spPr bwMode="auto">
            <a:xfrm>
              <a:off x="3648" y="1968"/>
              <a:ext cx="1440" cy="0"/>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sp>
          <p:nvSpPr>
            <p:cNvPr id="600087" name="Line 23">
              <a:extLst>
                <a:ext uri="{FF2B5EF4-FFF2-40B4-BE49-F238E27FC236}">
                  <a16:creationId xmlns:a16="http://schemas.microsoft.com/office/drawing/2014/main" id="{5C287EB4-B3CB-FFA9-EA7A-62C6EFE61C56}"/>
                </a:ext>
              </a:extLst>
            </p:cNvPr>
            <p:cNvSpPr>
              <a:spLocks noChangeShapeType="1"/>
            </p:cNvSpPr>
            <p:nvPr/>
          </p:nvSpPr>
          <p:spPr bwMode="auto">
            <a:xfrm>
              <a:off x="4368" y="1680"/>
              <a:ext cx="0" cy="288"/>
            </a:xfrm>
            <a:prstGeom prst="line">
              <a:avLst/>
            </a:prstGeom>
            <a:no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CCFFFF"/>
                </a:solidFill>
                <a:effectLst/>
                <a:uLnTx/>
                <a:uFillTx/>
                <a:latin typeface="Times New Roman"/>
                <a:ea typeface="ＭＳ Ｐゴシック" charset="0"/>
                <a:cs typeface="+mn-cs"/>
              </a:endParaRPr>
            </a:p>
          </p:txBody>
        </p:sp>
      </p:grpSp>
      <p:sp>
        <p:nvSpPr>
          <p:cNvPr id="2" name="Rectangle 5">
            <a:extLst>
              <a:ext uri="{FF2B5EF4-FFF2-40B4-BE49-F238E27FC236}">
                <a16:creationId xmlns:a16="http://schemas.microsoft.com/office/drawing/2014/main" id="{1CF37DA5-4326-2F81-A956-3EE2AB582A1A}"/>
              </a:ext>
            </a:extLst>
          </p:cNvPr>
          <p:cNvSpPr>
            <a:spLocks noGrp="1" noChangeArrowheads="1"/>
          </p:cNvSpPr>
          <p:nvPr>
            <p:ph type="ftr" sz="quarter" idx="3"/>
          </p:nvPr>
        </p:nvSpPr>
        <p:spPr bwMode="auto">
          <a:xfrm>
            <a:off x="68580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400">
                <a:solidFill>
                  <a:schemeClr val="tx1"/>
                </a:solidFill>
                <a:latin typeface="Times New Roman"/>
                <a:ea typeface="ＭＳ Ｐゴシック" charset="0"/>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ＭＳ Ｐゴシック" charset="0"/>
                <a:cs typeface="+mn-cs"/>
              </a:rPr>
              <a:t>Stephen J. Bramer, DTS</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0073"/>
                                        </p:tgtEl>
                                        <p:attrNameLst>
                                          <p:attrName>style.visibility</p:attrName>
                                        </p:attrNameLst>
                                      </p:cBhvr>
                                      <p:to>
                                        <p:strVal val="visible"/>
                                      </p:to>
                                    </p:set>
                                    <p:animEffect transition="in" filter="wipe(up)">
                                      <p:cBhvr>
                                        <p:cTn id="7" dur="500"/>
                                        <p:tgtEl>
                                          <p:spTgt spid="60007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00067">
                                            <p:bg/>
                                          </p:spTgt>
                                        </p:tgtEl>
                                        <p:attrNameLst>
                                          <p:attrName>style.visibility</p:attrName>
                                        </p:attrNameLst>
                                      </p:cBhvr>
                                      <p:to>
                                        <p:strVal val="visible"/>
                                      </p:to>
                                    </p:set>
                                    <p:animEffect transition="in" filter="fade">
                                      <p:cBhvr>
                                        <p:cTn id="11" dur="500"/>
                                        <p:tgtEl>
                                          <p:spTgt spid="600067">
                                            <p:bg/>
                                          </p:spTgt>
                                        </p:tgtEl>
                                      </p:cBhvr>
                                    </p:animEffect>
                                  </p:childTnLst>
                                </p:cTn>
                              </p:par>
                            </p:childTnLst>
                          </p:cTn>
                        </p:par>
                        <p:par>
                          <p:cTn id="12" fill="hold" nodeType="afterGroup">
                            <p:stCondLst>
                              <p:cond delay="1000"/>
                            </p:stCondLst>
                            <p:childTnLst>
                              <p:par>
                                <p:cTn id="13" presetID="10" presetClass="entr" presetSubtype="0" fill="hold" nodeType="afterEffect">
                                  <p:stCondLst>
                                    <p:cond delay="0"/>
                                  </p:stCondLst>
                                  <p:childTnLst>
                                    <p:set>
                                      <p:cBhvr>
                                        <p:cTn id="14" dur="1" fill="hold">
                                          <p:stCondLst>
                                            <p:cond delay="0"/>
                                          </p:stCondLst>
                                        </p:cTn>
                                        <p:tgtEl>
                                          <p:spTgt spid="600067">
                                            <p:txEl>
                                              <p:pRg st="0" end="0"/>
                                            </p:txEl>
                                          </p:spTgt>
                                        </p:tgtEl>
                                        <p:attrNameLst>
                                          <p:attrName>style.visibility</p:attrName>
                                        </p:attrNameLst>
                                      </p:cBhvr>
                                      <p:to>
                                        <p:strVal val="visible"/>
                                      </p:to>
                                    </p:set>
                                    <p:animEffect transition="in" filter="fade">
                                      <p:cBhvr>
                                        <p:cTn id="15" dur="500"/>
                                        <p:tgtEl>
                                          <p:spTgt spid="60006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00068"/>
                                        </p:tgtEl>
                                        <p:attrNameLst>
                                          <p:attrName>style.visibility</p:attrName>
                                        </p:attrNameLst>
                                      </p:cBhvr>
                                      <p:to>
                                        <p:strVal val="visible"/>
                                      </p:to>
                                    </p:set>
                                    <p:animEffect transition="in" filter="fade">
                                      <p:cBhvr>
                                        <p:cTn id="18" dur="500"/>
                                        <p:tgtEl>
                                          <p:spTgt spid="60006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nodeType="clickEffect">
                                  <p:stCondLst>
                                    <p:cond delay="0"/>
                                  </p:stCondLst>
                                  <p:childTnLst>
                                    <p:set>
                                      <p:cBhvr>
                                        <p:cTn id="22" dur="1" fill="hold">
                                          <p:stCondLst>
                                            <p:cond delay="0"/>
                                          </p:stCondLst>
                                        </p:cTn>
                                        <p:tgtEl>
                                          <p:spTgt spid="600078"/>
                                        </p:tgtEl>
                                        <p:attrNameLst>
                                          <p:attrName>style.visibility</p:attrName>
                                        </p:attrNameLst>
                                      </p:cBhvr>
                                      <p:to>
                                        <p:strVal val="visible"/>
                                      </p:to>
                                    </p:set>
                                    <p:animEffect transition="in" filter="wipe(up)">
                                      <p:cBhvr>
                                        <p:cTn id="23" dur="500"/>
                                        <p:tgtEl>
                                          <p:spTgt spid="600078"/>
                                        </p:tgtEl>
                                      </p:cBhvr>
                                    </p:animEffect>
                                  </p:childTnLst>
                                </p:cTn>
                              </p:par>
                            </p:childTnLst>
                          </p:cTn>
                        </p:par>
                        <p:par>
                          <p:cTn id="24" fill="hold" nodeType="afterGroup">
                            <p:stCondLst>
                              <p:cond delay="500"/>
                            </p:stCondLst>
                            <p:childTnLst>
                              <p:par>
                                <p:cTn id="25" presetID="10" presetClass="entr" presetSubtype="0" fill="hold" nodeType="afterEffect">
                                  <p:stCondLst>
                                    <p:cond delay="0"/>
                                  </p:stCondLst>
                                  <p:childTnLst>
                                    <p:set>
                                      <p:cBhvr>
                                        <p:cTn id="26" dur="1" fill="hold">
                                          <p:stCondLst>
                                            <p:cond delay="0"/>
                                          </p:stCondLst>
                                        </p:cTn>
                                        <p:tgtEl>
                                          <p:spTgt spid="600069"/>
                                        </p:tgtEl>
                                        <p:attrNameLst>
                                          <p:attrName>style.visibility</p:attrName>
                                        </p:attrNameLst>
                                      </p:cBhvr>
                                      <p:to>
                                        <p:strVal val="visible"/>
                                      </p:to>
                                    </p:set>
                                    <p:animEffect transition="in" filter="fade">
                                      <p:cBhvr>
                                        <p:cTn id="27" dur="500"/>
                                        <p:tgtEl>
                                          <p:spTgt spid="600069"/>
                                        </p:tgtEl>
                                      </p:cBhvr>
                                    </p:animEffect>
                                  </p:childTnLst>
                                </p:cTn>
                              </p:par>
                            </p:childTnLst>
                          </p:cTn>
                        </p:par>
                        <p:par>
                          <p:cTn id="28" fill="hold" nodeType="afterGroup">
                            <p:stCondLst>
                              <p:cond delay="1000"/>
                            </p:stCondLst>
                            <p:childTnLst>
                              <p:par>
                                <p:cTn id="29" presetID="10" presetClass="entr" presetSubtype="0" fill="hold" nodeType="afterEffect">
                                  <p:stCondLst>
                                    <p:cond delay="0"/>
                                  </p:stCondLst>
                                  <p:childTnLst>
                                    <p:set>
                                      <p:cBhvr>
                                        <p:cTn id="30" dur="1" fill="hold">
                                          <p:stCondLst>
                                            <p:cond delay="0"/>
                                          </p:stCondLst>
                                        </p:cTn>
                                        <p:tgtEl>
                                          <p:spTgt spid="600070"/>
                                        </p:tgtEl>
                                        <p:attrNameLst>
                                          <p:attrName>style.visibility</p:attrName>
                                        </p:attrNameLst>
                                      </p:cBhvr>
                                      <p:to>
                                        <p:strVal val="visible"/>
                                      </p:to>
                                    </p:set>
                                    <p:animEffect transition="in" filter="fade">
                                      <p:cBhvr>
                                        <p:cTn id="31" dur="500"/>
                                        <p:tgtEl>
                                          <p:spTgt spid="600070"/>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1" fill="hold" nodeType="clickEffect">
                                  <p:stCondLst>
                                    <p:cond delay="0"/>
                                  </p:stCondLst>
                                  <p:childTnLst>
                                    <p:set>
                                      <p:cBhvr>
                                        <p:cTn id="35" dur="1" fill="hold">
                                          <p:stCondLst>
                                            <p:cond delay="0"/>
                                          </p:stCondLst>
                                        </p:cTn>
                                        <p:tgtEl>
                                          <p:spTgt spid="600083"/>
                                        </p:tgtEl>
                                        <p:attrNameLst>
                                          <p:attrName>style.visibility</p:attrName>
                                        </p:attrNameLst>
                                      </p:cBhvr>
                                      <p:to>
                                        <p:strVal val="visible"/>
                                      </p:to>
                                    </p:set>
                                    <p:animEffect transition="in" filter="wipe(up)">
                                      <p:cBhvr>
                                        <p:cTn id="36" dur="500"/>
                                        <p:tgtEl>
                                          <p:spTgt spid="600083"/>
                                        </p:tgtEl>
                                      </p:cBhvr>
                                    </p:animEffect>
                                  </p:childTnLst>
                                </p:cTn>
                              </p:par>
                            </p:childTnLst>
                          </p:cTn>
                        </p:par>
                        <p:par>
                          <p:cTn id="37" fill="hold" nodeType="afterGroup">
                            <p:stCondLst>
                              <p:cond delay="500"/>
                            </p:stCondLst>
                            <p:childTnLst>
                              <p:par>
                                <p:cTn id="38" presetID="10" presetClass="entr" presetSubtype="0" fill="hold" nodeType="afterEffect">
                                  <p:stCondLst>
                                    <p:cond delay="0"/>
                                  </p:stCondLst>
                                  <p:childTnLst>
                                    <p:set>
                                      <p:cBhvr>
                                        <p:cTn id="39" dur="1" fill="hold">
                                          <p:stCondLst>
                                            <p:cond delay="0"/>
                                          </p:stCondLst>
                                        </p:cTn>
                                        <p:tgtEl>
                                          <p:spTgt spid="600071"/>
                                        </p:tgtEl>
                                        <p:attrNameLst>
                                          <p:attrName>style.visibility</p:attrName>
                                        </p:attrNameLst>
                                      </p:cBhvr>
                                      <p:to>
                                        <p:strVal val="visible"/>
                                      </p:to>
                                    </p:set>
                                    <p:animEffect transition="in" filter="fade">
                                      <p:cBhvr>
                                        <p:cTn id="40" dur="500"/>
                                        <p:tgtEl>
                                          <p:spTgt spid="600071"/>
                                        </p:tgtEl>
                                      </p:cBhvr>
                                    </p:animEffect>
                                  </p:childTnLst>
                                </p:cTn>
                              </p:par>
                            </p:childTnLst>
                          </p:cTn>
                        </p:par>
                        <p:par>
                          <p:cTn id="41" fill="hold" nodeType="afterGroup">
                            <p:stCondLst>
                              <p:cond delay="1000"/>
                            </p:stCondLst>
                            <p:childTnLst>
                              <p:par>
                                <p:cTn id="42" presetID="10" presetClass="entr" presetSubtype="0" fill="hold" nodeType="afterEffect">
                                  <p:stCondLst>
                                    <p:cond delay="0"/>
                                  </p:stCondLst>
                                  <p:childTnLst>
                                    <p:set>
                                      <p:cBhvr>
                                        <p:cTn id="43" dur="1" fill="hold">
                                          <p:stCondLst>
                                            <p:cond delay="0"/>
                                          </p:stCondLst>
                                        </p:cTn>
                                        <p:tgtEl>
                                          <p:spTgt spid="600072"/>
                                        </p:tgtEl>
                                        <p:attrNameLst>
                                          <p:attrName>style.visibility</p:attrName>
                                        </p:attrNameLst>
                                      </p:cBhvr>
                                      <p:to>
                                        <p:strVal val="visible"/>
                                      </p:to>
                                    </p:set>
                                    <p:animEffect transition="in" filter="fade">
                                      <p:cBhvr>
                                        <p:cTn id="44" dur="500"/>
                                        <p:tgtEl>
                                          <p:spTgt spid="600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067" grpId="0" build="p" animBg="1"/>
      <p:bldP spid="600068" grpId="0" animBg="1"/>
      <p:bldP spid="600069" grpId="0" animBg="1"/>
      <p:bldP spid="600070" grpId="0" animBg="1"/>
      <p:bldP spid="600071" grpId="0" animBg="1"/>
      <p:bldP spid="600072"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ctrTitle"/>
          </p:nvPr>
        </p:nvSpPr>
        <p:spPr>
          <a:xfrm>
            <a:off x="0" y="0"/>
            <a:ext cx="9144000" cy="6705600"/>
          </a:xfrm>
        </p:spPr>
        <p:txBody>
          <a:bodyPr/>
          <a:lstStyle/>
          <a:p>
            <a:pPr eaLnBrk="1" hangingPunct="1">
              <a:defRPr/>
            </a:pPr>
            <a:r>
              <a:rPr lang="en-US" sz="7200" dirty="0">
                <a:solidFill>
                  <a:schemeClr val="bg1"/>
                </a:solidFill>
              </a:rPr>
              <a:t>Should we follow </a:t>
            </a:r>
            <a:r>
              <a:rPr lang="en-US" sz="7200" i="1" dirty="0">
                <a:solidFill>
                  <a:srgbClr val="FFCC00"/>
                </a:solidFill>
              </a:rPr>
              <a:t>someone else</a:t>
            </a:r>
            <a:r>
              <a:rPr lang="fr-FR" sz="7200" i="1" dirty="0">
                <a:solidFill>
                  <a:srgbClr val="FFCC00"/>
                </a:solidFill>
                <a:latin typeface="Arial"/>
              </a:rPr>
              <a:t>'</a:t>
            </a:r>
            <a:r>
              <a:rPr lang="en-US" sz="7200" i="1" dirty="0">
                <a:solidFill>
                  <a:srgbClr val="FFCC00"/>
                </a:solidFill>
              </a:rPr>
              <a:t>s</a:t>
            </a:r>
            <a:r>
              <a:rPr lang="en-US" sz="7200" dirty="0">
                <a:solidFill>
                  <a:schemeClr val="bg1"/>
                </a:solidFill>
              </a:rPr>
              <a:t> conscience?</a:t>
            </a:r>
          </a:p>
        </p:txBody>
      </p:sp>
      <p:sp>
        <p:nvSpPr>
          <p:cNvPr id="29798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solidFill>
                <a:srgbClr val="000000"/>
              </a:solidFill>
              <a:cs typeface="Osaka"/>
            </a:endParaRPr>
          </a:p>
        </p:txBody>
      </p:sp>
    </p:spTree>
    <p:extLst>
      <p:ext uri="{BB962C8B-B14F-4D97-AF65-F5344CB8AC3E}">
        <p14:creationId xmlns:p14="http://schemas.microsoft.com/office/powerpoint/2010/main" val="3485316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2274" name="Picture 2" descr="HCW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685800" y="1447800"/>
            <a:ext cx="7772400" cy="2667000"/>
          </a:xfrm>
          <a:effectLst>
            <a:outerShdw blurRad="63500" dist="35921" dir="2700000" algn="ctr" rotWithShape="0">
              <a:srgbClr val="000000">
                <a:alpha val="74998"/>
              </a:srgbClr>
            </a:outerShdw>
          </a:effectLst>
        </p:spPr>
        <p:txBody>
          <a:bodyPr/>
          <a:lstStyle/>
          <a:p>
            <a:pPr eaLnBrk="1" hangingPunct="1"/>
            <a:r>
              <a:rPr lang="en-US" sz="7200">
                <a:solidFill>
                  <a:schemeClr val="bg1"/>
                </a:solidFill>
                <a:effectLst>
                  <a:outerShdw blurRad="38100" dist="38100" dir="2700000" algn="tl">
                    <a:srgbClr val="808080"/>
                  </a:outerShdw>
                </a:effectLst>
                <a:latin typeface="Arial" charset="0"/>
                <a:ea typeface="Osaka" charset="0"/>
                <a:cs typeface="Osaka" charset="0"/>
              </a:rPr>
              <a:t>What was the early church </a:t>
            </a:r>
            <a:r>
              <a:rPr lang="en-US" sz="7200" i="1">
                <a:solidFill>
                  <a:srgbClr val="FFFF00"/>
                </a:solidFill>
                <a:effectLst>
                  <a:outerShdw blurRad="38100" dist="38100" dir="2700000" algn="tl">
                    <a:srgbClr val="FFFFFF"/>
                  </a:outerShdw>
                </a:effectLst>
                <a:latin typeface="Arial" charset="0"/>
                <a:ea typeface="Osaka" charset="0"/>
                <a:cs typeface="Osaka" charset="0"/>
              </a:rPr>
              <a:t>really</a:t>
            </a:r>
            <a:r>
              <a:rPr lang="en-US" sz="7200">
                <a:solidFill>
                  <a:schemeClr val="bg1"/>
                </a:solidFill>
                <a:effectLst>
                  <a:outerShdw blurRad="38100" dist="38100" dir="2700000" algn="tl">
                    <a:srgbClr val="808080"/>
                  </a:outerShdw>
                </a:effectLst>
                <a:latin typeface="Arial" charset="0"/>
                <a:ea typeface="Osaka" charset="0"/>
                <a:cs typeface="Osaka" charset="0"/>
              </a:rPr>
              <a:t> like?</a:t>
            </a:r>
            <a:endParaRPr lang="en-US">
              <a:solidFill>
                <a:schemeClr val="bg1"/>
              </a:solidFill>
              <a:latin typeface="Arial" charset="0"/>
              <a:ea typeface="Osaka" charset="0"/>
              <a:cs typeface="Osaka" charset="0"/>
            </a:endParaRPr>
          </a:p>
        </p:txBody>
      </p:sp>
      <p:sp>
        <p:nvSpPr>
          <p:cNvPr id="69636" name="WordArt 4" descr="Narrow vertical"/>
          <p:cNvSpPr>
            <a:spLocks noChangeArrowheads="1" noChangeShapeType="1" noTextEdit="1"/>
          </p:cNvSpPr>
          <p:nvPr/>
        </p:nvSpPr>
        <p:spPr bwMode="auto">
          <a:xfrm>
            <a:off x="228600" y="381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Divorce (7)</a:t>
            </a:r>
          </a:p>
        </p:txBody>
      </p:sp>
      <p:sp>
        <p:nvSpPr>
          <p:cNvPr id="69637" name="WordArt 5" descr="Narrow vertical"/>
          <p:cNvSpPr>
            <a:spLocks noChangeArrowheads="1" noChangeShapeType="1" noTextEdit="1"/>
          </p:cNvSpPr>
          <p:nvPr/>
        </p:nvSpPr>
        <p:spPr bwMode="auto">
          <a:xfrm rot="1373878">
            <a:off x="457200" y="49530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Idolatry (8-10)</a:t>
            </a:r>
          </a:p>
        </p:txBody>
      </p:sp>
      <p:sp>
        <p:nvSpPr>
          <p:cNvPr id="69638" name="WordArt 6" descr="Narrow vertical"/>
          <p:cNvSpPr>
            <a:spLocks noChangeArrowheads="1" noChangeShapeType="1" noTextEdit="1"/>
          </p:cNvSpPr>
          <p:nvPr/>
        </p:nvSpPr>
        <p:spPr bwMode="auto">
          <a:xfrm rot="1373878">
            <a:off x="6096000" y="457200"/>
            <a:ext cx="2717800" cy="1084263"/>
          </a:xfrm>
          <a:prstGeom prst="rect">
            <a:avLst/>
          </a:prstGeom>
        </p:spPr>
        <p:txBody>
          <a:bodyPr wrap="none" fromWordArt="1">
            <a:prstTxWarp prst="textCurveUp">
              <a:avLst>
                <a:gd name="adj" fmla="val 40356"/>
              </a:avLst>
            </a:prstTxWarp>
          </a:bodyPr>
          <a:lstStyle/>
          <a:p>
            <a:r>
              <a:rPr lang="de-DE"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Gifts (12-14)</a:t>
            </a:r>
            <a:endPar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69639" name="WordArt 7" descr="Narrow vertical"/>
          <p:cNvSpPr>
            <a:spLocks noChangeArrowheads="1" noChangeShapeType="1" noTextEdit="1"/>
          </p:cNvSpPr>
          <p:nvPr/>
        </p:nvSpPr>
        <p:spPr bwMode="auto">
          <a:xfrm rot="-1307426">
            <a:off x="5638800" y="5029200"/>
            <a:ext cx="2717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Incest (5)</a:t>
            </a:r>
          </a:p>
        </p:txBody>
      </p:sp>
      <p:sp>
        <p:nvSpPr>
          <p:cNvPr id="182280" name="Text Box 8"/>
          <p:cNvSpPr txBox="1">
            <a:spLocks noChangeArrowheads="1"/>
          </p:cNvSpPr>
          <p:nvPr/>
        </p:nvSpPr>
        <p:spPr bwMode="auto">
          <a:xfrm>
            <a:off x="2590800" y="4572000"/>
            <a:ext cx="3754438" cy="762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4400" dirty="0">
                <a:solidFill>
                  <a:schemeClr val="bg1"/>
                </a:solidFill>
                <a:ea typeface="Osaka" charset="0"/>
                <a:cs typeface="Osaka" charset="0"/>
              </a:rPr>
              <a:t>1 Corinthians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2280"/>
                                        </p:tgtEl>
                                        <p:attrNameLst>
                                          <p:attrName>style.visibility</p:attrName>
                                        </p:attrNameLst>
                                      </p:cBhvr>
                                      <p:to>
                                        <p:strVal val="visible"/>
                                      </p:to>
                                    </p:set>
                                    <p:animEffect transition="in" filter="wipe(down)">
                                      <p:cBhvr>
                                        <p:cTn id="7" dur="580">
                                          <p:stCondLst>
                                            <p:cond delay="0"/>
                                          </p:stCondLst>
                                        </p:cTn>
                                        <p:tgtEl>
                                          <p:spTgt spid="182280"/>
                                        </p:tgtEl>
                                      </p:cBhvr>
                                    </p:animEffect>
                                    <p:anim calcmode="lin" valueType="num">
                                      <p:cBhvr>
                                        <p:cTn id="8" dur="1822" tmFilter="0,0; 0.14,0.36; 0.43,0.73; 0.71,0.91; 1.0,1.0">
                                          <p:stCondLst>
                                            <p:cond delay="0"/>
                                          </p:stCondLst>
                                        </p:cTn>
                                        <p:tgtEl>
                                          <p:spTgt spid="18228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228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228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228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2280"/>
                                        </p:tgtEl>
                                        <p:attrNameLst>
                                          <p:attrName>ppt_y</p:attrName>
                                        </p:attrNameLst>
                                      </p:cBhvr>
                                      <p:tavLst>
                                        <p:tav tm="0" fmla="#ppt_y-sin(pi*$)/81">
                                          <p:val>
                                            <p:fltVal val="0"/>
                                          </p:val>
                                        </p:tav>
                                        <p:tav tm="100000">
                                          <p:val>
                                            <p:fltVal val="1"/>
                                          </p:val>
                                        </p:tav>
                                      </p:tavLst>
                                    </p:anim>
                                    <p:animScale>
                                      <p:cBhvr>
                                        <p:cTn id="13" dur="26">
                                          <p:stCondLst>
                                            <p:cond delay="650"/>
                                          </p:stCondLst>
                                        </p:cTn>
                                        <p:tgtEl>
                                          <p:spTgt spid="182280"/>
                                        </p:tgtEl>
                                      </p:cBhvr>
                                      <p:to x="100000" y="60000"/>
                                    </p:animScale>
                                    <p:animScale>
                                      <p:cBhvr>
                                        <p:cTn id="14" dur="166" decel="50000">
                                          <p:stCondLst>
                                            <p:cond delay="676"/>
                                          </p:stCondLst>
                                        </p:cTn>
                                        <p:tgtEl>
                                          <p:spTgt spid="182280"/>
                                        </p:tgtEl>
                                      </p:cBhvr>
                                      <p:to x="100000" y="100000"/>
                                    </p:animScale>
                                    <p:animScale>
                                      <p:cBhvr>
                                        <p:cTn id="15" dur="26">
                                          <p:stCondLst>
                                            <p:cond delay="1312"/>
                                          </p:stCondLst>
                                        </p:cTn>
                                        <p:tgtEl>
                                          <p:spTgt spid="182280"/>
                                        </p:tgtEl>
                                      </p:cBhvr>
                                      <p:to x="100000" y="80000"/>
                                    </p:animScale>
                                    <p:animScale>
                                      <p:cBhvr>
                                        <p:cTn id="16" dur="166" decel="50000">
                                          <p:stCondLst>
                                            <p:cond delay="1338"/>
                                          </p:stCondLst>
                                        </p:cTn>
                                        <p:tgtEl>
                                          <p:spTgt spid="182280"/>
                                        </p:tgtEl>
                                      </p:cBhvr>
                                      <p:to x="100000" y="100000"/>
                                    </p:animScale>
                                    <p:animScale>
                                      <p:cBhvr>
                                        <p:cTn id="17" dur="26">
                                          <p:stCondLst>
                                            <p:cond delay="1642"/>
                                          </p:stCondLst>
                                        </p:cTn>
                                        <p:tgtEl>
                                          <p:spTgt spid="182280"/>
                                        </p:tgtEl>
                                      </p:cBhvr>
                                      <p:to x="100000" y="90000"/>
                                    </p:animScale>
                                    <p:animScale>
                                      <p:cBhvr>
                                        <p:cTn id="18" dur="166" decel="50000">
                                          <p:stCondLst>
                                            <p:cond delay="1668"/>
                                          </p:stCondLst>
                                        </p:cTn>
                                        <p:tgtEl>
                                          <p:spTgt spid="182280"/>
                                        </p:tgtEl>
                                      </p:cBhvr>
                                      <p:to x="100000" y="100000"/>
                                    </p:animScale>
                                    <p:animScale>
                                      <p:cBhvr>
                                        <p:cTn id="19" dur="26">
                                          <p:stCondLst>
                                            <p:cond delay="1808"/>
                                          </p:stCondLst>
                                        </p:cTn>
                                        <p:tgtEl>
                                          <p:spTgt spid="182280"/>
                                        </p:tgtEl>
                                      </p:cBhvr>
                                      <p:to x="100000" y="95000"/>
                                    </p:animScale>
                                    <p:animScale>
                                      <p:cBhvr>
                                        <p:cTn id="20" dur="166" decel="50000">
                                          <p:stCondLst>
                                            <p:cond delay="1834"/>
                                          </p:stCondLst>
                                        </p:cTn>
                                        <p:tgtEl>
                                          <p:spTgt spid="18228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1" presetClass="entr" presetSubtype="0" fill="hold" grpId="0" nodeType="clickEffect">
                                  <p:stCondLst>
                                    <p:cond delay="0"/>
                                  </p:stCondLst>
                                  <p:childTnLst>
                                    <p:set>
                                      <p:cBhvr>
                                        <p:cTn id="24" dur="1" fill="hold">
                                          <p:stCondLst>
                                            <p:cond delay="0"/>
                                          </p:stCondLst>
                                        </p:cTn>
                                        <p:tgtEl>
                                          <p:spTgt spid="69636"/>
                                        </p:tgtEl>
                                        <p:attrNameLst>
                                          <p:attrName>style.visibility</p:attrName>
                                        </p:attrNameLst>
                                      </p:cBhvr>
                                      <p:to>
                                        <p:strVal val="visible"/>
                                      </p:to>
                                    </p:set>
                                    <p:animEffect transition="in" filter="fade">
                                      <p:cBhvr>
                                        <p:cTn id="25" dur="770" decel="100000"/>
                                        <p:tgtEl>
                                          <p:spTgt spid="69636"/>
                                        </p:tgtEl>
                                      </p:cBhvr>
                                    </p:animEffect>
                                    <p:animScale>
                                      <p:cBhvr>
                                        <p:cTn id="26" dur="770" decel="100000"/>
                                        <p:tgtEl>
                                          <p:spTgt spid="69636"/>
                                        </p:tgtEl>
                                      </p:cBhvr>
                                      <p:from x="10000" y="10000"/>
                                      <p:to x="200000" y="450000"/>
                                    </p:animScale>
                                    <p:animScale>
                                      <p:cBhvr>
                                        <p:cTn id="27" dur="1230" accel="100000" fill="hold">
                                          <p:stCondLst>
                                            <p:cond delay="770"/>
                                          </p:stCondLst>
                                        </p:cTn>
                                        <p:tgtEl>
                                          <p:spTgt spid="69636"/>
                                        </p:tgtEl>
                                      </p:cBhvr>
                                      <p:from x="200000" y="450000"/>
                                      <p:to x="100000" y="100000"/>
                                    </p:animScale>
                                    <p:set>
                                      <p:cBhvr>
                                        <p:cTn id="28" dur="770" fill="hold"/>
                                        <p:tgtEl>
                                          <p:spTgt spid="69636"/>
                                        </p:tgtEl>
                                        <p:attrNameLst>
                                          <p:attrName>ppt_x</p:attrName>
                                        </p:attrNameLst>
                                      </p:cBhvr>
                                      <p:to>
                                        <p:strVal val="(0.5)"/>
                                      </p:to>
                                    </p:set>
                                    <p:anim from="(0.5)" to="(#ppt_x)" calcmode="lin" valueType="num">
                                      <p:cBhvr>
                                        <p:cTn id="29" dur="1230" accel="100000" fill="hold">
                                          <p:stCondLst>
                                            <p:cond delay="770"/>
                                          </p:stCondLst>
                                        </p:cTn>
                                        <p:tgtEl>
                                          <p:spTgt spid="69636"/>
                                        </p:tgtEl>
                                        <p:attrNameLst>
                                          <p:attrName>ppt_x</p:attrName>
                                        </p:attrNameLst>
                                      </p:cBhvr>
                                    </p:anim>
                                    <p:set>
                                      <p:cBhvr>
                                        <p:cTn id="30" dur="770" fill="hold"/>
                                        <p:tgtEl>
                                          <p:spTgt spid="69636"/>
                                        </p:tgtEl>
                                        <p:attrNameLst>
                                          <p:attrName>ppt_y</p:attrName>
                                        </p:attrNameLst>
                                      </p:cBhvr>
                                      <p:to>
                                        <p:strVal val="(#ppt_y+0.4)"/>
                                      </p:to>
                                    </p:set>
                                    <p:anim from="(#ppt_y+0.4)" to="(#ppt_y)" calcmode="lin" valueType="num">
                                      <p:cBhvr>
                                        <p:cTn id="31" dur="1230" accel="100000" fill="hold">
                                          <p:stCondLst>
                                            <p:cond delay="770"/>
                                          </p:stCondLst>
                                        </p:cTn>
                                        <p:tgtEl>
                                          <p:spTgt spid="69636"/>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51" presetClass="entr" presetSubtype="0" fill="hold" grpId="0" nodeType="clickEffect">
                                  <p:stCondLst>
                                    <p:cond delay="0"/>
                                  </p:stCondLst>
                                  <p:childTnLst>
                                    <p:set>
                                      <p:cBhvr>
                                        <p:cTn id="35" dur="1" fill="hold">
                                          <p:stCondLst>
                                            <p:cond delay="0"/>
                                          </p:stCondLst>
                                        </p:cTn>
                                        <p:tgtEl>
                                          <p:spTgt spid="69637"/>
                                        </p:tgtEl>
                                        <p:attrNameLst>
                                          <p:attrName>style.visibility</p:attrName>
                                        </p:attrNameLst>
                                      </p:cBhvr>
                                      <p:to>
                                        <p:strVal val="visible"/>
                                      </p:to>
                                    </p:set>
                                    <p:animEffect transition="in" filter="fade">
                                      <p:cBhvr>
                                        <p:cTn id="36" dur="770" decel="100000"/>
                                        <p:tgtEl>
                                          <p:spTgt spid="69637"/>
                                        </p:tgtEl>
                                      </p:cBhvr>
                                    </p:animEffect>
                                    <p:animScale>
                                      <p:cBhvr>
                                        <p:cTn id="37" dur="770" decel="100000"/>
                                        <p:tgtEl>
                                          <p:spTgt spid="69637"/>
                                        </p:tgtEl>
                                      </p:cBhvr>
                                      <p:from x="10000" y="10000"/>
                                      <p:to x="200000" y="450000"/>
                                    </p:animScale>
                                    <p:animScale>
                                      <p:cBhvr>
                                        <p:cTn id="38" dur="1230" accel="100000" fill="hold">
                                          <p:stCondLst>
                                            <p:cond delay="770"/>
                                          </p:stCondLst>
                                        </p:cTn>
                                        <p:tgtEl>
                                          <p:spTgt spid="69637"/>
                                        </p:tgtEl>
                                      </p:cBhvr>
                                      <p:from x="200000" y="450000"/>
                                      <p:to x="100000" y="100000"/>
                                    </p:animScale>
                                    <p:set>
                                      <p:cBhvr>
                                        <p:cTn id="39" dur="770" fill="hold"/>
                                        <p:tgtEl>
                                          <p:spTgt spid="69637"/>
                                        </p:tgtEl>
                                        <p:attrNameLst>
                                          <p:attrName>ppt_x</p:attrName>
                                        </p:attrNameLst>
                                      </p:cBhvr>
                                      <p:to>
                                        <p:strVal val="(0.5)"/>
                                      </p:to>
                                    </p:set>
                                    <p:anim from="(0.5)" to="(#ppt_x)" calcmode="lin" valueType="num">
                                      <p:cBhvr>
                                        <p:cTn id="40" dur="1230" accel="100000" fill="hold">
                                          <p:stCondLst>
                                            <p:cond delay="770"/>
                                          </p:stCondLst>
                                        </p:cTn>
                                        <p:tgtEl>
                                          <p:spTgt spid="69637"/>
                                        </p:tgtEl>
                                        <p:attrNameLst>
                                          <p:attrName>ppt_x</p:attrName>
                                        </p:attrNameLst>
                                      </p:cBhvr>
                                    </p:anim>
                                    <p:set>
                                      <p:cBhvr>
                                        <p:cTn id="41" dur="770" fill="hold"/>
                                        <p:tgtEl>
                                          <p:spTgt spid="69637"/>
                                        </p:tgtEl>
                                        <p:attrNameLst>
                                          <p:attrName>ppt_y</p:attrName>
                                        </p:attrNameLst>
                                      </p:cBhvr>
                                      <p:to>
                                        <p:strVal val="(#ppt_y+0.4)"/>
                                      </p:to>
                                    </p:set>
                                    <p:anim from="(#ppt_y+0.4)" to="(#ppt_y)" calcmode="lin" valueType="num">
                                      <p:cBhvr>
                                        <p:cTn id="42" dur="1230" accel="100000" fill="hold">
                                          <p:stCondLst>
                                            <p:cond delay="770"/>
                                          </p:stCondLst>
                                        </p:cTn>
                                        <p:tgtEl>
                                          <p:spTgt spid="69637"/>
                                        </p:tgtEl>
                                        <p:attrNameLst>
                                          <p:attrName>ppt_y</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1" presetClass="entr" presetSubtype="0" fill="hold" grpId="0" nodeType="clickEffect">
                                  <p:stCondLst>
                                    <p:cond delay="0"/>
                                  </p:stCondLst>
                                  <p:childTnLst>
                                    <p:set>
                                      <p:cBhvr>
                                        <p:cTn id="46" dur="1" fill="hold">
                                          <p:stCondLst>
                                            <p:cond delay="0"/>
                                          </p:stCondLst>
                                        </p:cTn>
                                        <p:tgtEl>
                                          <p:spTgt spid="69638"/>
                                        </p:tgtEl>
                                        <p:attrNameLst>
                                          <p:attrName>style.visibility</p:attrName>
                                        </p:attrNameLst>
                                      </p:cBhvr>
                                      <p:to>
                                        <p:strVal val="visible"/>
                                      </p:to>
                                    </p:set>
                                    <p:animEffect transition="in" filter="fade">
                                      <p:cBhvr>
                                        <p:cTn id="47" dur="770" decel="100000"/>
                                        <p:tgtEl>
                                          <p:spTgt spid="69638"/>
                                        </p:tgtEl>
                                      </p:cBhvr>
                                    </p:animEffect>
                                    <p:animScale>
                                      <p:cBhvr>
                                        <p:cTn id="48" dur="770" decel="100000"/>
                                        <p:tgtEl>
                                          <p:spTgt spid="69638"/>
                                        </p:tgtEl>
                                      </p:cBhvr>
                                      <p:from x="10000" y="10000"/>
                                      <p:to x="200000" y="450000"/>
                                    </p:animScale>
                                    <p:animScale>
                                      <p:cBhvr>
                                        <p:cTn id="49" dur="1230" accel="100000" fill="hold">
                                          <p:stCondLst>
                                            <p:cond delay="770"/>
                                          </p:stCondLst>
                                        </p:cTn>
                                        <p:tgtEl>
                                          <p:spTgt spid="69638"/>
                                        </p:tgtEl>
                                      </p:cBhvr>
                                      <p:from x="200000" y="450000"/>
                                      <p:to x="100000" y="100000"/>
                                    </p:animScale>
                                    <p:set>
                                      <p:cBhvr>
                                        <p:cTn id="50" dur="770" fill="hold"/>
                                        <p:tgtEl>
                                          <p:spTgt spid="69638"/>
                                        </p:tgtEl>
                                        <p:attrNameLst>
                                          <p:attrName>ppt_x</p:attrName>
                                        </p:attrNameLst>
                                      </p:cBhvr>
                                      <p:to>
                                        <p:strVal val="(0.5)"/>
                                      </p:to>
                                    </p:set>
                                    <p:anim from="(0.5)" to="(#ppt_x)" calcmode="lin" valueType="num">
                                      <p:cBhvr>
                                        <p:cTn id="51" dur="1230" accel="100000" fill="hold">
                                          <p:stCondLst>
                                            <p:cond delay="770"/>
                                          </p:stCondLst>
                                        </p:cTn>
                                        <p:tgtEl>
                                          <p:spTgt spid="69638"/>
                                        </p:tgtEl>
                                        <p:attrNameLst>
                                          <p:attrName>ppt_x</p:attrName>
                                        </p:attrNameLst>
                                      </p:cBhvr>
                                    </p:anim>
                                    <p:set>
                                      <p:cBhvr>
                                        <p:cTn id="52" dur="770" fill="hold"/>
                                        <p:tgtEl>
                                          <p:spTgt spid="69638"/>
                                        </p:tgtEl>
                                        <p:attrNameLst>
                                          <p:attrName>ppt_y</p:attrName>
                                        </p:attrNameLst>
                                      </p:cBhvr>
                                      <p:to>
                                        <p:strVal val="(#ppt_y+0.4)"/>
                                      </p:to>
                                    </p:set>
                                    <p:anim from="(#ppt_y+0.4)" to="(#ppt_y)" calcmode="lin" valueType="num">
                                      <p:cBhvr>
                                        <p:cTn id="53" dur="1230" accel="100000" fill="hold">
                                          <p:stCondLst>
                                            <p:cond delay="770"/>
                                          </p:stCondLst>
                                        </p:cTn>
                                        <p:tgtEl>
                                          <p:spTgt spid="69638"/>
                                        </p:tgtEl>
                                        <p:attrNameLst>
                                          <p:attrName>ppt_y</p:attrName>
                                        </p:attrNameLst>
                                      </p:cBhvr>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51" presetClass="entr" presetSubtype="0" fill="hold" grpId="0" nodeType="clickEffect">
                                  <p:stCondLst>
                                    <p:cond delay="0"/>
                                  </p:stCondLst>
                                  <p:childTnLst>
                                    <p:set>
                                      <p:cBhvr>
                                        <p:cTn id="57" dur="1" fill="hold">
                                          <p:stCondLst>
                                            <p:cond delay="0"/>
                                          </p:stCondLst>
                                        </p:cTn>
                                        <p:tgtEl>
                                          <p:spTgt spid="69639"/>
                                        </p:tgtEl>
                                        <p:attrNameLst>
                                          <p:attrName>style.visibility</p:attrName>
                                        </p:attrNameLst>
                                      </p:cBhvr>
                                      <p:to>
                                        <p:strVal val="visible"/>
                                      </p:to>
                                    </p:set>
                                    <p:animEffect transition="in" filter="fade">
                                      <p:cBhvr>
                                        <p:cTn id="58" dur="770" decel="100000"/>
                                        <p:tgtEl>
                                          <p:spTgt spid="69639"/>
                                        </p:tgtEl>
                                      </p:cBhvr>
                                    </p:animEffect>
                                    <p:animScale>
                                      <p:cBhvr>
                                        <p:cTn id="59" dur="770" decel="100000"/>
                                        <p:tgtEl>
                                          <p:spTgt spid="69639"/>
                                        </p:tgtEl>
                                      </p:cBhvr>
                                      <p:from x="10000" y="10000"/>
                                      <p:to x="200000" y="450000"/>
                                    </p:animScale>
                                    <p:animScale>
                                      <p:cBhvr>
                                        <p:cTn id="60" dur="1230" accel="100000" fill="hold">
                                          <p:stCondLst>
                                            <p:cond delay="770"/>
                                          </p:stCondLst>
                                        </p:cTn>
                                        <p:tgtEl>
                                          <p:spTgt spid="69639"/>
                                        </p:tgtEl>
                                      </p:cBhvr>
                                      <p:from x="200000" y="450000"/>
                                      <p:to x="100000" y="100000"/>
                                    </p:animScale>
                                    <p:set>
                                      <p:cBhvr>
                                        <p:cTn id="61" dur="770" fill="hold"/>
                                        <p:tgtEl>
                                          <p:spTgt spid="69639"/>
                                        </p:tgtEl>
                                        <p:attrNameLst>
                                          <p:attrName>ppt_x</p:attrName>
                                        </p:attrNameLst>
                                      </p:cBhvr>
                                      <p:to>
                                        <p:strVal val="(0.5)"/>
                                      </p:to>
                                    </p:set>
                                    <p:anim from="(0.5)" to="(#ppt_x)" calcmode="lin" valueType="num">
                                      <p:cBhvr>
                                        <p:cTn id="62" dur="1230" accel="100000" fill="hold">
                                          <p:stCondLst>
                                            <p:cond delay="770"/>
                                          </p:stCondLst>
                                        </p:cTn>
                                        <p:tgtEl>
                                          <p:spTgt spid="69639"/>
                                        </p:tgtEl>
                                        <p:attrNameLst>
                                          <p:attrName>ppt_x</p:attrName>
                                        </p:attrNameLst>
                                      </p:cBhvr>
                                    </p:anim>
                                    <p:set>
                                      <p:cBhvr>
                                        <p:cTn id="63" dur="770" fill="hold"/>
                                        <p:tgtEl>
                                          <p:spTgt spid="69639"/>
                                        </p:tgtEl>
                                        <p:attrNameLst>
                                          <p:attrName>ppt_y</p:attrName>
                                        </p:attrNameLst>
                                      </p:cBhvr>
                                      <p:to>
                                        <p:strVal val="(#ppt_y+0.4)"/>
                                      </p:to>
                                    </p:set>
                                    <p:anim from="(#ppt_y+0.4)" to="(#ppt_y)" calcmode="lin" valueType="num">
                                      <p:cBhvr>
                                        <p:cTn id="64" dur="1230" accel="100000" fill="hold">
                                          <p:stCondLst>
                                            <p:cond delay="770"/>
                                          </p:stCondLst>
                                        </p:cTn>
                                        <p:tgtEl>
                                          <p:spTgt spid="6963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P spid="69637" grpId="0" animBg="1"/>
      <p:bldP spid="69638" grpId="0" animBg="1"/>
      <p:bldP spid="69639" grpId="0" animBg="1"/>
      <p:bldP spid="182280"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0003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00036" name="Rectangle 4"/>
          <p:cNvSpPr>
            <a:spLocks noGrp="1" noChangeArrowheads="1"/>
          </p:cNvSpPr>
          <p:nvPr>
            <p:ph type="title" idx="4294967295"/>
          </p:nvPr>
        </p:nvSpPr>
        <p:spPr>
          <a:xfrm>
            <a:off x="2667000" y="762000"/>
            <a:ext cx="3810000" cy="5486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bg1"/>
                </a:solidFill>
                <a:latin typeface="Arial" charset="0"/>
                <a:cs typeface="+mj-cs"/>
              </a:rPr>
              <a:t>Why should we give up our </a:t>
            </a:r>
            <a:r>
              <a:rPr lang="en-US" sz="6000">
                <a:solidFill>
                  <a:srgbClr val="FFCC00"/>
                </a:solidFill>
                <a:latin typeface="Arial" charset="0"/>
                <a:cs typeface="+mj-cs"/>
              </a:rPr>
              <a:t>rights</a:t>
            </a:r>
            <a:r>
              <a:rPr lang="en-US" sz="6000">
                <a:solidFill>
                  <a:schemeClr val="bg1"/>
                </a:solidFill>
                <a:latin typeface="Arial" charset="0"/>
                <a:cs typeface="+mj-cs"/>
              </a:rPr>
              <a:t> in gray matters?</a:t>
            </a:r>
            <a:endParaRPr lang="en-US" sz="8800">
              <a:latin typeface="Arial" charset="0"/>
              <a:cs typeface="+mj-cs"/>
            </a:endParaRPr>
          </a:p>
        </p:txBody>
      </p:sp>
    </p:spTree>
    <p:extLst>
      <p:ext uri="{BB962C8B-B14F-4D97-AF65-F5344CB8AC3E}">
        <p14:creationId xmlns:p14="http://schemas.microsoft.com/office/powerpoint/2010/main" val="16767791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3584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35844"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a:solidFill>
                  <a:schemeClr val="bg1"/>
                </a:solidFill>
                <a:latin typeface="Arial" charset="0"/>
              </a:rPr>
              <a:t>I. Show </a:t>
            </a:r>
            <a:r>
              <a:rPr lang="en-US" sz="6000">
                <a:solidFill>
                  <a:srgbClr val="FFCC00"/>
                </a:solidFill>
                <a:latin typeface="Arial" charset="0"/>
              </a:rPr>
              <a:t>love</a:t>
            </a:r>
            <a:r>
              <a:rPr lang="en-US" sz="6000">
                <a:solidFill>
                  <a:schemeClr val="bg1"/>
                </a:solidFill>
                <a:latin typeface="Arial" charset="0"/>
              </a:rPr>
              <a:t> more than knowledge (8:1-3).</a:t>
            </a:r>
            <a:endParaRPr lang="en-US" sz="8800">
              <a:latin typeface="Arial" charset="0"/>
            </a:endParaRPr>
          </a:p>
        </p:txBody>
      </p:sp>
    </p:spTree>
    <p:extLst>
      <p:ext uri="{BB962C8B-B14F-4D97-AF65-F5344CB8AC3E}">
        <p14:creationId xmlns:p14="http://schemas.microsoft.com/office/powerpoint/2010/main" val="32931467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6288"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000000"/>
                </a:solidFill>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0" y="3733800"/>
            <a:ext cx="1524000" cy="914400"/>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3" name="Rectangle 13"/>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4" name="Rectangle 14"/>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5" name="Rectangle 15"/>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
        <p:nvSpPr>
          <p:cNvPr id="20499" name="Text Box 19"/>
          <p:cNvSpPr txBox="1">
            <a:spLocks noChangeArrowheads="1"/>
          </p:cNvSpPr>
          <p:nvPr/>
        </p:nvSpPr>
        <p:spPr bwMode="auto">
          <a:xfrm>
            <a:off x="685800" y="6260634"/>
            <a:ext cx="3178175" cy="52322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ltLang="zh-CN" sz="1800" i="1" dirty="0">
                <a:solidFill>
                  <a:srgbClr val="FFFFFF"/>
                </a:solidFill>
                <a:latin typeface="Arial Narrow" charset="0"/>
                <a:ea typeface="SimSun" charset="0"/>
                <a:cs typeface="SimSun" charset="0"/>
              </a:rPr>
              <a:t>Bible Visual Resource Book, </a:t>
            </a:r>
            <a:r>
              <a:rPr lang="en-US" altLang="zh-CN" sz="1800" dirty="0">
                <a:solidFill>
                  <a:srgbClr val="FFFFFF"/>
                </a:solidFill>
                <a:latin typeface="Arial Narrow" charset="0"/>
                <a:ea typeface="SimSun" charset="0"/>
                <a:cs typeface="SimSun" charset="0"/>
              </a:rPr>
              <a:t>235</a:t>
            </a:r>
            <a:r>
              <a:rPr lang="en-US" altLang="zh-CN" sz="2800" dirty="0">
                <a:solidFill>
                  <a:srgbClr val="FFFFFF"/>
                </a:solidFill>
                <a:latin typeface="Arial Narrow" charset="0"/>
                <a:ea typeface="SimSun" charset="0"/>
                <a:cs typeface="SimSun" charset="0"/>
              </a:rPr>
              <a:t>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solidFill>
                <a:srgbClr val="000000"/>
              </a:solidFill>
            </a:endParaRPr>
          </a:p>
        </p:txBody>
      </p:sp>
      <p:sp>
        <p:nvSpPr>
          <p:cNvPr id="20502" name="Rectangle 22"/>
          <p:cNvSpPr>
            <a:spLocks noGrp="1" noChangeArrowheads="1"/>
          </p:cNvSpPr>
          <p:nvPr>
            <p:ph type="title" idx="4294967295"/>
          </p:nvPr>
        </p:nvSpPr>
        <p:spPr>
          <a:xfrm>
            <a:off x="501650" y="53975"/>
            <a:ext cx="7894638" cy="641350"/>
          </a:xfrm>
          <a:solidFill>
            <a:srgbClr val="000000"/>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anchor="t">
            <a:spAutoFit/>
          </a:bodyPr>
          <a:lstStyle/>
          <a:p>
            <a:pPr algn="ctr" eaLnBrk="1" hangingPunct="1">
              <a:defRPr/>
            </a:pPr>
            <a:r>
              <a:rPr lang="en-US" sz="3600" b="1" dirty="0">
                <a:solidFill>
                  <a:srgbClr val="FFFFFF"/>
                </a:solidFill>
                <a:latin typeface="Arial" charset="0"/>
                <a:ea typeface="SimSun" charset="0"/>
                <a:cs typeface="SimSun" charset="0"/>
              </a:rPr>
              <a:t>Meat &amp; the Marketplace (1 Cor 8)</a:t>
            </a:r>
          </a:p>
        </p:txBody>
      </p:sp>
      <p:sp>
        <p:nvSpPr>
          <p:cNvPr id="20503" name="Rectangle 23"/>
          <p:cNvSpPr>
            <a:spLocks noChangeArrowheads="1"/>
          </p:cNvSpPr>
          <p:nvPr/>
        </p:nvSpPr>
        <p:spPr bwMode="auto">
          <a:xfrm rot="-851032">
            <a:off x="1912938" y="4041775"/>
            <a:ext cx="457200" cy="3016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endParaRPr>
          </a:p>
        </p:txBody>
      </p:sp>
    </p:spTree>
    <p:extLst>
      <p:ext uri="{BB962C8B-B14F-4D97-AF65-F5344CB8AC3E}">
        <p14:creationId xmlns:p14="http://schemas.microsoft.com/office/powerpoint/2010/main" val="224938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312323"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pic>
        <p:nvPicPr>
          <p:cNvPr id="2" name="Picture 1" descr="Crossroads Music Tea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65413"/>
            <a:ext cx="5448300" cy="422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084" name="Picture 11" descr="heart hand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304800"/>
            <a:ext cx="2889250" cy="309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4" name="Rectangle 4"/>
          <p:cNvSpPr>
            <a:spLocks noGrp="1" noChangeArrowheads="1"/>
          </p:cNvSpPr>
          <p:nvPr>
            <p:ph type="title" idx="4294967295"/>
          </p:nvPr>
        </p:nvSpPr>
        <p:spPr>
          <a:xfrm>
            <a:off x="-76200" y="990600"/>
            <a:ext cx="9144000" cy="1295400"/>
          </a:xfrm>
          <a:effectLst>
            <a:outerShdw blurRad="63500" dist="35921" dir="2700000" algn="ctr" rotWithShape="0">
              <a:schemeClr val="tx1">
                <a:alpha val="74998"/>
              </a:schemeClr>
            </a:outerShdw>
          </a:effectLst>
        </p:spPr>
        <p:txBody>
          <a:bodyPr/>
          <a:lstStyle/>
          <a:p>
            <a:pPr eaLnBrk="1" hangingPunct="1">
              <a:defRPr/>
            </a:pPr>
            <a:r>
              <a:rPr lang="en-US" sz="6000">
                <a:solidFill>
                  <a:schemeClr val="tx1"/>
                </a:solidFill>
                <a:latin typeface="Arial" charset="0"/>
                <a:cs typeface="+mj-cs"/>
              </a:rPr>
              <a:t>Love</a:t>
            </a:r>
            <a:endParaRPr lang="en-US" sz="8800">
              <a:latin typeface="Arial" charset="0"/>
              <a:cs typeface="+mj-cs"/>
            </a:endParaRPr>
          </a:p>
        </p:txBody>
      </p:sp>
      <p:sp>
        <p:nvSpPr>
          <p:cNvPr id="312325" name="Rectangle 5"/>
          <p:cNvSpPr>
            <a:spLocks noChangeArrowheads="1"/>
          </p:cNvSpPr>
          <p:nvPr/>
        </p:nvSpPr>
        <p:spPr bwMode="auto">
          <a:xfrm>
            <a:off x="6858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6000" b="0">
                <a:solidFill>
                  <a:srgbClr val="FFFFFF"/>
                </a:solidFill>
              </a:rPr>
              <a:t>Music</a:t>
            </a:r>
            <a:endParaRPr lang="en-US" sz="8800" b="0">
              <a:solidFill>
                <a:srgbClr val="000000"/>
              </a:solidFill>
            </a:endParaRPr>
          </a:p>
        </p:txBody>
      </p:sp>
      <p:pic>
        <p:nvPicPr>
          <p:cNvPr id="312330" name="Picture 10" descr="drinking wine gir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4729163"/>
            <a:ext cx="4724400" cy="2128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2327" name="Rectangle 7"/>
          <p:cNvSpPr>
            <a:spLocks noChangeArrowheads="1"/>
          </p:cNvSpPr>
          <p:nvPr/>
        </p:nvSpPr>
        <p:spPr bwMode="auto">
          <a:xfrm>
            <a:off x="4953000" y="4800600"/>
            <a:ext cx="3657600" cy="1447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6000" b="0">
                <a:solidFill>
                  <a:srgbClr val="FFFFFF"/>
                </a:solidFill>
              </a:rPr>
              <a:t>Drinking</a:t>
            </a:r>
            <a:endParaRPr lang="en-US" sz="8800" b="0">
              <a:solidFill>
                <a:srgbClr val="000000"/>
              </a:solidFill>
            </a:endParaRPr>
          </a:p>
        </p:txBody>
      </p:sp>
      <p:sp>
        <p:nvSpPr>
          <p:cNvPr id="312328" name="AutoShape 8"/>
          <p:cNvSpPr>
            <a:spLocks noChangeArrowheads="1"/>
          </p:cNvSpPr>
          <p:nvPr/>
        </p:nvSpPr>
        <p:spPr bwMode="auto">
          <a:xfrm rot="1312516">
            <a:off x="2133600" y="3124200"/>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FFCC00"/>
              </a:solidFill>
            </a:endParaRPr>
          </a:p>
        </p:txBody>
      </p:sp>
      <p:sp>
        <p:nvSpPr>
          <p:cNvPr id="312329" name="AutoShape 9"/>
          <p:cNvSpPr>
            <a:spLocks noChangeArrowheads="1"/>
          </p:cNvSpPr>
          <p:nvPr/>
        </p:nvSpPr>
        <p:spPr bwMode="auto">
          <a:xfrm rot="-1303946">
            <a:off x="5334000" y="3048000"/>
            <a:ext cx="1600200" cy="1676400"/>
          </a:xfrm>
          <a:prstGeom prst="downArrow">
            <a:avLst>
              <a:gd name="adj1" fmla="val 50000"/>
              <a:gd name="adj2" fmla="val 26190"/>
            </a:avLst>
          </a:prstGeom>
          <a:solidFill>
            <a:srgbClr val="FFCC00"/>
          </a:soli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defRPr/>
            </a:pPr>
            <a:endParaRPr lang="en-US">
              <a:solidFill>
                <a:srgbClr val="FFCC00"/>
              </a:solidFill>
            </a:endParaRPr>
          </a:p>
        </p:txBody>
      </p:sp>
    </p:spTree>
    <p:extLst>
      <p:ext uri="{BB962C8B-B14F-4D97-AF65-F5344CB8AC3E}">
        <p14:creationId xmlns:p14="http://schemas.microsoft.com/office/powerpoint/2010/main" val="17154820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2328"/>
                                        </p:tgtEl>
                                        <p:attrNameLst>
                                          <p:attrName>style.visibility</p:attrName>
                                        </p:attrNameLst>
                                      </p:cBhvr>
                                      <p:to>
                                        <p:strVal val="visible"/>
                                      </p:to>
                                    </p:set>
                                    <p:animEffect transition="in" filter="wipe(up)">
                                      <p:cBhvr>
                                        <p:cTn id="7" dur="500"/>
                                        <p:tgtEl>
                                          <p:spTgt spid="312328"/>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312325"/>
                                        </p:tgtEl>
                                        <p:attrNameLst>
                                          <p:attrName>style.visibility</p:attrName>
                                        </p:attrNameLst>
                                      </p:cBhvr>
                                      <p:to>
                                        <p:strVal val="visible"/>
                                      </p:to>
                                    </p:set>
                                    <p:animEffect transition="in" filter="box(in)">
                                      <p:cBhvr>
                                        <p:cTn id="11" dur="500"/>
                                        <p:tgtEl>
                                          <p:spTgt spid="312325"/>
                                        </p:tgtEl>
                                      </p:cBhvr>
                                    </p:animEffect>
                                  </p:childTnLst>
                                </p:cTn>
                              </p:par>
                              <p:par>
                                <p:cTn id="12" presetID="9"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12329"/>
                                        </p:tgtEl>
                                        <p:attrNameLst>
                                          <p:attrName>style.visibility</p:attrName>
                                        </p:attrNameLst>
                                      </p:cBhvr>
                                      <p:to>
                                        <p:strVal val="visible"/>
                                      </p:to>
                                    </p:set>
                                    <p:animEffect transition="in" filter="wipe(up)">
                                      <p:cBhvr>
                                        <p:cTn id="19" dur="500"/>
                                        <p:tgtEl>
                                          <p:spTgt spid="312329"/>
                                        </p:tgtEl>
                                      </p:cBhvr>
                                    </p:animEffect>
                                  </p:childTnLst>
                                </p:cTn>
                              </p:par>
                            </p:childTnLst>
                          </p:cTn>
                        </p:par>
                        <p:par>
                          <p:cTn id="20" fill="hold" nodeType="afterGroup">
                            <p:stCondLst>
                              <p:cond delay="500"/>
                            </p:stCondLst>
                            <p:childTnLst>
                              <p:par>
                                <p:cTn id="21" presetID="4" presetClass="entr" presetSubtype="16" fill="hold" grpId="0" nodeType="afterEffect">
                                  <p:stCondLst>
                                    <p:cond delay="0"/>
                                  </p:stCondLst>
                                  <p:childTnLst>
                                    <p:set>
                                      <p:cBhvr>
                                        <p:cTn id="22" dur="1" fill="hold">
                                          <p:stCondLst>
                                            <p:cond delay="0"/>
                                          </p:stCondLst>
                                        </p:cTn>
                                        <p:tgtEl>
                                          <p:spTgt spid="312327"/>
                                        </p:tgtEl>
                                        <p:attrNameLst>
                                          <p:attrName>style.visibility</p:attrName>
                                        </p:attrNameLst>
                                      </p:cBhvr>
                                      <p:to>
                                        <p:strVal val="visible"/>
                                      </p:to>
                                    </p:set>
                                    <p:animEffect transition="in" filter="box(in)">
                                      <p:cBhvr>
                                        <p:cTn id="23" dur="500"/>
                                        <p:tgtEl>
                                          <p:spTgt spid="312327"/>
                                        </p:tgtEl>
                                      </p:cBhvr>
                                    </p:animEffect>
                                  </p:childTnLst>
                                </p:cTn>
                              </p:par>
                              <p:par>
                                <p:cTn id="24" presetID="1" presetClass="entr" presetSubtype="0" fill="hold" nodeType="withEffect">
                                  <p:stCondLst>
                                    <p:cond delay="0"/>
                                  </p:stCondLst>
                                  <p:childTnLst>
                                    <p:set>
                                      <p:cBhvr>
                                        <p:cTn id="25" dur="1" fill="hold">
                                          <p:stCondLst>
                                            <p:cond delay="0"/>
                                          </p:stCondLst>
                                        </p:cTn>
                                        <p:tgtEl>
                                          <p:spTgt spid="312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5" grpId="0"/>
      <p:bldP spid="312327" grpId="0"/>
      <p:bldP spid="312328" grpId="0" animBg="1"/>
      <p:bldP spid="312329" grpId="0" animBg="1"/>
    </p:bld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4898" name="Rectangle 2"/>
          <p:cNvSpPr>
            <a:spLocks noGrp="1" noChangeArrowheads="1"/>
          </p:cNvSpPr>
          <p:nvPr>
            <p:ph type="ctrTitle"/>
          </p:nvPr>
        </p:nvSpPr>
        <p:spPr>
          <a:xfrm>
            <a:off x="0" y="5715000"/>
            <a:ext cx="9144000" cy="990600"/>
          </a:xfrm>
        </p:spPr>
        <p:txBody>
          <a:bodyPr/>
          <a:lstStyle/>
          <a:p>
            <a:pPr eaLnBrk="1" hangingPunct="1">
              <a:defRPr/>
            </a:pPr>
            <a:r>
              <a:rPr lang="en-US">
                <a:solidFill>
                  <a:schemeClr val="tx1"/>
                </a:solidFill>
              </a:rPr>
              <a:t>Black</a:t>
            </a:r>
            <a:endParaRPr lang="en-US">
              <a:solidFill>
                <a:schemeClr val="bg1"/>
              </a:solidFill>
            </a:endParaRPr>
          </a:p>
        </p:txBody>
      </p:sp>
      <p:sp>
        <p:nvSpPr>
          <p:cNvPr id="464899"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pPr>
              <a:defRPr/>
            </a:pPr>
            <a:endParaRPr lang="en-US">
              <a:solidFill>
                <a:srgbClr val="000000"/>
              </a:solidFill>
              <a:cs typeface="Osaka"/>
            </a:endParaRPr>
          </a:p>
        </p:txBody>
      </p:sp>
      <p:pic>
        <p:nvPicPr>
          <p:cNvPr id="48132" name="Picture 4" descr="drink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25241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48131"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48132"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a:solidFill>
                  <a:schemeClr val="bg1"/>
                </a:solidFill>
                <a:latin typeface="Arial" charset="0"/>
              </a:rPr>
              <a:t>II. Protect the </a:t>
            </a:r>
            <a:r>
              <a:rPr lang="en-US" sz="6000">
                <a:solidFill>
                  <a:srgbClr val="FFCC00"/>
                </a:solidFill>
                <a:latin typeface="Arial" charset="0"/>
              </a:rPr>
              <a:t>conscience</a:t>
            </a:r>
            <a:r>
              <a:rPr lang="en-US" sz="6000">
                <a:solidFill>
                  <a:schemeClr val="bg1"/>
                </a:solidFill>
                <a:latin typeface="Arial" charset="0"/>
              </a:rPr>
              <a:t> of weak believers (8:4-8).</a:t>
            </a:r>
            <a:endParaRPr lang="en-US" sz="8800">
              <a:latin typeface="Arial" charset="0"/>
            </a:endParaRPr>
          </a:p>
        </p:txBody>
      </p:sp>
    </p:spTree>
    <p:extLst>
      <p:ext uri="{BB962C8B-B14F-4D97-AF65-F5344CB8AC3E}">
        <p14:creationId xmlns:p14="http://schemas.microsoft.com/office/powerpoint/2010/main" val="40390582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5222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52228"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a:solidFill>
                  <a:schemeClr val="bg1"/>
                </a:solidFill>
                <a:latin typeface="Arial" charset="0"/>
              </a:rPr>
              <a:t>III. Give up your rights </a:t>
            </a:r>
            <a:r>
              <a:rPr lang="en-US" sz="6000">
                <a:solidFill>
                  <a:srgbClr val="FFCC00"/>
                </a:solidFill>
                <a:latin typeface="Arial" charset="0"/>
              </a:rPr>
              <a:t>permanently</a:t>
            </a:r>
            <a:r>
              <a:rPr lang="en-US" sz="6000">
                <a:solidFill>
                  <a:schemeClr val="bg1"/>
                </a:solidFill>
                <a:latin typeface="Arial" charset="0"/>
              </a:rPr>
              <a:t> if they hurt a weaker brother (8:9-13).</a:t>
            </a:r>
            <a:endParaRPr lang="en-US" sz="8800">
              <a:latin typeface="Arial" charset="0"/>
            </a:endParaRPr>
          </a:p>
        </p:txBody>
      </p:sp>
    </p:spTree>
    <p:extLst>
      <p:ext uri="{BB962C8B-B14F-4D97-AF65-F5344CB8AC3E}">
        <p14:creationId xmlns:p14="http://schemas.microsoft.com/office/powerpoint/2010/main" val="449386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0" y="152400"/>
            <a:ext cx="8839200" cy="2057400"/>
          </a:xfrm>
          <a:ln>
            <a:solidFill>
              <a:schemeClr val="bg1"/>
            </a:solidFill>
            <a:miter lim="800000"/>
            <a:headEnd/>
            <a:tailEnd/>
          </a:ln>
        </p:spPr>
        <p:txBody>
          <a:bodyPr/>
          <a:lstStyle/>
          <a:p>
            <a:pPr eaLnBrk="1" hangingPunct="1">
              <a:defRPr/>
            </a:pPr>
            <a:r>
              <a:rPr lang="en-US" sz="4000" b="1" dirty="0">
                <a:solidFill>
                  <a:srgbClr val="FFCC00"/>
                </a:solidFill>
              </a:rPr>
              <a:t>Bad things happen</a:t>
            </a:r>
            <a:r>
              <a:rPr lang="en-US" sz="4000" b="1" dirty="0">
                <a:solidFill>
                  <a:schemeClr val="bg1"/>
                </a:solidFill>
              </a:rPr>
              <a:t> if you insist on your rights in gray matters </a:t>
            </a:r>
            <a:br>
              <a:rPr lang="en-US" sz="4000" b="1" dirty="0">
                <a:solidFill>
                  <a:schemeClr val="bg1"/>
                </a:solidFill>
              </a:rPr>
            </a:b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You encourage your weaker </a:t>
            </a:r>
            <a:r>
              <a:rPr kumimoji="0" lang="en-US" sz="4000" b="1" i="0" u="none" strike="noStrike" kern="1200" cap="none" spc="0" normalizeH="0" baseline="0" noProof="0" dirty="0">
                <a:ln>
                  <a:noFill/>
                </a:ln>
                <a:solidFill>
                  <a:srgbClr val="FFCC00"/>
                </a:solidFill>
                <a:effectLst/>
                <a:uLnTx/>
                <a:uFillTx/>
                <a:latin typeface="Arial" charset="0"/>
                <a:ea typeface="Osaka" charset="0"/>
                <a:cs typeface="Osaka" charset="0"/>
              </a:rPr>
              <a:t>brother to sin</a:t>
            </a: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 (8:10)</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The weak brother could even </a:t>
            </a:r>
            <a:r>
              <a:rPr kumimoji="0" lang="en-US" sz="4000" b="1" i="0" u="none" strike="noStrike" kern="1200" cap="none" spc="0" normalizeH="0" baseline="0" noProof="0" dirty="0">
                <a:ln>
                  <a:noFill/>
                </a:ln>
                <a:solidFill>
                  <a:srgbClr val="FFCC00"/>
                </a:solidFill>
                <a:effectLst/>
                <a:uLnTx/>
                <a:uFillTx/>
                <a:latin typeface="Arial" charset="0"/>
                <a:ea typeface="Osaka" charset="0"/>
                <a:cs typeface="Osaka" charset="0"/>
              </a:rPr>
              <a:t>give up his faith</a:t>
            </a: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 (8:11)</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CC00"/>
                </a:solidFill>
                <a:effectLst/>
                <a:uLnTx/>
                <a:uFillTx/>
                <a:latin typeface="Arial" charset="0"/>
                <a:ea typeface="Osaka" charset="0"/>
                <a:cs typeface="Osaka" charset="0"/>
              </a:rPr>
              <a:t>You sin</a:t>
            </a:r>
            <a:r>
              <a:rPr kumimoji="0" lang="en-US" sz="4000" b="1" i="0" u="none" strike="noStrike" kern="1200" cap="none" spc="0" normalizeH="0" baseline="0" noProof="0" dirty="0">
                <a:ln>
                  <a:noFill/>
                </a:ln>
                <a:solidFill>
                  <a:srgbClr val="FFFFFF"/>
                </a:solidFill>
                <a:effectLst/>
                <a:uLnTx/>
                <a:uFillTx/>
                <a:latin typeface="Arial" charset="0"/>
                <a:ea typeface="Osaka" charset="0"/>
                <a:cs typeface="Osaka" charset="0"/>
              </a:rPr>
              <a:t> (8:12)</a:t>
            </a:r>
            <a:endParaRPr kumimoji="0" lang="en-US" sz="3600" b="1" i="0" u="none" strike="noStrike" kern="1200" cap="none" spc="0" normalizeH="0" baseline="0" noProof="0" dirty="0">
              <a:ln>
                <a:noFill/>
              </a:ln>
              <a:solidFill>
                <a:srgbClr val="FFFFFF"/>
              </a:solidFill>
              <a:effectLst/>
              <a:uLnTx/>
              <a:uFillTx/>
              <a:latin typeface="Arial" charset="0"/>
              <a:ea typeface="Osaka" charset="0"/>
              <a:cs typeface="Osaka" charset="0"/>
            </a:endParaRPr>
          </a:p>
        </p:txBody>
      </p:sp>
    </p:spTree>
    <p:extLst>
      <p:ext uri="{BB962C8B-B14F-4D97-AF65-F5344CB8AC3E}">
        <p14:creationId xmlns:p14="http://schemas.microsoft.com/office/powerpoint/2010/main" val="2750246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en-US" u="sng"/>
              <a:t>Chapter 8 Big Idea</a:t>
            </a:r>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a:spcBef>
                <a:spcPct val="20000"/>
              </a:spcBef>
              <a:buFont typeface="Wingdings" charset="0"/>
              <a:buNone/>
            </a:pPr>
            <a:r>
              <a:rPr lang="en-US" sz="6000" b="0">
                <a:solidFill>
                  <a:srgbClr val="FFFFFF"/>
                </a:solidFill>
                <a:latin typeface="Tahoma" charset="0"/>
              </a:rPr>
              <a:t>Show </a:t>
            </a:r>
            <a:r>
              <a:rPr lang="en-US" sz="6000" b="0">
                <a:solidFill>
                  <a:srgbClr val="FFCC00"/>
                </a:solidFill>
                <a:latin typeface="Tahoma" charset="0"/>
              </a:rPr>
              <a:t>love</a:t>
            </a:r>
            <a:r>
              <a:rPr lang="en-US" sz="6000" b="0">
                <a:solidFill>
                  <a:srgbClr val="FFFFFF"/>
                </a:solidFill>
                <a:latin typeface="Tahoma" charset="0"/>
              </a:rPr>
              <a:t> more than knowledge when dealing with gray matters</a:t>
            </a:r>
          </a:p>
        </p:txBody>
      </p:sp>
    </p:spTree>
    <p:extLst>
      <p:ext uri="{BB962C8B-B14F-4D97-AF65-F5344CB8AC3E}">
        <p14:creationId xmlns:p14="http://schemas.microsoft.com/office/powerpoint/2010/main" val="2016565516"/>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685800" y="4953000"/>
            <a:ext cx="7848600" cy="1600200"/>
          </a:xfrm>
          <a:noFill/>
        </p:spPr>
        <p:txBody>
          <a:bodyPr/>
          <a:lstStyle/>
          <a:p>
            <a:r>
              <a:rPr lang="en-US" sz="6000">
                <a:solidFill>
                  <a:srgbClr val="CCFFFF"/>
                </a:solidFill>
              </a:rPr>
              <a:t>Use your gray matter on gray matters</a:t>
            </a:r>
            <a:endParaRPr lang="en-US">
              <a:solidFill>
                <a:schemeClr val="bg1"/>
              </a:solidFill>
            </a:endParaRPr>
          </a:p>
        </p:txBody>
      </p:sp>
      <p:sp>
        <p:nvSpPr>
          <p:cNvPr id="6656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endParaRPr lang="en-US">
              <a:solidFill>
                <a:srgbClr val="000000"/>
              </a:solidFill>
            </a:endParaRPr>
          </a:p>
        </p:txBody>
      </p:sp>
      <p:pic>
        <p:nvPicPr>
          <p:cNvPr id="66564" name="Picture 4" descr="brainp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990600"/>
            <a:ext cx="5262563" cy="393541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4802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5DAE-3FBC-4584-116F-AF2E0232C8B5}"/>
            </a:ext>
          </a:extLst>
        </p:cNvPr>
        <p:cNvGrpSpPr/>
        <p:nvPr/>
      </p:nvGrpSpPr>
      <p:grpSpPr>
        <a:xfrm>
          <a:off x="0" y="0"/>
          <a:ext cx="0" cy="0"/>
          <a:chOff x="0" y="0"/>
          <a:chExt cx="0" cy="0"/>
        </a:xfrm>
      </p:grpSpPr>
      <p:sp>
        <p:nvSpPr>
          <p:cNvPr id="188418" name="Rectangle 5">
            <a:extLst>
              <a:ext uri="{FF2B5EF4-FFF2-40B4-BE49-F238E27FC236}">
                <a16:creationId xmlns:a16="http://schemas.microsoft.com/office/drawing/2014/main" id="{438AA8E7-C0E8-FF3B-4EC9-E06A11EC371A}"/>
              </a:ext>
            </a:extLst>
          </p:cNvPr>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a:extLst>
              <a:ext uri="{FF2B5EF4-FFF2-40B4-BE49-F238E27FC236}">
                <a16:creationId xmlns:a16="http://schemas.microsoft.com/office/drawing/2014/main" id="{E2C85B99-AB4F-6B53-6D75-F2743FEF2C94}"/>
              </a:ext>
            </a:extLst>
          </p:cNvPr>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a:extLst>
              <a:ext uri="{FF2B5EF4-FFF2-40B4-BE49-F238E27FC236}">
                <a16:creationId xmlns:a16="http://schemas.microsoft.com/office/drawing/2014/main" id="{5952A651-8490-5F8B-34D8-E7124C500F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4" name="Text Box 4">
            <a:extLst>
              <a:ext uri="{FF2B5EF4-FFF2-40B4-BE49-F238E27FC236}">
                <a16:creationId xmlns:a16="http://schemas.microsoft.com/office/drawing/2014/main" id="{D8669CA4-97B7-C579-B5D2-25DF12A3E505}"/>
              </a:ext>
            </a:extLst>
          </p:cNvPr>
          <p:cNvSpPr txBox="1">
            <a:spLocks noChangeArrowheads="1"/>
          </p:cNvSpPr>
          <p:nvPr/>
        </p:nvSpPr>
        <p:spPr bwMode="auto">
          <a:xfrm>
            <a:off x="228600" y="116632"/>
            <a:ext cx="6935688" cy="6143219"/>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Body</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deals with the specific historical context and purpose(s) of the letter.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Closing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reestablishes the sender</a:t>
            </a:r>
            <a:r>
              <a:rPr kumimoji="0" lang="fr-FR"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a:t>
            </a:r>
            <a:r>
              <a:rPr kumimoji="0" lang="en-US" altLang="ja-JP"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s relationship with the recipient</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771637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2000"/>
                                        <p:tgtEl>
                                          <p:spTgt spid="92164">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92164">
                                            <p:txEl>
                                              <p:pRg st="3" end="3"/>
                                            </p:txEl>
                                          </p:spTgt>
                                        </p:tgtEl>
                                        <p:attrNameLst>
                                          <p:attrName>style.visibility</p:attrName>
                                        </p:attrNameLst>
                                      </p:cBhvr>
                                      <p:to>
                                        <p:strVal val="visible"/>
                                      </p:to>
                                    </p:set>
                                    <p:animEffect transition="in" filter="fade">
                                      <p:cBhvr>
                                        <p:cTn id="12" dur="2000"/>
                                        <p:tgtEl>
                                          <p:spTgt spid="92164">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92164">
                                            <p:txEl>
                                              <p:pRg st="4" end="4"/>
                                            </p:txEl>
                                          </p:spTgt>
                                        </p:tgtEl>
                                        <p:attrNameLst>
                                          <p:attrName>style.visibility</p:attrName>
                                        </p:attrNameLst>
                                      </p:cBhvr>
                                      <p:to>
                                        <p:strVal val="visible"/>
                                      </p:to>
                                    </p:set>
                                    <p:animEffect transition="in" filter="fade">
                                      <p:cBhvr>
                                        <p:cTn id="17" dur="2000"/>
                                        <p:tgtEl>
                                          <p:spTgt spid="921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526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9</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Apostles</a:t>
            </a: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8</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Meat</a:t>
            </a: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10</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Temples</a:t>
            </a: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en-US" sz="4800" b="1">
                <a:solidFill>
                  <a:schemeClr val="bg1"/>
                </a:solidFill>
                <a:effectLst>
                  <a:outerShdw blurRad="38100" dist="38100" dir="2700000" algn="tl">
                    <a:srgbClr val="000000"/>
                  </a:outerShdw>
                </a:effectLst>
                <a:latin typeface="Arial"/>
                <a:cs typeface="Arial"/>
              </a:rPr>
              <a:t>1 Corinthians 8–10</a:t>
            </a:r>
            <a:endParaRPr lang="en-US" sz="4800" b="1">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9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Gray Areas</a:t>
            </a:r>
          </a:p>
        </p:txBody>
      </p:sp>
    </p:spTree>
    <p:extLst>
      <p:ext uri="{BB962C8B-B14F-4D97-AF65-F5344CB8AC3E}">
        <p14:creationId xmlns:p14="http://schemas.microsoft.com/office/powerpoint/2010/main" val="1585767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6739"/>
                                        </p:tgtEl>
                                        <p:attrNameLst>
                                          <p:attrName>style.visibility</p:attrName>
                                        </p:attrNameLst>
                                      </p:cBhvr>
                                      <p:to>
                                        <p:strVal val="visible"/>
                                      </p:to>
                                    </p:set>
                                    <p:anim calcmode="lin" valueType="num">
                                      <p:cBhvr additive="base">
                                        <p:cTn id="7" dur="500" fill="hold"/>
                                        <p:tgtEl>
                                          <p:spTgt spid="116739"/>
                                        </p:tgtEl>
                                        <p:attrNameLst>
                                          <p:attrName>ppt_x</p:attrName>
                                        </p:attrNameLst>
                                      </p:cBhvr>
                                      <p:tavLst>
                                        <p:tav tm="0">
                                          <p:val>
                                            <p:strVal val="0-#ppt_w/2"/>
                                          </p:val>
                                        </p:tav>
                                        <p:tav tm="100000">
                                          <p:val>
                                            <p:strVal val="#ppt_x"/>
                                          </p:val>
                                        </p:tav>
                                      </p:tavLst>
                                    </p:anim>
                                    <p:anim calcmode="lin" valueType="num">
                                      <p:cBhvr additive="base">
                                        <p:cTn id="8" dur="500" fill="hold"/>
                                        <p:tgtEl>
                                          <p:spTgt spid="11673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anim calcmode="lin" valueType="num">
                                      <p:cBhvr additive="base">
                                        <p:cTn id="13" dur="500" fill="hold"/>
                                        <p:tgtEl>
                                          <p:spTgt spid="116738"/>
                                        </p:tgtEl>
                                        <p:attrNameLst>
                                          <p:attrName>ppt_x</p:attrName>
                                        </p:attrNameLst>
                                      </p:cBhvr>
                                      <p:tavLst>
                                        <p:tav tm="0">
                                          <p:val>
                                            <p:strVal val="0-#ppt_w/2"/>
                                          </p:val>
                                        </p:tav>
                                        <p:tav tm="100000">
                                          <p:val>
                                            <p:strVal val="#ppt_x"/>
                                          </p:val>
                                        </p:tav>
                                      </p:tavLst>
                                    </p:anim>
                                    <p:anim calcmode="lin" valueType="num">
                                      <p:cBhvr additive="base">
                                        <p:cTn id="14" dur="500" fill="hold"/>
                                        <p:tgtEl>
                                          <p:spTgt spid="11673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6740"/>
                                        </p:tgtEl>
                                        <p:attrNameLst>
                                          <p:attrName>style.visibility</p:attrName>
                                        </p:attrNameLst>
                                      </p:cBhvr>
                                      <p:to>
                                        <p:strVal val="visible"/>
                                      </p:to>
                                    </p:set>
                                    <p:anim calcmode="lin" valueType="num">
                                      <p:cBhvr additive="base">
                                        <p:cTn id="19" dur="500" fill="hold"/>
                                        <p:tgtEl>
                                          <p:spTgt spid="116740"/>
                                        </p:tgtEl>
                                        <p:attrNameLst>
                                          <p:attrName>ppt_x</p:attrName>
                                        </p:attrNameLst>
                                      </p:cBhvr>
                                      <p:tavLst>
                                        <p:tav tm="0">
                                          <p:val>
                                            <p:strVal val="0-#ppt_w/2"/>
                                          </p:val>
                                        </p:tav>
                                        <p:tav tm="100000">
                                          <p:val>
                                            <p:strVal val="#ppt_x"/>
                                          </p:val>
                                        </p:tav>
                                      </p:tavLst>
                                    </p:anim>
                                    <p:anim calcmode="lin" valueType="num">
                                      <p:cBhvr additive="base">
                                        <p:cTn id="20" dur="500" fill="hold"/>
                                        <p:tgtEl>
                                          <p:spTgt spid="11674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6743"/>
                                        </p:tgtEl>
                                        <p:attrNameLst>
                                          <p:attrName>style.visibility</p:attrName>
                                        </p:attrNameLst>
                                      </p:cBhvr>
                                      <p:to>
                                        <p:strVal val="visible"/>
                                      </p:to>
                                    </p:set>
                                    <p:anim calcmode="lin" valueType="num">
                                      <p:cBhvr additive="base">
                                        <p:cTn id="25" dur="500" fill="hold"/>
                                        <p:tgtEl>
                                          <p:spTgt spid="116743"/>
                                        </p:tgtEl>
                                        <p:attrNameLst>
                                          <p:attrName>ppt_x</p:attrName>
                                        </p:attrNameLst>
                                      </p:cBhvr>
                                      <p:tavLst>
                                        <p:tav tm="0">
                                          <p:val>
                                            <p:strVal val="0-#ppt_w/2"/>
                                          </p:val>
                                        </p:tav>
                                        <p:tav tm="100000">
                                          <p:val>
                                            <p:strVal val="#ppt_x"/>
                                          </p:val>
                                        </p:tav>
                                      </p:tavLst>
                                    </p:anim>
                                    <p:anim calcmode="lin" valueType="num">
                                      <p:cBhvr additive="base">
                                        <p:cTn id="26" dur="500" fill="hold"/>
                                        <p:tgtEl>
                                          <p:spTgt spid="1167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animBg="1" autoUpdateAnimBg="0"/>
      <p:bldP spid="116739" grpId="0" animBg="1" autoUpdateAnimBg="0"/>
      <p:bldP spid="116740" grpId="0" animBg="1" autoUpdateAnimBg="0"/>
      <p:bldP spid="116743" grpId="0" animBg="1" autoUpdateAnimBg="0"/>
    </p:bld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0" y="0"/>
            <a:ext cx="9144000" cy="6705600"/>
          </a:xfrm>
          <a:noFill/>
        </p:spPr>
        <p:txBody>
          <a:bodyPr/>
          <a:lstStyle/>
          <a:p>
            <a:r>
              <a:rPr lang="en-US" sz="7200" dirty="0">
                <a:solidFill>
                  <a:schemeClr val="bg1"/>
                </a:solidFill>
              </a:rPr>
              <a:t>Should we follow </a:t>
            </a:r>
            <a:r>
              <a:rPr lang="en-US" sz="7200" i="1" dirty="0">
                <a:solidFill>
                  <a:srgbClr val="FFCC00"/>
                </a:solidFill>
              </a:rPr>
              <a:t>someone else</a:t>
            </a:r>
            <a:r>
              <a:rPr lang="fr-FR" altLang="ja-JP" sz="7200" i="1" dirty="0">
                <a:solidFill>
                  <a:srgbClr val="FFCC00"/>
                </a:solidFill>
              </a:rPr>
              <a:t>'</a:t>
            </a:r>
            <a:r>
              <a:rPr lang="en-US" sz="7200" i="1" dirty="0">
                <a:solidFill>
                  <a:srgbClr val="FFCC00"/>
                </a:solidFill>
              </a:rPr>
              <a:t>s</a:t>
            </a:r>
            <a:r>
              <a:rPr lang="en-US" sz="7200" dirty="0">
                <a:solidFill>
                  <a:schemeClr val="bg1"/>
                </a:solidFill>
              </a:rPr>
              <a:t> conscience?</a:t>
            </a:r>
          </a:p>
        </p:txBody>
      </p:sp>
      <p:sp>
        <p:nvSpPr>
          <p:cNvPr id="25603"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spAutoFit/>
          </a:bodyPr>
          <a:lstStyle/>
          <a:p>
            <a:endParaRPr lang="en-US">
              <a:solidFill>
                <a:srgbClr val="000000"/>
              </a:solidFill>
            </a:endParaRPr>
          </a:p>
        </p:txBody>
      </p:sp>
    </p:spTree>
    <p:extLst>
      <p:ext uri="{BB962C8B-B14F-4D97-AF65-F5344CB8AC3E}">
        <p14:creationId xmlns:p14="http://schemas.microsoft.com/office/powerpoint/2010/main" val="2453343813"/>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337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33796" name="Rectangle 4"/>
          <p:cNvSpPr>
            <a:spLocks noGrp="1" noChangeArrowheads="1"/>
          </p:cNvSpPr>
          <p:nvPr>
            <p:ph type="title" idx="4294967295"/>
          </p:nvPr>
        </p:nvSpPr>
        <p:spPr>
          <a:xfrm>
            <a:off x="2667000" y="762000"/>
            <a:ext cx="3810000" cy="5486400"/>
          </a:xfrm>
          <a:noFill/>
          <a:effectLst>
            <a:outerShdw blurRad="63500" dist="35921" dir="2700000" algn="ctr" rotWithShape="0">
              <a:schemeClr val="tx1">
                <a:alpha val="74998"/>
              </a:schemeClr>
            </a:outerShdw>
          </a:effectLst>
        </p:spPr>
        <p:txBody>
          <a:bodyPr/>
          <a:lstStyle/>
          <a:p>
            <a:r>
              <a:rPr lang="en-US" sz="6000">
                <a:solidFill>
                  <a:schemeClr val="bg1"/>
                </a:solidFill>
                <a:latin typeface="Arial" charset="0"/>
              </a:rPr>
              <a:t>Why should we give up our </a:t>
            </a:r>
            <a:r>
              <a:rPr lang="en-US" sz="6000">
                <a:solidFill>
                  <a:srgbClr val="FFCC00"/>
                </a:solidFill>
                <a:latin typeface="Arial" charset="0"/>
              </a:rPr>
              <a:t>rights</a:t>
            </a:r>
            <a:r>
              <a:rPr lang="en-US" sz="6000">
                <a:solidFill>
                  <a:schemeClr val="bg1"/>
                </a:solidFill>
                <a:latin typeface="Arial" charset="0"/>
              </a:rPr>
              <a:t> in gray matters?</a:t>
            </a:r>
            <a:endParaRPr lang="en-US" sz="8800">
              <a:latin typeface="Arial" charset="0"/>
            </a:endParaRPr>
          </a:p>
        </p:txBody>
      </p:sp>
    </p:spTree>
    <p:extLst>
      <p:ext uri="{BB962C8B-B14F-4D97-AF65-F5344CB8AC3E}">
        <p14:creationId xmlns:p14="http://schemas.microsoft.com/office/powerpoint/2010/main" val="251907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Vegeta-bu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304800"/>
            <a:ext cx="6858000" cy="5226050"/>
          </a:xfrm>
          <a:prstGeom prst="rect">
            <a:avLst/>
          </a:prstGeom>
          <a:noFill/>
          <a:extLst>
            <a:ext uri="{909E8E84-426E-40dd-AFC4-6F175D3DCCD1}">
              <a14:hiddenFill xmlns="" xmlns:a14="http://schemas.microsoft.com/office/drawing/2010/main">
                <a:solidFill>
                  <a:srgbClr val="FFFFFF"/>
                </a:solidFill>
              </a14:hiddenFill>
            </a:ext>
          </a:extLst>
        </p:spPr>
      </p:pic>
      <p:sp>
        <p:nvSpPr>
          <p:cNvPr id="106498" name="Rectangle 2"/>
          <p:cNvSpPr>
            <a:spLocks noGrp="1" noChangeArrowheads="1"/>
          </p:cNvSpPr>
          <p:nvPr>
            <p:ph type="ctrTitle"/>
          </p:nvPr>
        </p:nvSpPr>
        <p:spPr>
          <a:xfrm>
            <a:off x="0" y="5715000"/>
            <a:ext cx="9144000" cy="1143000"/>
          </a:xfrm>
        </p:spPr>
        <p:txBody>
          <a:bodyPr/>
          <a:lstStyle/>
          <a:p>
            <a:r>
              <a:rPr lang="en-US">
                <a:solidFill>
                  <a:schemeClr val="bg1"/>
                </a:solidFill>
              </a:rPr>
              <a:t>Vegeta-bull</a:t>
            </a:r>
            <a:endParaRPr lang="en-US"/>
          </a:p>
        </p:txBody>
      </p:sp>
    </p:spTree>
    <p:extLst>
      <p:ext uri="{BB962C8B-B14F-4D97-AF65-F5344CB8AC3E}">
        <p14:creationId xmlns:p14="http://schemas.microsoft.com/office/powerpoint/2010/main" val="756054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Apostles</a:t>
            </a: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8</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Meat</a:t>
            </a: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10</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Temples</a:t>
            </a: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en-US" sz="4800" b="1">
                <a:solidFill>
                  <a:schemeClr val="bg1"/>
                </a:solidFill>
                <a:effectLst>
                  <a:outerShdw blurRad="38100" dist="38100" dir="2700000" algn="tl">
                    <a:srgbClr val="000000"/>
                  </a:outerShdw>
                </a:effectLst>
                <a:latin typeface="Arial"/>
                <a:cs typeface="Arial"/>
              </a:rPr>
              <a:t>1 Corinthians 8–10</a:t>
            </a:r>
            <a:endParaRPr lang="en-US" sz="4800" b="1">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9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Gray Areas</a:t>
            </a:r>
          </a:p>
        </p:txBody>
      </p:sp>
      <p:sp>
        <p:nvSpPr>
          <p:cNvPr id="7" name="Text Box 6" descr="Brown marble"/>
          <p:cNvSpPr txBox="1">
            <a:spLocks noChangeArrowheads="1"/>
          </p:cNvSpPr>
          <p:nvPr/>
        </p:nvSpPr>
        <p:spPr bwMode="auto">
          <a:xfrm>
            <a:off x="3247098" y="4267201"/>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Rights</a:t>
            </a: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en-US" sz="5400">
                <a:solidFill>
                  <a:schemeClr val="bg1"/>
                </a:solidFill>
              </a:rPr>
              <a:t>Do those serving Christ have </a:t>
            </a:r>
            <a:r>
              <a:rPr lang="en-US" sz="5400">
                <a:solidFill>
                  <a:srgbClr val="FFFF00"/>
                </a:solidFill>
              </a:rPr>
              <a:t>rights</a:t>
            </a:r>
            <a:r>
              <a:rPr lang="en-US" sz="5400">
                <a:solidFill>
                  <a:schemeClr val="bg1"/>
                </a:solidFill>
              </a:rPr>
              <a:t>?</a:t>
            </a:r>
            <a:endParaRPr lang="en-US">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00" y="1981200"/>
            <a:ext cx="1795463" cy="2227263"/>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0" y="1752600"/>
            <a:ext cx="2360613" cy="2074863"/>
          </a:xfrm>
          <a:prstGeom prst="rect">
            <a:avLst/>
          </a:prstGeom>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0899"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0900"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 Servants of Christ have </a:t>
            </a:r>
            <a:r>
              <a:rPr lang="en-US" sz="6000" dirty="0">
                <a:solidFill>
                  <a:srgbClr val="FFCC00"/>
                </a:solidFill>
                <a:latin typeface="Arial" charset="0"/>
              </a:rPr>
              <a:t>rights</a:t>
            </a:r>
            <a:r>
              <a:rPr lang="en-US" sz="6000" dirty="0">
                <a:solidFill>
                  <a:schemeClr val="bg1"/>
                </a:solidFill>
                <a:latin typeface="Arial" charset="0"/>
              </a:rPr>
              <a:t> (9:1-14).</a:t>
            </a:r>
            <a:endParaRPr lang="en-US" sz="8800" dirty="0">
              <a:latin typeface="Arial" charset="0"/>
            </a:endParaRPr>
          </a:p>
        </p:txBody>
      </p:sp>
    </p:spTree>
    <p:extLst>
      <p:ext uri="{BB962C8B-B14F-4D97-AF65-F5344CB8AC3E}">
        <p14:creationId xmlns:p14="http://schemas.microsoft.com/office/powerpoint/2010/main" val="1452370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381000"/>
            <a:ext cx="9144000" cy="1981200"/>
          </a:xfrm>
          <a:gradFill rotWithShape="0">
            <a:gsLst>
              <a:gs pos="0">
                <a:srgbClr val="800080">
                  <a:gamma/>
                  <a:shade val="46275"/>
                  <a:invGamma/>
                </a:srgbClr>
              </a:gs>
              <a:gs pos="100000">
                <a:srgbClr val="800080"/>
              </a:gs>
            </a:gsLst>
            <a:lin ang="5400000" scaled="1"/>
          </a:gradFill>
        </p:spPr>
        <p:txBody>
          <a:bodyPr/>
          <a:lstStyle/>
          <a:p>
            <a:r>
              <a:rPr lang="en-US" sz="4000" dirty="0">
                <a:solidFill>
                  <a:schemeClr val="bg1"/>
                </a:solidFill>
                <a:effectLst>
                  <a:outerShdw blurRad="38100" dist="38100" dir="2700000" algn="tl">
                    <a:srgbClr val="000000"/>
                  </a:outerShdw>
                </a:effectLst>
              </a:rPr>
              <a:t>How Greek and Roman Philosophers and Religious Teachers Were Paid in Paul</a:t>
            </a:r>
            <a:r>
              <a:rPr lang="fr-FR" altLang="ja-JP" sz="4000" dirty="0">
                <a:solidFill>
                  <a:schemeClr val="bg1"/>
                </a:solidFill>
                <a:effectLst>
                  <a:outerShdw blurRad="38100" dist="38100" dir="2700000" algn="tl">
                    <a:srgbClr val="000000"/>
                  </a:outerShdw>
                </a:effectLst>
              </a:rPr>
              <a:t>'</a:t>
            </a:r>
            <a:r>
              <a:rPr lang="en-US" sz="4000" dirty="0">
                <a:solidFill>
                  <a:schemeClr val="bg1"/>
                </a:solidFill>
                <a:effectLst>
                  <a:outerShdw blurRad="38100" dist="38100" dir="2700000" algn="tl">
                    <a:srgbClr val="000000"/>
                  </a:outerShdw>
                </a:effectLst>
              </a:rPr>
              <a:t>s Day </a:t>
            </a:r>
            <a:endParaRPr lang="en-US" dirty="0">
              <a:solidFill>
                <a:schemeClr val="bg1"/>
              </a:solidFill>
            </a:endParaRPr>
          </a:p>
        </p:txBody>
      </p:sp>
      <p:sp>
        <p:nvSpPr>
          <p:cNvPr id="118787" name="Rectangle 3"/>
          <p:cNvSpPr>
            <a:spLocks noChangeArrowheads="1"/>
          </p:cNvSpPr>
          <p:nvPr/>
        </p:nvSpPr>
        <p:spPr bwMode="auto">
          <a:xfrm>
            <a:off x="990600" y="2590800"/>
            <a:ext cx="7315200" cy="3429000"/>
          </a:xfrm>
          <a:prstGeom prst="rect">
            <a:avLst/>
          </a:prstGeom>
          <a:noFill/>
          <a:ln>
            <a:noFill/>
          </a:ln>
          <a:extLst>
            <a:ext uri="{909E8E84-426E-40dd-AFC4-6F175D3DCCD1}">
              <a14:hiddenFill xmlns="" xmlns:a14="http://schemas.microsoft.com/office/drawing/2010/main">
                <a:gradFill rotWithShape="0">
                  <a:gsLst>
                    <a:gs pos="0">
                      <a:schemeClr val="accent2"/>
                    </a:gs>
                    <a:gs pos="100000">
                      <a:schemeClr val="accent2">
                        <a:gamma/>
                        <a:shade val="46275"/>
                        <a:invGamma/>
                      </a:schemeClr>
                    </a:gs>
                  </a:gsLst>
                  <a:path path="shape">
                    <a:fillToRect l="50000" t="50000" r="50000" b="50000"/>
                  </a:path>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l"/>
            <a:r>
              <a:rPr lang="en-US" sz="4000" b="0">
                <a:solidFill>
                  <a:srgbClr val="FFFFFF"/>
                </a:solidFill>
              </a:rPr>
              <a:t>• Charged fees</a:t>
            </a:r>
            <a:br>
              <a:rPr lang="en-US" sz="4000" b="0">
                <a:solidFill>
                  <a:srgbClr val="FFFFFF"/>
                </a:solidFill>
              </a:rPr>
            </a:br>
            <a:r>
              <a:rPr lang="en-US" sz="4000" b="0">
                <a:solidFill>
                  <a:srgbClr val="FFFFFF"/>
                </a:solidFill>
              </a:rPr>
              <a:t>• Stayed with rich people</a:t>
            </a:r>
            <a:br>
              <a:rPr lang="en-US" sz="4000" b="0">
                <a:solidFill>
                  <a:srgbClr val="FFFFFF"/>
                </a:solidFill>
              </a:rPr>
            </a:br>
            <a:r>
              <a:rPr lang="en-US" sz="4000" b="0">
                <a:solidFill>
                  <a:srgbClr val="FFFFFF"/>
                </a:solidFill>
              </a:rPr>
              <a:t>• Begged</a:t>
            </a:r>
            <a:br>
              <a:rPr lang="en-US" sz="4000" b="0">
                <a:solidFill>
                  <a:srgbClr val="FFFFFF"/>
                </a:solidFill>
              </a:rPr>
            </a:br>
            <a:r>
              <a:rPr lang="en-US" sz="4000" b="0">
                <a:solidFill>
                  <a:srgbClr val="FFFFFF"/>
                </a:solidFill>
              </a:rPr>
              <a:t>• Worked at a trade</a:t>
            </a:r>
          </a:p>
        </p:txBody>
      </p:sp>
    </p:spTree>
    <p:extLst>
      <p:ext uri="{BB962C8B-B14F-4D97-AF65-F5344CB8AC3E}">
        <p14:creationId xmlns:p14="http://schemas.microsoft.com/office/powerpoint/2010/main" val="2775095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build="p" autoUpdateAnimBg="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r>
              <a:rPr lang="en-US" sz="4000" b="1">
                <a:solidFill>
                  <a:schemeClr val="bg1"/>
                </a:solidFill>
                <a:latin typeface="Arial"/>
                <a:cs typeface="Arial"/>
              </a:rPr>
              <a:t>How did Paul support himself?</a:t>
            </a:r>
            <a:endParaRPr lang="en-US">
              <a:latin typeface="Arial"/>
              <a:cs typeface="Arial"/>
            </a:endParaRP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457200"/>
            <a:ext cx="9753600" cy="7315200"/>
          </a:xfrm>
          <a:prstGeom prst="rect">
            <a:avLst/>
          </a:prstGeom>
          <a:noFill/>
          <a:ln>
            <a:noFill/>
          </a:ln>
          <a:effectLst/>
          <a:extLst>
            <a:ext uri="{909E8E84-426E-40dd-AFC4-6F175D3DCCD1}">
              <a14:hiddenFill xmlns=""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29783" dir="1514402" algn="ctr" rotWithShape="0">
                    <a:schemeClr val="bg2">
                      <a:alpha val="74998"/>
                    </a:schemeClr>
                  </a:outerShdw>
                </a:effectLst>
              </a14:hiddenEffects>
            </a:ext>
          </a:extLst>
        </p:spPr>
      </p:pic>
      <p:sp>
        <p:nvSpPr>
          <p:cNvPr id="135172" name="Text Box 4"/>
          <p:cNvSpPr txBox="1">
            <a:spLocks noChangeArrowheads="1"/>
          </p:cNvSpPr>
          <p:nvPr/>
        </p:nvSpPr>
        <p:spPr bwMode="auto">
          <a:xfrm>
            <a:off x="457200" y="2819400"/>
            <a:ext cx="2895600" cy="701675"/>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4000">
                <a:solidFill>
                  <a:srgbClr val="FFFFFF"/>
                </a:solidFill>
                <a:effectLst>
                  <a:glow rad="139700">
                    <a:schemeClr val="tx1">
                      <a:alpha val="75000"/>
                    </a:schemeClr>
                  </a:glow>
                </a:effectLst>
                <a:latin typeface="Arial"/>
                <a:cs typeface="Arial"/>
              </a:rPr>
              <a:t>Corinth</a:t>
            </a:r>
          </a:p>
        </p:txBody>
      </p:sp>
      <p:sp>
        <p:nvSpPr>
          <p:cNvPr id="135173" name="Oval 5"/>
          <p:cNvSpPr>
            <a:spLocks noChangeArrowheads="1"/>
          </p:cNvSpPr>
          <p:nvPr/>
        </p:nvSpPr>
        <p:spPr bwMode="auto">
          <a:xfrm>
            <a:off x="1728788" y="268605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4" name="Text Box 6"/>
          <p:cNvSpPr txBox="1">
            <a:spLocks noChangeArrowheads="1"/>
          </p:cNvSpPr>
          <p:nvPr/>
        </p:nvSpPr>
        <p:spPr bwMode="auto">
          <a:xfrm>
            <a:off x="381000" y="5546725"/>
            <a:ext cx="8458200" cy="701675"/>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pPr>
            <a:r>
              <a:rPr lang="en-US" sz="4000" dirty="0">
                <a:solidFill>
                  <a:srgbClr val="FFFFFF"/>
                </a:solidFill>
                <a:effectLst>
                  <a:glow rad="139700">
                    <a:schemeClr val="tx1">
                      <a:alpha val="75000"/>
                    </a:schemeClr>
                  </a:glow>
                </a:effectLst>
                <a:latin typeface="Arial"/>
                <a:cs typeface="Arial"/>
              </a:rPr>
              <a:t>How did Paul support himself?</a:t>
            </a:r>
          </a:p>
        </p:txBody>
      </p:sp>
      <p:sp>
        <p:nvSpPr>
          <p:cNvPr id="135175" name="Oval 7"/>
          <p:cNvSpPr>
            <a:spLocks noChangeArrowheads="1"/>
          </p:cNvSpPr>
          <p:nvPr/>
        </p:nvSpPr>
        <p:spPr bwMode="auto">
          <a:xfrm>
            <a:off x="3962400" y="2743200"/>
            <a:ext cx="152400" cy="152400"/>
          </a:xfrm>
          <a:prstGeom prst="ellipse">
            <a:avLst/>
          </a:prstGeom>
          <a:solidFill>
            <a:schemeClr val="bg1"/>
          </a:solidFill>
          <a:ln>
            <a:noFill/>
          </a:ln>
          <a:effectLst>
            <a:outerShdw blurRad="63500" dist="29783" dir="1514402" algn="ctr" rotWithShape="0">
              <a:schemeClr val="tx1">
                <a:alpha val="74998"/>
              </a:schemeClr>
            </a:outerShdw>
          </a:effectLst>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6" name="Text Box 8"/>
          <p:cNvSpPr txBox="1">
            <a:spLocks noChangeArrowheads="1"/>
          </p:cNvSpPr>
          <p:nvPr/>
        </p:nvSpPr>
        <p:spPr bwMode="auto">
          <a:xfrm>
            <a:off x="457200" y="0"/>
            <a:ext cx="2895600" cy="701675"/>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gradFill rotWithShape="1">
                  <a:gsLst>
                    <a:gs pos="0">
                      <a:srgbClr val="000066"/>
                    </a:gs>
                    <a:gs pos="50000">
                      <a:schemeClr val="tx1"/>
                    </a:gs>
                    <a:gs pos="100000">
                      <a:srgbClr val="000066"/>
                    </a:gs>
                  </a:gsLst>
                  <a:lin ang="27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l">
              <a:spcBef>
                <a:spcPct val="50000"/>
              </a:spcBef>
            </a:pPr>
            <a:r>
              <a:rPr lang="en-US" sz="4000">
                <a:solidFill>
                  <a:srgbClr val="FFFFFF"/>
                </a:solidFill>
                <a:effectLst>
                  <a:glow rad="139700">
                    <a:schemeClr val="tx1">
                      <a:alpha val="75000"/>
                    </a:schemeClr>
                  </a:glow>
                </a:effectLst>
                <a:latin typeface="Arial"/>
                <a:cs typeface="Arial"/>
              </a:rPr>
              <a:t>Macedonia</a:t>
            </a:r>
          </a:p>
        </p:txBody>
      </p:sp>
      <p:grpSp>
        <p:nvGrpSpPr>
          <p:cNvPr id="135180" name="Group 12"/>
          <p:cNvGrpSpPr>
            <a:grpSpLocks/>
          </p:cNvGrpSpPr>
          <p:nvPr/>
        </p:nvGrpSpPr>
        <p:grpSpPr bwMode="auto">
          <a:xfrm>
            <a:off x="1447800" y="762000"/>
            <a:ext cx="762000" cy="1752600"/>
            <a:chOff x="912" y="480"/>
            <a:chExt cx="480" cy="1104"/>
          </a:xfrm>
        </p:grpSpPr>
        <p:sp>
          <p:nvSpPr>
            <p:cNvPr id="135178" name="AutoShape 10"/>
            <p:cNvSpPr>
              <a:spLocks noChangeArrowheads="1"/>
            </p:cNvSpPr>
            <p:nvPr/>
          </p:nvSpPr>
          <p:spPr bwMode="auto">
            <a:xfrm>
              <a:off x="912" y="480"/>
              <a:ext cx="480" cy="1104"/>
            </a:xfrm>
            <a:prstGeom prst="downArrow">
              <a:avLst>
                <a:gd name="adj1" fmla="val 50000"/>
                <a:gd name="adj2" fmla="val 575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ffectLst>
                  <a:glow rad="139700">
                    <a:schemeClr val="tx1">
                      <a:alpha val="75000"/>
                    </a:schemeClr>
                  </a:glow>
                </a:effectLst>
                <a:latin typeface="Arial"/>
                <a:cs typeface="Arial"/>
              </a:endParaRPr>
            </a:p>
          </p:txBody>
        </p:sp>
        <p:sp>
          <p:nvSpPr>
            <p:cNvPr id="135179" name="WordArt 11"/>
            <p:cNvSpPr>
              <a:spLocks noChangeArrowheads="1" noChangeShapeType="1" noTextEdit="1"/>
            </p:cNvSpPr>
            <p:nvPr/>
          </p:nvSpPr>
          <p:spPr bwMode="auto">
            <a:xfrm>
              <a:off x="1056" y="816"/>
              <a:ext cx="192" cy="408"/>
            </a:xfrm>
            <a:prstGeom prst="rect">
              <a:avLst/>
            </a:prstGeom>
            <a:extLst>
              <a:ext uri="{AF507438-7753-43e0-B8FC-AC1667EBCBE1}">
                <a14:hiddenEffects xmlns="" xmlns:a14="http://schemas.microsoft.com/office/drawing/2010/main">
                  <a:effectLst/>
                </a14:hiddenEffects>
              </a:ext>
            </a:extLst>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glow rad="139700">
                      <a:schemeClr val="tx1">
                        <a:alpha val="75000"/>
                      </a:schemeClr>
                    </a:glow>
                  </a:effectLst>
                  <a:latin typeface="Arial"/>
                  <a:ea typeface="Arial Black"/>
                  <a:cs typeface="Arial"/>
                </a:rPr>
                <a:t>$</a:t>
              </a:r>
            </a:p>
          </p:txBody>
        </p:sp>
      </p:grpSp>
    </p:spTree>
    <p:extLst>
      <p:ext uri="{BB962C8B-B14F-4D97-AF65-F5344CB8AC3E}">
        <p14:creationId xmlns:p14="http://schemas.microsoft.com/office/powerpoint/2010/main" val="27006020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5176"/>
                                        </p:tgtEl>
                                        <p:attrNameLst>
                                          <p:attrName>style.visibility</p:attrName>
                                        </p:attrNameLst>
                                      </p:cBhvr>
                                      <p:to>
                                        <p:strVal val="visible"/>
                                      </p:to>
                                    </p:set>
                                    <p:animEffect transition="in" filter="fade">
                                      <p:cBhvr>
                                        <p:cTn id="7" dur="2000"/>
                                        <p:tgtEl>
                                          <p:spTgt spid="135176"/>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fade">
                                      <p:cBhvr>
                                        <p:cTn id="11" dur="2000"/>
                                        <p:tgtEl>
                                          <p:spTgt spid="135172"/>
                                        </p:tgtEl>
                                      </p:cBhvr>
                                    </p:animEffect>
                                  </p:childTnLst>
                                </p:cTn>
                              </p:par>
                            </p:childTnLst>
                          </p:cTn>
                        </p:par>
                        <p:par>
                          <p:cTn id="12" fill="hold" nodeType="afterGroup">
                            <p:stCondLst>
                              <p:cond delay="4000"/>
                            </p:stCondLst>
                            <p:childTnLst>
                              <p:par>
                                <p:cTn id="13" presetID="22" presetClass="entr" presetSubtype="1" fill="hold" nodeType="afterEffect">
                                  <p:stCondLst>
                                    <p:cond delay="0"/>
                                  </p:stCondLst>
                                  <p:childTnLst>
                                    <p:set>
                                      <p:cBhvr>
                                        <p:cTn id="14" dur="1" fill="hold">
                                          <p:stCondLst>
                                            <p:cond delay="0"/>
                                          </p:stCondLst>
                                        </p:cTn>
                                        <p:tgtEl>
                                          <p:spTgt spid="135180"/>
                                        </p:tgtEl>
                                        <p:attrNameLst>
                                          <p:attrName>style.visibility</p:attrName>
                                        </p:attrNameLst>
                                      </p:cBhvr>
                                      <p:to>
                                        <p:strVal val="visible"/>
                                      </p:to>
                                    </p:set>
                                    <p:animEffect transition="in" filter="wipe(up)">
                                      <p:cBhvr>
                                        <p:cTn id="15" dur="500"/>
                                        <p:tgtEl>
                                          <p:spTgt spid="135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2" grpId="0"/>
      <p:bldP spid="13517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5"/>
          <p:cNvSpPr>
            <a:spLocks noGrp="1" noChangeArrowheads="1"/>
          </p:cNvSpPr>
          <p:nvPr>
            <p:ph type="title" idx="4294967295"/>
          </p:nvPr>
        </p:nvSpPr>
        <p:spPr/>
        <p:txBody>
          <a:bodyPr/>
          <a:lstStyle/>
          <a:p>
            <a:pPr eaLnBrk="1" hangingPunct="1"/>
            <a:r>
              <a:rPr lang="en-US" sz="4000">
                <a:latin typeface="Arial"/>
                <a:ea typeface="ＭＳ Ｐゴシック" charset="0"/>
                <a:cs typeface="Arial"/>
              </a:rPr>
              <a:t>Epistolary Form</a:t>
            </a:r>
          </a:p>
        </p:txBody>
      </p:sp>
      <p:sp>
        <p:nvSpPr>
          <p:cNvPr id="92162" name="Rectangle 2"/>
          <p:cNvSpPr>
            <a:spLocks noChangeArrowheads="1"/>
          </p:cNvSpPr>
          <p:nvPr/>
        </p:nvSpPr>
        <p:spPr bwMode="auto">
          <a:xfrm>
            <a:off x="0" y="0"/>
            <a:ext cx="9144000" cy="6858000"/>
          </a:xfrm>
          <a:prstGeom prst="rect">
            <a:avLst/>
          </a:prstGeom>
          <a:gradFill rotWithShape="1">
            <a:gsLst>
              <a:gs pos="0">
                <a:srgbClr val="292929"/>
              </a:gs>
              <a:gs pos="50000">
                <a:schemeClr val="tx1"/>
              </a:gs>
              <a:gs pos="100000">
                <a:srgbClr val="292929"/>
              </a:gs>
            </a:gsLst>
            <a:lin ang="2700000" scaled="1"/>
          </a:gra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188420" name="Picture 3" descr="NRVLT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0825" y="0"/>
            <a:ext cx="50831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4" name="Text Box 4"/>
          <p:cNvSpPr txBox="1">
            <a:spLocks noChangeArrowheads="1"/>
          </p:cNvSpPr>
          <p:nvPr/>
        </p:nvSpPr>
        <p:spPr bwMode="auto">
          <a:xfrm>
            <a:off x="228600" y="116632"/>
            <a:ext cx="6935688" cy="2991588"/>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28600" marR="0" lvl="0" indent="-22860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Epistolary Form</a:t>
            </a:r>
          </a:p>
          <a:p>
            <a:pPr marL="228600" marR="0" lvl="0" indent="-228600" algn="l"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a:p>
            <a:pPr marL="228600" marR="0" lvl="0" indent="-228600" algn="l" defTabSz="914400" rtl="0" eaLnBrk="1" fontAlgn="base" latinLnBrk="0" hangingPunct="1">
              <a:lnSpc>
                <a:spcPct val="100000"/>
              </a:lnSpc>
              <a:spcBef>
                <a:spcPct val="20000"/>
              </a:spcBef>
              <a:spcAft>
                <a:spcPct val="0"/>
              </a:spcAft>
              <a:buClrTx/>
              <a:buSzTx/>
              <a:buFontTx/>
              <a:buChar char="•"/>
              <a:tabLst/>
              <a:defRPr/>
            </a:pPr>
            <a:r>
              <a:rPr kumimoji="0" lang="en-US" sz="3200" b="1" i="1" u="none" strike="noStrike" kern="1200" cap="none" spc="0" normalizeH="0" baseline="0" noProof="0" dirty="0">
                <a:ln>
                  <a:noFill/>
                </a:ln>
                <a:solidFill>
                  <a:srgbClr val="FFFF00"/>
                </a:solidFill>
                <a:effectLst>
                  <a:glow rad="127000">
                    <a:srgbClr val="000000">
                      <a:alpha val="96000"/>
                    </a:srgbClr>
                  </a:glow>
                </a:effectLst>
                <a:uLnTx/>
                <a:uFillTx/>
                <a:latin typeface="Arial"/>
                <a:ea typeface="ＭＳ Ｐゴシック" charset="0"/>
                <a:cs typeface="Arial"/>
              </a:rPr>
              <a:t>Opening</a:t>
            </a:r>
            <a:r>
              <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 - </a:t>
            </a:r>
            <a:r>
              <a:rPr kumimoji="0" lang="en-US" sz="32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primarily concerned with establishing or enhancing personal contact with the letter recipient </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
        <p:nvSpPr>
          <p:cNvPr id="2" name="Text Box 4">
            <a:extLst>
              <a:ext uri="{FF2B5EF4-FFF2-40B4-BE49-F238E27FC236}">
                <a16:creationId xmlns:a16="http://schemas.microsoft.com/office/drawing/2014/main" id="{CD6170AD-294A-4780-5C41-986850977D45}"/>
              </a:ext>
            </a:extLst>
          </p:cNvPr>
          <p:cNvSpPr txBox="1">
            <a:spLocks noChangeArrowheads="1"/>
          </p:cNvSpPr>
          <p:nvPr/>
        </p:nvSpPr>
        <p:spPr bwMode="auto">
          <a:xfrm>
            <a:off x="874059" y="3370820"/>
            <a:ext cx="6935688" cy="3139321"/>
          </a:xfrm>
          <a:prstGeom prst="rect">
            <a:avLst/>
          </a:prstGeom>
          <a:noFill/>
          <a:ln w="9525">
            <a:noFill/>
            <a:miter lim="800000"/>
            <a:headEnd/>
            <a:tailEnd/>
          </a:ln>
          <a:effectLst/>
        </p:spPr>
        <p:txBody>
          <a:bodyPr wrap="square">
            <a:spAutoFit/>
          </a:bodyPr>
          <a:lstStyle>
            <a:lvl1pPr marL="228600" indent="-2286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Author</a:t>
            </a:r>
          </a:p>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Readers</a:t>
            </a:r>
          </a:p>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Greetings</a:t>
            </a:r>
          </a:p>
          <a:p>
            <a:pPr marL="293688" marR="0" lvl="0" indent="-293688" algn="l" defTabSz="914400" rtl="0"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rPr>
              <a:t>Thanksgiving</a:t>
            </a:r>
            <a:endParaRPr kumimoji="0" lang="en-US" sz="3200" b="1" i="1" u="none" strike="noStrike" kern="1200" cap="none" spc="0" normalizeH="0" baseline="0" noProof="0" dirty="0">
              <a:ln>
                <a:noFill/>
              </a:ln>
              <a:solidFill>
                <a:srgbClr val="FFFFFF"/>
              </a:solidFill>
              <a:effectLst>
                <a:glow rad="127000">
                  <a:srgbClr val="000000">
                    <a:alpha val="96000"/>
                  </a:srgbClr>
                </a:glow>
              </a:effectLst>
              <a:uLnTx/>
              <a:uFillTx/>
              <a:latin typeface="Arial"/>
              <a:ea typeface="ＭＳ Ｐゴシック" charset="0"/>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2164">
                                            <p:txEl>
                                              <p:pRg st="2" end="2"/>
                                            </p:txEl>
                                          </p:spTgt>
                                        </p:tgtEl>
                                        <p:attrNameLst>
                                          <p:attrName>style.visibility</p:attrName>
                                        </p:attrNameLst>
                                      </p:cBhvr>
                                      <p:to>
                                        <p:strVal val="visible"/>
                                      </p:to>
                                    </p:set>
                                    <p:animEffect transition="in" filter="fade">
                                      <p:cBhvr>
                                        <p:cTn id="7" dur="2000"/>
                                        <p:tgtEl>
                                          <p:spTgt spid="9216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uiExpand="1" build="p"/>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ctrTitle"/>
          </p:nvPr>
        </p:nvSpPr>
        <p:spPr>
          <a:xfrm>
            <a:off x="0" y="5029200"/>
            <a:ext cx="9144000" cy="990600"/>
          </a:xfrm>
          <a:noFill/>
        </p:spPr>
        <p:txBody>
          <a:bodyPr/>
          <a:lstStyle/>
          <a:p>
            <a:r>
              <a:rPr lang="en-US" dirty="0">
                <a:solidFill>
                  <a:schemeClr val="bg1"/>
                </a:solidFill>
              </a:rPr>
              <a:t>2 Corinthians 11:7-8 </a:t>
            </a:r>
            <a:r>
              <a:rPr lang="en-US" sz="3600" dirty="0">
                <a:solidFill>
                  <a:schemeClr val="bg1"/>
                </a:solidFill>
              </a:rPr>
              <a:t>NLT</a:t>
            </a:r>
            <a:endParaRPr lang="en-US" dirty="0">
              <a:solidFill>
                <a:schemeClr val="bg1"/>
              </a:solidFill>
            </a:endParaRPr>
          </a:p>
        </p:txBody>
      </p:sp>
      <p:sp>
        <p:nvSpPr>
          <p:cNvPr id="120835" name="Rectangle 3"/>
          <p:cNvSpPr>
            <a:spLocks noChangeArrowheads="1"/>
          </p:cNvSpPr>
          <p:nvPr/>
        </p:nvSpPr>
        <p:spPr bwMode="auto">
          <a:xfrm>
            <a:off x="457200" y="685800"/>
            <a:ext cx="8153400" cy="41910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xtLst>
            <a:ext uri="{91240B29-F687-4f45-9708-019B960494DF}">
              <a14:hiddenLine xmlns="" xmlns:a14="http://schemas.microsoft.com/office/drawing/2010/main" w="9525">
                <a:solidFill>
                  <a:schemeClr val="tx1"/>
                </a:solidFill>
                <a:miter lim="800000"/>
                <a:headEnd/>
                <a:tailEnd/>
              </a14:hiddenLine>
            </a:ext>
          </a:extLst>
        </p:spPr>
        <p:txBody>
          <a:bodyPr anchor="ctr"/>
          <a:lstStyle/>
          <a:p>
            <a:r>
              <a:rPr lang="en-US" altLang="ja-JP" sz="4000" b="0" dirty="0">
                <a:solidFill>
                  <a:srgbClr val="FFFFFF"/>
                </a:solidFill>
                <a:effectLst>
                  <a:outerShdw blurRad="38100" dist="38100" dir="2700000" algn="tl">
                    <a:srgbClr val="000000"/>
                  </a:outerShdw>
                </a:effectLst>
              </a:rPr>
              <a:t>"</a:t>
            </a:r>
            <a:r>
              <a:rPr lang="en-US" sz="4000" b="0" dirty="0">
                <a:solidFill>
                  <a:srgbClr val="FFFFFF"/>
                </a:solidFill>
                <a:effectLst>
                  <a:outerShdw blurRad="38100" dist="38100" dir="2700000" algn="tl">
                    <a:srgbClr val="000000"/>
                  </a:outerShdw>
                </a:effectLst>
              </a:rPr>
              <a:t>Was it a sin for me to lower myself in order to elevate you by preaching the gospel of God to you free of charge?  I robbed other churches by receiving support from them so as to serve you!</a:t>
            </a:r>
            <a:r>
              <a:rPr lang="en-US" altLang="ja-JP" sz="4000" b="0" dirty="0">
                <a:solidFill>
                  <a:srgbClr val="FFFFFF"/>
                </a:solidFill>
                <a:effectLst>
                  <a:outerShdw blurRad="38100" dist="38100" dir="2700000" algn="tl">
                    <a:srgbClr val="000000"/>
                  </a:outerShdw>
                </a:effectLst>
              </a:rPr>
              <a:t>"</a:t>
            </a:r>
            <a:endParaRPr lang="en-US" sz="4000" b="0" dirty="0">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50791918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ctrTitle"/>
          </p:nvPr>
        </p:nvSpPr>
        <p:spPr>
          <a:xfrm>
            <a:off x="0" y="5715000"/>
            <a:ext cx="9144000" cy="990600"/>
          </a:xfrm>
          <a:noFill/>
        </p:spPr>
        <p:txBody>
          <a:bodyPr/>
          <a:lstStyle/>
          <a:p>
            <a:r>
              <a:rPr lang="en-US">
                <a:solidFill>
                  <a:schemeClr val="tx1"/>
                </a:solidFill>
              </a:rPr>
              <a:t>Shepherd</a:t>
            </a:r>
            <a:endParaRPr lang="en-US">
              <a:solidFill>
                <a:schemeClr val="bg1"/>
              </a:solidFill>
            </a:endParaRPr>
          </a:p>
        </p:txBody>
      </p:sp>
      <p:pic>
        <p:nvPicPr>
          <p:cNvPr id="294915" name="Picture 3" descr="Shephe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0400" y="-361950"/>
            <a:ext cx="13004800" cy="7581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86722647"/>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2"/>
          <p:cNvSpPr>
            <a:spLocks noGrp="1" noChangeArrowheads="1"/>
          </p:cNvSpPr>
          <p:nvPr>
            <p:ph type="ctrTitle"/>
          </p:nvPr>
        </p:nvSpPr>
        <p:spPr>
          <a:xfrm>
            <a:off x="0" y="5715000"/>
            <a:ext cx="9144000" cy="990600"/>
          </a:xfrm>
          <a:noFill/>
        </p:spPr>
        <p:txBody>
          <a:bodyPr/>
          <a:lstStyle/>
          <a:p>
            <a:r>
              <a:rPr lang="en-US" dirty="0">
                <a:solidFill>
                  <a:schemeClr val="tx1"/>
                </a:solidFill>
              </a:rPr>
              <a:t>Don</a:t>
            </a:r>
            <a:r>
              <a:rPr lang="fr-FR" altLang="ja-JP" dirty="0">
                <a:solidFill>
                  <a:schemeClr val="tx1"/>
                </a:solidFill>
              </a:rPr>
              <a:t>'</a:t>
            </a:r>
            <a:r>
              <a:rPr lang="en-US" dirty="0">
                <a:solidFill>
                  <a:schemeClr val="tx1"/>
                </a:solidFill>
              </a:rPr>
              <a:t>t muzzle the ox</a:t>
            </a:r>
            <a:endParaRPr lang="en-US" dirty="0">
              <a:solidFill>
                <a:schemeClr val="bg1"/>
              </a:solidFill>
            </a:endParaRPr>
          </a:p>
        </p:txBody>
      </p:sp>
      <p:pic>
        <p:nvPicPr>
          <p:cNvPr id="296964" name="Picture 4" descr="Do_not_muzzle_the_o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525000" cy="697706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67480721"/>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01058" name="Picture 2"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extLst>
            <a:ext uri="{909E8E84-426E-40dd-AFC4-6F175D3DCCD1}">
              <a14:hiddenFill xmlns="" xmlns:a14="http://schemas.microsoft.com/office/drawing/2010/main">
                <a:solidFill>
                  <a:srgbClr val="FFFFFF"/>
                </a:solidFill>
              </a14:hiddenFill>
            </a:ext>
          </a:extLst>
        </p:spPr>
      </p:pic>
      <p:sp>
        <p:nvSpPr>
          <p:cNvPr id="301059" name="Rectangle 3"/>
          <p:cNvSpPr>
            <a:spLocks noGrp="1" noChangeArrowheads="1"/>
          </p:cNvSpPr>
          <p:nvPr>
            <p:ph type="title"/>
          </p:nvPr>
        </p:nvSpPr>
        <p:spPr>
          <a:xfrm>
            <a:off x="0" y="13767"/>
            <a:ext cx="9144000" cy="1143001"/>
          </a:xfrm>
          <a:effectLst>
            <a:outerShdw blurRad="63500" dist="38099" dir="2700000" algn="ctr" rotWithShape="0">
              <a:schemeClr val="accent2">
                <a:alpha val="74998"/>
              </a:schemeClr>
            </a:outerShdw>
          </a:effectLst>
        </p:spPr>
        <p:txBody>
          <a:bodyPr/>
          <a:lstStyle/>
          <a:p>
            <a:r>
              <a:rPr kumimoji="0" lang="en-US" b="1" dirty="0">
                <a:solidFill>
                  <a:schemeClr val="bg2"/>
                </a:solidFill>
                <a:latin typeface="Arial" panose="020B0604020202020204" pitchFamily="34" charset="0"/>
                <a:cs typeface="Arial" panose="020B0604020202020204" pitchFamily="34" charset="0"/>
              </a:rPr>
              <a:t>Food for Priests</a:t>
            </a:r>
          </a:p>
        </p:txBody>
      </p:sp>
    </p:spTree>
    <p:extLst>
      <p:ext uri="{BB962C8B-B14F-4D97-AF65-F5344CB8AC3E}">
        <p14:creationId xmlns:p14="http://schemas.microsoft.com/office/powerpoint/2010/main" val="3691500694"/>
      </p:ext>
    </p:extLst>
  </p:cSld>
  <p:clrMapOvr>
    <a:overrideClrMapping bg1="dk2" tx1="lt1" bg2="dk1" tx2="lt2" accent1="accent1" accent2="accent2" accent3="accent3" accent4="accent4" accent5="accent5" accent6="accent6" hlink="hlink" folHlink="folHlink"/>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294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2948" name="Rectangle 4"/>
          <p:cNvSpPr>
            <a:spLocks noGrp="1" noChangeArrowheads="1"/>
          </p:cNvSpPr>
          <p:nvPr>
            <p:ph type="title" idx="4294967295"/>
          </p:nvPr>
        </p:nvSpPr>
        <p:spPr>
          <a:xfrm>
            <a:off x="685800" y="762000"/>
            <a:ext cx="7772400" cy="5486400"/>
          </a:xfrm>
          <a:noFill/>
          <a:effectLst>
            <a:outerShdw blurRad="63500" dist="35921" dir="2700000" algn="ctr" rotWithShape="0">
              <a:schemeClr val="tx1">
                <a:alpha val="74998"/>
              </a:schemeClr>
            </a:outerShdw>
          </a:effectLst>
        </p:spPr>
        <p:txBody>
          <a:bodyPr/>
          <a:lstStyle/>
          <a:p>
            <a:r>
              <a:rPr lang="en-US" sz="6000" dirty="0">
                <a:solidFill>
                  <a:schemeClr val="bg1"/>
                </a:solidFill>
                <a:latin typeface="Arial" charset="0"/>
              </a:rPr>
              <a:t>II. Give up any right that </a:t>
            </a:r>
            <a:r>
              <a:rPr lang="en-US" sz="6000" dirty="0">
                <a:solidFill>
                  <a:srgbClr val="FFCC00"/>
                </a:solidFill>
                <a:latin typeface="Arial" charset="0"/>
              </a:rPr>
              <a:t>hinders</a:t>
            </a:r>
            <a:r>
              <a:rPr lang="en-US" sz="6000" dirty="0">
                <a:solidFill>
                  <a:schemeClr val="bg1"/>
                </a:solidFill>
                <a:latin typeface="Arial" charset="0"/>
              </a:rPr>
              <a:t> the gospel (9:15-27).</a:t>
            </a:r>
            <a:endParaRPr lang="en-US" sz="8800" dirty="0">
              <a:latin typeface="Arial" charset="0"/>
            </a:endParaRPr>
          </a:p>
        </p:txBody>
      </p:sp>
    </p:spTree>
    <p:extLst>
      <p:ext uri="{BB962C8B-B14F-4D97-AF65-F5344CB8AC3E}">
        <p14:creationId xmlns:p14="http://schemas.microsoft.com/office/powerpoint/2010/main" val="15500398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rgbClr val="FFCC00"/>
                </a:solidFill>
                <a:latin typeface="Arial" charset="0"/>
              </a:rPr>
              <a:t>Give up</a:t>
            </a:r>
            <a:r>
              <a:rPr lang="en-US" sz="6000" dirty="0">
                <a:solidFill>
                  <a:schemeClr val="bg1"/>
                </a:solidFill>
                <a:latin typeface="Arial" charset="0"/>
              </a:rPr>
              <a:t> your rights </a:t>
            </a:r>
            <a:br>
              <a:rPr lang="en-US" sz="6000" dirty="0">
                <a:solidFill>
                  <a:schemeClr val="bg1"/>
                </a:solidFill>
                <a:latin typeface="Arial" charset="0"/>
              </a:rPr>
            </a:br>
            <a:r>
              <a:rPr lang="en-US" sz="6000" dirty="0">
                <a:solidFill>
                  <a:schemeClr val="bg1"/>
                </a:solidFill>
                <a:latin typeface="Arial" charset="0"/>
              </a:rPr>
              <a:t>to help others </a:t>
            </a:r>
            <a:br>
              <a:rPr lang="en-US" sz="6000" dirty="0">
                <a:solidFill>
                  <a:schemeClr val="bg1"/>
                </a:solidFill>
                <a:latin typeface="Arial" charset="0"/>
              </a:rPr>
            </a:br>
            <a:r>
              <a:rPr lang="en-US" sz="6000" dirty="0">
                <a:solidFill>
                  <a:schemeClr val="bg1"/>
                </a:solidFill>
                <a:latin typeface="Arial" charset="0"/>
              </a:rPr>
              <a:t>mature in Christ </a:t>
            </a:r>
            <a:br>
              <a:rPr lang="en-US" sz="6000" dirty="0">
                <a:solidFill>
                  <a:schemeClr val="bg1"/>
                </a:solidFill>
                <a:latin typeface="Arial" charset="0"/>
              </a:rPr>
            </a:br>
            <a:br>
              <a:rPr lang="en-US" sz="6000" dirty="0">
                <a:solidFill>
                  <a:schemeClr val="bg1"/>
                </a:solidFill>
                <a:latin typeface="Arial" charset="0"/>
              </a:rPr>
            </a:br>
            <a:r>
              <a:rPr lang="en-US" sz="6000" dirty="0">
                <a:solidFill>
                  <a:schemeClr val="bg1"/>
                </a:solidFill>
                <a:latin typeface="Arial" charset="0"/>
              </a:rPr>
              <a:t>(Main Idea of </a:t>
            </a:r>
            <a:br>
              <a:rPr lang="en-US" sz="6000" dirty="0">
                <a:solidFill>
                  <a:schemeClr val="bg1"/>
                </a:solidFill>
                <a:latin typeface="Arial" charset="0"/>
              </a:rPr>
            </a:br>
            <a:r>
              <a:rPr lang="en-US" sz="6000" dirty="0">
                <a:solidFill>
                  <a:schemeClr val="bg1"/>
                </a:solidFill>
                <a:latin typeface="Arial" charset="0"/>
              </a:rPr>
              <a:t>1 Corinthians 9)</a:t>
            </a:r>
            <a:endParaRPr lang="en-US" sz="8800" dirty="0">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2500942390"/>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13411670"/>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192235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208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dirty="0">
                <a:solidFill>
                  <a:srgbClr val="FFFFFF"/>
                </a:solidFill>
                <a:effectLst>
                  <a:glow rad="127000">
                    <a:srgbClr val="000000"/>
                  </a:glow>
                </a:effectLst>
                <a:latin typeface="Arial" charset="0"/>
                <a:ea typeface="ＭＳ Ｐゴシック" charset="0"/>
                <a:cs typeface="ＭＳ Ｐゴシック" charset="0"/>
              </a:rPr>
              <a:t>Proper Functioning </a:t>
            </a:r>
            <a:br>
              <a:rPr lang="en-SG" sz="4800" dirty="0">
                <a:solidFill>
                  <a:srgbClr val="FFFFFF"/>
                </a:solidFill>
                <a:effectLst>
                  <a:glow rad="127000">
                    <a:srgbClr val="000000"/>
                  </a:glow>
                </a:effectLst>
                <a:latin typeface="Arial" charset="0"/>
                <a:ea typeface="ＭＳ Ｐゴシック" charset="0"/>
                <a:cs typeface="ＭＳ Ｐゴシック" charset="0"/>
              </a:rPr>
            </a:br>
            <a:r>
              <a:rPr lang="en-SG" sz="4800" dirty="0">
                <a:solidFill>
                  <a:srgbClr val="FFFFFF"/>
                </a:solidFill>
                <a:effectLst>
                  <a:glow rad="127000">
                    <a:srgbClr val="000000"/>
                  </a:glow>
                </a:effectLst>
                <a:latin typeface="Arial" charset="0"/>
                <a:ea typeface="ＭＳ Ｐゴシック" charset="0"/>
                <a:cs typeface="ＭＳ Ｐゴシック" charset="0"/>
              </a:rPr>
              <a:t>of the Church</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753596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Text Box 1026"/>
          <p:cNvSpPr txBox="1">
            <a:spLocks noChangeArrowheads="1"/>
          </p:cNvSpPr>
          <p:nvPr/>
        </p:nvSpPr>
        <p:spPr bwMode="auto">
          <a:xfrm>
            <a:off x="2193925" y="3163888"/>
            <a:ext cx="2895600" cy="528637"/>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a:solidFill>
                  <a:schemeClr val="bg1"/>
                </a:solidFill>
                <a:latin typeface="Arial"/>
                <a:ea typeface="SimSun" charset="0"/>
                <a:cs typeface="Arial"/>
              </a:rPr>
              <a:t>5–6	Disorders</a:t>
            </a:r>
          </a:p>
        </p:txBody>
      </p:sp>
      <p:sp>
        <p:nvSpPr>
          <p:cNvPr id="71683" name="Text Box 1027"/>
          <p:cNvSpPr txBox="1">
            <a:spLocks noChangeArrowheads="1"/>
          </p:cNvSpPr>
          <p:nvPr/>
        </p:nvSpPr>
        <p:spPr bwMode="auto">
          <a:xfrm>
            <a:off x="228600" y="1909763"/>
            <a:ext cx="2743200" cy="528637"/>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dirty="0">
                <a:solidFill>
                  <a:schemeClr val="bg1"/>
                </a:solidFill>
                <a:latin typeface="Arial"/>
                <a:ea typeface="SimSun" charset="0"/>
                <a:cs typeface="Arial"/>
              </a:rPr>
              <a:t>1–4	Divisions</a:t>
            </a:r>
          </a:p>
        </p:txBody>
      </p:sp>
      <p:sp>
        <p:nvSpPr>
          <p:cNvPr id="71684" name="Text Box 1028"/>
          <p:cNvSpPr txBox="1">
            <a:spLocks noChangeArrowheads="1"/>
          </p:cNvSpPr>
          <p:nvPr/>
        </p:nvSpPr>
        <p:spPr bwMode="auto">
          <a:xfrm>
            <a:off x="4343400" y="4572000"/>
            <a:ext cx="4605338" cy="528638"/>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just" eaLnBrk="1" hangingPunct="1"/>
            <a:r>
              <a:rPr lang="en-US" altLang="zh-CN" sz="2800">
                <a:solidFill>
                  <a:schemeClr val="bg1"/>
                </a:solidFill>
                <a:latin typeface="Arial"/>
                <a:ea typeface="SimSun" charset="0"/>
                <a:cs typeface="Arial"/>
              </a:rPr>
              <a:t>7–16	Doctrinal Difficulties</a:t>
            </a:r>
          </a:p>
        </p:txBody>
      </p:sp>
      <p:sp>
        <p:nvSpPr>
          <p:cNvPr id="71685" name="Rectangle 1029"/>
          <p:cNvSpPr>
            <a:spLocks noGrp="1" noChangeArrowheads="1"/>
          </p:cNvSpPr>
          <p:nvPr>
            <p:ph type="title" idx="4294967295"/>
          </p:nvPr>
        </p:nvSpPr>
        <p:spPr>
          <a:xfrm>
            <a:off x="467544" y="228600"/>
            <a:ext cx="7920880" cy="762000"/>
          </a:xfrm>
          <a:solidFill>
            <a:srgbClr val="000090"/>
          </a:solidFill>
          <a:effectLst>
            <a:outerShdw blurRad="63500" dist="35921" dir="2700000" algn="ctr" rotWithShape="0">
              <a:schemeClr val="tx2">
                <a:alpha val="74998"/>
              </a:schemeClr>
            </a:outerShdw>
          </a:effectLst>
        </p:spPr>
        <p:txBody>
          <a:bodyPr anchor="ctr"/>
          <a:lstStyle/>
          <a:p>
            <a:pPr algn="ctr" eaLnBrk="1" hangingPunct="1"/>
            <a:r>
              <a:rPr lang="en-US" sz="4000" b="1">
                <a:solidFill>
                  <a:schemeClr val="bg1"/>
                </a:solidFill>
                <a:effectLst>
                  <a:outerShdw blurRad="38100" dist="38100" dir="2700000" algn="tl">
                    <a:srgbClr val="000000"/>
                  </a:outerShdw>
                </a:effectLst>
                <a:latin typeface="Arial"/>
                <a:ea typeface="ＭＳ Ｐゴシック" charset="0"/>
                <a:cs typeface="Arial"/>
              </a:rPr>
              <a:t>Overview of the Chapters</a:t>
            </a:r>
            <a:endParaRPr lang="en-US" sz="4000" b="1">
              <a:solidFill>
                <a:schemeClr val="bg1"/>
              </a:solidFill>
              <a:latin typeface="Arial"/>
              <a:ea typeface="ＭＳ Ｐゴシック" charset="0"/>
              <a:cs typeface="Arial"/>
            </a:endParaRPr>
          </a:p>
        </p:txBody>
      </p:sp>
      <p:sp>
        <p:nvSpPr>
          <p:cNvPr id="190470" name="Text Box 1030"/>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683"/>
                                        </p:tgtEl>
                                        <p:attrNameLst>
                                          <p:attrName>style.visibility</p:attrName>
                                        </p:attrNameLst>
                                      </p:cBhvr>
                                      <p:to>
                                        <p:strVal val="visible"/>
                                      </p:to>
                                    </p:set>
                                    <p:anim calcmode="lin" valueType="num">
                                      <p:cBhvr additive="base">
                                        <p:cTn id="7" dur="500" fill="hold"/>
                                        <p:tgtEl>
                                          <p:spTgt spid="71683"/>
                                        </p:tgtEl>
                                        <p:attrNameLst>
                                          <p:attrName>ppt_x</p:attrName>
                                        </p:attrNameLst>
                                      </p:cBhvr>
                                      <p:tavLst>
                                        <p:tav tm="0">
                                          <p:val>
                                            <p:strVal val="0-#ppt_w/2"/>
                                          </p:val>
                                        </p:tav>
                                        <p:tav tm="100000">
                                          <p:val>
                                            <p:strVal val="#ppt_x"/>
                                          </p:val>
                                        </p:tav>
                                      </p:tavLst>
                                    </p:anim>
                                    <p:anim calcmode="lin" valueType="num">
                                      <p:cBhvr additive="base">
                                        <p:cTn id="8" dur="500" fill="hold"/>
                                        <p:tgtEl>
                                          <p:spTgt spid="716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1682"/>
                                        </p:tgtEl>
                                        <p:attrNameLst>
                                          <p:attrName>style.visibility</p:attrName>
                                        </p:attrNameLst>
                                      </p:cBhvr>
                                      <p:to>
                                        <p:strVal val="visible"/>
                                      </p:to>
                                    </p:set>
                                    <p:anim calcmode="lin" valueType="num">
                                      <p:cBhvr additive="base">
                                        <p:cTn id="13" dur="500" fill="hold"/>
                                        <p:tgtEl>
                                          <p:spTgt spid="71682"/>
                                        </p:tgtEl>
                                        <p:attrNameLst>
                                          <p:attrName>ppt_x</p:attrName>
                                        </p:attrNameLst>
                                      </p:cBhvr>
                                      <p:tavLst>
                                        <p:tav tm="0">
                                          <p:val>
                                            <p:strVal val="0-#ppt_w/2"/>
                                          </p:val>
                                        </p:tav>
                                        <p:tav tm="100000">
                                          <p:val>
                                            <p:strVal val="#ppt_x"/>
                                          </p:val>
                                        </p:tav>
                                      </p:tavLst>
                                    </p:anim>
                                    <p:anim calcmode="lin" valueType="num">
                                      <p:cBhvr additive="base">
                                        <p:cTn id="14" dur="500" fill="hold"/>
                                        <p:tgtEl>
                                          <p:spTgt spid="716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1684"/>
                                        </p:tgtEl>
                                        <p:attrNameLst>
                                          <p:attrName>style.visibility</p:attrName>
                                        </p:attrNameLst>
                                      </p:cBhvr>
                                      <p:to>
                                        <p:strVal val="visible"/>
                                      </p:to>
                                    </p:set>
                                    <p:anim calcmode="lin" valueType="num">
                                      <p:cBhvr additive="base">
                                        <p:cTn id="19" dur="500" fill="hold"/>
                                        <p:tgtEl>
                                          <p:spTgt spid="71684"/>
                                        </p:tgtEl>
                                        <p:attrNameLst>
                                          <p:attrName>ppt_x</p:attrName>
                                        </p:attrNameLst>
                                      </p:cBhvr>
                                      <p:tavLst>
                                        <p:tav tm="0">
                                          <p:val>
                                            <p:strVal val="0-#ppt_w/2"/>
                                          </p:val>
                                        </p:tav>
                                        <p:tav tm="100000">
                                          <p:val>
                                            <p:strVal val="#ppt_x"/>
                                          </p:val>
                                        </p:tav>
                                      </p:tavLst>
                                    </p:anim>
                                    <p:anim calcmode="lin" valueType="num">
                                      <p:cBhvr additive="base">
                                        <p:cTn id="20" dur="500" fill="hold"/>
                                        <p:tgtEl>
                                          <p:spTgt spid="716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animBg="1" autoUpdateAnimBg="0"/>
      <p:bldP spid="71683" grpId="0" animBg="1" autoUpdateAnimBg="0"/>
      <p:bldP spid="71684" grpId="0" animBg="1"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solidFill>
                  <a:schemeClr val="tx2"/>
                </a:solidFill>
                <a:effectLst>
                  <a:glow rad="127000">
                    <a:schemeClr val="bg1"/>
                  </a:glow>
                </a:effectLst>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2351249576"/>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27386723"/>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144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Black</a:t>
            </a:r>
          </a:p>
        </p:txBody>
      </p:sp>
      <p:sp>
        <p:nvSpPr>
          <p:cNvPr id="648195"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16" tIns="45709" rIns="91416" bIns="45709"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4230247300"/>
      </p:ext>
    </p:extLst>
  </p:cSld>
  <p:clrMapOvr>
    <a:masterClrMapping/>
  </p:clrMapOvr>
  <p:transition spd="med">
    <p:randomBar dir="vert"/>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667136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869" name="Rectangle 93"/>
          <p:cNvSpPr>
            <a:spLocks noGrp="1" noChangeArrowheads="1"/>
          </p:cNvSpPr>
          <p:nvPr>
            <p:ph type="title" idx="4294967295"/>
          </p:nvPr>
        </p:nvSpPr>
        <p:spPr>
          <a:xfrm>
            <a:off x="0" y="0"/>
            <a:ext cx="9144000" cy="838200"/>
          </a:xfrm>
          <a:solidFill>
            <a:srgbClr val="0000FF"/>
          </a:solidFill>
        </p:spPr>
        <p:txBody>
          <a:bodyPr anchor="ctr"/>
          <a:lstStyle/>
          <a:p>
            <a:pPr algn="ctr" eaLnBrk="1" hangingPunct="1"/>
            <a:r>
              <a:rPr lang="en-US" sz="3600">
                <a:solidFill>
                  <a:schemeClr val="bg1"/>
                </a:solidFill>
                <a:effectLst>
                  <a:outerShdw blurRad="38100" dist="38100" dir="2700000" algn="tl">
                    <a:srgbClr val="000000"/>
                  </a:outerShdw>
                </a:effectLst>
                <a:latin typeface="Arial" charset="0"/>
                <a:ea typeface="ＭＳ Ｐゴシック" charset="0"/>
                <a:cs typeface="Arial" charset="0"/>
              </a:rPr>
              <a:t>1 Corinthians</a:t>
            </a:r>
          </a:p>
        </p:txBody>
      </p:sp>
      <p:sp>
        <p:nvSpPr>
          <p:cNvPr id="50212" name="Text Box 94"/>
          <p:cNvSpPr txBox="1">
            <a:spLocks noChangeArrowheads="1"/>
          </p:cNvSpPr>
          <p:nvPr/>
        </p:nvSpPr>
        <p:spPr bwMode="auto">
          <a:xfrm>
            <a:off x="8305800" y="76200"/>
            <a:ext cx="692150" cy="457200"/>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p>
            <a:pPr>
              <a:defRPr/>
            </a:pPr>
            <a:r>
              <a:rPr lang="en-US" dirty="0">
                <a:solidFill>
                  <a:srgbClr val="FFFFFF"/>
                </a:solidFill>
                <a:ea typeface="ＭＳ Ｐゴシック" charset="-128"/>
                <a:cs typeface="ＭＳ Ｐゴシック" charset="-128"/>
              </a:rPr>
              <a:t>156</a:t>
            </a:r>
          </a:p>
        </p:txBody>
      </p:sp>
      <p:graphicFrame>
        <p:nvGraphicFramePr>
          <p:cNvPr id="95" name="Table 94"/>
          <p:cNvGraphicFramePr>
            <a:graphicFrameLocks noGrp="1"/>
          </p:cNvGraphicFramePr>
          <p:nvPr>
            <p:extLst>
              <p:ext uri="{D42A27DB-BD31-4B8C-83A1-F6EECF244321}">
                <p14:modId xmlns:p14="http://schemas.microsoft.com/office/powerpoint/2010/main" val="642389443"/>
              </p:ext>
            </p:extLst>
          </p:nvPr>
        </p:nvGraphicFramePr>
        <p:xfrm>
          <a:off x="0" y="838200"/>
          <a:ext cx="9144000" cy="6019800"/>
        </p:xfrm>
        <a:graphic>
          <a:graphicData uri="http://schemas.openxmlformats.org/drawingml/2006/table">
            <a:tbl>
              <a:tblPr/>
              <a:tblGrid>
                <a:gridCol w="838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858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838200">
                  <a:extLst>
                    <a:ext uri="{9D8B030D-6E8A-4147-A177-3AD203B41FA5}">
                      <a16:colId xmlns:a16="http://schemas.microsoft.com/office/drawing/2014/main" val="20007"/>
                    </a:ext>
                  </a:extLst>
                </a:gridCol>
                <a:gridCol w="762000">
                  <a:extLst>
                    <a:ext uri="{9D8B030D-6E8A-4147-A177-3AD203B41FA5}">
                      <a16:colId xmlns:a16="http://schemas.microsoft.com/office/drawing/2014/main" val="20008"/>
                    </a:ext>
                  </a:extLst>
                </a:gridCol>
                <a:gridCol w="609600">
                  <a:extLst>
                    <a:ext uri="{9D8B030D-6E8A-4147-A177-3AD203B41FA5}">
                      <a16:colId xmlns:a16="http://schemas.microsoft.com/office/drawing/2014/main" val="20009"/>
                    </a:ext>
                  </a:extLst>
                </a:gridCol>
                <a:gridCol w="762000">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758825">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0" u="none" strike="noStrike" cap="none" normalizeH="0" baseline="0" dirty="0">
                          <a:ln>
                            <a:noFill/>
                          </a:ln>
                          <a:solidFill>
                            <a:srgbClr val="FFFFFF"/>
                          </a:solidFill>
                          <a:effectLst/>
                          <a:latin typeface="Arial Narrow Bold" charset="0"/>
                          <a:ea typeface="ＭＳ Ｐゴシック" charset="0"/>
                          <a:cs typeface="Arial Narrow Bold" charset="0"/>
                        </a:rPr>
                        <a:t>Proper Functioning of the Church</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Divisions</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Disorders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000000"/>
                          </a:solidFill>
                          <a:effectLst/>
                          <a:latin typeface="Arial Narrow Bold" charset="0"/>
                          <a:ea typeface="ＭＳ Ｐゴシック" charset="0"/>
                          <a:cs typeface="Arial Narrow Bold" charset="0"/>
                        </a:rPr>
                        <a:t>Doctrine</a:t>
                      </a:r>
                      <a:endParaRPr kumimoji="0" lang="en-US" sz="24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8540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Answers Report from Chloe (1:11; 5:1)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 Answers Letter from the Church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000000"/>
                          </a:solidFill>
                          <a:effectLst/>
                          <a:latin typeface="Arial Narrow Bold" charset="0"/>
                          <a:ea typeface="ＭＳ Ｐゴシック" charset="0"/>
                          <a:cs typeface="Arial Narrow Bold" charset="0"/>
                        </a:rPr>
                        <a:t>(7:1; 8:1; 12:1; 15:1; 16:1)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Leadership</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Relationships</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Narrow Bold" charset="0"/>
                          <a:ea typeface="ＭＳ Ｐゴシック" charset="0"/>
                          <a:cs typeface="Arial Narrow Bold" charset="0"/>
                        </a:rPr>
                        <a:t>Theology</a:t>
                      </a:r>
                      <a:endPar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78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Pride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00"/>
                          </a:solidFill>
                          <a:effectLst/>
                          <a:latin typeface="Arial Narrow Bold" charset="0"/>
                          <a:ea typeface="ＭＳ Ｐゴシック" charset="0"/>
                          <a:cs typeface="Arial Narrow Bold" charset="0"/>
                        </a:rPr>
                        <a:t>Immorality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Narrow Bold" charset="0"/>
                          <a:ea typeface="ＭＳ Ｐゴシック" charset="0"/>
                          <a:cs typeface="Arial Narrow Bold" charset="0"/>
                        </a:rPr>
                        <a:t>Selfishness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Greeting &amp; Problem</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Misunder-standings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Incest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Lawsuits</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Prosti-tution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 Marri-age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Liberty</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Head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Coverings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Lord</a:t>
                      </a:r>
                      <a:r>
                        <a:rPr kumimoji="0" lang="fr-FR"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a:t>
                      </a:r>
                      <a:r>
                        <a:rPr kumimoji="0" lang="en-US" altLang="zh-CN" sz="1600" b="1" i="0" u="none" strike="noStrike" cap="none" normalizeH="0" baseline="0" dirty="0">
                          <a:ln>
                            <a:noFill/>
                          </a:ln>
                          <a:solidFill>
                            <a:srgbClr val="000000"/>
                          </a:solidFill>
                          <a:effectLst/>
                          <a:latin typeface="Arial Narrow Bold" charset="0"/>
                          <a:ea typeface="ＭＳ Ｐゴシック" charset="0"/>
                          <a:cs typeface="Arial Narrow Bold" charset="0"/>
                        </a:rPr>
                        <a:t>s Supper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Gifts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Resur-rection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Gospel Advance</a:t>
                      </a:r>
                      <a:endPar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58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1:1-17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1:18–4:21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6:1-11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6:12-20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8:1–11:1</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11:2-16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11:17-34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12–14</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000000"/>
                          </a:solidFill>
                          <a:effectLst/>
                          <a:latin typeface="Arial Narrow Bold" charset="0"/>
                          <a:ea typeface="ＭＳ Ｐゴシック" charset="0"/>
                          <a:cs typeface="Arial Narrow Bold" charset="0"/>
                        </a:rPr>
                        <a:t>15</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Narrow Bold" charset="0"/>
                          <a:ea typeface="ＭＳ Ｐゴシック" charset="0"/>
                          <a:cs typeface="Arial Narrow Bold" charset="0"/>
                        </a:rPr>
                        <a:t>16</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Narrow Bold" charset="0"/>
                          <a:ea typeface="ＭＳ Ｐゴシック" charset="0"/>
                          <a:cs typeface="Arial Narrow Bold" charset="0"/>
                        </a:rPr>
                        <a:t>Ephesus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77850">
                <a:tc gridSpan="1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rgbClr val="000000"/>
                          </a:solidFill>
                          <a:effectLst/>
                          <a:latin typeface="Arial Narrow Bold" charset="0"/>
                          <a:ea typeface="ＭＳ Ｐゴシック" charset="0"/>
                          <a:cs typeface="Arial Narrow Bold" charset="0"/>
                        </a:rPr>
                        <a:t> May AD 56 (third missionary journey)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algn="l" eaLnBrk="0" hangingPunct="0">
              <a:defRPr/>
            </a:pPr>
            <a:endParaRPr lang="en-US" sz="2000" b="0">
              <a:solidFill>
                <a:srgbClr val="000000"/>
              </a:solidFill>
              <a:latin typeface="Arial"/>
              <a:cs typeface="Arial"/>
            </a:endParaRPr>
          </a:p>
        </p:txBody>
      </p:sp>
      <p:sp>
        <p:nvSpPr>
          <p:cNvPr id="415748" name="Text Box 4"/>
          <p:cNvSpPr txBox="1">
            <a:spLocks noChangeArrowheads="1"/>
          </p:cNvSpPr>
          <p:nvPr/>
        </p:nvSpPr>
        <p:spPr bwMode="auto">
          <a:xfrm>
            <a:off x="0" y="5581650"/>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3200">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683568" y="367353"/>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1 Corinthians: The Wayward Local Church</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Worship </a:t>
            </a:r>
          </a:p>
          <a:p>
            <a:pPr>
              <a:lnSpc>
                <a:spcPct val="90000"/>
              </a:lnSpc>
              <a:defRPr/>
            </a:pPr>
            <a:r>
              <a:rPr lang="en-US" sz="2800"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Instruction</a:t>
            </a:r>
          </a:p>
          <a:p>
            <a:pPr>
              <a:lnSpc>
                <a:spcPct val="90000"/>
              </a:lnSpc>
              <a:defRPr/>
            </a:pPr>
            <a:r>
              <a:rPr lang="en-US" sz="2800"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Concern </a:t>
            </a:r>
          </a:p>
          <a:p>
            <a:pPr>
              <a:lnSpc>
                <a:spcPct val="85000"/>
              </a:lnSpc>
              <a:defRPr/>
            </a:pPr>
            <a:r>
              <a:rPr lang="en-US" sz="2800"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Resurrection </a:t>
            </a:r>
            <a:br>
              <a:rPr lang="en-US" sz="2800" dirty="0">
                <a:solidFill>
                  <a:srgbClr val="FFFFFF"/>
                </a:solidFill>
                <a:latin typeface="Arial"/>
                <a:cs typeface="Arial"/>
              </a:rPr>
            </a:br>
            <a:r>
              <a:rPr lang="en-US" sz="2800"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spcBef>
                <a:spcPct val="20000"/>
              </a:spcBef>
              <a:buFontTx/>
              <a:buChar char="•"/>
              <a:defRPr/>
            </a:pPr>
            <a:endParaRPr lang="en-US" sz="2000" b="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85000"/>
              </a:lnSpc>
              <a:defRPr/>
            </a:pPr>
            <a:r>
              <a:rPr lang="en-US" sz="2800" dirty="0">
                <a:solidFill>
                  <a:srgbClr val="FFFFFF"/>
                </a:solidFill>
                <a:latin typeface="Arial"/>
                <a:cs typeface="Arial"/>
              </a:rPr>
              <a:t>Discipline</a:t>
            </a:r>
          </a:p>
          <a:p>
            <a:pPr>
              <a:lnSpc>
                <a:spcPct val="85000"/>
              </a:lnSpc>
              <a:defRPr/>
            </a:pPr>
            <a:r>
              <a:rPr lang="en-US" sz="2800"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lgn="l" eaLnBrk="0" hangingPunct="0">
              <a:defRPr/>
            </a:pPr>
            <a:endParaRPr lang="en-US" sz="2000" b="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defRPr/>
            </a:pPr>
            <a:r>
              <a:rPr lang="en-US" sz="2800" dirty="0">
                <a:solidFill>
                  <a:srgbClr val="FFFFFF"/>
                </a:solidFill>
                <a:latin typeface="Arial"/>
                <a:cs typeface="Arial"/>
              </a:rPr>
              <a:t>Carnality </a:t>
            </a:r>
          </a:p>
          <a:p>
            <a:pPr>
              <a:lnSpc>
                <a:spcPct val="90000"/>
              </a:lnSpc>
              <a:defRPr/>
            </a:pPr>
            <a:r>
              <a:rPr lang="en-US" sz="2800" dirty="0">
                <a:solidFill>
                  <a:srgbClr val="FFFFFF"/>
                </a:solidFill>
                <a:latin typeface="Arial"/>
                <a:cs typeface="Arial"/>
              </a:rPr>
              <a:t>3–4</a:t>
            </a:r>
          </a:p>
        </p:txBody>
      </p:sp>
      <p:sp>
        <p:nvSpPr>
          <p:cNvPr id="2" name="Oval 1"/>
          <p:cNvSpPr>
            <a:spLocks noChangeArrowheads="1"/>
          </p:cNvSpPr>
          <p:nvPr/>
        </p:nvSpPr>
        <p:spPr bwMode="auto">
          <a:xfrm rot="689131">
            <a:off x="4076700" y="2595563"/>
            <a:ext cx="781050" cy="3095625"/>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pPr algn="l" eaLnBrk="0" hangingPunct="0"/>
            <a:endParaRPr lang="en-US" b="0">
              <a:solidFill>
                <a:srgbClr val="000000"/>
              </a:solidFill>
            </a:endParaRPr>
          </a:p>
        </p:txBody>
      </p:sp>
    </p:spTree>
    <p:extLst>
      <p:ext uri="{BB962C8B-B14F-4D97-AF65-F5344CB8AC3E}">
        <p14:creationId xmlns:p14="http://schemas.microsoft.com/office/powerpoint/2010/main" val="15175523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10" name="Rectangle 98"/>
          <p:cNvSpPr>
            <a:spLocks noGrp="1" noChangeArrowheads="1"/>
          </p:cNvSpPr>
          <p:nvPr>
            <p:ph type="title" idx="4294967295"/>
          </p:nvPr>
        </p:nvSpPr>
        <p:spPr>
          <a:xfrm>
            <a:off x="3200400" y="228600"/>
            <a:ext cx="2590800" cy="457200"/>
          </a:xfrm>
        </p:spPr>
        <p:txBody>
          <a:bodyPr/>
          <a:lstStyle/>
          <a:p>
            <a:pPr eaLnBrk="1" hangingPunct="1"/>
            <a:r>
              <a:rPr lang="en-US" sz="2400">
                <a:latin typeface="Times New Roman" charset="0"/>
                <a:ea typeface="ＭＳ Ｐゴシック" charset="0"/>
                <a:cs typeface="ＭＳ Ｐゴシック" charset="0"/>
              </a:rPr>
              <a:t>Key Word &amp; Verse</a:t>
            </a:r>
            <a:endParaRPr lang="en-US" sz="3600">
              <a:latin typeface="Times New Roman" charset="0"/>
              <a:ea typeface="ＭＳ Ｐゴシック" charset="0"/>
              <a:cs typeface="ＭＳ Ｐゴシック" charset="0"/>
            </a:endParaRPr>
          </a:p>
        </p:txBody>
      </p:sp>
      <p:sp>
        <p:nvSpPr>
          <p:cNvPr id="196611" name="Text Box 93"/>
          <p:cNvSpPr txBox="1">
            <a:spLocks noChangeArrowheads="1"/>
          </p:cNvSpPr>
          <p:nvPr/>
        </p:nvSpPr>
        <p:spPr bwMode="auto">
          <a:xfrm>
            <a:off x="8396288" y="227013"/>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6612" name="Text Box 94"/>
          <p:cNvSpPr txBox="1">
            <a:spLocks noChangeArrowheads="1"/>
          </p:cNvSpPr>
          <p:nvPr/>
        </p:nvSpPr>
        <p:spPr bwMode="auto">
          <a:xfrm>
            <a:off x="3217863" y="176213"/>
            <a:ext cx="255587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a:t>
            </a:r>
            <a:endParaRPr lang="en-US" sz="2800">
              <a:solidFill>
                <a:srgbClr val="FFFFFF"/>
              </a:solidFill>
              <a:ea typeface="SimSun" charset="0"/>
              <a:cs typeface="SimSun" charset="0"/>
            </a:endParaRPr>
          </a:p>
        </p:txBody>
      </p:sp>
      <p:sp>
        <p:nvSpPr>
          <p:cNvPr id="11360" name="Text Box 96"/>
          <p:cNvSpPr txBox="1">
            <a:spLocks noChangeArrowheads="1"/>
          </p:cNvSpPr>
          <p:nvPr/>
        </p:nvSpPr>
        <p:spPr bwMode="auto">
          <a:xfrm>
            <a:off x="3237707" y="1229047"/>
            <a:ext cx="2516187" cy="94615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a:solidFill>
                  <a:schemeClr val="bg1"/>
                </a:solidFill>
                <a:ea typeface="SimSun" charset="0"/>
                <a:cs typeface="SimSun" charset="0"/>
              </a:rPr>
              <a:t>Key Word</a:t>
            </a:r>
            <a:endParaRPr lang="en-US" altLang="zh-CN" sz="2800">
              <a:solidFill>
                <a:schemeClr val="bg1"/>
              </a:solidFill>
              <a:ea typeface="SimSun" charset="0"/>
              <a:cs typeface="SimSun" charset="0"/>
            </a:endParaRPr>
          </a:p>
          <a:p>
            <a:pPr eaLnBrk="1" hangingPunct="1"/>
            <a:r>
              <a:rPr lang="en-US" altLang="zh-CN" sz="2800">
                <a:solidFill>
                  <a:schemeClr val="bg1"/>
                </a:solidFill>
                <a:ea typeface="SimSun" charset="0"/>
                <a:cs typeface="SimSun" charset="0"/>
              </a:rPr>
              <a:t>Sanctification</a:t>
            </a:r>
          </a:p>
        </p:txBody>
      </p:sp>
      <p:sp>
        <p:nvSpPr>
          <p:cNvPr id="11361" name="Text Box 97"/>
          <p:cNvSpPr txBox="1">
            <a:spLocks noChangeArrowheads="1"/>
          </p:cNvSpPr>
          <p:nvPr/>
        </p:nvSpPr>
        <p:spPr bwMode="auto">
          <a:xfrm>
            <a:off x="952500" y="2708920"/>
            <a:ext cx="7086600" cy="3517900"/>
          </a:xfrm>
          <a:prstGeom prst="rect">
            <a:avLst/>
          </a:prstGeom>
          <a:solidFill>
            <a:schemeClr val="accent1"/>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solidFill>
                  <a:srgbClr val="000000"/>
                </a:solidFill>
                <a:ea typeface="SimSun" charset="0"/>
                <a:cs typeface="SimSun" charset="0"/>
              </a:rPr>
              <a:t>Key Verse</a:t>
            </a:r>
            <a:endParaRPr lang="en-US" altLang="zh-CN" sz="2800" dirty="0">
              <a:solidFill>
                <a:srgbClr val="000000"/>
              </a:solidFill>
              <a:ea typeface="SimSun" charset="0"/>
              <a:cs typeface="SimSun" charset="0"/>
            </a:endParaRPr>
          </a:p>
          <a:p>
            <a:pPr eaLnBrk="1" hangingPunct="1"/>
            <a:r>
              <a:rPr lang="en-US" altLang="zh-CN" sz="2800" dirty="0">
                <a:solidFill>
                  <a:srgbClr val="000000"/>
                </a:solidFill>
                <a:ea typeface="SimSun" charset="0"/>
                <a:cs typeface="SimSun" charset="0"/>
              </a:rPr>
              <a:t>"Do you not know that your body is a temple of the Holy Spirit, who is in you, whom you have received from God?  You are not your own; you have been bought with a price.  Therefore honor God with your body" </a:t>
            </a:r>
          </a:p>
          <a:p>
            <a:pPr eaLnBrk="1" hangingPunct="1"/>
            <a:r>
              <a:rPr lang="en-US" altLang="zh-CN" sz="2800" dirty="0">
                <a:solidFill>
                  <a:srgbClr val="000000"/>
                </a:solidFill>
                <a:ea typeface="SimSun" charset="0"/>
                <a:cs typeface="SimSun" charset="0"/>
              </a:rPr>
              <a:t>(1 Cor. 6:19-20).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0"/>
                                        </p:tgtEl>
                                        <p:attrNameLst>
                                          <p:attrName>style.visibility</p:attrName>
                                        </p:attrNameLst>
                                      </p:cBhvr>
                                      <p:to>
                                        <p:strVal val="visible"/>
                                      </p:to>
                                    </p:set>
                                    <p:anim calcmode="lin" valueType="num">
                                      <p:cBhvr additive="base">
                                        <p:cTn id="7" dur="500" fill="hold"/>
                                        <p:tgtEl>
                                          <p:spTgt spid="11360"/>
                                        </p:tgtEl>
                                        <p:attrNameLst>
                                          <p:attrName>ppt_x</p:attrName>
                                        </p:attrNameLst>
                                      </p:cBhvr>
                                      <p:tavLst>
                                        <p:tav tm="0">
                                          <p:val>
                                            <p:strVal val="#ppt_x"/>
                                          </p:val>
                                        </p:tav>
                                        <p:tav tm="100000">
                                          <p:val>
                                            <p:strVal val="#ppt_x"/>
                                          </p:val>
                                        </p:tav>
                                      </p:tavLst>
                                    </p:anim>
                                    <p:anim calcmode="lin" valueType="num">
                                      <p:cBhvr additive="base">
                                        <p:cTn id="8" dur="500" fill="hold"/>
                                        <p:tgtEl>
                                          <p:spTgt spid="1136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361"/>
                                        </p:tgtEl>
                                        <p:attrNameLst>
                                          <p:attrName>style.visibility</p:attrName>
                                        </p:attrNameLst>
                                      </p:cBhvr>
                                      <p:to>
                                        <p:strVal val="visible"/>
                                      </p:to>
                                    </p:set>
                                    <p:anim calcmode="lin" valueType="num">
                                      <p:cBhvr additive="base">
                                        <p:cTn id="13" dur="500" fill="hold"/>
                                        <p:tgtEl>
                                          <p:spTgt spid="11361"/>
                                        </p:tgtEl>
                                        <p:attrNameLst>
                                          <p:attrName>ppt_x</p:attrName>
                                        </p:attrNameLst>
                                      </p:cBhvr>
                                      <p:tavLst>
                                        <p:tav tm="0">
                                          <p:val>
                                            <p:strVal val="#ppt_x"/>
                                          </p:val>
                                        </p:tav>
                                        <p:tav tm="100000">
                                          <p:val>
                                            <p:strVal val="#ppt_x"/>
                                          </p:val>
                                        </p:tav>
                                      </p:tavLst>
                                    </p:anim>
                                    <p:anim calcmode="lin" valueType="num">
                                      <p:cBhvr additive="base">
                                        <p:cTn id="14" dur="500" fill="hold"/>
                                        <p:tgtEl>
                                          <p:spTgt spid="113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0" grpId="0" animBg="1" autoUpdateAnimBg="0"/>
      <p:bldP spid="11361"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8" name="Text Box 1026"/>
          <p:cNvSpPr txBox="1">
            <a:spLocks noChangeArrowheads="1"/>
          </p:cNvSpPr>
          <p:nvPr/>
        </p:nvSpPr>
        <p:spPr bwMode="auto">
          <a:xfrm>
            <a:off x="8396288" y="227013"/>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156</a:t>
            </a:r>
          </a:p>
        </p:txBody>
      </p:sp>
      <p:sp>
        <p:nvSpPr>
          <p:cNvPr id="198659" name="Text Box 1027"/>
          <p:cNvSpPr txBox="1">
            <a:spLocks noChangeArrowheads="1"/>
          </p:cNvSpPr>
          <p:nvPr/>
        </p:nvSpPr>
        <p:spPr bwMode="auto">
          <a:xfrm>
            <a:off x="3259138" y="176213"/>
            <a:ext cx="2555875" cy="51911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a:t>
            </a:r>
            <a:endParaRPr lang="en-US" sz="2800">
              <a:solidFill>
                <a:srgbClr val="FFFFFF"/>
              </a:solidFill>
              <a:ea typeface="SimSun" charset="0"/>
              <a:cs typeface="SimSun" charset="0"/>
            </a:endParaRPr>
          </a:p>
        </p:txBody>
      </p:sp>
      <p:sp>
        <p:nvSpPr>
          <p:cNvPr id="12294" name="Text Box 1030"/>
          <p:cNvSpPr txBox="1">
            <a:spLocks noChangeArrowheads="1"/>
          </p:cNvSpPr>
          <p:nvPr/>
        </p:nvSpPr>
        <p:spPr bwMode="auto">
          <a:xfrm>
            <a:off x="381000" y="987425"/>
            <a:ext cx="8458200" cy="2663825"/>
          </a:xfrm>
          <a:prstGeom prst="rect">
            <a:avLst/>
          </a:prstGeom>
          <a:solidFill>
            <a:schemeClr val="bg1"/>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ea typeface="SimSun" charset="0"/>
                <a:cs typeface="SimSun" charset="0"/>
              </a:rPr>
              <a:t>Summary Statement</a:t>
            </a:r>
            <a:endParaRPr lang="en-US" altLang="zh-CN" sz="2800" dirty="0">
              <a:ea typeface="SimSun" charset="0"/>
              <a:cs typeface="SimSun" charset="0"/>
            </a:endParaRPr>
          </a:p>
          <a:p>
            <a:pPr eaLnBrk="1" hangingPunct="1"/>
            <a:r>
              <a:rPr lang="en-US" altLang="zh-CN" sz="2800" dirty="0">
                <a:ea typeface="SimSun" charset="0"/>
                <a:cs typeface="SimSun" charset="0"/>
              </a:rPr>
              <a:t>Paul explains the </a:t>
            </a:r>
            <a:r>
              <a:rPr lang="en-US" altLang="zh-CN" sz="2800" i="1" dirty="0">
                <a:solidFill>
                  <a:srgbClr val="800000"/>
                </a:solidFill>
                <a:ea typeface="SimSun" charset="0"/>
                <a:cs typeface="SimSun" charset="0"/>
              </a:rPr>
              <a:t>proper functioning of the church</a:t>
            </a:r>
            <a:r>
              <a:rPr lang="en-US" altLang="zh-CN" sz="2800" dirty="0">
                <a:ea typeface="SimSun" charset="0"/>
                <a:cs typeface="SimSun" charset="0"/>
              </a:rPr>
              <a:t> in response to reports about the Corinthians</a:t>
            </a:r>
            <a:r>
              <a:rPr lang="fr-FR" altLang="zh-CN" sz="2800" dirty="0">
                <a:ea typeface="SimSun" charset="0"/>
                <a:cs typeface="SimSun" charset="0"/>
              </a:rPr>
              <a:t>'</a:t>
            </a:r>
            <a:r>
              <a:rPr lang="en-US" altLang="zh-CN" sz="2800" dirty="0">
                <a:ea typeface="SimSun" charset="0"/>
                <a:cs typeface="SimSun" charset="0"/>
              </a:rPr>
              <a:t> divisions, disorders, and doctrinal difficulties to assure that the church makes its </a:t>
            </a:r>
            <a:r>
              <a:rPr lang="en-US" altLang="zh-CN" sz="2800" i="1" dirty="0">
                <a:solidFill>
                  <a:srgbClr val="800000"/>
                </a:solidFill>
                <a:ea typeface="SimSun" charset="0"/>
                <a:cs typeface="SimSun" charset="0"/>
              </a:rPr>
              <a:t>positional sanctification practical</a:t>
            </a:r>
            <a:r>
              <a:rPr lang="en-US" altLang="zh-CN" sz="2800" i="1" dirty="0">
                <a:ea typeface="SimSun" charset="0"/>
                <a:cs typeface="SimSun" charset="0"/>
              </a:rPr>
              <a:t>.</a:t>
            </a:r>
          </a:p>
        </p:txBody>
      </p:sp>
      <p:sp>
        <p:nvSpPr>
          <p:cNvPr id="12295" name="Text Box 1031"/>
          <p:cNvSpPr txBox="1">
            <a:spLocks noChangeArrowheads="1"/>
          </p:cNvSpPr>
          <p:nvPr/>
        </p:nvSpPr>
        <p:spPr bwMode="auto">
          <a:xfrm>
            <a:off x="609600" y="3965575"/>
            <a:ext cx="7696200" cy="2246313"/>
          </a:xfrm>
          <a:prstGeom prst="rect">
            <a:avLst/>
          </a:prstGeom>
          <a:solidFill>
            <a:schemeClr val="accent1">
              <a:lumMod val="25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solidFill>
                  <a:srgbClr val="FFFFFF"/>
                </a:solidFill>
                <a:effectLst>
                  <a:outerShdw blurRad="38100" dist="38100" dir="2700000" algn="tl">
                    <a:srgbClr val="000000"/>
                  </a:outerShdw>
                </a:effectLst>
                <a:ea typeface="SimSun" charset="0"/>
                <a:cs typeface="SimSun" charset="0"/>
              </a:rPr>
              <a:t>Application</a:t>
            </a:r>
            <a:endParaRPr lang="en-US" altLang="zh-CN" sz="2800" dirty="0">
              <a:solidFill>
                <a:srgbClr val="FFFFFF"/>
              </a:solidFill>
              <a:effectLst>
                <a:outerShdw blurRad="38100" dist="38100" dir="2700000" algn="tl">
                  <a:srgbClr val="000000"/>
                </a:outerShdw>
              </a:effectLst>
              <a:ea typeface="SimSun" charset="0"/>
              <a:cs typeface="SimSun" charset="0"/>
            </a:endParaRPr>
          </a:p>
          <a:p>
            <a:pPr eaLnBrk="1" hangingPunct="1"/>
            <a:r>
              <a:rPr lang="en-US" altLang="zh-CN" sz="2800" dirty="0">
                <a:solidFill>
                  <a:srgbClr val="FFFFFF"/>
                </a:solidFill>
                <a:effectLst>
                  <a:outerShdw blurRad="38100" dist="38100" dir="2700000" algn="tl">
                    <a:srgbClr val="000000"/>
                  </a:outerShdw>
                </a:effectLst>
                <a:ea typeface="SimSun" charset="0"/>
                <a:cs typeface="SimSun" charset="0"/>
              </a:rPr>
              <a:t>Does your church look "set apart" for God?  Or is it plagued with divisions, disorders, and doctrinal difficulties which make it look the same as non-Christian groups?</a:t>
            </a:r>
          </a:p>
        </p:txBody>
      </p:sp>
      <p:sp>
        <p:nvSpPr>
          <p:cNvPr id="198662" name="Rectangle 1032"/>
          <p:cNvSpPr>
            <a:spLocks noGrp="1" noChangeArrowheads="1"/>
          </p:cNvSpPr>
          <p:nvPr>
            <p:ph type="title" idx="4294967295"/>
          </p:nvPr>
        </p:nvSpPr>
        <p:spPr>
          <a:xfrm>
            <a:off x="0" y="0"/>
            <a:ext cx="2971800" cy="381000"/>
          </a:xfrm>
        </p:spPr>
        <p:txBody>
          <a:bodyPr/>
          <a:lstStyle/>
          <a:p>
            <a:pPr eaLnBrk="1" hangingPunct="1"/>
            <a:r>
              <a:rPr lang="en-US" sz="2000">
                <a:latin typeface="Times New Roman" charset="0"/>
                <a:ea typeface="ＭＳ Ｐゴシック" charset="0"/>
                <a:cs typeface="ＭＳ Ｐゴシック" charset="0"/>
              </a:rPr>
              <a:t>Summary &amp; Application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p:cTn id="7" dur="500" fill="hold"/>
                                        <p:tgtEl>
                                          <p:spTgt spid="12294"/>
                                        </p:tgtEl>
                                        <p:attrNameLst>
                                          <p:attrName>ppt_w</p:attrName>
                                        </p:attrNameLst>
                                      </p:cBhvr>
                                      <p:tavLst>
                                        <p:tav tm="0">
                                          <p:val>
                                            <p:fltVal val="0"/>
                                          </p:val>
                                        </p:tav>
                                        <p:tav tm="100000">
                                          <p:val>
                                            <p:strVal val="#ppt_w"/>
                                          </p:val>
                                        </p:tav>
                                      </p:tavLst>
                                    </p:anim>
                                    <p:anim calcmode="lin" valueType="num">
                                      <p:cBhvr>
                                        <p:cTn id="8" dur="500" fill="hold"/>
                                        <p:tgtEl>
                                          <p:spTgt spid="122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ppt_x"/>
                                          </p:val>
                                        </p:tav>
                                        <p:tav tm="100000">
                                          <p:val>
                                            <p:strVal val="#ppt_x"/>
                                          </p:val>
                                        </p:tav>
                                      </p:tavLst>
                                    </p:anim>
                                    <p:anim calcmode="lin" valueType="num">
                                      <p:cBhvr additive="base">
                                        <p:cTn id="14" dur="500" fill="hold"/>
                                        <p:tgtEl>
                                          <p:spTgt spid="12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Table 70"/>
          <p:cNvGraphicFramePr>
            <a:graphicFrameLocks noGrp="1"/>
          </p:cNvGraphicFramePr>
          <p:nvPr>
            <p:extLst>
              <p:ext uri="{D42A27DB-BD31-4B8C-83A1-F6EECF244321}">
                <p14:modId xmlns:p14="http://schemas.microsoft.com/office/powerpoint/2010/main" val="365881711"/>
              </p:ext>
            </p:extLst>
          </p:nvPr>
        </p:nvGraphicFramePr>
        <p:xfrm>
          <a:off x="0" y="145097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TENSE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MY STATUS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FREE FROM SIN</a:t>
                      </a:r>
                      <a:r>
                        <a:rPr kumimoji="0" lang="fr-FR" altLang="ja-JP" sz="18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800" b="1" i="0" u="none" strike="noStrike" cap="none" normalizeH="0" baseline="0" dirty="0">
                          <a:ln>
                            <a:noFill/>
                          </a:ln>
                          <a:solidFill>
                            <a:srgbClr val="FFFFFF"/>
                          </a:solidFill>
                          <a:effectLst/>
                          <a:latin typeface="Arial" charset="0"/>
                          <a:ea typeface="ＭＳ Ｐゴシック" charset="-128"/>
                          <a:cs typeface="ＭＳ Ｐゴシック" charset="-128"/>
                        </a:rPr>
                        <a: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TIME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DOCTRINE OF...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9097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have been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Penalty—by His death (Rom 3:21-24)</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Rule—by my death</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(6:3-7)</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When I received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Christ</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Justification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(Positional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Present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128"/>
                          <a:cs typeface="ＭＳ Ｐゴシック" charset="-128"/>
                        </a:rPr>
                        <a:t>I am being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Power—by indwelling Spirit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(8:2-14)</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 As I walk in the Spirit</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(Progressive)</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2"/>
                  </a:ext>
                </a:extLst>
              </a:tr>
              <a:tr h="13065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Future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I shall be 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Presence—by redemption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of my body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(8:22-25)</a:t>
                      </a:r>
                      <a:endParaRPr kumimoji="0" lang="en-US" sz="1800" b="1" i="0" u="none" strike="noStrike" cap="none" normalizeH="0" baseline="0" dirty="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New Roman" charset="0"/>
                          <a:cs typeface="Times New Roman" charset="0"/>
                        </a:rPr>
                        <a:t> When I get my new body</a:t>
                      </a:r>
                      <a:endParaRPr kumimoji="0" lang="en-US" sz="1800" b="1" i="0" u="none" strike="noStrike" cap="none" normalizeH="0" baseline="0">
                        <a:ln>
                          <a:noFill/>
                        </a:ln>
                        <a:solidFill>
                          <a:srgbClr val="FFFFFF"/>
                        </a:solidFill>
                        <a:effectLst/>
                        <a:latin typeface="Arial" charset="0"/>
                        <a:ea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New Roman" charset="0"/>
                          <a:cs typeface="Times New Roman" charset="0"/>
                        </a:rPr>
                        <a:t>Glorification</a:t>
                      </a:r>
                      <a:br>
                        <a:rPr kumimoji="0" lang="en-US" sz="1800" b="1" i="0" u="none" strike="noStrike" cap="none" normalizeH="0" baseline="0" dirty="0">
                          <a:ln>
                            <a:noFill/>
                          </a:ln>
                          <a:solidFill>
                            <a:srgbClr val="FFFFFF"/>
                          </a:solidFill>
                          <a:effectLst/>
                          <a:latin typeface="Arial" charset="0"/>
                          <a:ea typeface="Times New Roman" charset="0"/>
                          <a:cs typeface="Times New Roman" charset="0"/>
                        </a:rPr>
                      </a:br>
                      <a:r>
                        <a:rPr kumimoji="0" lang="en-US" sz="1800" b="1" i="0" u="none" strike="noStrike" cap="none" normalizeH="0" baseline="0" dirty="0">
                          <a:ln>
                            <a:noFill/>
                          </a:ln>
                          <a:solidFill>
                            <a:srgbClr val="FFFFFF"/>
                          </a:solidFill>
                          <a:effectLst/>
                          <a:latin typeface="Arial" charset="0"/>
                          <a:ea typeface="Times New Roman" charset="0"/>
                          <a:cs typeface="Times New Roman" charset="0"/>
                        </a:rPr>
                        <a:t>(Final Sanctification)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3"/>
                  </a:ext>
                </a:extLst>
              </a:tr>
            </a:tbl>
          </a:graphicData>
        </a:graphic>
      </p:graphicFrame>
      <p:sp>
        <p:nvSpPr>
          <p:cNvPr id="855074" name="Rectangle 2"/>
          <p:cNvSpPr>
            <a:spLocks noGrp="1" noChangeArrowheads="1"/>
          </p:cNvSpPr>
          <p:nvPr>
            <p:ph type="title"/>
          </p:nvPr>
        </p:nvSpPr>
        <p:spPr>
          <a:xfrm>
            <a:off x="1524000" y="685800"/>
            <a:ext cx="7010400" cy="762000"/>
          </a:xfrm>
          <a:solidFill>
            <a:schemeClr val="tx2"/>
          </a:solidFill>
        </p:spPr>
        <p:txBody>
          <a:bodyPr/>
          <a:lstStyle/>
          <a:p>
            <a:pPr eaLnBrk="1" hangingPunct="1"/>
            <a:r>
              <a:rPr lang="en-US" sz="3600" b="1">
                <a:solidFill>
                  <a:schemeClr val="bg1"/>
                </a:solidFill>
                <a:ea typeface="Times New Roman" charset="0"/>
                <a:cs typeface="Times New Roman" charset="0"/>
              </a:rPr>
              <a:t>The Three Tenses of Salvation </a:t>
            </a:r>
          </a:p>
        </p:txBody>
      </p:sp>
      <p:pic>
        <p:nvPicPr>
          <p:cNvPr id="855075" name="Picture 67" descr="BD09137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3025" y="3429000"/>
            <a:ext cx="1450975" cy="1266825"/>
          </a:xfrm>
          <a:prstGeom prst="rect">
            <a:avLst/>
          </a:prstGeom>
          <a:noFill/>
          <a:ln w="9525">
            <a:noFill/>
            <a:miter lim="800000"/>
            <a:headEnd/>
            <a:tailEnd/>
          </a:ln>
        </p:spPr>
      </p:pic>
      <p:pic>
        <p:nvPicPr>
          <p:cNvPr id="855076" name="Picture 70" descr="PE07653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96200" y="1600200"/>
            <a:ext cx="1185863" cy="1689100"/>
          </a:xfrm>
          <a:prstGeom prst="rect">
            <a:avLst/>
          </a:prstGeom>
          <a:noFill/>
          <a:ln w="9525">
            <a:noFill/>
            <a:miter lim="800000"/>
            <a:headEnd/>
            <a:tailEnd/>
          </a:ln>
        </p:spPr>
      </p:pic>
      <p:sp>
        <p:nvSpPr>
          <p:cNvPr id="855077" name="Text Box 71"/>
          <p:cNvSpPr txBox="1">
            <a:spLocks noChangeArrowheads="1"/>
          </p:cNvSpPr>
          <p:nvPr/>
        </p:nvSpPr>
        <p:spPr bwMode="auto">
          <a:xfrm>
            <a:off x="8274050" y="71438"/>
            <a:ext cx="869950" cy="461962"/>
          </a:xfrm>
          <a:prstGeom prst="rect">
            <a:avLst/>
          </a:prstGeom>
          <a:solidFill>
            <a:schemeClr val="bg1"/>
          </a:solidFill>
          <a:ln w="9525">
            <a:noFill/>
            <a:miter lim="800000"/>
            <a:headEnd/>
            <a:tailEnd/>
          </a:ln>
        </p:spPr>
        <p:txBody>
          <a:bodyPr wrap="none">
            <a:prstTxWarp prst="textNoShape">
              <a:avLst/>
            </a:prstTxWarp>
            <a:spAutoFit/>
          </a:bodyPr>
          <a:lstStyle/>
          <a:p>
            <a:pPr algn="l"/>
            <a:r>
              <a:rPr lang="en-US" dirty="0">
                <a:solidFill>
                  <a:srgbClr val="FFFFFF"/>
                </a:solidFill>
                <a:ea typeface="Arial" charset="0"/>
                <a:cs typeface="Arial" charset="0"/>
              </a:rPr>
              <a:t>155a</a:t>
            </a:r>
          </a:p>
        </p:txBody>
      </p:sp>
      <p:pic>
        <p:nvPicPr>
          <p:cNvPr id="855078" name="Picture 68" descr="DD00661_"/>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924800" y="5378450"/>
            <a:ext cx="939800" cy="1027113"/>
          </a:xfrm>
          <a:prstGeom prst="rect">
            <a:avLst/>
          </a:prstGeom>
          <a:noFill/>
          <a:ln w="9525">
            <a:noFill/>
            <a:miter lim="800000"/>
            <a:headEnd/>
            <a:tailEnd/>
          </a:ln>
        </p:spPr>
      </p:pic>
      <p:sp>
        <p:nvSpPr>
          <p:cNvPr id="9" name="Text Box 71">
            <a:extLst>
              <a:ext uri="{FF2B5EF4-FFF2-40B4-BE49-F238E27FC236}">
                <a16:creationId xmlns:a16="http://schemas.microsoft.com/office/drawing/2014/main" id="{BA376442-55F7-AC4E-AEA4-D3EE3986A5B7}"/>
              </a:ext>
            </a:extLst>
          </p:cNvPr>
          <p:cNvSpPr txBox="1">
            <a:spLocks noChangeArrowheads="1"/>
          </p:cNvSpPr>
          <p:nvPr/>
        </p:nvSpPr>
        <p:spPr bwMode="auto">
          <a:xfrm>
            <a:off x="2483768" y="116632"/>
            <a:ext cx="4569328" cy="461665"/>
          </a:xfrm>
          <a:prstGeom prst="rect">
            <a:avLst/>
          </a:prstGeom>
          <a:solidFill>
            <a:schemeClr val="bg1"/>
          </a:solidFill>
          <a:ln w="9525">
            <a:noFill/>
            <a:miter lim="800000"/>
            <a:headEnd/>
            <a:tailEnd/>
          </a:ln>
        </p:spPr>
        <p:txBody>
          <a:bodyPr wrap="none">
            <a:prstTxWarp prst="textNoShape">
              <a:avLst/>
            </a:prstTxWarp>
            <a:spAutoFit/>
          </a:bodyPr>
          <a:lstStyle/>
          <a:p>
            <a:pPr algn="l"/>
            <a:r>
              <a:rPr lang="en-US" dirty="0">
                <a:solidFill>
                  <a:srgbClr val="FFFFFF"/>
                </a:solidFill>
                <a:ea typeface="Arial" charset="0"/>
                <a:cs typeface="Arial" charset="0"/>
              </a:rPr>
              <a:t>Kay Arthur, Precept Ministries</a:t>
            </a:r>
          </a:p>
        </p:txBody>
      </p:sp>
    </p:spTree>
    <p:extLst>
      <p:ext uri="{BB962C8B-B14F-4D97-AF65-F5344CB8AC3E}">
        <p14:creationId xmlns:p14="http://schemas.microsoft.com/office/powerpoint/2010/main" val="2387096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8396288" y="44624"/>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atin typeface="Arial"/>
                <a:cs typeface="Arial"/>
              </a:rPr>
              <a:t>157</a:t>
            </a:r>
          </a:p>
        </p:txBody>
      </p:sp>
      <p:sp>
        <p:nvSpPr>
          <p:cNvPr id="13318" name="Text Box 6"/>
          <p:cNvSpPr txBox="1">
            <a:spLocks noChangeArrowheads="1"/>
          </p:cNvSpPr>
          <p:nvPr/>
        </p:nvSpPr>
        <p:spPr bwMode="auto">
          <a:xfrm>
            <a:off x="306388" y="914400"/>
            <a:ext cx="4113212" cy="5943600"/>
          </a:xfrm>
          <a:prstGeom prst="rect">
            <a:avLst/>
          </a:prstGeom>
          <a:solidFill>
            <a:schemeClr val="accent1"/>
          </a:solidFill>
          <a:ln w="9525">
            <a:solidFill>
              <a:srgbClr val="000000"/>
            </a:solidFill>
            <a:miter lim="800000"/>
            <a:headEnd/>
            <a:tailEnd/>
          </a:ln>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000" u="sng" dirty="0">
                <a:latin typeface="Arial"/>
                <a:ea typeface="SimSun" charset="0"/>
                <a:cs typeface="Arial"/>
              </a:rPr>
              <a:t>External Evidence</a:t>
            </a:r>
          </a:p>
          <a:p>
            <a:pPr eaLnBrk="1" hangingPunct="1"/>
            <a:endParaRPr lang="en-US" altLang="zh-CN" sz="2000" u="sng" dirty="0">
              <a:latin typeface="Arial"/>
              <a:ea typeface="SimSun" charset="0"/>
              <a:cs typeface="Arial"/>
            </a:endParaRPr>
          </a:p>
          <a:p>
            <a:pPr algn="l" eaLnBrk="1" hangingPunct="1"/>
            <a:r>
              <a:rPr lang="en-US" altLang="zh-CN" sz="2000" dirty="0">
                <a:latin typeface="Arial"/>
                <a:ea typeface="SimSun" charset="0"/>
                <a:cs typeface="Arial"/>
              </a:rPr>
              <a:t>Support for Pauline authorship is upheld by even the most imaginative critics since the patristic evidence is so early.</a:t>
            </a:r>
          </a:p>
          <a:p>
            <a:pPr algn="just" eaLnBrk="1" hangingPunct="1"/>
            <a:r>
              <a:rPr lang="en-US" altLang="zh-CN" sz="2000" dirty="0">
                <a:latin typeface="Arial"/>
                <a:ea typeface="SimSun" charset="0"/>
                <a:cs typeface="Arial"/>
              </a:rPr>
              <a:t> 	</a:t>
            </a:r>
          </a:p>
          <a:p>
            <a:pPr algn="just" eaLnBrk="1" hangingPunct="1"/>
            <a:r>
              <a:rPr lang="en-US" altLang="zh-CN" sz="2000" dirty="0">
                <a:latin typeface="Arial"/>
                <a:ea typeface="SimSun" charset="0"/>
                <a:cs typeface="Arial"/>
              </a:rPr>
              <a:t>1. The early church writers who advocated Paul as author include: Clement of Rome, Polycarp, and others, including the second century </a:t>
            </a:r>
            <a:r>
              <a:rPr lang="en-US" altLang="zh-CN" sz="2000" dirty="0" err="1">
                <a:latin typeface="Arial"/>
                <a:ea typeface="SimSun" charset="0"/>
                <a:cs typeface="Arial"/>
              </a:rPr>
              <a:t>Muratonian</a:t>
            </a:r>
            <a:r>
              <a:rPr lang="en-US" altLang="zh-CN" sz="2000" dirty="0">
                <a:latin typeface="Arial"/>
                <a:ea typeface="SimSun" charset="0"/>
                <a:cs typeface="Arial"/>
              </a:rPr>
              <a:t> Fragment.</a:t>
            </a:r>
          </a:p>
          <a:p>
            <a:pPr algn="l" eaLnBrk="1" hangingPunct="1"/>
            <a:r>
              <a:rPr lang="en-US" altLang="zh-CN" sz="2000" dirty="0">
                <a:latin typeface="Arial"/>
                <a:ea typeface="SimSun" charset="0"/>
                <a:cs typeface="Arial"/>
              </a:rPr>
              <a:t> </a:t>
            </a:r>
          </a:p>
          <a:p>
            <a:pPr algn="l" eaLnBrk="1" hangingPunct="1"/>
            <a:r>
              <a:rPr lang="en-US" altLang="zh-CN" sz="2000" dirty="0">
                <a:latin typeface="Arial"/>
                <a:ea typeface="SimSun" charset="0"/>
                <a:cs typeface="Arial"/>
              </a:rPr>
              <a:t>2. Even the radical German critic F. C. </a:t>
            </a:r>
            <a:r>
              <a:rPr lang="en-US" altLang="zh-CN" sz="2000" dirty="0" err="1">
                <a:latin typeface="Arial"/>
                <a:ea typeface="SimSun" charset="0"/>
                <a:cs typeface="Arial"/>
              </a:rPr>
              <a:t>Baur</a:t>
            </a:r>
            <a:r>
              <a:rPr lang="en-US" altLang="zh-CN" sz="2000" dirty="0">
                <a:latin typeface="Arial"/>
                <a:ea typeface="SimSun" charset="0"/>
                <a:cs typeface="Arial"/>
              </a:rPr>
              <a:t> and his Tübingen School considered 1 Corinthians as one of the "four undisputed Epistles."</a:t>
            </a:r>
            <a:endParaRPr lang="en-US" sz="2000" dirty="0">
              <a:latin typeface="Arial"/>
              <a:ea typeface="SimSun" charset="0"/>
              <a:cs typeface="Arial"/>
            </a:endParaRPr>
          </a:p>
        </p:txBody>
      </p:sp>
      <p:sp>
        <p:nvSpPr>
          <p:cNvPr id="13320" name="Text Box 8"/>
          <p:cNvSpPr txBox="1">
            <a:spLocks noChangeArrowheads="1"/>
          </p:cNvSpPr>
          <p:nvPr/>
        </p:nvSpPr>
        <p:spPr bwMode="auto">
          <a:xfrm>
            <a:off x="4802188" y="1981200"/>
            <a:ext cx="4113212" cy="2822575"/>
          </a:xfrm>
          <a:prstGeom prst="rect">
            <a:avLst/>
          </a:prstGeom>
          <a:solidFill>
            <a:schemeClr val="accent1"/>
          </a:solidFill>
          <a:ln w="9525">
            <a:solidFill>
              <a:schemeClr val="tx1"/>
            </a:solidFill>
            <a:miter lim="800000"/>
            <a:headEnd/>
            <a:tailEnd/>
          </a:ln>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latin typeface="Arial"/>
                <a:ea typeface="SimSun" charset="0"/>
                <a:cs typeface="Arial"/>
              </a:rPr>
              <a:t>Internal Evidence</a:t>
            </a:r>
            <a:endParaRPr lang="en-US" altLang="zh-CN" sz="2800" dirty="0">
              <a:latin typeface="Arial"/>
              <a:ea typeface="SimSun" charset="0"/>
              <a:cs typeface="Arial"/>
            </a:endParaRPr>
          </a:p>
          <a:p>
            <a:pPr eaLnBrk="1" hangingPunct="1"/>
            <a:r>
              <a:rPr lang="en-US" altLang="zh-CN" sz="2800" dirty="0">
                <a:latin typeface="Arial"/>
                <a:ea typeface="SimSun" charset="0"/>
                <a:cs typeface="Arial"/>
              </a:rPr>
              <a:t>The book itself argues even more strongly for Paul</a:t>
            </a:r>
            <a:r>
              <a:rPr lang="fr-FR" altLang="zh-CN" sz="2800" dirty="0">
                <a:latin typeface="Arial"/>
                <a:ea typeface="SimSun" charset="0"/>
                <a:cs typeface="Arial"/>
              </a:rPr>
              <a:t>'</a:t>
            </a:r>
            <a:r>
              <a:rPr lang="en-US" altLang="zh-CN" sz="2800" dirty="0">
                <a:latin typeface="Arial"/>
                <a:ea typeface="SimSun" charset="0"/>
                <a:cs typeface="Arial"/>
              </a:rPr>
              <a:t>s authorship as it claims to be written by Paul (1:1).</a:t>
            </a:r>
            <a:endParaRPr lang="en-US" sz="2800" dirty="0">
              <a:latin typeface="Arial"/>
              <a:ea typeface="SimSun" charset="0"/>
              <a:cs typeface="Arial"/>
            </a:endParaRPr>
          </a:p>
        </p:txBody>
      </p:sp>
      <p:sp>
        <p:nvSpPr>
          <p:cNvPr id="200709" name="Rectangle 10" descr="Walnut"/>
          <p:cNvSpPr>
            <a:spLocks noGrp="1" noChangeArrowheads="1"/>
          </p:cNvSpPr>
          <p:nvPr>
            <p:ph type="title" idx="4294967295"/>
          </p:nvPr>
        </p:nvSpPr>
        <p:spPr>
          <a:xfrm>
            <a:off x="2743200" y="76200"/>
            <a:ext cx="3581400" cy="762000"/>
          </a:xfrm>
          <a:blipFill dpi="0" rotWithShape="0">
            <a:blip r:embed="rId3"/>
            <a:srcRect/>
            <a:tile tx="0" ty="0" sx="100000" sy="100000" flip="none" algn="tl"/>
          </a:blipFill>
        </p:spPr>
        <p:txBody>
          <a:bodyPr/>
          <a:lstStyle/>
          <a:p>
            <a:pPr algn="ctr" eaLnBrk="1" hangingPunct="1"/>
            <a:r>
              <a:rPr lang="en-US" b="1">
                <a:solidFill>
                  <a:schemeClr val="bg1"/>
                </a:solidFill>
                <a:latin typeface="Arial"/>
                <a:ea typeface="ＭＳ Ｐゴシック" charset="0"/>
                <a:cs typeface="Arial"/>
              </a:rPr>
              <a:t>Authorship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additive="base">
                                        <p:cTn id="7" dur="500" fill="hold"/>
                                        <p:tgtEl>
                                          <p:spTgt spid="13318"/>
                                        </p:tgtEl>
                                        <p:attrNameLst>
                                          <p:attrName>ppt_x</p:attrName>
                                        </p:attrNameLst>
                                      </p:cBhvr>
                                      <p:tavLst>
                                        <p:tav tm="0">
                                          <p:val>
                                            <p:strVal val="0-#ppt_w/2"/>
                                          </p:val>
                                        </p:tav>
                                        <p:tav tm="100000">
                                          <p:val>
                                            <p:strVal val="#ppt_x"/>
                                          </p:val>
                                        </p:tav>
                                      </p:tavLst>
                                    </p:anim>
                                    <p:anim calcmode="lin" valueType="num">
                                      <p:cBhvr additive="base">
                                        <p:cTn id="8" dur="500" fill="hold"/>
                                        <p:tgtEl>
                                          <p:spTgt spid="1331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320"/>
                                        </p:tgtEl>
                                        <p:attrNameLst>
                                          <p:attrName>style.visibility</p:attrName>
                                        </p:attrNameLst>
                                      </p:cBhvr>
                                      <p:to>
                                        <p:strVal val="visible"/>
                                      </p:to>
                                    </p:set>
                                    <p:anim calcmode="lin" valueType="num">
                                      <p:cBhvr additive="base">
                                        <p:cTn id="13" dur="500" fill="hold"/>
                                        <p:tgtEl>
                                          <p:spTgt spid="13320"/>
                                        </p:tgtEl>
                                        <p:attrNameLst>
                                          <p:attrName>ppt_x</p:attrName>
                                        </p:attrNameLst>
                                      </p:cBhvr>
                                      <p:tavLst>
                                        <p:tav tm="0">
                                          <p:val>
                                            <p:strVal val="1+#ppt_w/2"/>
                                          </p:val>
                                        </p:tav>
                                        <p:tav tm="100000">
                                          <p:val>
                                            <p:strVal val="#ppt_x"/>
                                          </p:val>
                                        </p:tav>
                                      </p:tavLst>
                                    </p:anim>
                                    <p:anim calcmode="lin" valueType="num">
                                      <p:cBhvr additive="base">
                                        <p:cTn id="14" dur="500" fill="hold"/>
                                        <p:tgtEl>
                                          <p:spTgt spid="133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autoUpdateAnimBg="0"/>
      <p:bldP spid="13320"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4" name="Picture 7"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5" name="Text Box 2"/>
          <p:cNvSpPr txBox="1">
            <a:spLocks noChangeArrowheads="1"/>
          </p:cNvSpPr>
          <p:nvPr/>
        </p:nvSpPr>
        <p:spPr bwMode="auto">
          <a:xfrm>
            <a:off x="8396288" y="227013"/>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b="0"/>
              <a:t>157</a:t>
            </a:r>
          </a:p>
        </p:txBody>
      </p:sp>
      <p:sp>
        <p:nvSpPr>
          <p:cNvPr id="15363" name="Text Box 3"/>
          <p:cNvSpPr txBox="1">
            <a:spLocks noChangeArrowheads="1"/>
          </p:cNvSpPr>
          <p:nvPr/>
        </p:nvSpPr>
        <p:spPr bwMode="auto">
          <a:xfrm rot="-1200000">
            <a:off x="3810000" y="762000"/>
            <a:ext cx="5121275" cy="3084513"/>
          </a:xfrm>
          <a:prstGeom prst="rect">
            <a:avLst/>
          </a:prstGeom>
          <a:solidFill>
            <a:schemeClr val="bg1"/>
          </a:solidFill>
          <a:ln w="9525">
            <a:solidFill>
              <a:schemeClr val="tx1"/>
            </a:solidFill>
            <a:miter lim="800000"/>
            <a:headEnd/>
            <a:tailEnd/>
          </a:ln>
        </p:spPr>
        <p:txBody>
          <a:bodyPr>
            <a:spAutoFit/>
          </a:bodyPr>
          <a:lstStyle>
            <a:lvl1pPr marL="285750" indent="-28575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u="sng" dirty="0">
                <a:ea typeface="SimSun" charset="0"/>
                <a:cs typeface="SimSun" charset="0"/>
              </a:rPr>
              <a:t>Date</a:t>
            </a:r>
            <a:endParaRPr lang="en-US" altLang="zh-CN" sz="2800" dirty="0">
              <a:ea typeface="SimSun" charset="0"/>
              <a:cs typeface="SimSun" charset="0"/>
            </a:endParaRPr>
          </a:p>
          <a:p>
            <a:pPr algn="l" eaLnBrk="1" hangingPunct="1">
              <a:buFont typeface="Wingdings" charset="0"/>
              <a:buChar char="Ø"/>
            </a:pPr>
            <a:r>
              <a:rPr lang="en-US" altLang="zh-CN" dirty="0">
                <a:ea typeface="SimSun" charset="0"/>
                <a:cs typeface="SimSun" charset="0"/>
              </a:rPr>
              <a:t>1 Corinthians was written in May AD 56 (1 Cor. 16:5-8).</a:t>
            </a:r>
          </a:p>
          <a:p>
            <a:pPr algn="l" eaLnBrk="1" hangingPunct="1">
              <a:buFont typeface="Wingdings" charset="0"/>
              <a:buChar char="Ø"/>
            </a:pPr>
            <a:r>
              <a:rPr lang="en-US" altLang="zh-CN" dirty="0">
                <a:ea typeface="SimSun" charset="0"/>
                <a:cs typeface="SimSun" charset="0"/>
              </a:rPr>
              <a:t>2 Corinthians was written less than a year after 1 Corinthians (2 Cor. 8:10; 9:2).</a:t>
            </a:r>
          </a:p>
          <a:p>
            <a:pPr algn="l" eaLnBrk="1" hangingPunct="1">
              <a:buFont typeface="Wingdings" charset="0"/>
              <a:buChar char="Ø"/>
            </a:pPr>
            <a:r>
              <a:rPr lang="en-US" altLang="zh-CN" dirty="0">
                <a:ea typeface="SimSun" charset="0"/>
                <a:cs typeface="SimSun" charset="0"/>
              </a:rPr>
              <a:t>2 Corinthians followed later that year in fall AD 56.</a:t>
            </a:r>
          </a:p>
        </p:txBody>
      </p:sp>
      <p:sp>
        <p:nvSpPr>
          <p:cNvPr id="15365" name="Text Box 5"/>
          <p:cNvSpPr txBox="1">
            <a:spLocks noChangeArrowheads="1"/>
          </p:cNvSpPr>
          <p:nvPr/>
        </p:nvSpPr>
        <p:spPr bwMode="auto">
          <a:xfrm>
            <a:off x="342900" y="5143500"/>
            <a:ext cx="4914900" cy="1562100"/>
          </a:xfrm>
          <a:prstGeom prst="rect">
            <a:avLst/>
          </a:prstGeom>
          <a:solidFill>
            <a:srgbClr val="000090"/>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u="sng" dirty="0">
                <a:solidFill>
                  <a:schemeClr val="bg1"/>
                </a:solidFill>
                <a:ea typeface="SimSun" charset="0"/>
                <a:cs typeface="SimSun" charset="0"/>
              </a:rPr>
              <a:t>Origin/Recipients</a:t>
            </a:r>
            <a:endParaRPr lang="en-US" altLang="zh-CN" dirty="0">
              <a:solidFill>
                <a:schemeClr val="bg1"/>
              </a:solidFill>
              <a:ea typeface="SimSun" charset="0"/>
              <a:cs typeface="SimSun" charset="0"/>
            </a:endParaRPr>
          </a:p>
          <a:p>
            <a:pPr eaLnBrk="1" hangingPunct="1"/>
            <a:r>
              <a:rPr lang="en-US" altLang="zh-CN" dirty="0">
                <a:solidFill>
                  <a:schemeClr val="bg1"/>
                </a:solidFill>
                <a:ea typeface="SimSun" charset="0"/>
                <a:cs typeface="SimSun" charset="0"/>
              </a:rPr>
              <a:t>Paul addressed the church at Corinth from the city of Ephesus across the Aegean Sea </a:t>
            </a:r>
            <a:endParaRPr lang="en-US" dirty="0">
              <a:solidFill>
                <a:schemeClr val="bg1"/>
              </a:solidFill>
              <a:ea typeface="SimSun" charset="0"/>
              <a:cs typeface="SimSun" charset="0"/>
            </a:endParaRPr>
          </a:p>
        </p:txBody>
      </p:sp>
      <p:sp>
        <p:nvSpPr>
          <p:cNvPr id="15368" name="Text Box 8"/>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Origin:</a:t>
            </a:r>
          </a:p>
          <a:p>
            <a:pPr eaLnBrk="1" hangingPunct="1"/>
            <a:r>
              <a:rPr lang="en-US">
                <a:solidFill>
                  <a:schemeClr val="bg1"/>
                </a:solidFill>
              </a:rPr>
              <a:t>Ephesus</a:t>
            </a:r>
          </a:p>
        </p:txBody>
      </p:sp>
      <p:sp>
        <p:nvSpPr>
          <p:cNvPr id="15369" name="Text Box 9"/>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Destination:</a:t>
            </a:r>
          </a:p>
          <a:p>
            <a:pPr eaLnBrk="1" hangingPunct="1"/>
            <a:r>
              <a:rPr lang="en-US">
                <a:solidFill>
                  <a:schemeClr val="bg1"/>
                </a:solidFill>
              </a:rPr>
              <a:t>Corinth</a:t>
            </a:r>
          </a:p>
        </p:txBody>
      </p:sp>
      <p:sp>
        <p:nvSpPr>
          <p:cNvPr id="15370" name="AutoShape 10"/>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1" name="AutoShape 11"/>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372" name="AutoShape 12"/>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
        <p:nvSpPr>
          <p:cNvPr id="202763" name="Rectangle 13"/>
          <p:cNvSpPr>
            <a:spLocks noGrp="1" noChangeArrowheads="1"/>
          </p:cNvSpPr>
          <p:nvPr>
            <p:ph type="title" idx="4294967295"/>
          </p:nvPr>
        </p:nvSpPr>
        <p:spPr>
          <a:xfrm>
            <a:off x="3048000" y="228600"/>
            <a:ext cx="2733675"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Circumstances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additive="base">
                                        <p:cTn id="7" dur="500" fill="hold"/>
                                        <p:tgtEl>
                                          <p:spTgt spid="15365"/>
                                        </p:tgtEl>
                                        <p:attrNameLst>
                                          <p:attrName>ppt_x</p:attrName>
                                        </p:attrNameLst>
                                      </p:cBhvr>
                                      <p:tavLst>
                                        <p:tav tm="0">
                                          <p:val>
                                            <p:strVal val="1+#ppt_w/2"/>
                                          </p:val>
                                        </p:tav>
                                        <p:tav tm="100000">
                                          <p:val>
                                            <p:strVal val="#ppt_x"/>
                                          </p:val>
                                        </p:tav>
                                      </p:tavLst>
                                    </p:anim>
                                    <p:anim calcmode="lin" valueType="num">
                                      <p:cBhvr additive="base">
                                        <p:cTn id="8" dur="500" fill="hold"/>
                                        <p:tgtEl>
                                          <p:spTgt spid="153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15368"/>
                                        </p:tgtEl>
                                        <p:attrNameLst>
                                          <p:attrName>style.visibility</p:attrName>
                                        </p:attrNameLst>
                                      </p:cBhvr>
                                      <p:to>
                                        <p:strVal val="visible"/>
                                      </p:to>
                                    </p:set>
                                    <p:anim calcmode="lin" valueType="num">
                                      <p:cBhvr>
                                        <p:cTn id="13" dur="1000" fill="hold"/>
                                        <p:tgtEl>
                                          <p:spTgt spid="15368"/>
                                        </p:tgtEl>
                                        <p:attrNameLst>
                                          <p:attrName>ppt_w</p:attrName>
                                        </p:attrNameLst>
                                      </p:cBhvr>
                                      <p:tavLst>
                                        <p:tav tm="0">
                                          <p:val>
                                            <p:fltVal val="0"/>
                                          </p:val>
                                        </p:tav>
                                        <p:tav tm="100000">
                                          <p:val>
                                            <p:strVal val="#ppt_w"/>
                                          </p:val>
                                        </p:tav>
                                      </p:tavLst>
                                    </p:anim>
                                    <p:anim calcmode="lin" valueType="num">
                                      <p:cBhvr>
                                        <p:cTn id="14" dur="1000" fill="hold"/>
                                        <p:tgtEl>
                                          <p:spTgt spid="15368"/>
                                        </p:tgtEl>
                                        <p:attrNameLst>
                                          <p:attrName>ppt_h</p:attrName>
                                        </p:attrNameLst>
                                      </p:cBhvr>
                                      <p:tavLst>
                                        <p:tav tm="0">
                                          <p:val>
                                            <p:fltVal val="0"/>
                                          </p:val>
                                        </p:tav>
                                        <p:tav tm="100000">
                                          <p:val>
                                            <p:strVal val="#ppt_h"/>
                                          </p:val>
                                        </p:tav>
                                      </p:tavLst>
                                    </p:anim>
                                    <p:anim calcmode="lin" valueType="num">
                                      <p:cBhvr>
                                        <p:cTn id="15" dur="1000" fill="hold"/>
                                        <p:tgtEl>
                                          <p:spTgt spid="1536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368"/>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15370"/>
                                        </p:tgtEl>
                                        <p:attrNameLst>
                                          <p:attrName>style.visibility</p:attrName>
                                        </p:attrNameLst>
                                      </p:cBhvr>
                                      <p:to>
                                        <p:strVal val="visible"/>
                                      </p:to>
                                    </p:set>
                                    <p:anim calcmode="lin" valueType="num">
                                      <p:cBhvr>
                                        <p:cTn id="19" dur="1000" fill="hold"/>
                                        <p:tgtEl>
                                          <p:spTgt spid="15370"/>
                                        </p:tgtEl>
                                        <p:attrNameLst>
                                          <p:attrName>ppt_w</p:attrName>
                                        </p:attrNameLst>
                                      </p:cBhvr>
                                      <p:tavLst>
                                        <p:tav tm="0">
                                          <p:val>
                                            <p:fltVal val="0"/>
                                          </p:val>
                                        </p:tav>
                                        <p:tav tm="100000">
                                          <p:val>
                                            <p:strVal val="#ppt_w"/>
                                          </p:val>
                                        </p:tav>
                                      </p:tavLst>
                                    </p:anim>
                                    <p:anim calcmode="lin" valueType="num">
                                      <p:cBhvr>
                                        <p:cTn id="20" dur="1000" fill="hold"/>
                                        <p:tgtEl>
                                          <p:spTgt spid="15370"/>
                                        </p:tgtEl>
                                        <p:attrNameLst>
                                          <p:attrName>ppt_h</p:attrName>
                                        </p:attrNameLst>
                                      </p:cBhvr>
                                      <p:tavLst>
                                        <p:tav tm="0">
                                          <p:val>
                                            <p:fltVal val="0"/>
                                          </p:val>
                                        </p:tav>
                                        <p:tav tm="100000">
                                          <p:val>
                                            <p:strVal val="#ppt_h"/>
                                          </p:val>
                                        </p:tav>
                                      </p:tavLst>
                                    </p:anim>
                                    <p:anim calcmode="lin" valueType="num">
                                      <p:cBhvr>
                                        <p:cTn id="21" dur="1000" fill="hold"/>
                                        <p:tgtEl>
                                          <p:spTgt spid="1537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5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wipe(right)">
                                      <p:cBhvr>
                                        <p:cTn id="27" dur="500"/>
                                        <p:tgtEl>
                                          <p:spTgt spid="153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15371"/>
                                        </p:tgtEl>
                                        <p:attrNameLst>
                                          <p:attrName>style.visibility</p:attrName>
                                        </p:attrNameLst>
                                      </p:cBhvr>
                                      <p:to>
                                        <p:strVal val="visible"/>
                                      </p:to>
                                    </p:set>
                                    <p:anim calcmode="lin" valueType="num">
                                      <p:cBhvr>
                                        <p:cTn id="32" dur="1000" fill="hold"/>
                                        <p:tgtEl>
                                          <p:spTgt spid="15371"/>
                                        </p:tgtEl>
                                        <p:attrNameLst>
                                          <p:attrName>ppt_w</p:attrName>
                                        </p:attrNameLst>
                                      </p:cBhvr>
                                      <p:tavLst>
                                        <p:tav tm="0">
                                          <p:val>
                                            <p:fltVal val="0"/>
                                          </p:val>
                                        </p:tav>
                                        <p:tav tm="100000">
                                          <p:val>
                                            <p:strVal val="#ppt_w"/>
                                          </p:val>
                                        </p:tav>
                                      </p:tavLst>
                                    </p:anim>
                                    <p:anim calcmode="lin" valueType="num">
                                      <p:cBhvr>
                                        <p:cTn id="33" dur="1000" fill="hold"/>
                                        <p:tgtEl>
                                          <p:spTgt spid="15371"/>
                                        </p:tgtEl>
                                        <p:attrNameLst>
                                          <p:attrName>ppt_h</p:attrName>
                                        </p:attrNameLst>
                                      </p:cBhvr>
                                      <p:tavLst>
                                        <p:tav tm="0">
                                          <p:val>
                                            <p:fltVal val="0"/>
                                          </p:val>
                                        </p:tav>
                                        <p:tav tm="100000">
                                          <p:val>
                                            <p:strVal val="#ppt_h"/>
                                          </p:val>
                                        </p:tav>
                                      </p:tavLst>
                                    </p:anim>
                                    <p:anim calcmode="lin" valueType="num">
                                      <p:cBhvr>
                                        <p:cTn id="34" dur="1000" fill="hold"/>
                                        <p:tgtEl>
                                          <p:spTgt spid="1537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5371"/>
                                        </p:tgtEl>
                                        <p:attrNameLst>
                                          <p:attrName>ppt_y</p:attrName>
                                        </p:attrNameLst>
                                      </p:cBhvr>
                                      <p:tavLst>
                                        <p:tav tm="0" fmla="#ppt_y+(sin(-2*pi*(1-$))*-#ppt_x+cos(-2*pi*(1-$))*(1-#ppt_y))*(1-$)">
                                          <p:val>
                                            <p:fltVal val="0"/>
                                          </p:val>
                                        </p:tav>
                                        <p:tav tm="100000">
                                          <p:val>
                                            <p:fltVal val="1"/>
                                          </p:val>
                                        </p:tav>
                                      </p:tavLst>
                                    </p:anim>
                                  </p:childTnLst>
                                </p:cTn>
                              </p:par>
                              <p:par>
                                <p:cTn id="36" presetID="15" presetClass="entr" presetSubtype="0" fill="hold" grpId="0" nodeType="withEffect">
                                  <p:stCondLst>
                                    <p:cond delay="0"/>
                                  </p:stCondLst>
                                  <p:childTnLst>
                                    <p:set>
                                      <p:cBhvr>
                                        <p:cTn id="37" dur="1" fill="hold">
                                          <p:stCondLst>
                                            <p:cond delay="0"/>
                                          </p:stCondLst>
                                        </p:cTn>
                                        <p:tgtEl>
                                          <p:spTgt spid="15369"/>
                                        </p:tgtEl>
                                        <p:attrNameLst>
                                          <p:attrName>style.visibility</p:attrName>
                                        </p:attrNameLst>
                                      </p:cBhvr>
                                      <p:to>
                                        <p:strVal val="visible"/>
                                      </p:to>
                                    </p:set>
                                    <p:anim calcmode="lin" valueType="num">
                                      <p:cBhvr>
                                        <p:cTn id="38" dur="1000" fill="hold"/>
                                        <p:tgtEl>
                                          <p:spTgt spid="15369"/>
                                        </p:tgtEl>
                                        <p:attrNameLst>
                                          <p:attrName>ppt_w</p:attrName>
                                        </p:attrNameLst>
                                      </p:cBhvr>
                                      <p:tavLst>
                                        <p:tav tm="0">
                                          <p:val>
                                            <p:fltVal val="0"/>
                                          </p:val>
                                        </p:tav>
                                        <p:tav tm="100000">
                                          <p:val>
                                            <p:strVal val="#ppt_w"/>
                                          </p:val>
                                        </p:tav>
                                      </p:tavLst>
                                    </p:anim>
                                    <p:anim calcmode="lin" valueType="num">
                                      <p:cBhvr>
                                        <p:cTn id="39" dur="1000" fill="hold"/>
                                        <p:tgtEl>
                                          <p:spTgt spid="15369"/>
                                        </p:tgtEl>
                                        <p:attrNameLst>
                                          <p:attrName>ppt_h</p:attrName>
                                        </p:attrNameLst>
                                      </p:cBhvr>
                                      <p:tavLst>
                                        <p:tav tm="0">
                                          <p:val>
                                            <p:fltVal val="0"/>
                                          </p:val>
                                        </p:tav>
                                        <p:tav tm="100000">
                                          <p:val>
                                            <p:strVal val="#ppt_h"/>
                                          </p:val>
                                        </p:tav>
                                      </p:tavLst>
                                    </p:anim>
                                    <p:anim calcmode="lin" valueType="num">
                                      <p:cBhvr>
                                        <p:cTn id="40" dur="1000" fill="hold"/>
                                        <p:tgtEl>
                                          <p:spTgt spid="1536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53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5363"/>
                                        </p:tgtEl>
                                        <p:attrNameLst>
                                          <p:attrName>style.visibility</p:attrName>
                                        </p:attrNameLst>
                                      </p:cBhvr>
                                      <p:to>
                                        <p:strVal val="visible"/>
                                      </p:to>
                                    </p:set>
                                    <p:anim calcmode="lin" valueType="num">
                                      <p:cBhvr additive="base">
                                        <p:cTn id="46" dur="500" fill="hold"/>
                                        <p:tgtEl>
                                          <p:spTgt spid="15363"/>
                                        </p:tgtEl>
                                        <p:attrNameLst>
                                          <p:attrName>ppt_x</p:attrName>
                                        </p:attrNameLst>
                                      </p:cBhvr>
                                      <p:tavLst>
                                        <p:tav tm="0">
                                          <p:val>
                                            <p:strVal val="0-#ppt_w/2"/>
                                          </p:val>
                                        </p:tav>
                                        <p:tav tm="100000">
                                          <p:val>
                                            <p:strVal val="#ppt_x"/>
                                          </p:val>
                                        </p:tav>
                                      </p:tavLst>
                                    </p:anim>
                                    <p:anim calcmode="lin" valueType="num">
                                      <p:cBhvr additive="base">
                                        <p:cTn id="47"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autoUpdateAnimBg="0"/>
      <p:bldP spid="15365" grpId="0" animBg="1" autoUpdateAnimBg="0"/>
      <p:bldP spid="15368" grpId="0" animBg="1"/>
      <p:bldP spid="15369" grpId="0" animBg="1"/>
      <p:bldP spid="15370" grpId="0" animBg="1"/>
      <p:bldP spid="15371" grpId="0" animBg="1"/>
      <p:bldP spid="1537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838200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157</a:t>
            </a:r>
          </a:p>
        </p:txBody>
      </p:sp>
      <p:sp>
        <p:nvSpPr>
          <p:cNvPr id="204803" name="Rectangle 13"/>
          <p:cNvSpPr>
            <a:spLocks noGrp="1" noChangeArrowheads="1"/>
          </p:cNvSpPr>
          <p:nvPr>
            <p:ph type="title" idx="4294967295"/>
          </p:nvPr>
        </p:nvSpPr>
        <p:spPr>
          <a:xfrm>
            <a:off x="3581400" y="381000"/>
            <a:ext cx="1784350" cy="519113"/>
          </a:xfrm>
          <a:solidFill>
            <a:srgbClr val="000000"/>
          </a:solidFill>
        </p:spPr>
        <p:txBody>
          <a:bodyPr wrap="none" anchor="t">
            <a:spAutoFit/>
          </a:bodyPr>
          <a:lstStyle/>
          <a:p>
            <a:pPr algn="ctr" eaLnBrk="1" hangingPunct="1"/>
            <a:r>
              <a:rPr lang="en-US" sz="2800" b="1">
                <a:solidFill>
                  <a:srgbClr val="FFFFFF"/>
                </a:solidFill>
                <a:latin typeface="Arial" charset="0"/>
                <a:ea typeface="SimSun" charset="0"/>
                <a:cs typeface="SimSun" charset="0"/>
              </a:rPr>
              <a:t>Occasion</a:t>
            </a:r>
          </a:p>
        </p:txBody>
      </p:sp>
      <p:sp>
        <p:nvSpPr>
          <p:cNvPr id="14345" name="Text Box 9"/>
          <p:cNvSpPr txBox="1">
            <a:spLocks noChangeArrowheads="1"/>
          </p:cNvSpPr>
          <p:nvPr/>
        </p:nvSpPr>
        <p:spPr bwMode="auto">
          <a:xfrm rot="1200000">
            <a:off x="304800" y="2062163"/>
            <a:ext cx="8534400" cy="3538537"/>
          </a:xfrm>
          <a:prstGeom prst="rect">
            <a:avLst/>
          </a:prstGeom>
          <a:solidFill>
            <a:srgbClr val="000090"/>
          </a:solidFill>
          <a:ln w="9525">
            <a:solidFill>
              <a:schemeClr val="tx1"/>
            </a:solidFill>
            <a:miter lim="800000"/>
            <a:headEnd/>
            <a:tailEnd/>
          </a:ln>
        </p:spPr>
        <p:txBody>
          <a:bodyPr>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a:solidFill>
                  <a:srgbClr val="FFFFFF"/>
                </a:solidFill>
                <a:ea typeface="SimSun" charset="0"/>
                <a:cs typeface="SimSun" charset="0"/>
              </a:rPr>
              <a:t>Paul received bad news about the church in three areas: </a:t>
            </a:r>
          </a:p>
          <a:p>
            <a:pPr eaLnBrk="1" hangingPunct="1">
              <a:buFontTx/>
              <a:buAutoNum type="arabicParenBoth"/>
            </a:pPr>
            <a:r>
              <a:rPr lang="en-US" altLang="zh-CN" sz="2800" dirty="0">
                <a:solidFill>
                  <a:srgbClr val="FFFFFF"/>
                </a:solidFill>
                <a:ea typeface="SimSun" charset="0"/>
                <a:cs typeface="SimSun" charset="0"/>
              </a:rPr>
              <a:t> reports from the household of Chloe about church divisions (1:11), and </a:t>
            </a:r>
          </a:p>
          <a:p>
            <a:pPr eaLnBrk="1" hangingPunct="1"/>
            <a:r>
              <a:rPr lang="en-US" altLang="zh-CN" sz="2800" dirty="0">
                <a:solidFill>
                  <a:srgbClr val="FFFFFF"/>
                </a:solidFill>
                <a:ea typeface="SimSun" charset="0"/>
                <a:cs typeface="SimSun" charset="0"/>
              </a:rPr>
              <a:t>(2) reports from the household of Chloe about church disorders (1:11)</a:t>
            </a:r>
          </a:p>
          <a:p>
            <a:pPr eaLnBrk="1" hangingPunct="1"/>
            <a:r>
              <a:rPr lang="en-US" altLang="zh-CN" sz="2800" dirty="0">
                <a:solidFill>
                  <a:srgbClr val="FFFFFF"/>
                </a:solidFill>
                <a:ea typeface="SimSun" charset="0"/>
                <a:cs typeface="SimSun" charset="0"/>
              </a:rPr>
              <a:t>(3) news of difficulties from the church itself via letter carried by three men (16:17).</a:t>
            </a:r>
          </a:p>
        </p:txBody>
      </p:sp>
      <p:sp>
        <p:nvSpPr>
          <p:cNvPr id="14348" name="Text Box 12"/>
          <p:cNvSpPr txBox="1">
            <a:spLocks noChangeArrowheads="1"/>
          </p:cNvSpPr>
          <p:nvPr/>
        </p:nvSpPr>
        <p:spPr bwMode="auto">
          <a:xfrm rot="-1200000">
            <a:off x="231775" y="2447925"/>
            <a:ext cx="8531225" cy="22272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dirty="0">
                <a:solidFill>
                  <a:srgbClr val="FFFFFF"/>
                </a:solidFill>
                <a:ea typeface="SimSun" charset="0"/>
                <a:cs typeface="SimSun" charset="0"/>
              </a:rPr>
              <a:t>Therefore, Paul</a:t>
            </a:r>
            <a:r>
              <a:rPr lang="fr-FR" altLang="zh-CN" sz="2800" dirty="0">
                <a:solidFill>
                  <a:srgbClr val="FFFFFF"/>
                </a:solidFill>
                <a:ea typeface="SimSun" charset="0"/>
                <a:cs typeface="SimSun" charset="0"/>
              </a:rPr>
              <a:t>'</a:t>
            </a:r>
            <a:r>
              <a:rPr lang="en-US" altLang="zh-CN" sz="2800" dirty="0">
                <a:solidFill>
                  <a:srgbClr val="FFFFFF"/>
                </a:solidFill>
                <a:ea typeface="SimSun" charset="0"/>
                <a:cs typeface="SimSun" charset="0"/>
              </a:rPr>
              <a:t>s letter is actually a response to these 3 issues, answering the problems of </a:t>
            </a:r>
          </a:p>
          <a:p>
            <a:pPr eaLnBrk="1" hangingPunct="1">
              <a:buFontTx/>
              <a:buAutoNum type="arabicPeriod"/>
            </a:pPr>
            <a:r>
              <a:rPr lang="en-US" altLang="zh-CN" sz="2800" dirty="0">
                <a:solidFill>
                  <a:srgbClr val="FFFFFF"/>
                </a:solidFill>
                <a:ea typeface="SimSun" charset="0"/>
                <a:cs typeface="SimSun" charset="0"/>
              </a:rPr>
              <a:t>divisions, </a:t>
            </a:r>
          </a:p>
          <a:p>
            <a:pPr eaLnBrk="1" hangingPunct="1">
              <a:buFontTx/>
              <a:buAutoNum type="arabicPeriod"/>
            </a:pPr>
            <a:r>
              <a:rPr lang="en-US" altLang="zh-CN" sz="2800" dirty="0">
                <a:solidFill>
                  <a:srgbClr val="FFFFFF"/>
                </a:solidFill>
                <a:ea typeface="SimSun" charset="0"/>
                <a:cs typeface="SimSun" charset="0"/>
              </a:rPr>
              <a:t>disorders and </a:t>
            </a:r>
          </a:p>
          <a:p>
            <a:pPr eaLnBrk="1" hangingPunct="1">
              <a:buFontTx/>
              <a:buAutoNum type="arabicPeriod"/>
            </a:pPr>
            <a:r>
              <a:rPr lang="en-US" altLang="zh-CN" sz="2800" dirty="0">
                <a:solidFill>
                  <a:srgbClr val="FFFFFF"/>
                </a:solidFill>
                <a:ea typeface="SimSun" charset="0"/>
                <a:cs typeface="SimSun" charset="0"/>
              </a:rPr>
              <a:t>difficulties raised in the church</a:t>
            </a:r>
            <a:r>
              <a:rPr lang="fr-FR" altLang="zh-CN" sz="2800" dirty="0">
                <a:solidFill>
                  <a:srgbClr val="FFFFFF"/>
                </a:solidFill>
                <a:ea typeface="SimSun" charset="0"/>
                <a:cs typeface="SimSun" charset="0"/>
              </a:rPr>
              <a:t>'</a:t>
            </a:r>
            <a:r>
              <a:rPr lang="en-US" altLang="zh-CN" sz="2800" dirty="0">
                <a:solidFill>
                  <a:srgbClr val="FFFFFF"/>
                </a:solidFill>
                <a:ea typeface="SimSun" charset="0"/>
                <a:cs typeface="SimSun" charset="0"/>
              </a:rPr>
              <a:t>s questions.</a:t>
            </a:r>
            <a:endParaRPr lang="en-US" sz="2800" dirty="0">
              <a:solidFill>
                <a:srgbClr val="FFFFFF"/>
              </a:solidFill>
              <a:ea typeface="SimSun" charset="0"/>
              <a:cs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5"/>
                                        </p:tgtEl>
                                        <p:attrNameLst>
                                          <p:attrName>style.visibility</p:attrName>
                                        </p:attrNameLst>
                                      </p:cBhvr>
                                      <p:to>
                                        <p:strVal val="visible"/>
                                      </p:to>
                                    </p:set>
                                    <p:anim calcmode="lin" valueType="num">
                                      <p:cBhvr>
                                        <p:cTn id="7" dur="500" fill="hold"/>
                                        <p:tgtEl>
                                          <p:spTgt spid="14345"/>
                                        </p:tgtEl>
                                        <p:attrNameLst>
                                          <p:attrName>ppt_w</p:attrName>
                                        </p:attrNameLst>
                                      </p:cBhvr>
                                      <p:tavLst>
                                        <p:tav tm="0">
                                          <p:val>
                                            <p:fltVal val="0"/>
                                          </p:val>
                                        </p:tav>
                                        <p:tav tm="100000">
                                          <p:val>
                                            <p:strVal val="#ppt_w"/>
                                          </p:val>
                                        </p:tav>
                                      </p:tavLst>
                                    </p:anim>
                                    <p:anim calcmode="lin" valueType="num">
                                      <p:cBhvr>
                                        <p:cTn id="8" dur="500" fill="hold"/>
                                        <p:tgtEl>
                                          <p:spTgt spid="14345"/>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48"/>
                                        </p:tgtEl>
                                        <p:attrNameLst>
                                          <p:attrName>style.visibility</p:attrName>
                                        </p:attrNameLst>
                                      </p:cBhvr>
                                      <p:to>
                                        <p:strVal val="visible"/>
                                      </p:to>
                                    </p:set>
                                    <p:anim calcmode="lin" valueType="num">
                                      <p:cBhvr>
                                        <p:cTn id="13" dur="500" fill="hold"/>
                                        <p:tgtEl>
                                          <p:spTgt spid="14348"/>
                                        </p:tgtEl>
                                        <p:attrNameLst>
                                          <p:attrName>ppt_w</p:attrName>
                                        </p:attrNameLst>
                                      </p:cBhvr>
                                      <p:tavLst>
                                        <p:tav tm="0">
                                          <p:val>
                                            <p:fltVal val="0"/>
                                          </p:val>
                                        </p:tav>
                                        <p:tav tm="100000">
                                          <p:val>
                                            <p:strVal val="#ppt_w"/>
                                          </p:val>
                                        </p:tav>
                                      </p:tavLst>
                                    </p:anim>
                                    <p:anim calcmode="lin" valueType="num">
                                      <p:cBhvr>
                                        <p:cTn id="14" dur="500" fill="hold"/>
                                        <p:tgtEl>
                                          <p:spTgt spid="14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animBg="1" autoUpdateAnimBg="0"/>
      <p:bldP spid="14348"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4"/>
          <p:cNvSpPr txBox="1">
            <a:spLocks noChangeArrowheads="1"/>
          </p:cNvSpPr>
          <p:nvPr/>
        </p:nvSpPr>
        <p:spPr bwMode="auto">
          <a:xfrm>
            <a:off x="8307388"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ea typeface="Osaka" charset="0"/>
                <a:cs typeface="Osaka" charset="0"/>
              </a:rPr>
              <a:t>157</a:t>
            </a:r>
          </a:p>
        </p:txBody>
      </p:sp>
      <p:sp>
        <p:nvSpPr>
          <p:cNvPr id="9223" name="Text Box 7"/>
          <p:cNvSpPr txBox="1">
            <a:spLocks noChangeArrowheads="1"/>
          </p:cNvSpPr>
          <p:nvPr/>
        </p:nvSpPr>
        <p:spPr bwMode="auto">
          <a:xfrm>
            <a:off x="116657" y="1911350"/>
            <a:ext cx="8919839" cy="466725"/>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en-US" altLang="zh-CN">
                <a:ea typeface="SimSun" charset="0"/>
                <a:cs typeface="SimSun" charset="0"/>
              </a:rPr>
              <a:t>The most troublesome NT church</a:t>
            </a:r>
          </a:p>
        </p:txBody>
      </p:sp>
      <p:sp>
        <p:nvSpPr>
          <p:cNvPr id="9224" name="Text Box 8"/>
          <p:cNvSpPr txBox="1">
            <a:spLocks noChangeArrowheads="1"/>
          </p:cNvSpPr>
          <p:nvPr/>
        </p:nvSpPr>
        <p:spPr bwMode="auto">
          <a:xfrm>
            <a:off x="116657" y="2581275"/>
            <a:ext cx="8919839" cy="466725"/>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buFont typeface="Wingdings" charset="0"/>
              <a:buNone/>
            </a:pPr>
            <a:r>
              <a:rPr lang="en-US" altLang="zh-CN">
                <a:ea typeface="SimSun" charset="0"/>
                <a:cs typeface="SimSun" charset="0"/>
              </a:rPr>
              <a:t>The most teaching on several topics:</a:t>
            </a:r>
          </a:p>
        </p:txBody>
      </p:sp>
      <p:sp>
        <p:nvSpPr>
          <p:cNvPr id="9225" name="Text Box 9"/>
          <p:cNvSpPr txBox="1">
            <a:spLocks noChangeArrowheads="1"/>
          </p:cNvSpPr>
          <p:nvPr/>
        </p:nvSpPr>
        <p:spPr bwMode="auto">
          <a:xfrm>
            <a:off x="116657" y="5325016"/>
            <a:ext cx="8919839" cy="1200328"/>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b="1">
                <a:solidFill>
                  <a:schemeClr val="tx1"/>
                </a:solidFill>
                <a:latin typeface="Arial" charset="0"/>
                <a:ea typeface="ＭＳ Ｐゴシック" charset="0"/>
                <a:cs typeface="ＭＳ Ｐゴシック" charset="0"/>
              </a:defRPr>
            </a:lvl1pPr>
            <a:lvl2pPr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ea typeface="SimSun" charset="0"/>
                <a:cs typeface="SimSun" charset="0"/>
              </a:rPr>
              <a:t>Probably Paul</a:t>
            </a:r>
            <a:r>
              <a:rPr lang="fr-FR" altLang="zh-CN" dirty="0">
                <a:ea typeface="SimSun" charset="0"/>
                <a:cs typeface="SimSun" charset="0"/>
              </a:rPr>
              <a:t>'</a:t>
            </a:r>
            <a:r>
              <a:rPr lang="en-US" altLang="zh-CN" dirty="0">
                <a:ea typeface="SimSun" charset="0"/>
                <a:cs typeface="SimSun" charset="0"/>
              </a:rPr>
              <a:t>s second letter to Corinth (5:9)</a:t>
            </a:r>
          </a:p>
          <a:p>
            <a:pPr lvl="1" eaLnBrk="1" hangingPunct="1"/>
            <a:r>
              <a:rPr lang="en-US" dirty="0">
                <a:ea typeface="SimSun" charset="0"/>
                <a:cs typeface="SimSun" charset="0"/>
              </a:rPr>
              <a:t>  He also wrote another letter between our 1 and 2 Cor.</a:t>
            </a:r>
          </a:p>
          <a:p>
            <a:pPr lvl="1" eaLnBrk="1" hangingPunct="1"/>
            <a:r>
              <a:rPr lang="en-US" dirty="0">
                <a:ea typeface="SimSun" charset="0"/>
                <a:cs typeface="SimSun" charset="0"/>
              </a:rPr>
              <a:t>  So 1 Cor. is actually 2 Cor. and 2 Cor. is actually 4 Cor.</a:t>
            </a:r>
          </a:p>
        </p:txBody>
      </p:sp>
      <p:sp>
        <p:nvSpPr>
          <p:cNvPr id="206854" name="Rectangle 10"/>
          <p:cNvSpPr>
            <a:spLocks noGrp="1" noChangeArrowheads="1"/>
          </p:cNvSpPr>
          <p:nvPr>
            <p:ph type="title" idx="4294967295"/>
          </p:nvPr>
        </p:nvSpPr>
        <p:spPr>
          <a:xfrm>
            <a:off x="571500" y="685800"/>
            <a:ext cx="8001000" cy="304800"/>
          </a:xfrm>
        </p:spPr>
        <p:txBody>
          <a:bodyPr/>
          <a:lstStyle/>
          <a:p>
            <a:pPr algn="ctr" eaLnBrk="1" hangingPunct="1"/>
            <a:r>
              <a:rPr kumimoji="0" lang="en-US" b="1">
                <a:latin typeface="Helvetica" charset="0"/>
                <a:ea typeface="Osaka" charset="0"/>
                <a:cs typeface="Osaka" charset="0"/>
              </a:rPr>
              <a:t>1 Corinthians Characteristics</a:t>
            </a:r>
            <a:endParaRPr kumimoji="0" lang="en-US">
              <a:latin typeface="Helvetica" charset="0"/>
              <a:ea typeface="Osaka" charset="0"/>
              <a:cs typeface="Osaka" charset="0"/>
            </a:endParaRPr>
          </a:p>
        </p:txBody>
      </p:sp>
      <p:sp>
        <p:nvSpPr>
          <p:cNvPr id="9227" name="WordArt 11"/>
          <p:cNvSpPr>
            <a:spLocks noChangeArrowheads="1" noChangeShapeType="1" noTextEdit="1"/>
          </p:cNvSpPr>
          <p:nvPr/>
        </p:nvSpPr>
        <p:spPr bwMode="auto">
          <a:xfrm>
            <a:off x="533400" y="3276600"/>
            <a:ext cx="3429000" cy="6096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Church discipline</a:t>
            </a:r>
          </a:p>
        </p:txBody>
      </p:sp>
      <p:sp>
        <p:nvSpPr>
          <p:cNvPr id="9228" name="WordArt 12"/>
          <p:cNvSpPr>
            <a:spLocks noChangeArrowheads="1" noChangeShapeType="1" noTextEdit="1"/>
          </p:cNvSpPr>
          <p:nvPr/>
        </p:nvSpPr>
        <p:spPr bwMode="auto">
          <a:xfrm>
            <a:off x="152400" y="4343400"/>
            <a:ext cx="1587500" cy="642938"/>
          </a:xfrm>
          <a:prstGeom prst="rect">
            <a:avLst/>
          </a:prstGeom>
        </p:spPr>
        <p:txBody>
          <a:bodyPr wrap="none" fromWordArt="1">
            <a:prstTxWarp prst="textDoubleWave1">
              <a:avLst>
                <a:gd name="adj1" fmla="val 6500"/>
                <a:gd name="adj2" fmla="val 0"/>
              </a:avLst>
            </a:prstTxWarp>
          </a:bodyPr>
          <a:lstStyle/>
          <a:p>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Lawsuits</a:t>
            </a:r>
          </a:p>
        </p:txBody>
      </p:sp>
      <p:sp>
        <p:nvSpPr>
          <p:cNvPr id="9229" name="WordArt 13"/>
          <p:cNvSpPr>
            <a:spLocks noChangeArrowheads="1" noChangeShapeType="1" noTextEdit="1"/>
          </p:cNvSpPr>
          <p:nvPr/>
        </p:nvSpPr>
        <p:spPr bwMode="auto">
          <a:xfrm>
            <a:off x="3810000" y="3048000"/>
            <a:ext cx="1657350" cy="647700"/>
          </a:xfrm>
          <a:prstGeom prst="rect">
            <a:avLst/>
          </a:prstGeom>
        </p:spPr>
        <p:txBody>
          <a:bodyPr wrap="none" fromWordArt="1">
            <a:prstTxWarp prst="textFadeUp">
              <a:avLst>
                <a:gd name="adj" fmla="val 9991"/>
              </a:avLst>
            </a:prstTxWarp>
          </a:bodyPr>
          <a:lstStyle/>
          <a:p>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5921" dir="2700000" sy="50000" rotWithShape="0">
                    <a:srgbClr val="875B0D"/>
                  </a:outerShdw>
                </a:effectLst>
                <a:latin typeface="Arial Black"/>
                <a:ea typeface="Arial Black"/>
                <a:cs typeface="Arial Black"/>
              </a:rPr>
              <a:t>Marriage</a:t>
            </a:r>
          </a:p>
        </p:txBody>
      </p:sp>
      <p:sp>
        <p:nvSpPr>
          <p:cNvPr id="9230" name="WordArt 14"/>
          <p:cNvSpPr>
            <a:spLocks noChangeArrowheads="1" noChangeShapeType="1" noTextEdit="1"/>
          </p:cNvSpPr>
          <p:nvPr/>
        </p:nvSpPr>
        <p:spPr bwMode="auto">
          <a:xfrm>
            <a:off x="1600200" y="3962400"/>
            <a:ext cx="3048000" cy="558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Christian liberty</a:t>
            </a:r>
          </a:p>
        </p:txBody>
      </p:sp>
      <p:sp>
        <p:nvSpPr>
          <p:cNvPr id="9231" name="WordArt 15"/>
          <p:cNvSpPr>
            <a:spLocks noChangeArrowheads="1" noChangeShapeType="1" noTextEdit="1"/>
          </p:cNvSpPr>
          <p:nvPr/>
        </p:nvSpPr>
        <p:spPr bwMode="auto">
          <a:xfrm>
            <a:off x="5943600" y="2819400"/>
            <a:ext cx="2755900" cy="855663"/>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r>
              <a:rPr lang="en-US" sz="3600" kern="10">
                <a:ln w="9525">
                  <a:round/>
                  <a:headEnd/>
                  <a:tailEnd/>
                </a:ln>
                <a:gradFill rotWithShape="1">
                  <a:gsLst>
                    <a:gs pos="0">
                      <a:srgbClr val="FFE701"/>
                    </a:gs>
                    <a:gs pos="100000">
                      <a:srgbClr val="FE3E02"/>
                    </a:gs>
                  </a:gsLst>
                  <a:lin ang="5400000" scaled="1"/>
                </a:gradFill>
                <a:latin typeface="Impact"/>
                <a:ea typeface="Impact"/>
                <a:cs typeface="Impact"/>
              </a:rPr>
              <a:t>Role of Women</a:t>
            </a:r>
          </a:p>
        </p:txBody>
      </p:sp>
      <p:sp>
        <p:nvSpPr>
          <p:cNvPr id="9232" name="WordArt 16"/>
          <p:cNvSpPr>
            <a:spLocks noChangeArrowheads="1" noChangeShapeType="1" noTextEdit="1"/>
          </p:cNvSpPr>
          <p:nvPr/>
        </p:nvSpPr>
        <p:spPr bwMode="auto">
          <a:xfrm>
            <a:off x="2844486" y="4514711"/>
            <a:ext cx="2552700" cy="6778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r>
              <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Lord</a:t>
            </a:r>
            <a:r>
              <a:rPr lang="fr-FR"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r>
              <a:rPr lang="en-US" sz="3600" kern="10" dirty="0">
                <a:ln w="9525">
                  <a:round/>
                  <a:headEnd/>
                  <a:tailEnd/>
                </a:ln>
                <a:gradFill rotWithShape="1">
                  <a:gsLst>
                    <a:gs pos="0">
                      <a:srgbClr val="FFFFCC"/>
                    </a:gs>
                    <a:gs pos="100000">
                      <a:srgbClr val="FF9999"/>
                    </a:gs>
                  </a:gsLst>
                  <a:lin ang="5400000" scaled="1"/>
                </a:gradFill>
                <a:latin typeface="Times New Roman"/>
                <a:ea typeface="Times New Roman"/>
                <a:cs typeface="Times New Roman"/>
              </a:rPr>
              <a:t>s Supper</a:t>
            </a:r>
          </a:p>
        </p:txBody>
      </p:sp>
      <p:sp>
        <p:nvSpPr>
          <p:cNvPr id="9233" name="WordArt 17"/>
          <p:cNvSpPr>
            <a:spLocks noChangeArrowheads="1" noChangeShapeType="1" noTextEdit="1"/>
          </p:cNvSpPr>
          <p:nvPr/>
        </p:nvSpPr>
        <p:spPr bwMode="auto">
          <a:xfrm>
            <a:off x="4724400" y="3505200"/>
            <a:ext cx="3454400" cy="647700"/>
          </a:xfrm>
          <a:prstGeom prst="rect">
            <a:avLst/>
          </a:prstGeom>
        </p:spPr>
        <p:txBody>
          <a:bodyPr wrap="none" fromWordArt="1">
            <a:prstTxWarp prst="textPlain">
              <a:avLst>
                <a:gd name="adj" fmla="val 50000"/>
              </a:avLst>
            </a:prstTxWarp>
          </a:bodyPr>
          <a:lstStyle/>
          <a:p>
            <a:r>
              <a:rPr lang="en-US" sz="360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Spiritual Gifts</a:t>
            </a:r>
          </a:p>
        </p:txBody>
      </p:sp>
      <p:sp>
        <p:nvSpPr>
          <p:cNvPr id="9234" name="WordArt 18"/>
          <p:cNvSpPr>
            <a:spLocks noChangeArrowheads="1" noChangeShapeType="1" noTextEdit="1"/>
          </p:cNvSpPr>
          <p:nvPr/>
        </p:nvSpPr>
        <p:spPr bwMode="auto">
          <a:xfrm>
            <a:off x="5715000" y="3657600"/>
            <a:ext cx="825500" cy="1257300"/>
          </a:xfrm>
          <a:prstGeom prst="rect">
            <a:avLst/>
          </a:prstGeom>
        </p:spPr>
        <p:txBody>
          <a:bodyPr wrap="none" fromWordArt="1">
            <a:prstTxWarp prst="textSlantUp">
              <a:avLst>
                <a:gd name="adj" fmla="val 32056"/>
              </a:avLst>
            </a:prstTxWarp>
          </a:bodyPr>
          <a:lstStyle/>
          <a:p>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Love</a:t>
            </a:r>
          </a:p>
        </p:txBody>
      </p:sp>
      <p:sp>
        <p:nvSpPr>
          <p:cNvPr id="9235" name="WordArt 19"/>
          <p:cNvSpPr>
            <a:spLocks noChangeArrowheads="1" noChangeShapeType="1" noTextEdit="1"/>
          </p:cNvSpPr>
          <p:nvPr/>
        </p:nvSpPr>
        <p:spPr bwMode="auto">
          <a:xfrm>
            <a:off x="6858000" y="4038600"/>
            <a:ext cx="1295400" cy="685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r>
              <a:rPr lang="en-US" sz="3600" kern="10">
                <a:gradFill rotWithShape="1">
                  <a:gsLst>
                    <a:gs pos="0">
                      <a:srgbClr val="9999FF"/>
                    </a:gs>
                    <a:gs pos="100000">
                      <a:srgbClr val="009999"/>
                    </a:gs>
                  </a:gsLst>
                  <a:lin ang="5400000" scaled="1"/>
                </a:gradFill>
                <a:effectLst>
                  <a:outerShdw blurRad="63500" dist="53882" dir="2700000" algn="ctr" rotWithShape="0">
                    <a:srgbClr val="C0C0C0"/>
                  </a:outerShdw>
                </a:effectLst>
                <a:latin typeface="Times New Roman"/>
                <a:ea typeface="Times New Roman"/>
                <a:cs typeface="Times New Roman"/>
              </a:rPr>
              <a:t>Gospel</a:t>
            </a:r>
          </a:p>
        </p:txBody>
      </p:sp>
      <p:sp>
        <p:nvSpPr>
          <p:cNvPr id="9236" name="WordArt 20" descr="Narrow vertical"/>
          <p:cNvSpPr>
            <a:spLocks noChangeArrowheads="1" noChangeShapeType="1" noTextEdit="1"/>
          </p:cNvSpPr>
          <p:nvPr/>
        </p:nvSpPr>
        <p:spPr bwMode="auto">
          <a:xfrm>
            <a:off x="5715000" y="4114800"/>
            <a:ext cx="3225800" cy="1084263"/>
          </a:xfrm>
          <a:prstGeom prst="rect">
            <a:avLst/>
          </a:prstGeom>
        </p:spPr>
        <p:txBody>
          <a:bodyPr wrap="none" fromWordArt="1">
            <a:prstTxWarp prst="textCurveUp">
              <a:avLst>
                <a:gd name="adj" fmla="val 40356"/>
              </a:avLst>
            </a:prstTxWarp>
          </a:bodyPr>
          <a:lstStyle/>
          <a:p>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Resurrection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box(in)">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24"/>
                                        </p:tgtEl>
                                        <p:attrNameLst>
                                          <p:attrName>style.visibility</p:attrName>
                                        </p:attrNameLst>
                                      </p:cBhvr>
                                      <p:to>
                                        <p:strVal val="visible"/>
                                      </p:to>
                                    </p:set>
                                    <p:animEffect transition="in" filter="box(in)">
                                      <p:cBhvr>
                                        <p:cTn id="12" dur="500"/>
                                        <p:tgtEl>
                                          <p:spTgt spid="9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227"/>
                                        </p:tgtEl>
                                        <p:attrNameLst>
                                          <p:attrName>style.visibility</p:attrName>
                                        </p:attrNameLst>
                                      </p:cBhvr>
                                      <p:to>
                                        <p:strVal val="visible"/>
                                      </p:to>
                                    </p:set>
                                    <p:animEffect transition="in" filter="wipe(down)">
                                      <p:cBhvr>
                                        <p:cTn id="17" dur="870">
                                          <p:stCondLst>
                                            <p:cond delay="0"/>
                                          </p:stCondLst>
                                        </p:cTn>
                                        <p:tgtEl>
                                          <p:spTgt spid="9227"/>
                                        </p:tgtEl>
                                      </p:cBhvr>
                                    </p:animEffect>
                                    <p:anim calcmode="lin" valueType="num">
                                      <p:cBhvr>
                                        <p:cTn id="18" dur="2733" tmFilter="0,0; 0.14,0.36; 0.43,0.73; 0.71,0.91; 1.0,1.0">
                                          <p:stCondLst>
                                            <p:cond delay="0"/>
                                          </p:stCondLst>
                                        </p:cTn>
                                        <p:tgtEl>
                                          <p:spTgt spid="9227"/>
                                        </p:tgtEl>
                                        <p:attrNameLst>
                                          <p:attrName>ppt_x</p:attrName>
                                        </p:attrNameLst>
                                      </p:cBhvr>
                                      <p:tavLst>
                                        <p:tav tm="0">
                                          <p:val>
                                            <p:strVal val="#ppt_x-0.25"/>
                                          </p:val>
                                        </p:tav>
                                        <p:tav tm="100000">
                                          <p:val>
                                            <p:strVal val="#ppt_x"/>
                                          </p:val>
                                        </p:tav>
                                      </p:tavLst>
                                    </p:anim>
                                    <p:anim calcmode="lin" valueType="num">
                                      <p:cBhvr>
                                        <p:cTn id="19" dur="996" tmFilter="0.0,0.0; 0.25,0.07; 0.50,0.2; 0.75,0.467; 1.0,1.0">
                                          <p:stCondLst>
                                            <p:cond delay="0"/>
                                          </p:stCondLst>
                                        </p:cTn>
                                        <p:tgtEl>
                                          <p:spTgt spid="9227"/>
                                        </p:tgtEl>
                                        <p:attrNameLst>
                                          <p:attrName>ppt_y</p:attrName>
                                        </p:attrNameLst>
                                      </p:cBhvr>
                                      <p:tavLst>
                                        <p:tav tm="0" fmla="#ppt_y-sin(pi*$)/3">
                                          <p:val>
                                            <p:fltVal val="0.5"/>
                                          </p:val>
                                        </p:tav>
                                        <p:tav tm="100000">
                                          <p:val>
                                            <p:fltVal val="1"/>
                                          </p:val>
                                        </p:tav>
                                      </p:tavLst>
                                    </p:anim>
                                    <p:anim calcmode="lin" valueType="num">
                                      <p:cBhvr>
                                        <p:cTn id="20" dur="996" tmFilter="0, 0; 0.125,0.2665; 0.25,0.4; 0.375,0.465; 0.5,0.5;  0.625,0.535; 0.75,0.6; 0.875,0.7335; 1,1">
                                          <p:stCondLst>
                                            <p:cond delay="996"/>
                                          </p:stCondLst>
                                        </p:cTn>
                                        <p:tgtEl>
                                          <p:spTgt spid="9227"/>
                                        </p:tgtEl>
                                        <p:attrNameLst>
                                          <p:attrName>ppt_y</p:attrName>
                                        </p:attrNameLst>
                                      </p:cBhvr>
                                      <p:tavLst>
                                        <p:tav tm="0" fmla="#ppt_y-sin(pi*$)/9">
                                          <p:val>
                                            <p:fltVal val="0"/>
                                          </p:val>
                                        </p:tav>
                                        <p:tav tm="100000">
                                          <p:val>
                                            <p:fltVal val="1"/>
                                          </p:val>
                                        </p:tav>
                                      </p:tavLst>
                                    </p:anim>
                                    <p:anim calcmode="lin" valueType="num">
                                      <p:cBhvr>
                                        <p:cTn id="21" dur="498" tmFilter="0, 0; 0.125,0.2665; 0.25,0.4; 0.375,0.465; 0.5,0.5;  0.625,0.535; 0.75,0.6; 0.875,0.7335; 1,1">
                                          <p:stCondLst>
                                            <p:cond delay="1986"/>
                                          </p:stCondLst>
                                        </p:cTn>
                                        <p:tgtEl>
                                          <p:spTgt spid="9227"/>
                                        </p:tgtEl>
                                        <p:attrNameLst>
                                          <p:attrName>ppt_y</p:attrName>
                                        </p:attrNameLst>
                                      </p:cBhvr>
                                      <p:tavLst>
                                        <p:tav tm="0" fmla="#ppt_y-sin(pi*$)/27">
                                          <p:val>
                                            <p:fltVal val="0"/>
                                          </p:val>
                                        </p:tav>
                                        <p:tav tm="100000">
                                          <p:val>
                                            <p:fltVal val="1"/>
                                          </p:val>
                                        </p:tav>
                                      </p:tavLst>
                                    </p:anim>
                                    <p:anim calcmode="lin" valueType="num">
                                      <p:cBhvr>
                                        <p:cTn id="22" dur="246" tmFilter="0, 0; 0.125,0.2665; 0.25,0.4; 0.375,0.465; 0.5,0.5;  0.625,0.535; 0.75,0.6; 0.875,0.7335; 1,1">
                                          <p:stCondLst>
                                            <p:cond delay="2484"/>
                                          </p:stCondLst>
                                        </p:cTn>
                                        <p:tgtEl>
                                          <p:spTgt spid="9227"/>
                                        </p:tgtEl>
                                        <p:attrNameLst>
                                          <p:attrName>ppt_y</p:attrName>
                                        </p:attrNameLst>
                                      </p:cBhvr>
                                      <p:tavLst>
                                        <p:tav tm="0" fmla="#ppt_y-sin(pi*$)/81">
                                          <p:val>
                                            <p:fltVal val="0"/>
                                          </p:val>
                                        </p:tav>
                                        <p:tav tm="100000">
                                          <p:val>
                                            <p:fltVal val="1"/>
                                          </p:val>
                                        </p:tav>
                                      </p:tavLst>
                                    </p:anim>
                                    <p:animScale>
                                      <p:cBhvr>
                                        <p:cTn id="23" dur="39">
                                          <p:stCondLst>
                                            <p:cond delay="975"/>
                                          </p:stCondLst>
                                        </p:cTn>
                                        <p:tgtEl>
                                          <p:spTgt spid="9227"/>
                                        </p:tgtEl>
                                      </p:cBhvr>
                                      <p:to x="100000" y="60000"/>
                                    </p:animScale>
                                    <p:animScale>
                                      <p:cBhvr>
                                        <p:cTn id="24" dur="249" decel="50000">
                                          <p:stCondLst>
                                            <p:cond delay="1014"/>
                                          </p:stCondLst>
                                        </p:cTn>
                                        <p:tgtEl>
                                          <p:spTgt spid="9227"/>
                                        </p:tgtEl>
                                      </p:cBhvr>
                                      <p:to x="100000" y="100000"/>
                                    </p:animScale>
                                    <p:animScale>
                                      <p:cBhvr>
                                        <p:cTn id="25" dur="39">
                                          <p:stCondLst>
                                            <p:cond delay="1968"/>
                                          </p:stCondLst>
                                        </p:cTn>
                                        <p:tgtEl>
                                          <p:spTgt spid="9227"/>
                                        </p:tgtEl>
                                      </p:cBhvr>
                                      <p:to x="100000" y="80000"/>
                                    </p:animScale>
                                    <p:animScale>
                                      <p:cBhvr>
                                        <p:cTn id="26" dur="249" decel="50000">
                                          <p:stCondLst>
                                            <p:cond delay="2007"/>
                                          </p:stCondLst>
                                        </p:cTn>
                                        <p:tgtEl>
                                          <p:spTgt spid="9227"/>
                                        </p:tgtEl>
                                      </p:cBhvr>
                                      <p:to x="100000" y="100000"/>
                                    </p:animScale>
                                    <p:animScale>
                                      <p:cBhvr>
                                        <p:cTn id="27" dur="39">
                                          <p:stCondLst>
                                            <p:cond delay="2463"/>
                                          </p:stCondLst>
                                        </p:cTn>
                                        <p:tgtEl>
                                          <p:spTgt spid="9227"/>
                                        </p:tgtEl>
                                      </p:cBhvr>
                                      <p:to x="100000" y="90000"/>
                                    </p:animScale>
                                    <p:animScale>
                                      <p:cBhvr>
                                        <p:cTn id="28" dur="249" decel="50000">
                                          <p:stCondLst>
                                            <p:cond delay="2502"/>
                                          </p:stCondLst>
                                        </p:cTn>
                                        <p:tgtEl>
                                          <p:spTgt spid="9227"/>
                                        </p:tgtEl>
                                      </p:cBhvr>
                                      <p:to x="100000" y="100000"/>
                                    </p:animScale>
                                    <p:animScale>
                                      <p:cBhvr>
                                        <p:cTn id="29" dur="39">
                                          <p:stCondLst>
                                            <p:cond delay="2712"/>
                                          </p:stCondLst>
                                        </p:cTn>
                                        <p:tgtEl>
                                          <p:spTgt spid="9227"/>
                                        </p:tgtEl>
                                      </p:cBhvr>
                                      <p:to x="100000" y="95000"/>
                                    </p:animScale>
                                    <p:animScale>
                                      <p:cBhvr>
                                        <p:cTn id="30" dur="249" decel="50000">
                                          <p:stCondLst>
                                            <p:cond delay="2751"/>
                                          </p:stCondLst>
                                        </p:cTn>
                                        <p:tgtEl>
                                          <p:spTgt spid="9227"/>
                                        </p:tgtEl>
                                      </p:cBhvr>
                                      <p:to x="100000" y="100000"/>
                                    </p:animScale>
                                  </p:childTnLst>
                                </p:cTn>
                              </p:par>
                            </p:childTnLst>
                          </p:cTn>
                        </p:par>
                        <p:par>
                          <p:cTn id="31" fill="hold" nodeType="afterGroup">
                            <p:stCondLst>
                              <p:cond delay="3000"/>
                            </p:stCondLst>
                            <p:childTnLst>
                              <p:par>
                                <p:cTn id="32" presetID="51" presetClass="entr" presetSubtype="0" fill="hold" grpId="0" nodeType="afterEffect">
                                  <p:stCondLst>
                                    <p:cond delay="0"/>
                                  </p:stCondLst>
                                  <p:childTnLst>
                                    <p:set>
                                      <p:cBhvr>
                                        <p:cTn id="33" dur="1" fill="hold">
                                          <p:stCondLst>
                                            <p:cond delay="0"/>
                                          </p:stCondLst>
                                        </p:cTn>
                                        <p:tgtEl>
                                          <p:spTgt spid="9228"/>
                                        </p:tgtEl>
                                        <p:attrNameLst>
                                          <p:attrName>style.visibility</p:attrName>
                                        </p:attrNameLst>
                                      </p:cBhvr>
                                      <p:to>
                                        <p:strVal val="visible"/>
                                      </p:to>
                                    </p:set>
                                    <p:animEffect transition="in" filter="fade">
                                      <p:cBhvr>
                                        <p:cTn id="34" dur="1155" decel="100000"/>
                                        <p:tgtEl>
                                          <p:spTgt spid="9228"/>
                                        </p:tgtEl>
                                      </p:cBhvr>
                                    </p:animEffect>
                                    <p:animScale>
                                      <p:cBhvr>
                                        <p:cTn id="35" dur="1155" decel="100000"/>
                                        <p:tgtEl>
                                          <p:spTgt spid="9228"/>
                                        </p:tgtEl>
                                      </p:cBhvr>
                                      <p:from x="10000" y="10000"/>
                                      <p:to x="200000" y="450000"/>
                                    </p:animScale>
                                    <p:animScale>
                                      <p:cBhvr>
                                        <p:cTn id="36" dur="1845" accel="100000" fill="hold">
                                          <p:stCondLst>
                                            <p:cond delay="1155"/>
                                          </p:stCondLst>
                                        </p:cTn>
                                        <p:tgtEl>
                                          <p:spTgt spid="9228"/>
                                        </p:tgtEl>
                                      </p:cBhvr>
                                      <p:from x="200000" y="450000"/>
                                      <p:to x="100000" y="100000"/>
                                    </p:animScale>
                                    <p:set>
                                      <p:cBhvr>
                                        <p:cTn id="37" dur="1155" fill="hold"/>
                                        <p:tgtEl>
                                          <p:spTgt spid="9228"/>
                                        </p:tgtEl>
                                        <p:attrNameLst>
                                          <p:attrName>ppt_x</p:attrName>
                                        </p:attrNameLst>
                                      </p:cBhvr>
                                      <p:to>
                                        <p:strVal val="(0.5)"/>
                                      </p:to>
                                    </p:set>
                                    <p:anim from="(0.5)" to="(#ppt_x)" calcmode="lin" valueType="num">
                                      <p:cBhvr>
                                        <p:cTn id="38" dur="1845" accel="100000" fill="hold">
                                          <p:stCondLst>
                                            <p:cond delay="1155"/>
                                          </p:stCondLst>
                                        </p:cTn>
                                        <p:tgtEl>
                                          <p:spTgt spid="9228"/>
                                        </p:tgtEl>
                                        <p:attrNameLst>
                                          <p:attrName>ppt_x</p:attrName>
                                        </p:attrNameLst>
                                      </p:cBhvr>
                                    </p:anim>
                                    <p:set>
                                      <p:cBhvr>
                                        <p:cTn id="39" dur="1155" fill="hold"/>
                                        <p:tgtEl>
                                          <p:spTgt spid="9228"/>
                                        </p:tgtEl>
                                        <p:attrNameLst>
                                          <p:attrName>ppt_y</p:attrName>
                                        </p:attrNameLst>
                                      </p:cBhvr>
                                      <p:to>
                                        <p:strVal val="(#ppt_y+0.4)"/>
                                      </p:to>
                                    </p:set>
                                    <p:anim from="(#ppt_y+0.4)" to="(#ppt_y)" calcmode="lin" valueType="num">
                                      <p:cBhvr>
                                        <p:cTn id="40" dur="1845" accel="100000" fill="hold">
                                          <p:stCondLst>
                                            <p:cond delay="1155"/>
                                          </p:stCondLst>
                                        </p:cTn>
                                        <p:tgtEl>
                                          <p:spTgt spid="9228"/>
                                        </p:tgtEl>
                                        <p:attrNameLst>
                                          <p:attrName>ppt_y</p:attrName>
                                        </p:attrNameLst>
                                      </p:cBhvr>
                                    </p:anim>
                                  </p:childTnLst>
                                </p:cTn>
                              </p:par>
                            </p:childTnLst>
                          </p:cTn>
                        </p:par>
                        <p:par>
                          <p:cTn id="41" fill="hold" nodeType="afterGroup">
                            <p:stCondLst>
                              <p:cond delay="6000"/>
                            </p:stCondLst>
                            <p:childTnLst>
                              <p:par>
                                <p:cTn id="42" presetID="51" presetClass="entr" presetSubtype="0" fill="hold" grpId="0" nodeType="afterEffect">
                                  <p:stCondLst>
                                    <p:cond delay="0"/>
                                  </p:stCondLst>
                                  <p:childTnLst>
                                    <p:set>
                                      <p:cBhvr>
                                        <p:cTn id="43" dur="1" fill="hold">
                                          <p:stCondLst>
                                            <p:cond delay="0"/>
                                          </p:stCondLst>
                                        </p:cTn>
                                        <p:tgtEl>
                                          <p:spTgt spid="9229"/>
                                        </p:tgtEl>
                                        <p:attrNameLst>
                                          <p:attrName>style.visibility</p:attrName>
                                        </p:attrNameLst>
                                      </p:cBhvr>
                                      <p:to>
                                        <p:strVal val="visible"/>
                                      </p:to>
                                    </p:set>
                                    <p:animEffect transition="in" filter="fade">
                                      <p:cBhvr>
                                        <p:cTn id="44" dur="1155" decel="100000"/>
                                        <p:tgtEl>
                                          <p:spTgt spid="9229"/>
                                        </p:tgtEl>
                                      </p:cBhvr>
                                    </p:animEffect>
                                    <p:animScale>
                                      <p:cBhvr>
                                        <p:cTn id="45" dur="1155" decel="100000"/>
                                        <p:tgtEl>
                                          <p:spTgt spid="9229"/>
                                        </p:tgtEl>
                                      </p:cBhvr>
                                      <p:from x="10000" y="10000"/>
                                      <p:to x="200000" y="450000"/>
                                    </p:animScale>
                                    <p:animScale>
                                      <p:cBhvr>
                                        <p:cTn id="46" dur="1845" accel="100000" fill="hold">
                                          <p:stCondLst>
                                            <p:cond delay="1155"/>
                                          </p:stCondLst>
                                        </p:cTn>
                                        <p:tgtEl>
                                          <p:spTgt spid="9229"/>
                                        </p:tgtEl>
                                      </p:cBhvr>
                                      <p:from x="200000" y="450000"/>
                                      <p:to x="100000" y="100000"/>
                                    </p:animScale>
                                    <p:set>
                                      <p:cBhvr>
                                        <p:cTn id="47" dur="1155" fill="hold"/>
                                        <p:tgtEl>
                                          <p:spTgt spid="9229"/>
                                        </p:tgtEl>
                                        <p:attrNameLst>
                                          <p:attrName>ppt_x</p:attrName>
                                        </p:attrNameLst>
                                      </p:cBhvr>
                                      <p:to>
                                        <p:strVal val="(0.5)"/>
                                      </p:to>
                                    </p:set>
                                    <p:anim from="(0.5)" to="(#ppt_x)" calcmode="lin" valueType="num">
                                      <p:cBhvr>
                                        <p:cTn id="48" dur="1845" accel="100000" fill="hold">
                                          <p:stCondLst>
                                            <p:cond delay="1155"/>
                                          </p:stCondLst>
                                        </p:cTn>
                                        <p:tgtEl>
                                          <p:spTgt spid="9229"/>
                                        </p:tgtEl>
                                        <p:attrNameLst>
                                          <p:attrName>ppt_x</p:attrName>
                                        </p:attrNameLst>
                                      </p:cBhvr>
                                    </p:anim>
                                    <p:set>
                                      <p:cBhvr>
                                        <p:cTn id="49" dur="1155" fill="hold"/>
                                        <p:tgtEl>
                                          <p:spTgt spid="9229"/>
                                        </p:tgtEl>
                                        <p:attrNameLst>
                                          <p:attrName>ppt_y</p:attrName>
                                        </p:attrNameLst>
                                      </p:cBhvr>
                                      <p:to>
                                        <p:strVal val="(#ppt_y+0.4)"/>
                                      </p:to>
                                    </p:set>
                                    <p:anim from="(#ppt_y+0.4)" to="(#ppt_y)" calcmode="lin" valueType="num">
                                      <p:cBhvr>
                                        <p:cTn id="50" dur="1845" accel="100000" fill="hold">
                                          <p:stCondLst>
                                            <p:cond delay="1155"/>
                                          </p:stCondLst>
                                        </p:cTn>
                                        <p:tgtEl>
                                          <p:spTgt spid="9229"/>
                                        </p:tgtEl>
                                        <p:attrNameLst>
                                          <p:attrName>ppt_y</p:attrName>
                                        </p:attrNameLst>
                                      </p:cBhvr>
                                    </p:anim>
                                  </p:childTnLst>
                                </p:cTn>
                              </p:par>
                            </p:childTnLst>
                          </p:cTn>
                        </p:par>
                        <p:par>
                          <p:cTn id="51" fill="hold" nodeType="afterGroup">
                            <p:stCondLst>
                              <p:cond delay="9000"/>
                            </p:stCondLst>
                            <p:childTnLst>
                              <p:par>
                                <p:cTn id="52" presetID="51" presetClass="entr" presetSubtype="0" fill="hold" grpId="0" nodeType="afterEffect">
                                  <p:stCondLst>
                                    <p:cond delay="0"/>
                                  </p:stCondLst>
                                  <p:childTnLst>
                                    <p:set>
                                      <p:cBhvr>
                                        <p:cTn id="53" dur="1" fill="hold">
                                          <p:stCondLst>
                                            <p:cond delay="0"/>
                                          </p:stCondLst>
                                        </p:cTn>
                                        <p:tgtEl>
                                          <p:spTgt spid="9230"/>
                                        </p:tgtEl>
                                        <p:attrNameLst>
                                          <p:attrName>style.visibility</p:attrName>
                                        </p:attrNameLst>
                                      </p:cBhvr>
                                      <p:to>
                                        <p:strVal val="visible"/>
                                      </p:to>
                                    </p:set>
                                    <p:animEffect transition="in" filter="fade">
                                      <p:cBhvr>
                                        <p:cTn id="54" dur="1155" decel="100000"/>
                                        <p:tgtEl>
                                          <p:spTgt spid="9230"/>
                                        </p:tgtEl>
                                      </p:cBhvr>
                                    </p:animEffect>
                                    <p:animScale>
                                      <p:cBhvr>
                                        <p:cTn id="55" dur="1155" decel="100000"/>
                                        <p:tgtEl>
                                          <p:spTgt spid="9230"/>
                                        </p:tgtEl>
                                      </p:cBhvr>
                                      <p:from x="10000" y="10000"/>
                                      <p:to x="200000" y="450000"/>
                                    </p:animScale>
                                    <p:animScale>
                                      <p:cBhvr>
                                        <p:cTn id="56" dur="1845" accel="100000" fill="hold">
                                          <p:stCondLst>
                                            <p:cond delay="1155"/>
                                          </p:stCondLst>
                                        </p:cTn>
                                        <p:tgtEl>
                                          <p:spTgt spid="9230"/>
                                        </p:tgtEl>
                                      </p:cBhvr>
                                      <p:from x="200000" y="450000"/>
                                      <p:to x="100000" y="100000"/>
                                    </p:animScale>
                                    <p:set>
                                      <p:cBhvr>
                                        <p:cTn id="57" dur="1155" fill="hold"/>
                                        <p:tgtEl>
                                          <p:spTgt spid="9230"/>
                                        </p:tgtEl>
                                        <p:attrNameLst>
                                          <p:attrName>ppt_x</p:attrName>
                                        </p:attrNameLst>
                                      </p:cBhvr>
                                      <p:to>
                                        <p:strVal val="(0.5)"/>
                                      </p:to>
                                    </p:set>
                                    <p:anim from="(0.5)" to="(#ppt_x)" calcmode="lin" valueType="num">
                                      <p:cBhvr>
                                        <p:cTn id="58" dur="1845" accel="100000" fill="hold">
                                          <p:stCondLst>
                                            <p:cond delay="1155"/>
                                          </p:stCondLst>
                                        </p:cTn>
                                        <p:tgtEl>
                                          <p:spTgt spid="9230"/>
                                        </p:tgtEl>
                                        <p:attrNameLst>
                                          <p:attrName>ppt_x</p:attrName>
                                        </p:attrNameLst>
                                      </p:cBhvr>
                                    </p:anim>
                                    <p:set>
                                      <p:cBhvr>
                                        <p:cTn id="59" dur="1155" fill="hold"/>
                                        <p:tgtEl>
                                          <p:spTgt spid="9230"/>
                                        </p:tgtEl>
                                        <p:attrNameLst>
                                          <p:attrName>ppt_y</p:attrName>
                                        </p:attrNameLst>
                                      </p:cBhvr>
                                      <p:to>
                                        <p:strVal val="(#ppt_y+0.4)"/>
                                      </p:to>
                                    </p:set>
                                    <p:anim from="(#ppt_y+0.4)" to="(#ppt_y)" calcmode="lin" valueType="num">
                                      <p:cBhvr>
                                        <p:cTn id="60" dur="1845" accel="100000" fill="hold">
                                          <p:stCondLst>
                                            <p:cond delay="1155"/>
                                          </p:stCondLst>
                                        </p:cTn>
                                        <p:tgtEl>
                                          <p:spTgt spid="9230"/>
                                        </p:tgtEl>
                                        <p:attrNameLst>
                                          <p:attrName>ppt_y</p:attrName>
                                        </p:attrNameLst>
                                      </p:cBhvr>
                                    </p:anim>
                                  </p:childTnLst>
                                </p:cTn>
                              </p:par>
                            </p:childTnLst>
                          </p:cTn>
                        </p:par>
                        <p:par>
                          <p:cTn id="61" fill="hold" nodeType="afterGroup">
                            <p:stCondLst>
                              <p:cond delay="12000"/>
                            </p:stCondLst>
                            <p:childTnLst>
                              <p:par>
                                <p:cTn id="62" presetID="51" presetClass="entr" presetSubtype="0" fill="hold" grpId="0" nodeType="afterEffect">
                                  <p:stCondLst>
                                    <p:cond delay="0"/>
                                  </p:stCondLst>
                                  <p:childTnLst>
                                    <p:set>
                                      <p:cBhvr>
                                        <p:cTn id="63" dur="1" fill="hold">
                                          <p:stCondLst>
                                            <p:cond delay="0"/>
                                          </p:stCondLst>
                                        </p:cTn>
                                        <p:tgtEl>
                                          <p:spTgt spid="9232"/>
                                        </p:tgtEl>
                                        <p:attrNameLst>
                                          <p:attrName>style.visibility</p:attrName>
                                        </p:attrNameLst>
                                      </p:cBhvr>
                                      <p:to>
                                        <p:strVal val="visible"/>
                                      </p:to>
                                    </p:set>
                                    <p:animEffect transition="in" filter="fade">
                                      <p:cBhvr>
                                        <p:cTn id="64" dur="1155" decel="100000"/>
                                        <p:tgtEl>
                                          <p:spTgt spid="9232"/>
                                        </p:tgtEl>
                                      </p:cBhvr>
                                    </p:animEffect>
                                    <p:animScale>
                                      <p:cBhvr>
                                        <p:cTn id="65" dur="1155" decel="100000"/>
                                        <p:tgtEl>
                                          <p:spTgt spid="9232"/>
                                        </p:tgtEl>
                                      </p:cBhvr>
                                      <p:from x="10000" y="10000"/>
                                      <p:to x="200000" y="450000"/>
                                    </p:animScale>
                                    <p:animScale>
                                      <p:cBhvr>
                                        <p:cTn id="66" dur="1845" accel="100000" fill="hold">
                                          <p:stCondLst>
                                            <p:cond delay="1155"/>
                                          </p:stCondLst>
                                        </p:cTn>
                                        <p:tgtEl>
                                          <p:spTgt spid="9232"/>
                                        </p:tgtEl>
                                      </p:cBhvr>
                                      <p:from x="200000" y="450000"/>
                                      <p:to x="100000" y="100000"/>
                                    </p:animScale>
                                    <p:set>
                                      <p:cBhvr>
                                        <p:cTn id="67" dur="1155" fill="hold"/>
                                        <p:tgtEl>
                                          <p:spTgt spid="9232"/>
                                        </p:tgtEl>
                                        <p:attrNameLst>
                                          <p:attrName>ppt_x</p:attrName>
                                        </p:attrNameLst>
                                      </p:cBhvr>
                                      <p:to>
                                        <p:strVal val="(0.5)"/>
                                      </p:to>
                                    </p:set>
                                    <p:anim from="(0.5)" to="(#ppt_x)" calcmode="lin" valueType="num">
                                      <p:cBhvr>
                                        <p:cTn id="68" dur="1845" accel="100000" fill="hold">
                                          <p:stCondLst>
                                            <p:cond delay="1155"/>
                                          </p:stCondLst>
                                        </p:cTn>
                                        <p:tgtEl>
                                          <p:spTgt spid="9232"/>
                                        </p:tgtEl>
                                        <p:attrNameLst>
                                          <p:attrName>ppt_x</p:attrName>
                                        </p:attrNameLst>
                                      </p:cBhvr>
                                    </p:anim>
                                    <p:set>
                                      <p:cBhvr>
                                        <p:cTn id="69" dur="1155" fill="hold"/>
                                        <p:tgtEl>
                                          <p:spTgt spid="9232"/>
                                        </p:tgtEl>
                                        <p:attrNameLst>
                                          <p:attrName>ppt_y</p:attrName>
                                        </p:attrNameLst>
                                      </p:cBhvr>
                                      <p:to>
                                        <p:strVal val="(#ppt_y+0.4)"/>
                                      </p:to>
                                    </p:set>
                                    <p:anim from="(#ppt_y+0.4)" to="(#ppt_y)" calcmode="lin" valueType="num">
                                      <p:cBhvr>
                                        <p:cTn id="70" dur="1845" accel="100000" fill="hold">
                                          <p:stCondLst>
                                            <p:cond delay="1155"/>
                                          </p:stCondLst>
                                        </p:cTn>
                                        <p:tgtEl>
                                          <p:spTgt spid="9232"/>
                                        </p:tgtEl>
                                        <p:attrNameLst>
                                          <p:attrName>ppt_y</p:attrName>
                                        </p:attrNameLst>
                                      </p:cBhvr>
                                    </p:anim>
                                  </p:childTnLst>
                                </p:cTn>
                              </p:par>
                            </p:childTnLst>
                          </p:cTn>
                        </p:par>
                        <p:par>
                          <p:cTn id="71" fill="hold" nodeType="afterGroup">
                            <p:stCondLst>
                              <p:cond delay="15000"/>
                            </p:stCondLst>
                            <p:childTnLst>
                              <p:par>
                                <p:cTn id="72" presetID="51" presetClass="entr" presetSubtype="0" fill="hold" grpId="0" nodeType="afterEffect">
                                  <p:stCondLst>
                                    <p:cond delay="0"/>
                                  </p:stCondLst>
                                  <p:childTnLst>
                                    <p:set>
                                      <p:cBhvr>
                                        <p:cTn id="73" dur="1" fill="hold">
                                          <p:stCondLst>
                                            <p:cond delay="0"/>
                                          </p:stCondLst>
                                        </p:cTn>
                                        <p:tgtEl>
                                          <p:spTgt spid="9231"/>
                                        </p:tgtEl>
                                        <p:attrNameLst>
                                          <p:attrName>style.visibility</p:attrName>
                                        </p:attrNameLst>
                                      </p:cBhvr>
                                      <p:to>
                                        <p:strVal val="visible"/>
                                      </p:to>
                                    </p:set>
                                    <p:animEffect transition="in" filter="fade">
                                      <p:cBhvr>
                                        <p:cTn id="74" dur="1155" decel="100000"/>
                                        <p:tgtEl>
                                          <p:spTgt spid="9231"/>
                                        </p:tgtEl>
                                      </p:cBhvr>
                                    </p:animEffect>
                                    <p:animScale>
                                      <p:cBhvr>
                                        <p:cTn id="75" dur="1155" decel="100000"/>
                                        <p:tgtEl>
                                          <p:spTgt spid="9231"/>
                                        </p:tgtEl>
                                      </p:cBhvr>
                                      <p:from x="10000" y="10000"/>
                                      <p:to x="200000" y="450000"/>
                                    </p:animScale>
                                    <p:animScale>
                                      <p:cBhvr>
                                        <p:cTn id="76" dur="1845" accel="100000" fill="hold">
                                          <p:stCondLst>
                                            <p:cond delay="1155"/>
                                          </p:stCondLst>
                                        </p:cTn>
                                        <p:tgtEl>
                                          <p:spTgt spid="9231"/>
                                        </p:tgtEl>
                                      </p:cBhvr>
                                      <p:from x="200000" y="450000"/>
                                      <p:to x="100000" y="100000"/>
                                    </p:animScale>
                                    <p:set>
                                      <p:cBhvr>
                                        <p:cTn id="77" dur="1155" fill="hold"/>
                                        <p:tgtEl>
                                          <p:spTgt spid="9231"/>
                                        </p:tgtEl>
                                        <p:attrNameLst>
                                          <p:attrName>ppt_x</p:attrName>
                                        </p:attrNameLst>
                                      </p:cBhvr>
                                      <p:to>
                                        <p:strVal val="(0.5)"/>
                                      </p:to>
                                    </p:set>
                                    <p:anim from="(0.5)" to="(#ppt_x)" calcmode="lin" valueType="num">
                                      <p:cBhvr>
                                        <p:cTn id="78" dur="1845" accel="100000" fill="hold">
                                          <p:stCondLst>
                                            <p:cond delay="1155"/>
                                          </p:stCondLst>
                                        </p:cTn>
                                        <p:tgtEl>
                                          <p:spTgt spid="9231"/>
                                        </p:tgtEl>
                                        <p:attrNameLst>
                                          <p:attrName>ppt_x</p:attrName>
                                        </p:attrNameLst>
                                      </p:cBhvr>
                                    </p:anim>
                                    <p:set>
                                      <p:cBhvr>
                                        <p:cTn id="79" dur="1155" fill="hold"/>
                                        <p:tgtEl>
                                          <p:spTgt spid="9231"/>
                                        </p:tgtEl>
                                        <p:attrNameLst>
                                          <p:attrName>ppt_y</p:attrName>
                                        </p:attrNameLst>
                                      </p:cBhvr>
                                      <p:to>
                                        <p:strVal val="(#ppt_y+0.4)"/>
                                      </p:to>
                                    </p:set>
                                    <p:anim from="(#ppt_y+0.4)" to="(#ppt_y)" calcmode="lin" valueType="num">
                                      <p:cBhvr>
                                        <p:cTn id="80" dur="1845" accel="100000" fill="hold">
                                          <p:stCondLst>
                                            <p:cond delay="1155"/>
                                          </p:stCondLst>
                                        </p:cTn>
                                        <p:tgtEl>
                                          <p:spTgt spid="9231"/>
                                        </p:tgtEl>
                                        <p:attrNameLst>
                                          <p:attrName>ppt_y</p:attrName>
                                        </p:attrNameLst>
                                      </p:cBhvr>
                                    </p:anim>
                                  </p:childTnLst>
                                </p:cTn>
                              </p:par>
                            </p:childTnLst>
                          </p:cTn>
                        </p:par>
                        <p:par>
                          <p:cTn id="81" fill="hold" nodeType="afterGroup">
                            <p:stCondLst>
                              <p:cond delay="18000"/>
                            </p:stCondLst>
                            <p:childTnLst>
                              <p:par>
                                <p:cTn id="82" presetID="51" presetClass="entr" presetSubtype="0" fill="hold" grpId="0" nodeType="afterEffect">
                                  <p:stCondLst>
                                    <p:cond delay="0"/>
                                  </p:stCondLst>
                                  <p:childTnLst>
                                    <p:set>
                                      <p:cBhvr>
                                        <p:cTn id="83" dur="1" fill="hold">
                                          <p:stCondLst>
                                            <p:cond delay="0"/>
                                          </p:stCondLst>
                                        </p:cTn>
                                        <p:tgtEl>
                                          <p:spTgt spid="9233"/>
                                        </p:tgtEl>
                                        <p:attrNameLst>
                                          <p:attrName>style.visibility</p:attrName>
                                        </p:attrNameLst>
                                      </p:cBhvr>
                                      <p:to>
                                        <p:strVal val="visible"/>
                                      </p:to>
                                    </p:set>
                                    <p:animEffect transition="in" filter="fade">
                                      <p:cBhvr>
                                        <p:cTn id="84" dur="1155" decel="100000"/>
                                        <p:tgtEl>
                                          <p:spTgt spid="9233"/>
                                        </p:tgtEl>
                                      </p:cBhvr>
                                    </p:animEffect>
                                    <p:animScale>
                                      <p:cBhvr>
                                        <p:cTn id="85" dur="1155" decel="100000"/>
                                        <p:tgtEl>
                                          <p:spTgt spid="9233"/>
                                        </p:tgtEl>
                                      </p:cBhvr>
                                      <p:from x="10000" y="10000"/>
                                      <p:to x="200000" y="450000"/>
                                    </p:animScale>
                                    <p:animScale>
                                      <p:cBhvr>
                                        <p:cTn id="86" dur="1845" accel="100000" fill="hold">
                                          <p:stCondLst>
                                            <p:cond delay="1155"/>
                                          </p:stCondLst>
                                        </p:cTn>
                                        <p:tgtEl>
                                          <p:spTgt spid="9233"/>
                                        </p:tgtEl>
                                      </p:cBhvr>
                                      <p:from x="200000" y="450000"/>
                                      <p:to x="100000" y="100000"/>
                                    </p:animScale>
                                    <p:set>
                                      <p:cBhvr>
                                        <p:cTn id="87" dur="1155" fill="hold"/>
                                        <p:tgtEl>
                                          <p:spTgt spid="9233"/>
                                        </p:tgtEl>
                                        <p:attrNameLst>
                                          <p:attrName>ppt_x</p:attrName>
                                        </p:attrNameLst>
                                      </p:cBhvr>
                                      <p:to>
                                        <p:strVal val="(0.5)"/>
                                      </p:to>
                                    </p:set>
                                    <p:anim from="(0.5)" to="(#ppt_x)" calcmode="lin" valueType="num">
                                      <p:cBhvr>
                                        <p:cTn id="88" dur="1845" accel="100000" fill="hold">
                                          <p:stCondLst>
                                            <p:cond delay="1155"/>
                                          </p:stCondLst>
                                        </p:cTn>
                                        <p:tgtEl>
                                          <p:spTgt spid="9233"/>
                                        </p:tgtEl>
                                        <p:attrNameLst>
                                          <p:attrName>ppt_x</p:attrName>
                                        </p:attrNameLst>
                                      </p:cBhvr>
                                    </p:anim>
                                    <p:set>
                                      <p:cBhvr>
                                        <p:cTn id="89" dur="1155" fill="hold"/>
                                        <p:tgtEl>
                                          <p:spTgt spid="9233"/>
                                        </p:tgtEl>
                                        <p:attrNameLst>
                                          <p:attrName>ppt_y</p:attrName>
                                        </p:attrNameLst>
                                      </p:cBhvr>
                                      <p:to>
                                        <p:strVal val="(#ppt_y+0.4)"/>
                                      </p:to>
                                    </p:set>
                                    <p:anim from="(#ppt_y+0.4)" to="(#ppt_y)" calcmode="lin" valueType="num">
                                      <p:cBhvr>
                                        <p:cTn id="90" dur="1845" accel="100000" fill="hold">
                                          <p:stCondLst>
                                            <p:cond delay="1155"/>
                                          </p:stCondLst>
                                        </p:cTn>
                                        <p:tgtEl>
                                          <p:spTgt spid="9233"/>
                                        </p:tgtEl>
                                        <p:attrNameLst>
                                          <p:attrName>ppt_y</p:attrName>
                                        </p:attrNameLst>
                                      </p:cBhvr>
                                    </p:anim>
                                  </p:childTnLst>
                                </p:cTn>
                              </p:par>
                            </p:childTnLst>
                          </p:cTn>
                        </p:par>
                        <p:par>
                          <p:cTn id="91" fill="hold" nodeType="afterGroup">
                            <p:stCondLst>
                              <p:cond delay="21000"/>
                            </p:stCondLst>
                            <p:childTnLst>
                              <p:par>
                                <p:cTn id="92" presetID="51" presetClass="entr" presetSubtype="0" fill="hold" grpId="0" nodeType="afterEffect">
                                  <p:stCondLst>
                                    <p:cond delay="0"/>
                                  </p:stCondLst>
                                  <p:childTnLst>
                                    <p:set>
                                      <p:cBhvr>
                                        <p:cTn id="93" dur="1" fill="hold">
                                          <p:stCondLst>
                                            <p:cond delay="0"/>
                                          </p:stCondLst>
                                        </p:cTn>
                                        <p:tgtEl>
                                          <p:spTgt spid="9234"/>
                                        </p:tgtEl>
                                        <p:attrNameLst>
                                          <p:attrName>style.visibility</p:attrName>
                                        </p:attrNameLst>
                                      </p:cBhvr>
                                      <p:to>
                                        <p:strVal val="visible"/>
                                      </p:to>
                                    </p:set>
                                    <p:animEffect transition="in" filter="fade">
                                      <p:cBhvr>
                                        <p:cTn id="94" dur="1155" decel="100000"/>
                                        <p:tgtEl>
                                          <p:spTgt spid="9234"/>
                                        </p:tgtEl>
                                      </p:cBhvr>
                                    </p:animEffect>
                                    <p:animScale>
                                      <p:cBhvr>
                                        <p:cTn id="95" dur="1155" decel="100000"/>
                                        <p:tgtEl>
                                          <p:spTgt spid="9234"/>
                                        </p:tgtEl>
                                      </p:cBhvr>
                                      <p:from x="10000" y="10000"/>
                                      <p:to x="200000" y="450000"/>
                                    </p:animScale>
                                    <p:animScale>
                                      <p:cBhvr>
                                        <p:cTn id="96" dur="1845" accel="100000" fill="hold">
                                          <p:stCondLst>
                                            <p:cond delay="1155"/>
                                          </p:stCondLst>
                                        </p:cTn>
                                        <p:tgtEl>
                                          <p:spTgt spid="9234"/>
                                        </p:tgtEl>
                                      </p:cBhvr>
                                      <p:from x="200000" y="450000"/>
                                      <p:to x="100000" y="100000"/>
                                    </p:animScale>
                                    <p:set>
                                      <p:cBhvr>
                                        <p:cTn id="97" dur="1155" fill="hold"/>
                                        <p:tgtEl>
                                          <p:spTgt spid="9234"/>
                                        </p:tgtEl>
                                        <p:attrNameLst>
                                          <p:attrName>ppt_x</p:attrName>
                                        </p:attrNameLst>
                                      </p:cBhvr>
                                      <p:to>
                                        <p:strVal val="(0.5)"/>
                                      </p:to>
                                    </p:set>
                                    <p:anim from="(0.5)" to="(#ppt_x)" calcmode="lin" valueType="num">
                                      <p:cBhvr>
                                        <p:cTn id="98" dur="1845" accel="100000" fill="hold">
                                          <p:stCondLst>
                                            <p:cond delay="1155"/>
                                          </p:stCondLst>
                                        </p:cTn>
                                        <p:tgtEl>
                                          <p:spTgt spid="9234"/>
                                        </p:tgtEl>
                                        <p:attrNameLst>
                                          <p:attrName>ppt_x</p:attrName>
                                        </p:attrNameLst>
                                      </p:cBhvr>
                                    </p:anim>
                                    <p:set>
                                      <p:cBhvr>
                                        <p:cTn id="99" dur="1155" fill="hold"/>
                                        <p:tgtEl>
                                          <p:spTgt spid="9234"/>
                                        </p:tgtEl>
                                        <p:attrNameLst>
                                          <p:attrName>ppt_y</p:attrName>
                                        </p:attrNameLst>
                                      </p:cBhvr>
                                      <p:to>
                                        <p:strVal val="(#ppt_y+0.4)"/>
                                      </p:to>
                                    </p:set>
                                    <p:anim from="(#ppt_y+0.4)" to="(#ppt_y)" calcmode="lin" valueType="num">
                                      <p:cBhvr>
                                        <p:cTn id="100" dur="1845" accel="100000" fill="hold">
                                          <p:stCondLst>
                                            <p:cond delay="1155"/>
                                          </p:stCondLst>
                                        </p:cTn>
                                        <p:tgtEl>
                                          <p:spTgt spid="9234"/>
                                        </p:tgtEl>
                                        <p:attrNameLst>
                                          <p:attrName>ppt_y</p:attrName>
                                        </p:attrNameLst>
                                      </p:cBhvr>
                                    </p:anim>
                                  </p:childTnLst>
                                </p:cTn>
                              </p:par>
                            </p:childTnLst>
                          </p:cTn>
                        </p:par>
                        <p:par>
                          <p:cTn id="101" fill="hold" nodeType="afterGroup">
                            <p:stCondLst>
                              <p:cond delay="24000"/>
                            </p:stCondLst>
                            <p:childTnLst>
                              <p:par>
                                <p:cTn id="102" presetID="51" presetClass="entr" presetSubtype="0" fill="hold" grpId="0" nodeType="afterEffect">
                                  <p:stCondLst>
                                    <p:cond delay="0"/>
                                  </p:stCondLst>
                                  <p:childTnLst>
                                    <p:set>
                                      <p:cBhvr>
                                        <p:cTn id="103" dur="1" fill="hold">
                                          <p:stCondLst>
                                            <p:cond delay="0"/>
                                          </p:stCondLst>
                                        </p:cTn>
                                        <p:tgtEl>
                                          <p:spTgt spid="9235"/>
                                        </p:tgtEl>
                                        <p:attrNameLst>
                                          <p:attrName>style.visibility</p:attrName>
                                        </p:attrNameLst>
                                      </p:cBhvr>
                                      <p:to>
                                        <p:strVal val="visible"/>
                                      </p:to>
                                    </p:set>
                                    <p:animEffect transition="in" filter="fade">
                                      <p:cBhvr>
                                        <p:cTn id="104" dur="1155" decel="100000"/>
                                        <p:tgtEl>
                                          <p:spTgt spid="9235"/>
                                        </p:tgtEl>
                                      </p:cBhvr>
                                    </p:animEffect>
                                    <p:animScale>
                                      <p:cBhvr>
                                        <p:cTn id="105" dur="1155" decel="100000"/>
                                        <p:tgtEl>
                                          <p:spTgt spid="9235"/>
                                        </p:tgtEl>
                                      </p:cBhvr>
                                      <p:from x="10000" y="10000"/>
                                      <p:to x="200000" y="450000"/>
                                    </p:animScale>
                                    <p:animScale>
                                      <p:cBhvr>
                                        <p:cTn id="106" dur="1845" accel="100000" fill="hold">
                                          <p:stCondLst>
                                            <p:cond delay="1155"/>
                                          </p:stCondLst>
                                        </p:cTn>
                                        <p:tgtEl>
                                          <p:spTgt spid="9235"/>
                                        </p:tgtEl>
                                      </p:cBhvr>
                                      <p:from x="200000" y="450000"/>
                                      <p:to x="100000" y="100000"/>
                                    </p:animScale>
                                    <p:set>
                                      <p:cBhvr>
                                        <p:cTn id="107" dur="1155" fill="hold"/>
                                        <p:tgtEl>
                                          <p:spTgt spid="9235"/>
                                        </p:tgtEl>
                                        <p:attrNameLst>
                                          <p:attrName>ppt_x</p:attrName>
                                        </p:attrNameLst>
                                      </p:cBhvr>
                                      <p:to>
                                        <p:strVal val="(0.5)"/>
                                      </p:to>
                                    </p:set>
                                    <p:anim from="(0.5)" to="(#ppt_x)" calcmode="lin" valueType="num">
                                      <p:cBhvr>
                                        <p:cTn id="108" dur="1845" accel="100000" fill="hold">
                                          <p:stCondLst>
                                            <p:cond delay="1155"/>
                                          </p:stCondLst>
                                        </p:cTn>
                                        <p:tgtEl>
                                          <p:spTgt spid="9235"/>
                                        </p:tgtEl>
                                        <p:attrNameLst>
                                          <p:attrName>ppt_x</p:attrName>
                                        </p:attrNameLst>
                                      </p:cBhvr>
                                    </p:anim>
                                    <p:set>
                                      <p:cBhvr>
                                        <p:cTn id="109" dur="1155" fill="hold"/>
                                        <p:tgtEl>
                                          <p:spTgt spid="9235"/>
                                        </p:tgtEl>
                                        <p:attrNameLst>
                                          <p:attrName>ppt_y</p:attrName>
                                        </p:attrNameLst>
                                      </p:cBhvr>
                                      <p:to>
                                        <p:strVal val="(#ppt_y+0.4)"/>
                                      </p:to>
                                    </p:set>
                                    <p:anim from="(#ppt_y+0.4)" to="(#ppt_y)" calcmode="lin" valueType="num">
                                      <p:cBhvr>
                                        <p:cTn id="110" dur="1845" accel="100000" fill="hold">
                                          <p:stCondLst>
                                            <p:cond delay="1155"/>
                                          </p:stCondLst>
                                        </p:cTn>
                                        <p:tgtEl>
                                          <p:spTgt spid="9235"/>
                                        </p:tgtEl>
                                        <p:attrNameLst>
                                          <p:attrName>ppt_y</p:attrName>
                                        </p:attrNameLst>
                                      </p:cBhvr>
                                    </p:anim>
                                  </p:childTnLst>
                                </p:cTn>
                              </p:par>
                            </p:childTnLst>
                          </p:cTn>
                        </p:par>
                        <p:par>
                          <p:cTn id="111" fill="hold" nodeType="afterGroup">
                            <p:stCondLst>
                              <p:cond delay="27000"/>
                            </p:stCondLst>
                            <p:childTnLst>
                              <p:par>
                                <p:cTn id="112" presetID="51" presetClass="entr" presetSubtype="0" fill="hold" grpId="0" nodeType="afterEffect">
                                  <p:stCondLst>
                                    <p:cond delay="0"/>
                                  </p:stCondLst>
                                  <p:childTnLst>
                                    <p:set>
                                      <p:cBhvr>
                                        <p:cTn id="113" dur="1" fill="hold">
                                          <p:stCondLst>
                                            <p:cond delay="0"/>
                                          </p:stCondLst>
                                        </p:cTn>
                                        <p:tgtEl>
                                          <p:spTgt spid="9236"/>
                                        </p:tgtEl>
                                        <p:attrNameLst>
                                          <p:attrName>style.visibility</p:attrName>
                                        </p:attrNameLst>
                                      </p:cBhvr>
                                      <p:to>
                                        <p:strVal val="visible"/>
                                      </p:to>
                                    </p:set>
                                    <p:animEffect transition="in" filter="fade">
                                      <p:cBhvr>
                                        <p:cTn id="114" dur="1155" decel="100000"/>
                                        <p:tgtEl>
                                          <p:spTgt spid="9236"/>
                                        </p:tgtEl>
                                      </p:cBhvr>
                                    </p:animEffect>
                                    <p:animScale>
                                      <p:cBhvr>
                                        <p:cTn id="115" dur="1155" decel="100000"/>
                                        <p:tgtEl>
                                          <p:spTgt spid="9236"/>
                                        </p:tgtEl>
                                      </p:cBhvr>
                                      <p:from x="10000" y="10000"/>
                                      <p:to x="200000" y="450000"/>
                                    </p:animScale>
                                    <p:animScale>
                                      <p:cBhvr>
                                        <p:cTn id="116" dur="1845" accel="100000" fill="hold">
                                          <p:stCondLst>
                                            <p:cond delay="1155"/>
                                          </p:stCondLst>
                                        </p:cTn>
                                        <p:tgtEl>
                                          <p:spTgt spid="9236"/>
                                        </p:tgtEl>
                                      </p:cBhvr>
                                      <p:from x="200000" y="450000"/>
                                      <p:to x="100000" y="100000"/>
                                    </p:animScale>
                                    <p:set>
                                      <p:cBhvr>
                                        <p:cTn id="117" dur="1155" fill="hold"/>
                                        <p:tgtEl>
                                          <p:spTgt spid="9236"/>
                                        </p:tgtEl>
                                        <p:attrNameLst>
                                          <p:attrName>ppt_x</p:attrName>
                                        </p:attrNameLst>
                                      </p:cBhvr>
                                      <p:to>
                                        <p:strVal val="(0.5)"/>
                                      </p:to>
                                    </p:set>
                                    <p:anim from="(0.5)" to="(#ppt_x)" calcmode="lin" valueType="num">
                                      <p:cBhvr>
                                        <p:cTn id="118" dur="1845" accel="100000" fill="hold">
                                          <p:stCondLst>
                                            <p:cond delay="1155"/>
                                          </p:stCondLst>
                                        </p:cTn>
                                        <p:tgtEl>
                                          <p:spTgt spid="9236"/>
                                        </p:tgtEl>
                                        <p:attrNameLst>
                                          <p:attrName>ppt_x</p:attrName>
                                        </p:attrNameLst>
                                      </p:cBhvr>
                                    </p:anim>
                                    <p:set>
                                      <p:cBhvr>
                                        <p:cTn id="119" dur="1155" fill="hold"/>
                                        <p:tgtEl>
                                          <p:spTgt spid="9236"/>
                                        </p:tgtEl>
                                        <p:attrNameLst>
                                          <p:attrName>ppt_y</p:attrName>
                                        </p:attrNameLst>
                                      </p:cBhvr>
                                      <p:to>
                                        <p:strVal val="(#ppt_y+0.4)"/>
                                      </p:to>
                                    </p:set>
                                    <p:anim from="(#ppt_y+0.4)" to="(#ppt_y)" calcmode="lin" valueType="num">
                                      <p:cBhvr>
                                        <p:cTn id="120" dur="1845" accel="100000" fill="hold">
                                          <p:stCondLst>
                                            <p:cond delay="1155"/>
                                          </p:stCondLst>
                                        </p:cTn>
                                        <p:tgtEl>
                                          <p:spTgt spid="9236"/>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9" presetClass="entr" presetSubtype="0" fill="hold" grpId="0" nodeType="clickEffect">
                                  <p:stCondLst>
                                    <p:cond delay="0"/>
                                  </p:stCondLst>
                                  <p:childTnLst>
                                    <p:set>
                                      <p:cBhvr>
                                        <p:cTn id="124" dur="1" fill="hold">
                                          <p:stCondLst>
                                            <p:cond delay="0"/>
                                          </p:stCondLst>
                                        </p:cTn>
                                        <p:tgtEl>
                                          <p:spTgt spid="9225">
                                            <p:txEl>
                                              <p:pRg st="0" end="0"/>
                                            </p:txEl>
                                          </p:spTgt>
                                        </p:tgtEl>
                                        <p:attrNameLst>
                                          <p:attrName>style.visibility</p:attrName>
                                        </p:attrNameLst>
                                      </p:cBhvr>
                                      <p:to>
                                        <p:strVal val="visible"/>
                                      </p:to>
                                    </p:set>
                                    <p:animEffect transition="in" filter="dissolve">
                                      <p:cBhvr>
                                        <p:cTn id="125" dur="500"/>
                                        <p:tgtEl>
                                          <p:spTgt spid="9225">
                                            <p:txEl>
                                              <p:pRg st="0" end="0"/>
                                            </p:txEl>
                                          </p:spTgt>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9" presetClass="entr" presetSubtype="0" fill="hold" grpId="0" nodeType="clickEffect">
                                  <p:stCondLst>
                                    <p:cond delay="0"/>
                                  </p:stCondLst>
                                  <p:childTnLst>
                                    <p:set>
                                      <p:cBhvr>
                                        <p:cTn id="129" dur="1" fill="hold">
                                          <p:stCondLst>
                                            <p:cond delay="0"/>
                                          </p:stCondLst>
                                        </p:cTn>
                                        <p:tgtEl>
                                          <p:spTgt spid="9225">
                                            <p:txEl>
                                              <p:pRg st="1" end="1"/>
                                            </p:txEl>
                                          </p:spTgt>
                                        </p:tgtEl>
                                        <p:attrNameLst>
                                          <p:attrName>style.visibility</p:attrName>
                                        </p:attrNameLst>
                                      </p:cBhvr>
                                      <p:to>
                                        <p:strVal val="visible"/>
                                      </p:to>
                                    </p:set>
                                    <p:animEffect transition="in" filter="dissolve">
                                      <p:cBhvr>
                                        <p:cTn id="130" dur="500"/>
                                        <p:tgtEl>
                                          <p:spTgt spid="9225">
                                            <p:txEl>
                                              <p:pRg st="1" end="1"/>
                                            </p:txEl>
                                          </p:spTgt>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9" presetClass="entr" presetSubtype="0" fill="hold" grpId="0" nodeType="clickEffect">
                                  <p:stCondLst>
                                    <p:cond delay="0"/>
                                  </p:stCondLst>
                                  <p:childTnLst>
                                    <p:set>
                                      <p:cBhvr>
                                        <p:cTn id="134" dur="1" fill="hold">
                                          <p:stCondLst>
                                            <p:cond delay="0"/>
                                          </p:stCondLst>
                                        </p:cTn>
                                        <p:tgtEl>
                                          <p:spTgt spid="9225">
                                            <p:txEl>
                                              <p:pRg st="2" end="2"/>
                                            </p:txEl>
                                          </p:spTgt>
                                        </p:tgtEl>
                                        <p:attrNameLst>
                                          <p:attrName>style.visibility</p:attrName>
                                        </p:attrNameLst>
                                      </p:cBhvr>
                                      <p:to>
                                        <p:strVal val="visible"/>
                                      </p:to>
                                    </p:set>
                                    <p:animEffect transition="in" filter="dissolve">
                                      <p:cBhvr>
                                        <p:cTn id="135" dur="500"/>
                                        <p:tgtEl>
                                          <p:spTgt spid="92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autoUpdateAnimBg="0"/>
      <p:bldP spid="9224" grpId="0" animBg="1" autoUpdateAnimBg="0"/>
      <p:bldP spid="9225" grpId="0" build="p"/>
      <p:bldP spid="9227" grpId="0" animBg="1"/>
      <p:bldP spid="9228" grpId="0" animBg="1"/>
      <p:bldP spid="9229" grpId="0" animBg="1"/>
      <p:bldP spid="9230" grpId="0" animBg="1"/>
      <p:bldP spid="9231" grpId="0" animBg="1"/>
      <p:bldP spid="9232" grpId="0" animBg="1"/>
      <p:bldP spid="9233" grpId="0" animBg="1"/>
      <p:bldP spid="9234" grpId="0" animBg="1"/>
      <p:bldP spid="9235" grpId="0" animBg="1"/>
      <p:bldP spid="92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3699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3600" dirty="0">
                <a:solidFill>
                  <a:srgbClr val="FFFFFF"/>
                </a:solidFill>
                <a:effectLst>
                  <a:outerShdw blurRad="38100" dist="38100" dir="2700000" algn="tl">
                    <a:srgbClr val="000000"/>
                  </a:outerShdw>
                </a:effectLst>
                <a:latin typeface="Arial" charset="0"/>
                <a:cs typeface="Arial" charset="0"/>
              </a:rPr>
              <a:t>"Do you not know that your body is a temple of the Holy Spirit, who is in you, whom you have received from God?  You are not your own; you have been bought with a price.  Therefore honor God with your body" (6:19-20).</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EAEAEA"/>
                </a:solidFill>
                <a:cs typeface="Arial" charset="0"/>
              </a:rPr>
              <a:t>120</a:t>
            </a:r>
          </a:p>
        </p:txBody>
      </p:sp>
    </p:spTree>
    <p:extLst>
      <p:ext uri="{BB962C8B-B14F-4D97-AF65-F5344CB8AC3E}">
        <p14:creationId xmlns:p14="http://schemas.microsoft.com/office/powerpoint/2010/main" val="3625329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nchor="ctr"/>
          <a:lstStyle/>
          <a:p>
            <a:pPr algn="ctr" eaLnBrk="1" hangingPunct="1"/>
            <a:r>
              <a:rPr lang="en-US" sz="3600" b="1" dirty="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2313392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pic>
        <p:nvPicPr>
          <p:cNvPr id="5122" name="Picture 2" descr="Special Diolkos Remains Near Corinth | HolyLandPhotos' Blog">
            <a:extLst>
              <a:ext uri="{FF2B5EF4-FFF2-40B4-BE49-F238E27FC236}">
                <a16:creationId xmlns:a16="http://schemas.microsoft.com/office/drawing/2014/main" id="{3E254A4F-9BE3-4C40-8DAD-3268C0DEE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8745"/>
            <a:ext cx="9144000" cy="607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787088"/>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rinth Canal and Diolkos">
            <a:extLst>
              <a:ext uri="{FF2B5EF4-FFF2-40B4-BE49-F238E27FC236}">
                <a16:creationId xmlns:a16="http://schemas.microsoft.com/office/drawing/2014/main" id="{FCD32AB1-7A4D-6D4A-97FE-0667E529A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7" y="513440"/>
            <a:ext cx="9183514" cy="6597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spTree>
    <p:extLst>
      <p:ext uri="{BB962C8B-B14F-4D97-AF65-F5344CB8AC3E}">
        <p14:creationId xmlns:p14="http://schemas.microsoft.com/office/powerpoint/2010/main" val="177369617"/>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pic>
        <p:nvPicPr>
          <p:cNvPr id="3" name="Picture 4" descr="Diolkos for 1,500 years">
            <a:extLst>
              <a:ext uri="{FF2B5EF4-FFF2-40B4-BE49-F238E27FC236}">
                <a16:creationId xmlns:a16="http://schemas.microsoft.com/office/drawing/2014/main" id="{08CF8CFE-A72B-954F-B69D-864543FF2B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1167"/>
            <a:ext cx="9206104" cy="5186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024441"/>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84"/>
            <a:ext cx="9144000" cy="718551"/>
          </a:xfrm>
          <a:solidFill>
            <a:schemeClr val="tx1"/>
          </a:solidFill>
        </p:spPr>
        <p:txBody>
          <a:bodyPr/>
          <a:lstStyle/>
          <a:p>
            <a:r>
              <a:rPr lang="en-US" sz="4000" b="1" dirty="0" err="1">
                <a:solidFill>
                  <a:schemeClr val="bg1"/>
                </a:solidFill>
                <a:effectLst>
                  <a:glow rad="228600">
                    <a:schemeClr val="accent4">
                      <a:satMod val="175000"/>
                      <a:alpha val="81000"/>
                    </a:schemeClr>
                  </a:glow>
                </a:effectLst>
                <a:latin typeface="Arial"/>
                <a:cs typeface="Arial"/>
              </a:rPr>
              <a:t>Diolkos</a:t>
            </a:r>
            <a:r>
              <a:rPr lang="en-US" sz="4000" b="1" dirty="0">
                <a:solidFill>
                  <a:schemeClr val="bg1"/>
                </a:solidFill>
                <a:effectLst>
                  <a:glow rad="228600">
                    <a:schemeClr val="accent4">
                      <a:satMod val="175000"/>
                      <a:alpha val="81000"/>
                    </a:schemeClr>
                  </a:glow>
                </a:effectLst>
                <a:latin typeface="Arial"/>
                <a:cs typeface="Arial"/>
              </a:rPr>
              <a:t> at Corinth (First Century)</a:t>
            </a:r>
          </a:p>
        </p:txBody>
      </p:sp>
      <p:pic>
        <p:nvPicPr>
          <p:cNvPr id="5" name="Picture 6" descr="Diolkos for 1500 years | Αγώνας">
            <a:extLst>
              <a:ext uri="{FF2B5EF4-FFF2-40B4-BE49-F238E27FC236}">
                <a16:creationId xmlns:a16="http://schemas.microsoft.com/office/drawing/2014/main" id="{25CADA7F-C243-3F44-84B7-FAC658FEF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4704"/>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417294"/>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 (built in 1893)</a:t>
            </a:r>
          </a:p>
        </p:txBody>
      </p:sp>
      <p:pic>
        <p:nvPicPr>
          <p:cNvPr id="3" name="Picture 2"/>
          <p:cNvPicPr>
            <a:picLocks noChangeAspect="1"/>
          </p:cNvPicPr>
          <p:nvPr/>
        </p:nvPicPr>
        <p:blipFill>
          <a:blip r:embed="rId2"/>
          <a:stretch>
            <a:fillRect/>
          </a:stretch>
        </p:blipFill>
        <p:spPr>
          <a:xfrm>
            <a:off x="0" y="1052736"/>
            <a:ext cx="9144000" cy="5314950"/>
          </a:xfrm>
          <a:prstGeom prst="rect">
            <a:avLst/>
          </a:prstGeom>
        </p:spPr>
      </p:pic>
    </p:spTree>
    <p:extLst>
      <p:ext uri="{BB962C8B-B14F-4D97-AF65-F5344CB8AC3E}">
        <p14:creationId xmlns:p14="http://schemas.microsoft.com/office/powerpoint/2010/main" val="2425886638"/>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 (built in 1893)</a:t>
            </a:r>
          </a:p>
        </p:txBody>
      </p:sp>
      <p:pic>
        <p:nvPicPr>
          <p:cNvPr id="4" name="Picture 3"/>
          <p:cNvPicPr>
            <a:picLocks noChangeAspect="1"/>
          </p:cNvPicPr>
          <p:nvPr/>
        </p:nvPicPr>
        <p:blipFill>
          <a:blip r:embed="rId2"/>
          <a:stretch>
            <a:fillRect/>
          </a:stretch>
        </p:blipFill>
        <p:spPr>
          <a:xfrm>
            <a:off x="-1" y="980728"/>
            <a:ext cx="9193527" cy="5616624"/>
          </a:xfrm>
          <a:prstGeom prst="rect">
            <a:avLst/>
          </a:prstGeom>
        </p:spPr>
      </p:pic>
    </p:spTree>
    <p:extLst>
      <p:ext uri="{BB962C8B-B14F-4D97-AF65-F5344CB8AC3E}">
        <p14:creationId xmlns:p14="http://schemas.microsoft.com/office/powerpoint/2010/main" val="649162994"/>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 (built in 1893)</a:t>
            </a:r>
          </a:p>
        </p:txBody>
      </p:sp>
      <p:pic>
        <p:nvPicPr>
          <p:cNvPr id="5" name="Picture 4" descr="Isthmus of Corinth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860" y="1187845"/>
            <a:ext cx="9144000" cy="5670155"/>
          </a:xfrm>
          <a:prstGeom prst="rect">
            <a:avLst/>
          </a:prstGeom>
        </p:spPr>
      </p:pic>
    </p:spTree>
    <p:extLst>
      <p:ext uri="{BB962C8B-B14F-4D97-AF65-F5344CB8AC3E}">
        <p14:creationId xmlns:p14="http://schemas.microsoft.com/office/powerpoint/2010/main" val="10232453"/>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4" y="-2910"/>
            <a:ext cx="9132576" cy="983638"/>
          </a:xfrm>
        </p:spPr>
        <p:txBody>
          <a:bodyPr/>
          <a:lstStyle/>
          <a:p>
            <a:r>
              <a:rPr lang="en-US" sz="4000" b="1">
                <a:solidFill>
                  <a:schemeClr val="bg1"/>
                </a:solidFill>
                <a:latin typeface="Arial"/>
                <a:cs typeface="Arial"/>
              </a:rPr>
              <a:t>Canal at Corinth</a:t>
            </a:r>
          </a:p>
        </p:txBody>
      </p:sp>
      <p:pic>
        <p:nvPicPr>
          <p:cNvPr id="3" name="Picture 2"/>
          <p:cNvPicPr>
            <a:picLocks noChangeAspect="1"/>
          </p:cNvPicPr>
          <p:nvPr/>
        </p:nvPicPr>
        <p:blipFill>
          <a:blip r:embed="rId2"/>
          <a:stretch>
            <a:fillRect/>
          </a:stretch>
        </p:blipFill>
        <p:spPr>
          <a:xfrm>
            <a:off x="971600" y="-6772"/>
            <a:ext cx="6524524" cy="6858000"/>
          </a:xfrm>
          <a:prstGeom prst="rect">
            <a:avLst/>
          </a:prstGeom>
        </p:spPr>
      </p:pic>
    </p:spTree>
    <p:extLst>
      <p:ext uri="{BB962C8B-B14F-4D97-AF65-F5344CB8AC3E}">
        <p14:creationId xmlns:p14="http://schemas.microsoft.com/office/powerpoint/2010/main" val="1524936734"/>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en-US" sz="3200" kern="0" dirty="0">
                <a:solidFill>
                  <a:srgbClr val="FFFFFF"/>
                </a:solidFill>
                <a:effectLst>
                  <a:glow rad="127000">
                    <a:srgbClr val="000000"/>
                  </a:glow>
                </a:effectLst>
                <a:latin typeface="Arial" charset="0"/>
                <a:ea typeface="ＭＳ Ｐゴシック" charset="0"/>
                <a:cs typeface="ＭＳ Ｐゴシック" charset="0"/>
              </a:rPr>
              <a:t>Paul explains the </a:t>
            </a:r>
            <a:r>
              <a:rPr lang="en-US" sz="3200" kern="0" dirty="0">
                <a:solidFill>
                  <a:srgbClr val="FFFF00"/>
                </a:solidFill>
                <a:effectLst>
                  <a:glow rad="127000">
                    <a:srgbClr val="000000"/>
                  </a:glow>
                </a:effectLst>
                <a:latin typeface="Arial" charset="0"/>
                <a:ea typeface="ＭＳ Ｐゴシック" charset="0"/>
                <a:cs typeface="ＭＳ Ｐゴシック" charset="0"/>
              </a:rPr>
              <a:t>proper functioning of the church</a:t>
            </a:r>
            <a:r>
              <a:rPr lang="en-US" sz="3200" kern="0" dirty="0">
                <a:solidFill>
                  <a:srgbClr val="FFFFFF"/>
                </a:solidFill>
                <a:effectLst>
                  <a:glow rad="127000">
                    <a:srgbClr val="000000"/>
                  </a:glow>
                </a:effectLst>
                <a:latin typeface="Arial" charset="0"/>
                <a:ea typeface="ＭＳ Ｐゴシック" charset="0"/>
                <a:cs typeface="ＭＳ Ｐゴシック" charset="0"/>
              </a:rPr>
              <a:t> in response to reports about the church’s divisions, disorders, and doctrinal difficulties to assure that the church makes its </a:t>
            </a:r>
            <a:r>
              <a:rPr lang="en-US" sz="3200" kern="0" dirty="0">
                <a:solidFill>
                  <a:srgbClr val="FFFF00"/>
                </a:solidFill>
                <a:effectLst>
                  <a:glow rad="127000">
                    <a:srgbClr val="000000"/>
                  </a:glow>
                </a:effectLst>
                <a:latin typeface="Arial" charset="0"/>
                <a:ea typeface="ＭＳ Ｐゴシック" charset="0"/>
                <a:cs typeface="ＭＳ Ｐゴシック" charset="0"/>
              </a:rPr>
              <a:t>positional sanctification practical</a:t>
            </a:r>
            <a:r>
              <a:rPr lang="en-US" sz="3200" kern="0" dirty="0">
                <a:solidFill>
                  <a:srgbClr val="FFFFFF"/>
                </a:solidFill>
                <a:effectLst>
                  <a:glow rad="127000">
                    <a:srgbClr val="000000"/>
                  </a:glow>
                </a:effectLst>
                <a:latin typeface="Arial" charset="0"/>
                <a:ea typeface="ＭＳ Ｐゴシック" charset="0"/>
                <a:cs typeface="ＭＳ Ｐゴシック" charset="0"/>
              </a:rPr>
              <a:t>.</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8658" y="-3380"/>
            <a:ext cx="699230"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120</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800" kern="0" dirty="0">
                <a:solidFill>
                  <a:srgbClr val="FFFFFF"/>
                </a:solidFill>
                <a:effectLst>
                  <a:glow rad="127000">
                    <a:srgbClr val="000000"/>
                  </a:glow>
                </a:effectLst>
                <a:latin typeface="Arial" charset="0"/>
                <a:ea typeface="ＭＳ Ｐゴシック" charset="0"/>
                <a:cs typeface="ＭＳ Ｐゴシック" charset="0"/>
              </a:rPr>
              <a:t>1 Corinthians </a:t>
            </a:r>
          </a:p>
        </p:txBody>
      </p:sp>
    </p:spTree>
    <p:extLst>
      <p:ext uri="{BB962C8B-B14F-4D97-AF65-F5344CB8AC3E}">
        <p14:creationId xmlns:p14="http://schemas.microsoft.com/office/powerpoint/2010/main" val="203290949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Visiting Corinth</a:t>
            </a:r>
          </a:p>
        </p:txBody>
      </p:sp>
    </p:spTree>
    <p:extLst>
      <p:ext uri="{BB962C8B-B14F-4D97-AF65-F5344CB8AC3E}">
        <p14:creationId xmlns:p14="http://schemas.microsoft.com/office/powerpoint/2010/main" val="772581433"/>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Directions?</a:t>
            </a:r>
          </a:p>
        </p:txBody>
      </p:sp>
    </p:spTree>
    <p:extLst>
      <p:ext uri="{BB962C8B-B14F-4D97-AF65-F5344CB8AC3E}">
        <p14:creationId xmlns:p14="http://schemas.microsoft.com/office/powerpoint/2010/main" val="1416127118"/>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5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53481" y="2279983"/>
            <a:ext cx="3923928" cy="980728"/>
          </a:xfrm>
          <a:solidFill>
            <a:schemeClr val="tx1"/>
          </a:solidFill>
        </p:spPr>
        <p:txBody>
          <a:bodyPr/>
          <a:lstStyle/>
          <a:p>
            <a:r>
              <a:rPr lang="en-US" sz="3600" b="1">
                <a:solidFill>
                  <a:schemeClr val="bg1"/>
                </a:solidFill>
              </a:rPr>
              <a:t>Way Out</a:t>
            </a:r>
          </a:p>
        </p:txBody>
      </p:sp>
    </p:spTree>
    <p:extLst>
      <p:ext uri="{BB962C8B-B14F-4D97-AF65-F5344CB8AC3E}">
        <p14:creationId xmlns:p14="http://schemas.microsoft.com/office/powerpoint/2010/main" val="5978492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26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3923928" cy="980728"/>
          </a:xfrm>
          <a:solidFill>
            <a:schemeClr val="tx1"/>
          </a:solidFill>
        </p:spPr>
        <p:txBody>
          <a:bodyPr/>
          <a:lstStyle/>
          <a:p>
            <a:r>
              <a:rPr lang="en-US" sz="3600" b="1">
                <a:solidFill>
                  <a:schemeClr val="bg1"/>
                </a:solidFill>
              </a:rPr>
              <a:t>Station Museum</a:t>
            </a:r>
          </a:p>
        </p:txBody>
      </p:sp>
    </p:spTree>
    <p:extLst>
      <p:ext uri="{BB962C8B-B14F-4D97-AF65-F5344CB8AC3E}">
        <p14:creationId xmlns:p14="http://schemas.microsoft.com/office/powerpoint/2010/main" val="2155448330"/>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en-US" sz="4000">
                <a:solidFill>
                  <a:schemeClr val="bg1"/>
                </a:solidFill>
                <a:latin typeface="Arial" charset="0"/>
                <a:ea typeface="ＭＳ Ｐゴシック" charset="0"/>
                <a:cs typeface="Arial" charset="0"/>
              </a:rPr>
              <a:t>View of Acrocorinth from the City</a:t>
            </a:r>
          </a:p>
        </p:txBody>
      </p:sp>
    </p:spTree>
    <p:extLst>
      <p:ext uri="{BB962C8B-B14F-4D97-AF65-F5344CB8AC3E}">
        <p14:creationId xmlns:p14="http://schemas.microsoft.com/office/powerpoint/2010/main" val="2252921668"/>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Immorality in All Seasons</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1803046483"/>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en-US" sz="5400" b="1">
                <a:latin typeface="Arial" charset="0"/>
                <a:ea typeface="ＭＳ Ｐゴシック" charset="0"/>
                <a:cs typeface="Arial" charset="0"/>
              </a:rPr>
              <a:t>Temple of Aphrodite</a:t>
            </a:r>
            <a:endParaRPr lang="en-US" sz="5400">
              <a:latin typeface="Arial" charset="0"/>
              <a:ea typeface="ＭＳ Ｐゴシック" charset="0"/>
              <a:cs typeface="Arial" charset="0"/>
            </a:endParaRPr>
          </a:p>
        </p:txBody>
      </p:sp>
    </p:spTree>
    <p:extLst>
      <p:ext uri="{BB962C8B-B14F-4D97-AF65-F5344CB8AC3E}">
        <p14:creationId xmlns:p14="http://schemas.microsoft.com/office/powerpoint/2010/main" val="8049200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0938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 cor 13 clanging cymba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512" y="0"/>
            <a:ext cx="9151025" cy="6893198"/>
          </a:xfrm>
          <a:prstGeom prst="rect">
            <a:avLst/>
          </a:prstGeom>
        </p:spPr>
      </p:pic>
      <p:sp>
        <p:nvSpPr>
          <p:cNvPr id="219138" name="Rectangle 2"/>
          <p:cNvSpPr>
            <a:spLocks noGrp="1" noChangeArrowheads="1"/>
          </p:cNvSpPr>
          <p:nvPr>
            <p:ph type="ctrTitle"/>
          </p:nvPr>
        </p:nvSpPr>
        <p:spPr>
          <a:xfrm>
            <a:off x="4769296" y="-99392"/>
            <a:ext cx="4267200" cy="1800200"/>
          </a:xfrm>
        </p:spPr>
        <p:txBody>
          <a:bodyPr anchor="t"/>
          <a:lstStyle/>
          <a:p>
            <a:pPr eaLnBrk="1" hangingPunct="1"/>
            <a:r>
              <a:rPr lang="en-US" sz="4800" b="1" dirty="0">
                <a:solidFill>
                  <a:schemeClr val="bg1"/>
                </a:solidFill>
                <a:latin typeface="Arial" charset="0"/>
                <a:ea typeface="Osaka" charset="0"/>
                <a:cs typeface="Osaka" charset="0"/>
              </a:rPr>
              <a:t>Meaningless Worship</a:t>
            </a:r>
          </a:p>
        </p:txBody>
      </p:sp>
      <p:sp>
        <p:nvSpPr>
          <p:cNvPr id="219139" name="Rectangle 3"/>
          <p:cNvSpPr>
            <a:spLocks noGrp="1" noChangeArrowheads="1"/>
          </p:cNvSpPr>
          <p:nvPr>
            <p:ph type="subTitle" idx="1"/>
          </p:nvPr>
        </p:nvSpPr>
        <p:spPr>
          <a:xfrm>
            <a:off x="-36512" y="4293096"/>
            <a:ext cx="9145016" cy="2664296"/>
          </a:xfrm>
        </p:spPr>
        <p:txBody>
          <a:bodyPr/>
          <a:lstStyle/>
          <a:p>
            <a:pPr eaLnBrk="1" hangingPunct="1"/>
            <a:r>
              <a:rPr lang="en-US" sz="4000" b="1" i="1" dirty="0">
                <a:solidFill>
                  <a:schemeClr val="bg1"/>
                </a:solidFill>
                <a:latin typeface="Arial" charset="0"/>
                <a:ea typeface="Osaka" charset="0"/>
                <a:cs typeface="Osaka" charset="0"/>
              </a:rPr>
              <a:t>"If I speak with the tongues of men and angels but do not have love, </a:t>
            </a:r>
            <a:br>
              <a:rPr lang="en-US" sz="4000" b="1" i="1" dirty="0">
                <a:solidFill>
                  <a:schemeClr val="bg1"/>
                </a:solidFill>
                <a:latin typeface="Arial" charset="0"/>
                <a:ea typeface="Osaka" charset="0"/>
                <a:cs typeface="Osaka" charset="0"/>
              </a:rPr>
            </a:br>
            <a:r>
              <a:rPr lang="en-US" sz="4000" b="1" i="1" dirty="0">
                <a:solidFill>
                  <a:schemeClr val="bg1"/>
                </a:solidFill>
                <a:latin typeface="Arial" charset="0"/>
                <a:ea typeface="Osaka" charset="0"/>
                <a:cs typeface="Osaka" charset="0"/>
              </a:rPr>
              <a:t>I am a noisy gong or a clanging cymbal" (1 Cor. 13:1) </a:t>
            </a:r>
          </a:p>
        </p:txBody>
      </p:sp>
    </p:spTree>
    <p:extLst>
      <p:ext uri="{BB962C8B-B14F-4D97-AF65-F5344CB8AC3E}">
        <p14:creationId xmlns:p14="http://schemas.microsoft.com/office/powerpoint/2010/main" val="1850272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1186" name="Text Box 2"/>
          <p:cNvSpPr txBox="1">
            <a:spLocks noChangeArrowheads="1"/>
          </p:cNvSpPr>
          <p:nvPr/>
        </p:nvSpPr>
        <p:spPr bwMode="auto">
          <a:xfrm>
            <a:off x="8378460" y="0"/>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chemeClr val="bg1"/>
                </a:solidFill>
              </a:rPr>
              <a:t>157</a:t>
            </a:r>
          </a:p>
        </p:txBody>
      </p:sp>
      <p:sp>
        <p:nvSpPr>
          <p:cNvPr id="150532" name="Text Box 4"/>
          <p:cNvSpPr txBox="1">
            <a:spLocks noChangeArrowheads="1"/>
          </p:cNvSpPr>
          <p:nvPr/>
        </p:nvSpPr>
        <p:spPr bwMode="auto">
          <a:xfrm rot="-1200000">
            <a:off x="304800" y="1670050"/>
            <a:ext cx="5121275" cy="2292350"/>
          </a:xfrm>
          <a:prstGeom prst="rect">
            <a:avLst/>
          </a:prstGeom>
          <a:solidFill>
            <a:schemeClr val="accent1">
              <a:lumMod val="20000"/>
              <a:lumOff val="80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a:ea typeface="SimSun" charset="0"/>
                <a:cs typeface="SimSun" charset="0"/>
              </a:rPr>
              <a:t>Describes the most problematic church situation in the New Testament.  It therefore contains a theology of how God responds graciously but firmly to a carnal church. </a:t>
            </a:r>
          </a:p>
        </p:txBody>
      </p:sp>
      <p:sp>
        <p:nvSpPr>
          <p:cNvPr id="150533" name="Text Box 5"/>
          <p:cNvSpPr txBox="1">
            <a:spLocks noChangeArrowheads="1"/>
          </p:cNvSpPr>
          <p:nvPr/>
        </p:nvSpPr>
        <p:spPr bwMode="auto">
          <a:xfrm rot="1200000">
            <a:off x="3671888" y="2747953"/>
            <a:ext cx="4914900" cy="3416320"/>
          </a:xfrm>
          <a:prstGeom prst="rect">
            <a:avLst/>
          </a:prstGeom>
          <a:solidFill>
            <a:schemeClr val="bg1">
              <a:lumMod val="85000"/>
            </a:schemeClr>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ea typeface="SimSun" charset="0"/>
                <a:cs typeface="SimSun" charset="0"/>
              </a:rPr>
              <a:t>Provides more teaching on these topics than any other New Testament writing: church discipline, lawsuits among believers, marriage, Christian liberty, the role of women, the Lord</a:t>
            </a:r>
            <a:r>
              <a:rPr lang="fr-FR" altLang="zh-CN" dirty="0">
                <a:ea typeface="SimSun" charset="0"/>
                <a:cs typeface="SimSun" charset="0"/>
              </a:rPr>
              <a:t>'</a:t>
            </a:r>
            <a:r>
              <a:rPr lang="en-US" altLang="zh-CN" dirty="0">
                <a:ea typeface="SimSun" charset="0"/>
                <a:cs typeface="SimSun" charset="0"/>
              </a:rPr>
              <a:t>s Supper, spiritual gifts, the nature of love, the gospel, and the resurrection of the body. </a:t>
            </a:r>
            <a:endParaRPr lang="en-US" dirty="0">
              <a:ea typeface="SimSun" charset="0"/>
              <a:cs typeface="SimSun" charset="0"/>
            </a:endParaRPr>
          </a:p>
        </p:txBody>
      </p:sp>
      <p:sp>
        <p:nvSpPr>
          <p:cNvPr id="150534" name="Text Box 6"/>
          <p:cNvSpPr txBox="1">
            <a:spLocks noChangeArrowheads="1"/>
          </p:cNvSpPr>
          <p:nvPr/>
        </p:nvSpPr>
        <p:spPr bwMode="auto">
          <a:xfrm>
            <a:off x="609600" y="4244975"/>
            <a:ext cx="5181600" cy="2308225"/>
          </a:xfrm>
          <a:prstGeom prst="rect">
            <a:avLst/>
          </a:prstGeom>
          <a:solidFill>
            <a:schemeClr val="accent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chemeClr val="bg1"/>
                </a:solidFill>
                <a:ea typeface="SimSun" charset="0"/>
                <a:cs typeface="SimSun" charset="0"/>
              </a:rPr>
              <a:t>This letter, though named 1 Corinthians, was not Paul</a:t>
            </a:r>
            <a:r>
              <a:rPr lang="fr-FR" altLang="zh-CN" dirty="0">
                <a:solidFill>
                  <a:schemeClr val="bg1"/>
                </a:solidFill>
                <a:ea typeface="SimSun" charset="0"/>
                <a:cs typeface="SimSun" charset="0"/>
              </a:rPr>
              <a:t>'</a:t>
            </a:r>
            <a:r>
              <a:rPr lang="en-US" altLang="zh-CN" dirty="0">
                <a:solidFill>
                  <a:schemeClr val="bg1"/>
                </a:solidFill>
                <a:ea typeface="SimSun" charset="0"/>
                <a:cs typeface="SimSun" charset="0"/>
              </a:rPr>
              <a:t>s 1st letter to the church.  He had already written a letter before this (1 Cor. 5:9) which is now lost and therefore not part of Scripture. </a:t>
            </a:r>
            <a:endParaRPr lang="en-US" dirty="0">
              <a:solidFill>
                <a:schemeClr val="bg1"/>
              </a:solidFill>
              <a:ea typeface="SimSun" charset="0"/>
              <a:cs typeface="SimSun" charset="0"/>
            </a:endParaRPr>
          </a:p>
        </p:txBody>
      </p:sp>
      <p:sp>
        <p:nvSpPr>
          <p:cNvPr id="221190" name="Rectangle 7"/>
          <p:cNvSpPr>
            <a:spLocks noGrp="1" noChangeArrowheads="1"/>
          </p:cNvSpPr>
          <p:nvPr>
            <p:ph type="title" idx="4294967295"/>
          </p:nvPr>
        </p:nvSpPr>
        <p:spPr>
          <a:xfrm>
            <a:off x="1" y="228600"/>
            <a:ext cx="6588223" cy="519113"/>
          </a:xfrm>
          <a:solidFill>
            <a:srgbClr val="000000"/>
          </a:solidFill>
        </p:spPr>
        <p:txBody>
          <a:bodyPr wrap="square" anchor="t">
            <a:spAutoFit/>
          </a:bodyPr>
          <a:lstStyle/>
          <a:p>
            <a:pPr eaLnBrk="1" hangingPunct="1"/>
            <a:r>
              <a:rPr lang="en-US" sz="2800" b="1" dirty="0">
                <a:solidFill>
                  <a:srgbClr val="FFFFFF"/>
                </a:solidFill>
                <a:latin typeface="Arial" charset="0"/>
                <a:ea typeface="SimSun" charset="0"/>
                <a:cs typeface="SimSun" charset="0"/>
              </a:rPr>
              <a:t>Characteristics of 1 Corinthians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0532"/>
                                        </p:tgtEl>
                                        <p:attrNameLst>
                                          <p:attrName>style.visibility</p:attrName>
                                        </p:attrNameLst>
                                      </p:cBhvr>
                                      <p:to>
                                        <p:strVal val="visible"/>
                                      </p:to>
                                    </p:set>
                                    <p:anim calcmode="lin" valueType="num">
                                      <p:cBhvr additive="base">
                                        <p:cTn id="7" dur="500" fill="hold"/>
                                        <p:tgtEl>
                                          <p:spTgt spid="150532"/>
                                        </p:tgtEl>
                                        <p:attrNameLst>
                                          <p:attrName>ppt_x</p:attrName>
                                        </p:attrNameLst>
                                      </p:cBhvr>
                                      <p:tavLst>
                                        <p:tav tm="0">
                                          <p:val>
                                            <p:strVal val="0-#ppt_w/2"/>
                                          </p:val>
                                        </p:tav>
                                        <p:tav tm="100000">
                                          <p:val>
                                            <p:strVal val="#ppt_x"/>
                                          </p:val>
                                        </p:tav>
                                      </p:tavLst>
                                    </p:anim>
                                    <p:anim calcmode="lin" valueType="num">
                                      <p:cBhvr additive="base">
                                        <p:cTn id="8" dur="500" fill="hold"/>
                                        <p:tgtEl>
                                          <p:spTgt spid="150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50533"/>
                                        </p:tgtEl>
                                        <p:attrNameLst>
                                          <p:attrName>style.visibility</p:attrName>
                                        </p:attrNameLst>
                                      </p:cBhvr>
                                      <p:to>
                                        <p:strVal val="visible"/>
                                      </p:to>
                                    </p:set>
                                    <p:anim calcmode="lin" valueType="num">
                                      <p:cBhvr additive="base">
                                        <p:cTn id="13" dur="500" fill="hold"/>
                                        <p:tgtEl>
                                          <p:spTgt spid="150533"/>
                                        </p:tgtEl>
                                        <p:attrNameLst>
                                          <p:attrName>ppt_x</p:attrName>
                                        </p:attrNameLst>
                                      </p:cBhvr>
                                      <p:tavLst>
                                        <p:tav tm="0">
                                          <p:val>
                                            <p:strVal val="1+#ppt_w/2"/>
                                          </p:val>
                                        </p:tav>
                                        <p:tav tm="100000">
                                          <p:val>
                                            <p:strVal val="#ppt_x"/>
                                          </p:val>
                                        </p:tav>
                                      </p:tavLst>
                                    </p:anim>
                                    <p:anim calcmode="lin" valueType="num">
                                      <p:cBhvr additive="base">
                                        <p:cTn id="14" dur="500" fill="hold"/>
                                        <p:tgtEl>
                                          <p:spTgt spid="150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0534"/>
                                        </p:tgtEl>
                                        <p:attrNameLst>
                                          <p:attrName>style.visibility</p:attrName>
                                        </p:attrNameLst>
                                      </p:cBhvr>
                                      <p:to>
                                        <p:strVal val="visible"/>
                                      </p:to>
                                    </p:set>
                                    <p:anim calcmode="lin" valueType="num">
                                      <p:cBhvr additive="base">
                                        <p:cTn id="19" dur="500" fill="hold"/>
                                        <p:tgtEl>
                                          <p:spTgt spid="150534"/>
                                        </p:tgtEl>
                                        <p:attrNameLst>
                                          <p:attrName>ppt_x</p:attrName>
                                        </p:attrNameLst>
                                      </p:cBhvr>
                                      <p:tavLst>
                                        <p:tav tm="0">
                                          <p:val>
                                            <p:strVal val="#ppt_x"/>
                                          </p:val>
                                        </p:tav>
                                        <p:tav tm="100000">
                                          <p:val>
                                            <p:strVal val="#ppt_x"/>
                                          </p:val>
                                        </p:tav>
                                      </p:tavLst>
                                    </p:anim>
                                    <p:anim calcmode="lin" valueType="num">
                                      <p:cBhvr additive="base">
                                        <p:cTn id="20" dur="500" fill="hold"/>
                                        <p:tgtEl>
                                          <p:spTgt spid="1505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2" grpId="0" animBg="1" autoUpdateAnimBg="0"/>
      <p:bldP spid="150533" grpId="0" animBg="1" autoUpdateAnimBg="0"/>
      <p:bldP spid="150534"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765" y="102580"/>
            <a:ext cx="8590369"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39224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Christ will hand His kingdom over to the Father so that the Triune God will be shown sovereign over everything (15:27b-28), including believers with resurrected bodies (15:50).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27b</a:t>
            </a:r>
          </a:p>
        </p:txBody>
      </p:sp>
      <p:sp>
        <p:nvSpPr>
          <p:cNvPr id="7" name="Rectangle 2">
            <a:extLst>
              <a:ext uri="{FF2B5EF4-FFF2-40B4-BE49-F238E27FC236}">
                <a16:creationId xmlns:a16="http://schemas.microsoft.com/office/drawing/2014/main" id="{F28ADD0C-CE43-6641-932E-6543F02D30B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358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19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5" name="Rectangle 1027"/>
          <p:cNvSpPr>
            <a:spLocks noGrp="1" noChangeArrowheads="1"/>
          </p:cNvSpPr>
          <p:nvPr>
            <p:ph type="title" idx="4294967295"/>
          </p:nvPr>
        </p:nvSpPr>
        <p:spPr>
          <a:xfrm>
            <a:off x="-3175" y="4437112"/>
            <a:ext cx="9144000" cy="1143000"/>
          </a:xfrm>
        </p:spPr>
        <p:txBody>
          <a:bodyPr/>
          <a:lstStyle/>
          <a:p>
            <a:pPr eaLnBrk="1" hangingPunct="1"/>
            <a:r>
              <a:rPr lang="en-US" b="1" dirty="0">
                <a:solidFill>
                  <a:schemeClr val="bg1"/>
                </a:solidFill>
                <a:latin typeface="Arial" panose="020B0604020202020204" pitchFamily="34" charset="0"/>
                <a:ea typeface="ＭＳ Ｐゴシック" charset="0"/>
                <a:cs typeface="Arial" panose="020B0604020202020204" pitchFamily="34" charset="0"/>
              </a:rPr>
              <a:t>The Agora (Marketplace)</a:t>
            </a:r>
          </a:p>
        </p:txBody>
      </p:sp>
      <p:sp>
        <p:nvSpPr>
          <p:cNvPr id="223236" name="Text Box 1028"/>
          <p:cNvSpPr txBox="1">
            <a:spLocks noChangeArrowheads="1"/>
          </p:cNvSpPr>
          <p:nvPr/>
        </p:nvSpPr>
        <p:spPr bwMode="auto">
          <a:xfrm>
            <a:off x="8448675"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161</a:t>
            </a: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1026"/>
          <p:cNvSpPr>
            <a:spLocks noChangeArrowheads="1"/>
          </p:cNvSpPr>
          <p:nvPr/>
        </p:nvSpPr>
        <p:spPr bwMode="auto">
          <a:xfrm>
            <a:off x="-36512" y="5410200"/>
            <a:ext cx="9108504" cy="14478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Arial" charset="0"/>
            </a:endParaRPr>
          </a:p>
        </p:txBody>
      </p:sp>
      <p:pic>
        <p:nvPicPr>
          <p:cNvPr id="225283" name="Picture 1027"/>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1" t="644" r="2435" b="816"/>
          <a:stretch/>
        </p:blipFill>
        <p:spPr bwMode="auto">
          <a:xfrm>
            <a:off x="-36512" y="0"/>
            <a:ext cx="9083158" cy="58564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3300" name="Text Box 1028"/>
          <p:cNvSpPr txBox="1">
            <a:spLocks noChangeArrowheads="1"/>
          </p:cNvSpPr>
          <p:nvPr/>
        </p:nvSpPr>
        <p:spPr bwMode="auto">
          <a:xfrm>
            <a:off x="228600" y="3429000"/>
            <a:ext cx="2362200" cy="119062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p>
            <a:pPr>
              <a:defRPr/>
            </a:pPr>
            <a:r>
              <a:rPr lang="en-US" sz="3600">
                <a:solidFill>
                  <a:srgbClr val="3333FF"/>
                </a:solidFill>
                <a:latin typeface="Arial"/>
                <a:ea typeface="+mn-ea"/>
                <a:cs typeface="Arial"/>
              </a:rPr>
              <a:t>Lawsuits </a:t>
            </a:r>
            <a:br>
              <a:rPr lang="en-US" sz="3600">
                <a:solidFill>
                  <a:srgbClr val="3333FF"/>
                </a:solidFill>
                <a:latin typeface="Arial"/>
                <a:ea typeface="+mn-ea"/>
                <a:cs typeface="Arial"/>
              </a:rPr>
            </a:br>
            <a:r>
              <a:rPr lang="en-US" sz="3600">
                <a:solidFill>
                  <a:srgbClr val="3333FF"/>
                </a:solidFill>
                <a:latin typeface="Arial"/>
                <a:ea typeface="+mn-ea"/>
                <a:cs typeface="Arial"/>
              </a:rPr>
              <a:t>1 Cor. 6</a:t>
            </a:r>
          </a:p>
        </p:txBody>
      </p:sp>
      <p:sp>
        <p:nvSpPr>
          <p:cNvPr id="183301" name="Text Box 1029"/>
          <p:cNvSpPr txBox="1">
            <a:spLocks noChangeArrowheads="1"/>
          </p:cNvSpPr>
          <p:nvPr/>
        </p:nvSpPr>
        <p:spPr bwMode="auto">
          <a:xfrm>
            <a:off x="3657600" y="4114800"/>
            <a:ext cx="2743200" cy="2289175"/>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p>
            <a:pPr>
              <a:defRPr/>
            </a:pPr>
            <a:r>
              <a:rPr lang="en-US" sz="3600">
                <a:solidFill>
                  <a:srgbClr val="3333FF"/>
                </a:solidFill>
                <a:latin typeface="Arial"/>
                <a:ea typeface="+mn-ea"/>
                <a:cs typeface="Arial"/>
              </a:rPr>
              <a:t>Paul at the judgment seat </a:t>
            </a:r>
          </a:p>
          <a:p>
            <a:pPr>
              <a:defRPr/>
            </a:pPr>
            <a:r>
              <a:rPr lang="en-US" sz="3600">
                <a:solidFill>
                  <a:srgbClr val="3333FF"/>
                </a:solidFill>
                <a:latin typeface="Arial"/>
                <a:ea typeface="+mn-ea"/>
                <a:cs typeface="Arial"/>
              </a:rPr>
              <a:t>Acts 18</a:t>
            </a:r>
          </a:p>
        </p:txBody>
      </p:sp>
      <p:sp>
        <p:nvSpPr>
          <p:cNvPr id="183302" name="Text Box 1030"/>
          <p:cNvSpPr txBox="1">
            <a:spLocks noChangeArrowheads="1"/>
          </p:cNvSpPr>
          <p:nvPr/>
        </p:nvSpPr>
        <p:spPr bwMode="auto">
          <a:xfrm>
            <a:off x="6324600" y="3962400"/>
            <a:ext cx="2362200" cy="641350"/>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defRPr/>
            </a:pPr>
            <a:r>
              <a:rPr lang="en-US" sz="3600">
                <a:solidFill>
                  <a:srgbClr val="FF0805"/>
                </a:solidFill>
                <a:latin typeface="Arial"/>
                <a:ea typeface="+mn-ea"/>
                <a:cs typeface="Arial"/>
              </a:rPr>
              <a:t>Bema</a:t>
            </a:r>
          </a:p>
        </p:txBody>
      </p:sp>
      <p:sp>
        <p:nvSpPr>
          <p:cNvPr id="225287" name="Rectangle 1031"/>
          <p:cNvSpPr>
            <a:spLocks noGrp="1" noChangeArrowheads="1"/>
          </p:cNvSpPr>
          <p:nvPr>
            <p:ph type="title" idx="4294967295"/>
          </p:nvPr>
        </p:nvSpPr>
        <p:spPr>
          <a:xfrm>
            <a:off x="76200" y="6248400"/>
            <a:ext cx="6096000" cy="533400"/>
          </a:xfrm>
        </p:spPr>
        <p:txBody>
          <a:bodyPr/>
          <a:lstStyle/>
          <a:p>
            <a:pPr algn="l" eaLnBrk="1" hangingPunct="1"/>
            <a:r>
              <a:rPr lang="en-US" sz="3600" b="1" dirty="0">
                <a:latin typeface="Arial" charset="0"/>
                <a:ea typeface="ＭＳ Ｐゴシック" charset="0"/>
                <a:cs typeface="Arial" charset="0"/>
              </a:rPr>
              <a:t>The Bema at Corinth</a:t>
            </a:r>
            <a:endParaRPr lang="en-US" sz="3600" dirty="0">
              <a:latin typeface="Arial" charset="0"/>
              <a:ea typeface="ＭＳ Ｐゴシック" charset="0"/>
              <a:cs typeface="Arial" charset="0"/>
            </a:endParaRPr>
          </a:p>
        </p:txBody>
      </p:sp>
      <p:sp>
        <p:nvSpPr>
          <p:cNvPr id="225288" name="Rectangle 1032"/>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endParaRPr lang="en-US">
              <a:cs typeface="Arial" charset="0"/>
            </a:endParaRPr>
          </a:p>
        </p:txBody>
      </p:sp>
      <p:sp>
        <p:nvSpPr>
          <p:cNvPr id="225289" name="Text Box 1033"/>
          <p:cNvSpPr txBox="1">
            <a:spLocks noChangeArrowheads="1"/>
          </p:cNvSpPr>
          <p:nvPr/>
        </p:nvSpPr>
        <p:spPr bwMode="auto">
          <a:xfrm>
            <a:off x="8680450" y="0"/>
            <a:ext cx="692150" cy="457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cs typeface="Arial" charset="0"/>
              </a:rPr>
              <a:t>161</a:t>
            </a:r>
            <a:endParaRPr lang="en-US">
              <a:cs typeface="Arial"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30" name="Text Box 7"/>
          <p:cNvSpPr txBox="1">
            <a:spLocks noChangeArrowheads="1"/>
          </p:cNvSpPr>
          <p:nvPr/>
        </p:nvSpPr>
        <p:spPr bwMode="auto">
          <a:xfrm>
            <a:off x="7732713" y="76200"/>
            <a:ext cx="14684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l" eaLnBrk="1" hangingPunct="1"/>
            <a:r>
              <a:rPr lang="en-US">
                <a:solidFill>
                  <a:srgbClr val="000000"/>
                </a:solidFill>
                <a:cs typeface="Arial" charset="0"/>
              </a:rPr>
              <a:t>159-159z</a:t>
            </a:r>
            <a:endParaRPr lang="en-US" b="0">
              <a:solidFill>
                <a:srgbClr val="000000"/>
              </a:solidFill>
              <a:cs typeface="Arial" charset="0"/>
            </a:endParaRPr>
          </a:p>
        </p:txBody>
      </p:sp>
      <p:sp>
        <p:nvSpPr>
          <p:cNvPr id="18441" name="Text Box 9"/>
          <p:cNvSpPr txBox="1">
            <a:spLocks noChangeArrowheads="1"/>
          </p:cNvSpPr>
          <p:nvPr/>
        </p:nvSpPr>
        <p:spPr bwMode="auto">
          <a:xfrm>
            <a:off x="152400" y="990600"/>
            <a:ext cx="8763000" cy="1570038"/>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dirty="0">
                <a:solidFill>
                  <a:srgbClr val="FFFFFF"/>
                </a:solidFill>
                <a:cs typeface="Arial" charset="0"/>
              </a:rPr>
              <a:t>(</a:t>
            </a:r>
            <a:r>
              <a:rPr lang="en-US" altLang="zh-CN" dirty="0" err="1">
                <a:solidFill>
                  <a:srgbClr val="FFFFFF"/>
                </a:solidFill>
                <a:cs typeface="Arial" charset="0"/>
              </a:rPr>
              <a:t>Chs</a:t>
            </a:r>
            <a:r>
              <a:rPr lang="en-US" altLang="zh-CN" dirty="0">
                <a:solidFill>
                  <a:srgbClr val="FFFFFF"/>
                </a:solidFill>
                <a:cs typeface="Arial" charset="0"/>
              </a:rPr>
              <a:t>. 1–4) Paul answers Chloe</a:t>
            </a:r>
            <a:r>
              <a:rPr lang="fr-FR" altLang="zh-CN" dirty="0">
                <a:solidFill>
                  <a:srgbClr val="FFFFFF"/>
                </a:solidFill>
                <a:cs typeface="Arial" charset="0"/>
              </a:rPr>
              <a:t>'</a:t>
            </a:r>
            <a:r>
              <a:rPr lang="en-US" altLang="zh-CN" dirty="0">
                <a:solidFill>
                  <a:srgbClr val="FFFFFF"/>
                </a:solidFill>
                <a:cs typeface="Arial" charset="0"/>
              </a:rPr>
              <a:t>s report of divisions with the absurdity of exalting favorite teachers since their message is Christ crucified and minister simply as Christ</a:t>
            </a:r>
            <a:r>
              <a:rPr lang="fr-FR" altLang="zh-CN" dirty="0">
                <a:solidFill>
                  <a:srgbClr val="FFFFFF"/>
                </a:solidFill>
                <a:cs typeface="Arial" charset="0"/>
              </a:rPr>
              <a:t>'</a:t>
            </a:r>
            <a:r>
              <a:rPr lang="en-US" altLang="zh-CN" dirty="0">
                <a:solidFill>
                  <a:srgbClr val="FFFFFF"/>
                </a:solidFill>
                <a:cs typeface="Arial" charset="0"/>
              </a:rPr>
              <a:t>s humble servants to convince the church to humble itself. </a:t>
            </a:r>
          </a:p>
        </p:txBody>
      </p:sp>
      <p:sp>
        <p:nvSpPr>
          <p:cNvPr id="18442" name="Text Box 10"/>
          <p:cNvSpPr txBox="1">
            <a:spLocks noChangeArrowheads="1"/>
          </p:cNvSpPr>
          <p:nvPr/>
        </p:nvSpPr>
        <p:spPr bwMode="auto">
          <a:xfrm>
            <a:off x="152400" y="3013075"/>
            <a:ext cx="8763000" cy="1562100"/>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a:solidFill>
                  <a:srgbClr val="FFFFFF"/>
                </a:solidFill>
                <a:cs typeface="Arial" charset="0"/>
              </a:rPr>
              <a:t>(Chs. 5–6) Paul answers the report of disorders in immorality and lawsuits to enable the Corinthian believers to realize that God has given them ability to make wise decisions to exercise church discipline.</a:t>
            </a:r>
            <a:r>
              <a:rPr lang="en-US" altLang="zh-CN" b="0">
                <a:solidFill>
                  <a:srgbClr val="FFFFFF"/>
                </a:solidFill>
                <a:cs typeface="Arial" charset="0"/>
              </a:rPr>
              <a:t> </a:t>
            </a:r>
            <a:endParaRPr lang="en-US" b="0">
              <a:solidFill>
                <a:srgbClr val="FFFFFF"/>
              </a:solidFill>
              <a:cs typeface="Arial" charset="0"/>
            </a:endParaRPr>
          </a:p>
        </p:txBody>
      </p:sp>
      <p:sp>
        <p:nvSpPr>
          <p:cNvPr id="18443" name="Text Box 11"/>
          <p:cNvSpPr txBox="1">
            <a:spLocks noChangeArrowheads="1"/>
          </p:cNvSpPr>
          <p:nvPr/>
        </p:nvSpPr>
        <p:spPr bwMode="auto">
          <a:xfrm>
            <a:off x="152400" y="5029200"/>
            <a:ext cx="8763000" cy="1196975"/>
          </a:xfrm>
          <a:prstGeom prst="rect">
            <a:avLst/>
          </a:prstGeom>
          <a:solidFill>
            <a:schemeClr val="tx2"/>
          </a:solidFill>
          <a:ln w="9525">
            <a:solidFill>
              <a:schemeClr val="tx1"/>
            </a:solidFill>
            <a:miter lim="800000"/>
            <a:headEnd/>
            <a:tailEnd/>
          </a:ln>
        </p:spPr>
        <p:txBody>
          <a:bodyPr>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a:solidFill>
                  <a:srgbClr val="FFFFFF"/>
                </a:solidFill>
                <a:cs typeface="Arial" charset="0"/>
              </a:rPr>
              <a:t>(Chs. 7–16) Paul answers questions posed by the church about doctrinal difficulties the believers faced to enable them to make sanctification practical.</a:t>
            </a:r>
            <a:endParaRPr lang="en-US" b="0">
              <a:solidFill>
                <a:srgbClr val="FFFFFF"/>
              </a:solidFill>
              <a:cs typeface="Arial" charset="0"/>
            </a:endParaRPr>
          </a:p>
        </p:txBody>
      </p:sp>
      <p:sp>
        <p:nvSpPr>
          <p:cNvPr id="227334" name="Rectangle 12"/>
          <p:cNvSpPr>
            <a:spLocks noGrp="1" noChangeArrowheads="1"/>
          </p:cNvSpPr>
          <p:nvPr>
            <p:ph type="title" idx="4294967295"/>
          </p:nvPr>
        </p:nvSpPr>
        <p:spPr>
          <a:xfrm>
            <a:off x="0" y="0"/>
            <a:ext cx="5562600" cy="519113"/>
          </a:xfrm>
          <a:solidFill>
            <a:srgbClr val="000000"/>
          </a:solidFill>
        </p:spPr>
        <p:txBody>
          <a:bodyPr anchor="t">
            <a:spAutoFit/>
          </a:bodyPr>
          <a:lstStyle/>
          <a:p>
            <a:pPr algn="ctr" eaLnBrk="1" hangingPunct="1"/>
            <a:r>
              <a:rPr lang="en-US" sz="2800" b="1">
                <a:solidFill>
                  <a:srgbClr val="FFFFFF"/>
                </a:solidFill>
                <a:latin typeface="Arial" charset="0"/>
                <a:ea typeface="SimSun" charset="0"/>
                <a:cs typeface="SimSun" charset="0"/>
              </a:rPr>
              <a:t>Outline of 1 Corinthians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2"/>
                                        </p:tgtEl>
                                        <p:attrNameLst>
                                          <p:attrName>style.visibility</p:attrName>
                                        </p:attrNameLst>
                                      </p:cBhvr>
                                      <p:to>
                                        <p:strVal val="visible"/>
                                      </p:to>
                                    </p:set>
                                    <p:anim calcmode="lin" valueType="num">
                                      <p:cBhvr additive="base">
                                        <p:cTn id="13" dur="500" fill="hold"/>
                                        <p:tgtEl>
                                          <p:spTgt spid="18442"/>
                                        </p:tgtEl>
                                        <p:attrNameLst>
                                          <p:attrName>ppt_x</p:attrName>
                                        </p:attrNameLst>
                                      </p:cBhvr>
                                      <p:tavLst>
                                        <p:tav tm="0">
                                          <p:val>
                                            <p:strVal val="#ppt_x"/>
                                          </p:val>
                                        </p:tav>
                                        <p:tav tm="100000">
                                          <p:val>
                                            <p:strVal val="#ppt_x"/>
                                          </p:val>
                                        </p:tav>
                                      </p:tavLst>
                                    </p:anim>
                                    <p:anim calcmode="lin" valueType="num">
                                      <p:cBhvr additive="base">
                                        <p:cTn id="14"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33631900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184860429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Different</a:t>
            </a: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79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en-US" sz="6600" b="1" dirty="0">
                <a:solidFill>
                  <a:srgbClr val="C00000"/>
                </a:solidFill>
                <a:effectLst>
                  <a:glow rad="127000">
                    <a:schemeClr val="bg1"/>
                  </a:glow>
                </a:effectLst>
                <a:latin typeface="Arial" charset="0"/>
                <a:ea typeface="ＭＳ Ｐゴシック" charset="0"/>
                <a:cs typeface="ＭＳ Ｐゴシック" charset="0"/>
              </a:rPr>
              <a:t>Be different.</a:t>
            </a:r>
          </a:p>
        </p:txBody>
      </p:sp>
    </p:spTree>
    <p:extLst>
      <p:ext uri="{BB962C8B-B14F-4D97-AF65-F5344CB8AC3E}">
        <p14:creationId xmlns:p14="http://schemas.microsoft.com/office/powerpoint/2010/main" val="1120760198"/>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en-US" sz="6600" b="1" dirty="0">
                <a:solidFill>
                  <a:srgbClr val="C00000"/>
                </a:solidFill>
                <a:effectLst>
                  <a:glow rad="127000">
                    <a:schemeClr val="bg1"/>
                  </a:glow>
                </a:effectLst>
                <a:latin typeface="Arial" charset="0"/>
                <a:ea typeface="ＭＳ Ｐゴシック" charset="0"/>
              </a:rPr>
              <a:t>Be Different</a:t>
            </a:r>
          </a:p>
        </p:txBody>
      </p:sp>
    </p:spTree>
    <p:extLst>
      <p:ext uri="{BB962C8B-B14F-4D97-AF65-F5344CB8AC3E}">
        <p14:creationId xmlns:p14="http://schemas.microsoft.com/office/powerpoint/2010/main" val="33489321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“Different” in this book means better.</a:t>
            </a: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9773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879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The way to celebrate the Lord’s Supper in a worthy manner is to look forward by proclaiming Christ’s second coming to enact the New Covenant (11:26).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27b</a:t>
            </a:r>
          </a:p>
        </p:txBody>
      </p:sp>
      <p:sp>
        <p:nvSpPr>
          <p:cNvPr id="7" name="Rectangle 2">
            <a:extLst>
              <a:ext uri="{FF2B5EF4-FFF2-40B4-BE49-F238E27FC236}">
                <a16:creationId xmlns:a16="http://schemas.microsoft.com/office/drawing/2014/main" id="{DE39A51B-37B5-544A-A179-57EE832EF8B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44535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399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put the Corinthian believers in their dark city to shine as his light.</a:t>
            </a: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156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0"/>
            <a:ext cx="9144000" cy="523875"/>
          </a:xfrm>
          <a:solidFill>
            <a:schemeClr val="hlink"/>
          </a:solidFill>
        </p:spPr>
        <p:txBody>
          <a:bodyPr>
            <a:spAutoFit/>
          </a:bodyPr>
          <a:lstStyle/>
          <a:p>
            <a:r>
              <a:rPr lang="en-US" sz="2800" b="1" dirty="0">
                <a:solidFill>
                  <a:srgbClr val="FFFFFF"/>
                </a:solidFill>
                <a:latin typeface="Arial" charset="0"/>
                <a:ea typeface="ＭＳ Ｐゴシック" charset="0"/>
                <a:cs typeface="Arial" charset="0"/>
              </a:rPr>
              <a:t>Paul</a:t>
            </a:r>
            <a:r>
              <a:rPr lang="fr-FR" altLang="ja-JP" sz="2800" b="1" dirty="0">
                <a:solidFill>
                  <a:srgbClr val="FFFFFF"/>
                </a:solidFill>
                <a:latin typeface="Arial" charset="0"/>
                <a:ea typeface="ＭＳ Ｐゴシック" charset="0"/>
                <a:cs typeface="Arial" charset="0"/>
              </a:rPr>
              <a:t>'</a:t>
            </a:r>
            <a:r>
              <a:rPr lang="en-US" altLang="ja-JP" sz="2800" b="1" dirty="0">
                <a:solidFill>
                  <a:srgbClr val="FFFFFF"/>
                </a:solidFill>
                <a:latin typeface="Arial" charset="0"/>
                <a:ea typeface="ＭＳ Ｐゴシック" charset="0"/>
                <a:cs typeface="Arial" charset="0"/>
              </a:rPr>
              <a:t>s 1st &amp; 2nd Missionary Journeys</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1" name="Text Box 1028"/>
          <p:cNvSpPr txBox="1">
            <a:spLocks noChangeArrowheads="1"/>
          </p:cNvSpPr>
          <p:nvPr/>
        </p:nvSpPr>
        <p:spPr bwMode="auto">
          <a:xfrm>
            <a:off x="7956550" y="44450"/>
            <a:ext cx="1143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FF"/>
                </a:solidFill>
                <a:latin typeface="Arial" charset="0"/>
                <a:cs typeface="Times New Roman" charset="0"/>
              </a:rPr>
              <a:t>138-39</a:t>
            </a:r>
          </a:p>
        </p:txBody>
      </p:sp>
    </p:spTree>
    <p:extLst>
      <p:ext uri="{BB962C8B-B14F-4D97-AF65-F5344CB8AC3E}">
        <p14:creationId xmlns:p14="http://schemas.microsoft.com/office/powerpoint/2010/main" val="6340879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2" name="Text Box 3"/>
          <p:cNvSpPr txBox="1">
            <a:spLocks noChangeArrowheads="1"/>
          </p:cNvSpPr>
          <p:nvPr/>
        </p:nvSpPr>
        <p:spPr bwMode="auto">
          <a:xfrm>
            <a:off x="8396288" y="152400"/>
            <a:ext cx="69215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endParaRPr lang="en-US" b="0"/>
          </a:p>
        </p:txBody>
      </p:sp>
      <p:sp>
        <p:nvSpPr>
          <p:cNvPr id="186373" name="Text Box 6"/>
          <p:cNvSpPr txBox="1">
            <a:spLocks noChangeArrowheads="1"/>
          </p:cNvSpPr>
          <p:nvPr/>
        </p:nvSpPr>
        <p:spPr bwMode="auto">
          <a:xfrm>
            <a:off x="304800" y="152400"/>
            <a:ext cx="8048625" cy="51911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on the Third Missionary Journey</a:t>
            </a:r>
          </a:p>
        </p:txBody>
      </p:sp>
      <p:sp>
        <p:nvSpPr>
          <p:cNvPr id="51207" name="Text Box 7"/>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Origin:</a:t>
            </a:r>
          </a:p>
          <a:p>
            <a:pPr eaLnBrk="1" hangingPunct="1"/>
            <a:r>
              <a:rPr lang="en-US">
                <a:solidFill>
                  <a:schemeClr val="bg1"/>
                </a:solidFill>
              </a:rPr>
              <a:t>Ephesus</a:t>
            </a:r>
          </a:p>
        </p:txBody>
      </p:sp>
      <p:sp>
        <p:nvSpPr>
          <p:cNvPr id="51208" name="Text Box 8"/>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Destination:</a:t>
            </a:r>
          </a:p>
          <a:p>
            <a:pPr eaLnBrk="1" hangingPunct="1"/>
            <a:r>
              <a:rPr lang="en-US">
                <a:solidFill>
                  <a:schemeClr val="bg1"/>
                </a:solidFill>
              </a:rPr>
              <a:t>Corinth</a:t>
            </a: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en-US" sz="360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extLst>
      <p:ext uri="{BB962C8B-B14F-4D97-AF65-F5344CB8AC3E}">
        <p14:creationId xmlns:p14="http://schemas.microsoft.com/office/powerpoint/2010/main" val="883590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3729428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en-US" sz="4000">
                <a:solidFill>
                  <a:schemeClr val="bg1"/>
                </a:solidFill>
                <a:latin typeface="Arial" charset="0"/>
                <a:ea typeface="ＭＳ Ｐゴシック" charset="0"/>
                <a:cs typeface="Arial" charset="0"/>
              </a:rPr>
              <a:t>View of Acrocorinth from the City</a:t>
            </a:r>
          </a:p>
        </p:txBody>
      </p:sp>
    </p:spTree>
    <p:extLst>
      <p:ext uri="{BB962C8B-B14F-4D97-AF65-F5344CB8AC3E}">
        <p14:creationId xmlns:p14="http://schemas.microsoft.com/office/powerpoint/2010/main" val="947303832"/>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Immorality in All Seasons</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3857655802"/>
      </p:ext>
    </p:extLst>
  </p:cSld>
  <p:clrMapOvr>
    <a:masterClrMapping/>
  </p:clrMapOvr>
  <p:transition spd="med">
    <p:randomBar dir="ver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Rectangle 3"/>
          <p:cNvSpPr>
            <a:spLocks noGrp="1" noChangeArrowheads="1"/>
          </p:cNvSpPr>
          <p:nvPr>
            <p:ph type="title"/>
          </p:nvPr>
        </p:nvSpPr>
        <p:spPr>
          <a:xfrm>
            <a:off x="304800" y="304800"/>
            <a:ext cx="7772400" cy="1143000"/>
          </a:xfrm>
          <a:effectLst>
            <a:outerShdw blurRad="63500" dist="35921" dir="2700000" algn="ctr" rotWithShape="0">
              <a:schemeClr val="bg1">
                <a:alpha val="74998"/>
              </a:schemeClr>
            </a:outerShdw>
          </a:effectLst>
        </p:spPr>
        <p:txBody>
          <a:bodyPr/>
          <a:lstStyle/>
          <a:p>
            <a:pPr eaLnBrk="1" hangingPunct="1">
              <a:defRPr/>
            </a:pPr>
            <a:r>
              <a:rPr lang="en-US" sz="5400" b="1">
                <a:latin typeface="Arial" charset="0"/>
                <a:ea typeface="ＭＳ Ｐゴシック" charset="0"/>
                <a:cs typeface="Arial" charset="0"/>
              </a:rPr>
              <a:t>Temple of Aphrodite</a:t>
            </a:r>
            <a:endParaRPr lang="en-US" sz="5400">
              <a:latin typeface="Arial" charset="0"/>
              <a:ea typeface="ＭＳ Ｐゴシック" charset="0"/>
              <a:cs typeface="Arial" charset="0"/>
            </a:endParaRPr>
          </a:p>
        </p:txBody>
      </p:sp>
    </p:spTree>
    <p:extLst>
      <p:ext uri="{BB962C8B-B14F-4D97-AF65-F5344CB8AC3E}">
        <p14:creationId xmlns:p14="http://schemas.microsoft.com/office/powerpoint/2010/main" val="9597531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850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82" y="-1"/>
            <a:ext cx="9240151" cy="6933189"/>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gospel that Paul preached had three major elements: Christ’s vicarious death, burial, and resurrection (15:3b-8), so that believers are secure in this salvation that can never be lost (1:8-9; 3:12-15; 5:4-5; 15:58).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27b</a:t>
            </a:r>
          </a:p>
        </p:txBody>
      </p:sp>
      <p:sp>
        <p:nvSpPr>
          <p:cNvPr id="7" name="Rectangle 2">
            <a:extLst>
              <a:ext uri="{FF2B5EF4-FFF2-40B4-BE49-F238E27FC236}">
                <a16:creationId xmlns:a16="http://schemas.microsoft.com/office/drawing/2014/main" id="{770D144C-2170-234D-9EB7-0A0135A3A69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12848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It takes courage not to do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what everyone else is doing</a:t>
            </a: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5343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548619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2937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Sanctification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120</a:t>
            </a:r>
          </a:p>
        </p:txBody>
      </p:sp>
    </p:spTree>
    <p:extLst>
      <p:ext uri="{BB962C8B-B14F-4D97-AF65-F5344CB8AC3E}">
        <p14:creationId xmlns:p14="http://schemas.microsoft.com/office/powerpoint/2010/main" val="782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(1:2)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335643367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en-US" sz="6600" b="1" i="1" dirty="0">
                <a:solidFill>
                  <a:schemeClr val="bg1"/>
                </a:solidFill>
                <a:latin typeface="Arial"/>
                <a:ea typeface="ＭＳ Ｐゴシック" charset="0"/>
                <a:cs typeface="Arial"/>
              </a:rPr>
              <a:t>Which</a:t>
            </a:r>
            <a:r>
              <a:rPr lang="en-US" sz="6600" b="1" dirty="0">
                <a:solidFill>
                  <a:schemeClr val="bg1"/>
                </a:solidFill>
                <a:latin typeface="Arial"/>
                <a:ea typeface="ＭＳ Ｐゴシック" charset="0"/>
                <a:cs typeface="Arial"/>
              </a:rPr>
              <a:t> church leader should we follow?</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en-US" sz="4000" b="1" dirty="0">
                <a:solidFill>
                  <a:schemeClr val="bg1"/>
                </a:solidFill>
                <a:latin typeface="Arial"/>
                <a:ea typeface="ＭＳ Ｐゴシック" charset="0"/>
                <a:cs typeface="Arial"/>
              </a:rPr>
              <a:t>A key question asked at Corinth</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5900" y="0"/>
            <a:ext cx="8709102" cy="6858000"/>
          </a:xfrm>
          <a:prstGeom prst="rect">
            <a:avLst/>
          </a:prstGeom>
        </p:spPr>
      </p:pic>
      <p:sp>
        <p:nvSpPr>
          <p:cNvPr id="214018" name="Rectangle 2"/>
          <p:cNvSpPr>
            <a:spLocks noGrp="1" noChangeArrowheads="1"/>
          </p:cNvSpPr>
          <p:nvPr>
            <p:ph type="ctrTitle"/>
          </p:nvPr>
        </p:nvSpPr>
        <p:spPr>
          <a:xfrm>
            <a:off x="107504" y="2348880"/>
            <a:ext cx="8833792" cy="3733800"/>
          </a:xfrm>
          <a:effectLst>
            <a:outerShdw blurRad="63500" dist="35921" dir="2700000" algn="ctr" rotWithShape="0">
              <a:srgbClr val="000000">
                <a:alpha val="74998"/>
              </a:srgbClr>
            </a:outerShdw>
          </a:effectLst>
        </p:spPr>
        <p:txBody>
          <a:bodyPr/>
          <a:lstStyle/>
          <a:p>
            <a:pPr marL="1117600" indent="-1117600" eaLnBrk="1" hangingPunct="1">
              <a:buFontTx/>
              <a:buAutoNum type="romanUcPeriod"/>
              <a:defRPr/>
            </a:pPr>
            <a:r>
              <a:rPr lang="en-US" sz="6600" b="1" dirty="0">
                <a:solidFill>
                  <a:schemeClr val="bg1"/>
                </a:solidFill>
                <a:effectLst>
                  <a:glow rad="127000">
                    <a:schemeClr val="tx1">
                      <a:alpha val="89000"/>
                    </a:schemeClr>
                  </a:glow>
                </a:effectLst>
                <a:latin typeface="Arial"/>
                <a:ea typeface="Osaka" charset="0"/>
                <a:cs typeface="Arial"/>
              </a:rPr>
              <a:t>Don</a:t>
            </a:r>
            <a:r>
              <a:rPr lang="fr-FR" altLang="ja-JP" sz="6600" b="1" dirty="0">
                <a:solidFill>
                  <a:schemeClr val="bg1"/>
                </a:solidFill>
                <a:effectLst>
                  <a:glow rad="127000">
                    <a:schemeClr val="tx1">
                      <a:alpha val="89000"/>
                    </a:schemeClr>
                  </a:glow>
                </a:effectLst>
                <a:latin typeface="Arial"/>
                <a:ea typeface="Osaka" charset="0"/>
                <a:cs typeface="Arial"/>
              </a:rPr>
              <a:t>'</a:t>
            </a:r>
            <a:r>
              <a:rPr lang="en-US" sz="6600" b="1" dirty="0">
                <a:solidFill>
                  <a:schemeClr val="bg1"/>
                </a:solidFill>
                <a:effectLst>
                  <a:glow rad="127000">
                    <a:schemeClr val="tx1">
                      <a:alpha val="89000"/>
                    </a:schemeClr>
                  </a:glow>
                </a:effectLst>
                <a:latin typeface="Arial"/>
                <a:ea typeface="Osaka" charset="0"/>
                <a:cs typeface="Arial"/>
              </a:rPr>
              <a:t>t </a:t>
            </a:r>
            <a:r>
              <a:rPr lang="en-US" sz="6600" b="1" dirty="0">
                <a:solidFill>
                  <a:srgbClr val="FFFF00"/>
                </a:solidFill>
                <a:effectLst>
                  <a:glow rad="127000">
                    <a:schemeClr val="tx1">
                      <a:alpha val="89000"/>
                    </a:schemeClr>
                  </a:glow>
                </a:effectLst>
                <a:latin typeface="Arial"/>
                <a:ea typeface="Osaka" charset="0"/>
                <a:cs typeface="Arial"/>
              </a:rPr>
              <a:t>divide</a:t>
            </a:r>
            <a:r>
              <a:rPr lang="en-US" sz="6600" b="1" dirty="0">
                <a:solidFill>
                  <a:schemeClr val="bg1"/>
                </a:solidFill>
                <a:effectLst>
                  <a:glow rad="127000">
                    <a:schemeClr val="tx1">
                      <a:alpha val="89000"/>
                    </a:schemeClr>
                  </a:glow>
                </a:effectLst>
                <a:latin typeface="Arial"/>
                <a:ea typeface="Osaka" charset="0"/>
                <a:cs typeface="Arial"/>
              </a:rPr>
              <a:t> over favorite leaders </a:t>
            </a:r>
            <a:br>
              <a:rPr lang="en-US" sz="6600" b="1" dirty="0">
                <a:solidFill>
                  <a:schemeClr val="bg1"/>
                </a:solidFill>
                <a:effectLst>
                  <a:glow rad="127000">
                    <a:schemeClr val="tx1">
                      <a:alpha val="89000"/>
                    </a:schemeClr>
                  </a:glow>
                </a:effectLst>
                <a:latin typeface="Arial"/>
                <a:ea typeface="Osaka" charset="0"/>
                <a:cs typeface="Arial"/>
              </a:rPr>
            </a:br>
            <a:r>
              <a:rPr lang="en-US" sz="6600" b="1" dirty="0">
                <a:solidFill>
                  <a:schemeClr val="bg1"/>
                </a:solidFill>
                <a:effectLst>
                  <a:glow rad="127000">
                    <a:schemeClr val="tx1">
                      <a:alpha val="89000"/>
                    </a:schemeClr>
                  </a:glow>
                </a:effectLst>
                <a:latin typeface="Arial"/>
                <a:ea typeface="Osaka" charset="0"/>
                <a:cs typeface="Arial"/>
              </a:rPr>
              <a:t>(1:10-17)</a:t>
            </a:r>
            <a:endParaRPr lang="en-US" dirty="0">
              <a:solidFill>
                <a:schemeClr val="tx1"/>
              </a:solidFill>
              <a:effectLst>
                <a:glow rad="127000">
                  <a:schemeClr val="tx1">
                    <a:alpha val="89000"/>
                  </a:schemeClr>
                </a:glow>
              </a:effectLst>
              <a:latin typeface="Arial"/>
              <a:ea typeface="Osaka" charset="0"/>
              <a:cs typeface="Arial"/>
            </a:endParaRPr>
          </a:p>
        </p:txBody>
      </p:sp>
    </p:spTree>
    <p:extLst>
      <p:ext uri="{BB962C8B-B14F-4D97-AF65-F5344CB8AC3E}">
        <p14:creationId xmlns:p14="http://schemas.microsoft.com/office/powerpoint/2010/main" val="17113515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8" y="762000"/>
            <a:ext cx="9070776" cy="762000"/>
          </a:xfrm>
          <a:effectLst/>
        </p:spPr>
        <p:txBody>
          <a:bodyPr/>
          <a:lstStyle/>
          <a:p>
            <a:pPr eaLnBrk="1" hangingPunct="1"/>
            <a:r>
              <a:rPr lang="en-US" sz="6000" b="1" dirty="0">
                <a:solidFill>
                  <a:schemeClr val="bg1"/>
                </a:solidFill>
                <a:effectLst>
                  <a:glow rad="241300">
                    <a:schemeClr val="tx1">
                      <a:alpha val="75000"/>
                    </a:schemeClr>
                  </a:glow>
                </a:effectLst>
                <a:latin typeface="Arial" charset="0"/>
                <a:ea typeface="Osaka" charset="0"/>
                <a:cs typeface="Osaka" charset="0"/>
              </a:rPr>
              <a:t>Parties at Corinth</a:t>
            </a: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81200"/>
            <a:ext cx="71628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anchor="ctr"/>
          <a:lstStyle/>
          <a:p>
            <a:pPr algn="l">
              <a:defRPr/>
            </a:pPr>
            <a:r>
              <a:rPr lang="en-US" sz="4400" dirty="0">
                <a:solidFill>
                  <a:srgbClr val="FFFFFF"/>
                </a:solidFill>
                <a:effectLst>
                  <a:glow rad="241300">
                    <a:srgbClr val="000000">
                      <a:alpha val="75000"/>
                    </a:srgbClr>
                  </a:glow>
                </a:effectLst>
                <a:ea typeface="Osaka"/>
                <a:cs typeface="Osaka"/>
              </a:rPr>
              <a:t>Paul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Action</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Party</a:t>
            </a: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Apollos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Yippee</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Cephas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Triumph</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60" name="Rectangle 12"/>
          <p:cNvSpPr>
            <a:spLocks noChangeArrowheads="1"/>
          </p:cNvSpPr>
          <p:nvPr/>
        </p:nvSpPr>
        <p:spPr bwMode="auto">
          <a:xfrm>
            <a:off x="6477000" y="1752600"/>
            <a:ext cx="2819400" cy="3048000"/>
          </a:xfrm>
          <a:prstGeom prst="rect">
            <a:avLst/>
          </a:prstGeom>
          <a:noFill/>
          <a:ln w="9525">
            <a:noFill/>
            <a:miter lim="800000"/>
            <a:headEnd/>
            <a:tailEnd/>
          </a:ln>
          <a:effectLst/>
        </p:spPr>
        <p:txBody>
          <a:bodyPr anchor="ctr"/>
          <a:lstStyle/>
          <a:p>
            <a:pPr algn="l">
              <a:defRPr/>
            </a:pPr>
            <a:r>
              <a:rPr lang="en-US" sz="4400">
                <a:solidFill>
                  <a:srgbClr val="FFFFFF"/>
                </a:solidFill>
                <a:effectLst>
                  <a:glow rad="241300">
                    <a:srgbClr val="000000">
                      <a:alpha val="75000"/>
                    </a:srgbClr>
                  </a:glow>
                </a:effectLst>
                <a:ea typeface="Osaka"/>
                <a:cs typeface="Osaka"/>
              </a:rPr>
              <a:t>Savior </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Dvlpmnt</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Party</a:t>
            </a: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3" y="1781175"/>
            <a:ext cx="1219200" cy="4618038"/>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8" y="1529634"/>
            <a:ext cx="4021571" cy="4800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p:txBody>
          <a:bodyPr/>
          <a:lstStyle/>
          <a:p>
            <a:pPr eaLnBrk="1" hangingPunct="1"/>
            <a:r>
              <a:rPr lang="en-US">
                <a:solidFill>
                  <a:schemeClr val="tx1"/>
                </a:solidFill>
                <a:latin typeface="Arial" charset="0"/>
                <a:ea typeface="Osaka" charset="0"/>
                <a:cs typeface="Osaka" charset="0"/>
              </a:rPr>
              <a:t>Democrats win</a:t>
            </a:r>
            <a:endParaRPr lang="en-US">
              <a:solidFill>
                <a:schemeClr val="bg1"/>
              </a:solidFill>
              <a:latin typeface="Arial" charset="0"/>
              <a:ea typeface="Osaka" charset="0"/>
              <a:cs typeface="Osaka" charset="0"/>
            </a:endParaRPr>
          </a:p>
        </p:txBody>
      </p:sp>
      <p:sp>
        <p:nvSpPr>
          <p:cNvPr id="238595" name="Rectangle 3"/>
          <p:cNvSpPr>
            <a:spLocks noGrp="1" noChangeArrowheads="1"/>
          </p:cNvSpPr>
          <p:nvPr>
            <p:ph type="subTitle" idx="1"/>
          </p:nvPr>
        </p:nvSpPr>
        <p:spPr/>
        <p:txBody>
          <a:bodyPr/>
          <a:lstStyle/>
          <a:p>
            <a:pPr eaLnBrk="1" hangingPunct="1"/>
            <a:endParaRPr lang="en-US">
              <a:solidFill>
                <a:schemeClr val="bg1"/>
              </a:solidFill>
              <a:latin typeface="Arial" charset="0"/>
              <a:ea typeface="Osaka" charset="0"/>
              <a:cs typeface="Osaka" charset="0"/>
            </a:endParaRPr>
          </a:p>
        </p:txBody>
      </p:sp>
      <p:pic>
        <p:nvPicPr>
          <p:cNvPr id="238596" name="Picture 4" descr="kick_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0"/>
            <a:ext cx="7696200" cy="688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567298" name="Rectangle 2" descr="Plaid"/>
          <p:cNvSpPr>
            <a:spLocks noGrp="1" noChangeArrowheads="1"/>
          </p:cNvSpPr>
          <p:nvPr>
            <p:ph type="ctrTitle"/>
          </p:nvPr>
        </p:nvSpPr>
        <p:spPr>
          <a:xfrm>
            <a:off x="762000" y="914400"/>
            <a:ext cx="7772400" cy="1143000"/>
          </a:xfrm>
          <a:pattFill prst="plaid">
            <a:fgClr>
              <a:schemeClr val="accent1"/>
            </a:fgClr>
            <a:bgClr>
              <a:srgbClr val="FFFFFF"/>
            </a:bgClr>
          </a:pattFill>
          <a:effectLst>
            <a:outerShdw blurRad="63500" dist="35921" dir="2700000" algn="ctr" rotWithShape="0">
              <a:srgbClr val="000000">
                <a:alpha val="74998"/>
              </a:srgbClr>
            </a:outerShdw>
          </a:effectLst>
        </p:spPr>
        <p:txBody>
          <a:bodyPr/>
          <a:lstStyle/>
          <a:p>
            <a:pPr eaLnBrk="1" hangingPunct="1"/>
            <a:r>
              <a:rPr lang="en-US" b="1">
                <a:solidFill>
                  <a:schemeClr val="accent2"/>
                </a:solidFill>
                <a:latin typeface="Arial" charset="0"/>
                <a:ea typeface="Osaka" charset="0"/>
                <a:cs typeface="Osaka" charset="0"/>
              </a:rPr>
              <a:t>A Newspaper Slip…</a:t>
            </a:r>
            <a:endParaRPr lang="en-US">
              <a:solidFill>
                <a:schemeClr val="bg1"/>
              </a:solidFill>
              <a:latin typeface="Arial" charset="0"/>
              <a:ea typeface="Osaka" charset="0"/>
              <a:cs typeface="Osaka" charset="0"/>
            </a:endParaRPr>
          </a:p>
        </p:txBody>
      </p:sp>
      <p:sp>
        <p:nvSpPr>
          <p:cNvPr id="567299" name="Rectangle 3"/>
          <p:cNvSpPr>
            <a:spLocks noGrp="1" noChangeArrowheads="1"/>
          </p:cNvSpPr>
          <p:nvPr>
            <p:ph type="subTitle" idx="1"/>
          </p:nvPr>
        </p:nvSpPr>
        <p:spPr>
          <a:xfrm>
            <a:off x="0" y="2743200"/>
            <a:ext cx="9144000" cy="762000"/>
          </a:xfrm>
        </p:spPr>
        <p:txBody>
          <a:bodyPr/>
          <a:lstStyle/>
          <a:p>
            <a:pPr eaLnBrk="1" hangingPunct="1"/>
            <a:r>
              <a:rPr lang="en-US" altLang="ja-JP" b="1" dirty="0">
                <a:solidFill>
                  <a:schemeClr val="bg1"/>
                </a:solidFill>
                <a:latin typeface="Arial" charset="0"/>
                <a:ea typeface="Osaka" charset="0"/>
                <a:cs typeface="Osaka" charset="0"/>
              </a:rPr>
              <a:t>"</a:t>
            </a:r>
            <a:r>
              <a:rPr lang="en-US" b="1" dirty="0">
                <a:solidFill>
                  <a:schemeClr val="bg1"/>
                </a:solidFill>
                <a:latin typeface="Arial" charset="0"/>
                <a:ea typeface="Osaka" charset="0"/>
                <a:cs typeface="Osaka" charset="0"/>
              </a:rPr>
              <a:t>What Jesus Saw in a Publican</a:t>
            </a:r>
            <a:r>
              <a:rPr lang="en-US" altLang="ja-JP" b="1" dirty="0">
                <a:solidFill>
                  <a:schemeClr val="bg1"/>
                </a:solidFill>
                <a:latin typeface="Arial" charset="0"/>
                <a:ea typeface="Osaka" charset="0"/>
                <a:cs typeface="Osaka" charset="0"/>
              </a:rPr>
              <a:t>"</a:t>
            </a:r>
            <a:endParaRPr lang="en-US" b="1" dirty="0">
              <a:solidFill>
                <a:schemeClr val="bg1"/>
              </a:solidFill>
              <a:latin typeface="Arial" charset="0"/>
              <a:ea typeface="Osaka" charset="0"/>
              <a:cs typeface="Osaka" charset="0"/>
            </a:endParaRPr>
          </a:p>
        </p:txBody>
      </p:sp>
      <p:sp>
        <p:nvSpPr>
          <p:cNvPr id="567300" name="Rectangle 4"/>
          <p:cNvSpPr>
            <a:spLocks noChangeArrowheads="1"/>
          </p:cNvSpPr>
          <p:nvPr/>
        </p:nvSpPr>
        <p:spPr bwMode="auto">
          <a:xfrm>
            <a:off x="0" y="3733800"/>
            <a:ext cx="9144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altLang="ja-JP" sz="3200" dirty="0">
                <a:solidFill>
                  <a:srgbClr val="FFFFFF"/>
                </a:solidFill>
                <a:ea typeface="Osaka" charset="0"/>
                <a:cs typeface="Osaka" charset="0"/>
              </a:rPr>
              <a:t>"</a:t>
            </a:r>
            <a:r>
              <a:rPr lang="en-US" sz="3200" dirty="0">
                <a:solidFill>
                  <a:srgbClr val="FFFFFF"/>
                </a:solidFill>
                <a:ea typeface="Osaka" charset="0"/>
                <a:cs typeface="Osaka" charset="0"/>
              </a:rPr>
              <a:t>What Jesus Saw in a Republican</a:t>
            </a:r>
            <a:r>
              <a:rPr lang="en-US" altLang="ja-JP" sz="3200" dirty="0">
                <a:solidFill>
                  <a:srgbClr val="FFFFFF"/>
                </a:solidFill>
                <a:ea typeface="Osaka" charset="0"/>
                <a:cs typeface="Osaka" charset="0"/>
              </a:rPr>
              <a:t>"</a:t>
            </a:r>
            <a:endParaRPr lang="en-US" sz="32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Effect transition="in" filter="fade">
                                      <p:cBhvr>
                                        <p:cTn id="7" dur="500"/>
                                        <p:tgtEl>
                                          <p:spTgt spid="5672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7300">
                                            <p:txEl>
                                              <p:pRg st="0" end="0"/>
                                            </p:txEl>
                                          </p:spTgt>
                                        </p:tgtEl>
                                        <p:attrNameLst>
                                          <p:attrName>style.visibility</p:attrName>
                                        </p:attrNameLst>
                                      </p:cBhvr>
                                      <p:to>
                                        <p:strVal val="visible"/>
                                      </p:to>
                                    </p:set>
                                    <p:animEffect transition="in" filter="fade">
                                      <p:cBhvr>
                                        <p:cTn id="12" dur="500"/>
                                        <p:tgtEl>
                                          <p:spTgt spid="5673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P spid="567300"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738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dirty="0">
                <a:solidFill>
                  <a:srgbClr val="FFFFFF"/>
                </a:solidFill>
                <a:effectLst>
                  <a:glow rad="127000">
                    <a:srgbClr val="000000"/>
                  </a:glow>
                </a:effectLst>
                <a:latin typeface="Arial" charset="0"/>
                <a:ea typeface="ＭＳ Ｐゴシック" charset="0"/>
                <a:cs typeface="ＭＳ Ｐゴシック" charset="0"/>
              </a:rPr>
              <a:t>Those who do not love the Lord are cursed (16:22) while all believers in Christ will be resurrected (15:50).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dirty="0">
                <a:solidFill>
                  <a:srgbClr val="FFFFFF"/>
                </a:solidFill>
                <a:cs typeface="Arial" charset="0"/>
              </a:rPr>
              <a:t>27b</a:t>
            </a:r>
          </a:p>
        </p:txBody>
      </p:sp>
      <p:sp>
        <p:nvSpPr>
          <p:cNvPr id="7" name="Rectangle 2">
            <a:extLst>
              <a:ext uri="{FF2B5EF4-FFF2-40B4-BE49-F238E27FC236}">
                <a16:creationId xmlns:a16="http://schemas.microsoft.com/office/drawing/2014/main" id="{B92F217C-6453-934E-AF3C-9D1FFA80C6C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39051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4738" name="Picture 4" descr="Unity Doctrinall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467600" cy="565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40" name="Rectangle 3"/>
          <p:cNvSpPr>
            <a:spLocks noGrp="1" noChangeArrowheads="1"/>
          </p:cNvSpPr>
          <p:nvPr>
            <p:ph type="ctrTitle"/>
          </p:nvPr>
        </p:nvSpPr>
        <p:spPr>
          <a:xfrm>
            <a:off x="0" y="4800600"/>
            <a:ext cx="9144000" cy="1828800"/>
          </a:xfrm>
          <a:gradFill rotWithShape="0">
            <a:gsLst>
              <a:gs pos="0">
                <a:srgbClr val="800080"/>
              </a:gs>
              <a:gs pos="100000">
                <a:srgbClr val="3B003B"/>
              </a:gs>
            </a:gsLst>
            <a:lin ang="5400000" scaled="1"/>
          </a:gradFill>
        </p:spPr>
        <p:txBody>
          <a:bodyPr/>
          <a:lstStyle/>
          <a:p>
            <a:pPr eaLnBrk="1" hangingPunct="1"/>
            <a:r>
              <a:rPr lang="en-US"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In the minutes, should I record this as a </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vigorous theological discussion</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 or a </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serious ecclesiastical debate</a:t>
            </a:r>
            <a:r>
              <a:rPr lang="fr-FR"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a:t>
            </a:r>
            <a:r>
              <a:rPr lang="en-US" altLang="ja-JP" sz="3200" b="1" dirty="0">
                <a:solidFill>
                  <a:schemeClr val="bg1"/>
                </a:solidFill>
                <a:latin typeface="Arial" charset="0"/>
                <a:ea typeface="Osaka" charset="0"/>
                <a:cs typeface="Osaka" charset="0"/>
              </a:rPr>
              <a:t>"</a:t>
            </a:r>
            <a:r>
              <a:rPr lang="en-US" sz="3200" b="1" dirty="0">
                <a:solidFill>
                  <a:schemeClr val="bg1"/>
                </a:solidFill>
                <a:latin typeface="Arial" charset="0"/>
                <a:ea typeface="Osaka" charset="0"/>
                <a:cs typeface="Osaka" charset="0"/>
              </a:rPr>
              <a:t> </a:t>
            </a:r>
            <a:endParaRPr lang="en-US" sz="3200" dirty="0">
              <a:solidFill>
                <a:schemeClr val="bg1"/>
              </a:solidFill>
              <a:latin typeface="Arial" charset="0"/>
              <a:ea typeface="Osaka" charset="0"/>
              <a:cs typeface="Osaka"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6786" name="Picture 42"/>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787" name="Rectangle 43"/>
          <p:cNvSpPr>
            <a:spLocks noChangeArrowheads="1"/>
          </p:cNvSpPr>
          <p:nvPr/>
        </p:nvSpPr>
        <p:spPr bwMode="auto">
          <a:xfrm>
            <a:off x="381000" y="304800"/>
            <a:ext cx="8229600" cy="6172200"/>
          </a:xfrm>
          <a:prstGeom prst="rect">
            <a:avLst/>
          </a:prstGeom>
          <a:solidFill>
            <a:schemeClr val="tx1"/>
          </a:solidFill>
          <a:ln w="9525">
            <a:solidFill>
              <a:schemeClr val="tx1"/>
            </a:solidFill>
            <a:miter lim="800000"/>
            <a:headEnd/>
            <a:tailEnd/>
          </a:ln>
        </p:spPr>
        <p:txBody>
          <a:bodyPr wrap="none" anchor="ctr"/>
          <a:lstStyle/>
          <a:p>
            <a:endParaRPr lang="en-US" sz="2800">
              <a:solidFill>
                <a:srgbClr val="000000"/>
              </a:solidFill>
              <a:ea typeface="Osaka" charset="0"/>
              <a:cs typeface="Osaka" charset="0"/>
            </a:endParaRPr>
          </a:p>
        </p:txBody>
      </p:sp>
      <p:pic>
        <p:nvPicPr>
          <p:cNvPr id="246788" name="Picture 45"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457200"/>
            <a:ext cx="79248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8" name="Rectangle 2"/>
          <p:cNvSpPr>
            <a:spLocks noGrp="1" noChangeArrowheads="1"/>
          </p:cNvSpPr>
          <p:nvPr>
            <p:ph type="ctrTitle"/>
          </p:nvPr>
        </p:nvSpPr>
        <p:spPr>
          <a:xfrm>
            <a:off x="0" y="609600"/>
            <a:ext cx="9144000" cy="838200"/>
          </a:xfrm>
          <a:effectLst>
            <a:outerShdw blurRad="63500" dist="35921" dir="2700000" algn="ctr" rotWithShape="0">
              <a:srgbClr val="000000">
                <a:alpha val="74998"/>
              </a:srgbClr>
            </a:outerShdw>
          </a:effectLst>
        </p:spPr>
        <p:txBody>
          <a:bodyPr/>
          <a:lstStyle/>
          <a:p>
            <a:pPr eaLnBrk="1" hangingPunct="1">
              <a:defRPr/>
            </a:pPr>
            <a:r>
              <a:rPr lang="en-US" sz="4000" b="1" dirty="0">
                <a:solidFill>
                  <a:schemeClr val="bg1"/>
                </a:solidFill>
              </a:rPr>
              <a:t>Parties You Don</a:t>
            </a:r>
            <a:r>
              <a:rPr lang="fr-FR" sz="4000" b="1" dirty="0">
                <a:solidFill>
                  <a:schemeClr val="bg1"/>
                </a:solidFill>
              </a:rPr>
              <a:t>'</a:t>
            </a:r>
            <a:r>
              <a:rPr lang="en-US" sz="4000" b="1" dirty="0">
                <a:solidFill>
                  <a:schemeClr val="bg1"/>
                </a:solidFill>
              </a:rPr>
              <a:t>t Want to Attend!</a:t>
            </a:r>
          </a:p>
        </p:txBody>
      </p:sp>
      <p:sp>
        <p:nvSpPr>
          <p:cNvPr id="265262" name="Rectangle 46"/>
          <p:cNvSpPr>
            <a:spLocks noChangeArrowheads="1"/>
          </p:cNvSpPr>
          <p:nvPr/>
        </p:nvSpPr>
        <p:spPr bwMode="auto">
          <a:xfrm>
            <a:off x="685800" y="3962400"/>
            <a:ext cx="3962400" cy="838200"/>
          </a:xfrm>
          <a:prstGeom prst="rect">
            <a:avLst/>
          </a:prstGeom>
          <a:noFill/>
          <a:ln w="9525">
            <a:noFill/>
            <a:miter lim="800000"/>
            <a:headEnd/>
            <a:tailEnd/>
          </a:ln>
          <a:effectLst/>
        </p:spPr>
        <p:txBody>
          <a:bodyPr anchor="ctr"/>
          <a:lstStyle/>
          <a:p>
            <a:r>
              <a:rPr lang="en-US" altLang="ja-JP" sz="4000" dirty="0">
                <a:solidFill>
                  <a:srgbClr val="FFFFFF"/>
                </a:solidFill>
                <a:effectLst>
                  <a:glow rad="228600">
                    <a:schemeClr val="accent4">
                      <a:satMod val="175000"/>
                      <a:alpha val="75000"/>
                    </a:schemeClr>
                  </a:glow>
                </a:effectLst>
                <a:ea typeface="Osaka" charset="0"/>
                <a:cs typeface="Osaka" charset="0"/>
              </a:rPr>
              <a:t>"</a:t>
            </a:r>
            <a:r>
              <a:rPr lang="en-US" sz="4000" dirty="0" err="1">
                <a:solidFill>
                  <a:srgbClr val="FFFFFF"/>
                </a:solidFill>
                <a:effectLst>
                  <a:glow rad="228600">
                    <a:schemeClr val="accent4">
                      <a:satMod val="175000"/>
                      <a:alpha val="75000"/>
                    </a:schemeClr>
                  </a:glow>
                </a:effectLst>
                <a:ea typeface="Osaka" charset="0"/>
                <a:cs typeface="Osaka" charset="0"/>
              </a:rPr>
              <a:t>Rickpublican</a:t>
            </a:r>
            <a:r>
              <a:rPr lang="en-US" altLang="ja-JP" sz="4000" dirty="0">
                <a:solidFill>
                  <a:srgbClr val="FFFFFF"/>
                </a:solidFill>
                <a:effectLst>
                  <a:glow rad="228600">
                    <a:schemeClr val="accent4">
                      <a:satMod val="175000"/>
                      <a:alpha val="75000"/>
                    </a:schemeClr>
                  </a:glow>
                </a:effectLst>
                <a:ea typeface="Osaka" charset="0"/>
                <a:cs typeface="Osaka" charset="0"/>
              </a:rPr>
              <a:t>"</a:t>
            </a:r>
            <a:endParaRPr lang="en-US" sz="4000" dirty="0">
              <a:solidFill>
                <a:srgbClr val="FFFFFF"/>
              </a:solidFill>
              <a:effectLst>
                <a:glow rad="228600">
                  <a:schemeClr val="accent4">
                    <a:satMod val="175000"/>
                    <a:alpha val="75000"/>
                  </a:schemeClr>
                </a:glow>
              </a:effectLst>
              <a:ea typeface="Osaka" charset="0"/>
              <a:cs typeface="Osaka" charset="0"/>
            </a:endParaRPr>
          </a:p>
        </p:txBody>
      </p:sp>
      <p:sp>
        <p:nvSpPr>
          <p:cNvPr id="265263" name="Rectangle 47"/>
          <p:cNvSpPr>
            <a:spLocks noChangeArrowheads="1"/>
          </p:cNvSpPr>
          <p:nvPr/>
        </p:nvSpPr>
        <p:spPr bwMode="auto">
          <a:xfrm>
            <a:off x="5029200" y="3962400"/>
            <a:ext cx="3276600" cy="838200"/>
          </a:xfrm>
          <a:prstGeom prst="rect">
            <a:avLst/>
          </a:prstGeom>
          <a:noFill/>
          <a:ln w="9525">
            <a:noFill/>
            <a:miter lim="800000"/>
            <a:headEnd/>
            <a:tailEnd/>
          </a:ln>
          <a:effectLst/>
        </p:spPr>
        <p:txBody>
          <a:bodyPr anchor="ctr"/>
          <a:lstStyle/>
          <a:p>
            <a:r>
              <a:rPr lang="en-US" altLang="ja-JP" sz="4000" dirty="0">
                <a:solidFill>
                  <a:srgbClr val="FFFFFF"/>
                </a:solidFill>
                <a:effectLst>
                  <a:glow rad="228600">
                    <a:schemeClr val="accent4">
                      <a:satMod val="175000"/>
                      <a:alpha val="75000"/>
                    </a:schemeClr>
                  </a:glow>
                </a:effectLst>
                <a:ea typeface="Osaka" charset="0"/>
                <a:cs typeface="Osaka" charset="0"/>
              </a:rPr>
              <a:t>"</a:t>
            </a:r>
            <a:r>
              <a:rPr lang="en-US" sz="4000" dirty="0" err="1">
                <a:solidFill>
                  <a:srgbClr val="FFFFFF"/>
                </a:solidFill>
                <a:effectLst>
                  <a:glow rad="228600">
                    <a:schemeClr val="accent4">
                      <a:satMod val="175000"/>
                      <a:alpha val="75000"/>
                    </a:schemeClr>
                  </a:glow>
                </a:effectLst>
                <a:ea typeface="Osaka" charset="0"/>
                <a:cs typeface="Osaka" charset="0"/>
              </a:rPr>
              <a:t>Tomocrat</a:t>
            </a:r>
            <a:r>
              <a:rPr lang="en-US" altLang="ja-JP" sz="4000" dirty="0">
                <a:solidFill>
                  <a:srgbClr val="FFFFFF"/>
                </a:solidFill>
                <a:effectLst>
                  <a:glow rad="228600">
                    <a:schemeClr val="accent4">
                      <a:satMod val="175000"/>
                      <a:alpha val="75000"/>
                    </a:schemeClr>
                  </a:glow>
                </a:effectLst>
                <a:ea typeface="Osaka" charset="0"/>
                <a:cs typeface="Osaka" charset="0"/>
              </a:rPr>
              <a:t>"</a:t>
            </a:r>
            <a:endParaRPr lang="en-US" sz="4000" dirty="0">
              <a:solidFill>
                <a:srgbClr val="FFFFFF"/>
              </a:solidFill>
              <a:effectLst>
                <a:glow rad="228600">
                  <a:schemeClr val="accent4">
                    <a:satMod val="175000"/>
                    <a:alpha val="75000"/>
                  </a:schemeClr>
                </a:glow>
              </a:effectLst>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2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526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62" grpId="0" build="p" autoUpdateAnimBg="0"/>
      <p:bldP spid="265263"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1" descr="Church-Heal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3525"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0162" name="Rectangle 2"/>
          <p:cNvSpPr>
            <a:spLocks noGrp="1" noChangeArrowheads="1"/>
          </p:cNvSpPr>
          <p:nvPr>
            <p:ph type="ctrTitle"/>
          </p:nvPr>
        </p:nvSpPr>
        <p:spPr>
          <a:xfrm>
            <a:off x="467544" y="533400"/>
            <a:ext cx="8534400" cy="5415880"/>
          </a:xfrm>
        </p:spPr>
        <p:txBody>
          <a:bodyPr/>
          <a:lstStyle/>
          <a:p>
            <a:pPr marL="1117600" indent="-1117600" algn="l">
              <a:buFontTx/>
              <a:buAutoNum type="romanUcPeriod" startAt="2"/>
              <a:defRPr/>
            </a:pPr>
            <a:r>
              <a:rPr lang="en-US" sz="6600" b="1" dirty="0">
                <a:solidFill>
                  <a:schemeClr val="bg1"/>
                </a:solidFill>
                <a:effectLst>
                  <a:glow rad="241300">
                    <a:schemeClr val="tx1">
                      <a:alpha val="75000"/>
                    </a:schemeClr>
                  </a:glow>
                </a:effectLst>
                <a:latin typeface="Arial"/>
                <a:ea typeface="Osaka" charset="0"/>
                <a:cs typeface="Arial"/>
              </a:rPr>
              <a:t>Unity is based on the </a:t>
            </a:r>
            <a:r>
              <a:rPr lang="en-US" sz="6600" b="1" i="1" dirty="0">
                <a:solidFill>
                  <a:srgbClr val="FFFF00"/>
                </a:solidFill>
                <a:effectLst>
                  <a:glow rad="241300">
                    <a:schemeClr val="tx1">
                      <a:alpha val="75000"/>
                    </a:schemeClr>
                  </a:glow>
                </a:effectLst>
                <a:latin typeface="Arial"/>
                <a:ea typeface="Osaka" charset="0"/>
                <a:cs typeface="Arial"/>
              </a:rPr>
              <a:t>cross</a:t>
            </a:r>
            <a:r>
              <a:rPr lang="en-US" sz="6600" b="1" dirty="0">
                <a:solidFill>
                  <a:schemeClr val="bg1"/>
                </a:solidFill>
                <a:effectLst>
                  <a:glow rad="241300">
                    <a:schemeClr val="tx1">
                      <a:alpha val="75000"/>
                    </a:schemeClr>
                  </a:glow>
                </a:effectLst>
                <a:latin typeface="Arial"/>
                <a:ea typeface="Osaka" charset="0"/>
                <a:cs typeface="Arial"/>
              </a:rPr>
              <a:t>—not human leaders </a:t>
            </a:r>
            <a:br>
              <a:rPr lang="en-US" sz="6600" b="1" dirty="0">
                <a:solidFill>
                  <a:schemeClr val="bg1"/>
                </a:solidFill>
                <a:effectLst>
                  <a:glow rad="241300">
                    <a:schemeClr val="tx1">
                      <a:alpha val="75000"/>
                    </a:schemeClr>
                  </a:glow>
                </a:effectLst>
                <a:latin typeface="Arial"/>
                <a:ea typeface="Osaka" charset="0"/>
                <a:cs typeface="Arial"/>
              </a:rPr>
            </a:br>
            <a:r>
              <a:rPr lang="en-US" sz="6600" b="1" dirty="0">
                <a:solidFill>
                  <a:schemeClr val="bg1"/>
                </a:solidFill>
                <a:effectLst>
                  <a:glow rad="241300">
                    <a:schemeClr val="tx1">
                      <a:alpha val="75000"/>
                    </a:schemeClr>
                  </a:glow>
                </a:effectLst>
                <a:latin typeface="Arial"/>
                <a:ea typeface="Osaka" charset="0"/>
                <a:cs typeface="Arial"/>
              </a:rPr>
              <a:t>(1:18–2:5)</a:t>
            </a:r>
            <a:endParaRPr lang="en-US" sz="4800" dirty="0">
              <a:solidFill>
                <a:schemeClr val="tx1"/>
              </a:solidFill>
              <a:effectLst>
                <a:glow rad="241300">
                  <a:schemeClr val="tx1">
                    <a:alpha val="75000"/>
                  </a:schemeClr>
                </a:glow>
              </a:effectLst>
              <a:latin typeface="Arial"/>
              <a:ea typeface="Osaka" charset="0"/>
              <a:cs typeface="Arial"/>
            </a:endParaRPr>
          </a:p>
        </p:txBody>
      </p:sp>
    </p:spTree>
    <p:extLst>
      <p:ext uri="{BB962C8B-B14F-4D97-AF65-F5344CB8AC3E}">
        <p14:creationId xmlns:p14="http://schemas.microsoft.com/office/powerpoint/2010/main" val="2786485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0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2349"/>
          <a:stretch/>
        </p:blipFill>
        <p:spPr>
          <a:xfrm>
            <a:off x="1304242" y="-887"/>
            <a:ext cx="7839757" cy="6886271"/>
          </a:xfrm>
          <a:prstGeom prst="rect">
            <a:avLst/>
          </a:prstGeom>
        </p:spPr>
      </p:pic>
      <p:sp>
        <p:nvSpPr>
          <p:cNvPr id="147458" name="Rectangle 2"/>
          <p:cNvSpPr>
            <a:spLocks noGrp="1" noChangeArrowheads="1"/>
          </p:cNvSpPr>
          <p:nvPr>
            <p:ph type="ctrTitle"/>
          </p:nvPr>
        </p:nvSpPr>
        <p:spPr>
          <a:xfrm>
            <a:off x="0" y="620688"/>
            <a:ext cx="6156176" cy="1296144"/>
          </a:xfrm>
        </p:spPr>
        <p:txBody>
          <a:bodyPr/>
          <a:lstStyle/>
          <a:p>
            <a:pPr eaLnBrk="1" hangingPunct="1"/>
            <a:r>
              <a:rPr lang="en-US" b="1" dirty="0">
                <a:solidFill>
                  <a:srgbClr val="FFFFFF"/>
                </a:solidFill>
                <a:effectLst>
                  <a:glow rad="101600">
                    <a:schemeClr val="tx1">
                      <a:alpha val="75000"/>
                    </a:schemeClr>
                  </a:glow>
                </a:effectLst>
                <a:latin typeface="Arial" charset="0"/>
                <a:ea typeface="Osaka" charset="0"/>
                <a:cs typeface="Osaka" charset="0"/>
              </a:rPr>
              <a:t>1 Corinthians 1:18-25</a:t>
            </a:r>
            <a:endParaRPr lang="en-US" b="1" dirty="0">
              <a:solidFill>
                <a:schemeClr val="bg1"/>
              </a:solidFill>
              <a:effectLst>
                <a:glow rad="101600">
                  <a:schemeClr val="tx1">
                    <a:alpha val="75000"/>
                  </a:schemeClr>
                </a:glow>
              </a:effectLst>
              <a:latin typeface="Arial" charset="0"/>
              <a:ea typeface="Osaka" charset="0"/>
              <a:cs typeface="Osaka" charset="0"/>
            </a:endParaRPr>
          </a:p>
        </p:txBody>
      </p:sp>
      <p:sp>
        <p:nvSpPr>
          <p:cNvPr id="4" name="Rectangle 2"/>
          <p:cNvSpPr txBox="1">
            <a:spLocks noChangeArrowheads="1"/>
          </p:cNvSpPr>
          <p:nvPr/>
        </p:nvSpPr>
        <p:spPr bwMode="auto">
          <a:xfrm>
            <a:off x="395536" y="2132856"/>
            <a:ext cx="5760640" cy="4725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a:lstStyle>
          <a:p>
            <a:pPr algn="l" eaLnBrk="1" hangingPunct="1"/>
            <a:r>
              <a:rPr lang="en-US" sz="3600" dirty="0">
                <a:solidFill>
                  <a:srgbClr val="FFFFFF"/>
                </a:solidFill>
                <a:effectLst>
                  <a:glow rad="101600">
                    <a:srgbClr val="000000">
                      <a:alpha val="75000"/>
                    </a:srgbClr>
                  </a:glow>
                </a:effectLst>
                <a:latin typeface="Arial" charset="0"/>
                <a:ea typeface="Osaka" charset="0"/>
                <a:cs typeface="Osaka" charset="0"/>
              </a:rPr>
              <a:t>"For the message of the cross is foolishness to those who are perishing, but to us who are being saved it is the power of God" (1:18 </a:t>
            </a:r>
            <a:r>
              <a:rPr lang="en-US" sz="2800" dirty="0">
                <a:solidFill>
                  <a:srgbClr val="FFFFFF"/>
                </a:solidFill>
                <a:effectLst>
                  <a:glow rad="101600">
                    <a:srgbClr val="000000">
                      <a:alpha val="75000"/>
                    </a:srgbClr>
                  </a:glow>
                </a:effectLst>
                <a:latin typeface="Arial" charset="0"/>
                <a:ea typeface="Osaka" charset="0"/>
                <a:cs typeface="Osaka" charset="0"/>
              </a:rPr>
              <a:t>NIV</a:t>
            </a:r>
            <a:r>
              <a:rPr lang="en-US" sz="3600" dirty="0">
                <a:solidFill>
                  <a:srgbClr val="FFFFFF"/>
                </a:solidFill>
                <a:effectLst>
                  <a:glow rad="101600">
                    <a:srgbClr val="000000">
                      <a:alpha val="75000"/>
                    </a:srgbClr>
                  </a:glow>
                </a:effectLst>
                <a:latin typeface="Arial" charset="0"/>
                <a:ea typeface="Osaka" charset="0"/>
                <a:cs typeface="Osaka" charset="0"/>
              </a:rPr>
              <a:t>)</a:t>
            </a:r>
          </a:p>
        </p:txBody>
      </p:sp>
    </p:spTree>
    <p:extLst>
      <p:ext uri="{BB962C8B-B14F-4D97-AF65-F5344CB8AC3E}">
        <p14:creationId xmlns:p14="http://schemas.microsoft.com/office/powerpoint/2010/main" val="5226481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 y="0"/>
            <a:ext cx="91821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Rectangle 2"/>
          <p:cNvSpPr>
            <a:spLocks noGrp="1" noChangeArrowheads="1"/>
          </p:cNvSpPr>
          <p:nvPr>
            <p:ph type="title"/>
          </p:nvPr>
        </p:nvSpPr>
        <p:spPr>
          <a:xfrm>
            <a:off x="0" y="152400"/>
            <a:ext cx="6324600" cy="838200"/>
          </a:xfrm>
        </p:spPr>
        <p:txBody>
          <a:bodyPr/>
          <a:lstStyle/>
          <a:p>
            <a:pPr eaLnBrk="1" hangingPunct="1"/>
            <a:r>
              <a:rPr lang="en-US" sz="6000">
                <a:solidFill>
                  <a:schemeClr val="bg1"/>
                </a:solidFill>
                <a:latin typeface="Arial" charset="0"/>
                <a:ea typeface="Osaka" charset="0"/>
                <a:cs typeface="Osaka" charset="0"/>
              </a:rPr>
              <a:t>Marriage Unity</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52930"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2" name="Rectangle 2"/>
          <p:cNvSpPr>
            <a:spLocks noGrp="1" noChangeArrowheads="1"/>
          </p:cNvSpPr>
          <p:nvPr>
            <p:ph type="ctrTitle"/>
          </p:nvPr>
        </p:nvSpPr>
        <p:spPr>
          <a:xfrm>
            <a:off x="304800" y="609600"/>
            <a:ext cx="8534400" cy="4648200"/>
          </a:xfrm>
          <a:effectLst/>
        </p:spPr>
        <p:txBody>
          <a:bodyPr/>
          <a:lstStyle/>
          <a:p>
            <a:pPr eaLnBrk="1" hangingPunct="1"/>
            <a:r>
              <a:rPr lang="en-US" sz="8800" b="1" dirty="0">
                <a:solidFill>
                  <a:schemeClr val="bg1"/>
                </a:solidFill>
                <a:effectLst>
                  <a:glow rad="342900">
                    <a:schemeClr val="tx1">
                      <a:alpha val="80000"/>
                    </a:schemeClr>
                  </a:glow>
                </a:effectLst>
                <a:latin typeface="Arial" charset="0"/>
                <a:ea typeface="Osaka" charset="0"/>
                <a:cs typeface="Osaka" charset="0"/>
              </a:rPr>
              <a:t>But what</a:t>
            </a:r>
            <a:r>
              <a:rPr lang="fr-FR" altLang="ja-JP" sz="8800" b="1" dirty="0">
                <a:solidFill>
                  <a:schemeClr val="bg1"/>
                </a:solidFill>
                <a:effectLst>
                  <a:glow rad="342900">
                    <a:schemeClr val="tx1">
                      <a:alpha val="80000"/>
                    </a:schemeClr>
                  </a:glow>
                </a:effectLst>
                <a:latin typeface="Arial" charset="0"/>
                <a:ea typeface="Osaka" charset="0"/>
                <a:cs typeface="Osaka" charset="0"/>
              </a:rPr>
              <a:t>'</a:t>
            </a:r>
            <a:r>
              <a:rPr lang="en-US" sz="8800" b="1" dirty="0">
                <a:solidFill>
                  <a:schemeClr val="bg1"/>
                </a:solidFill>
                <a:effectLst>
                  <a:glow rad="342900">
                    <a:schemeClr val="tx1">
                      <a:alpha val="80000"/>
                    </a:schemeClr>
                  </a:glow>
                </a:effectLst>
                <a:latin typeface="Arial" charset="0"/>
                <a:ea typeface="Osaka" charset="0"/>
                <a:cs typeface="Osaka" charset="0"/>
              </a:rPr>
              <a:t>s the </a:t>
            </a:r>
            <a:r>
              <a:rPr lang="en-US" sz="8800" b="1" i="1" dirty="0">
                <a:solidFill>
                  <a:schemeClr val="bg1"/>
                </a:solidFill>
                <a:effectLst>
                  <a:glow rad="342900">
                    <a:schemeClr val="tx1">
                      <a:alpha val="80000"/>
                    </a:schemeClr>
                  </a:glow>
                </a:effectLst>
                <a:latin typeface="Arial" charset="0"/>
                <a:ea typeface="Osaka" charset="0"/>
                <a:cs typeface="Osaka" charset="0"/>
              </a:rPr>
              <a:t>source</a:t>
            </a:r>
            <a:r>
              <a:rPr lang="en-US" sz="8800" b="1" dirty="0">
                <a:solidFill>
                  <a:schemeClr val="bg1"/>
                </a:solidFill>
                <a:effectLst>
                  <a:glow rad="342900">
                    <a:schemeClr val="tx1">
                      <a:alpha val="80000"/>
                    </a:schemeClr>
                  </a:glow>
                </a:effectLst>
                <a:latin typeface="Arial" charset="0"/>
                <a:ea typeface="Osaka" charset="0"/>
                <a:cs typeface="Osaka" charset="0"/>
              </a:rPr>
              <a:t> of unity among God</a:t>
            </a:r>
            <a:r>
              <a:rPr lang="fr-FR" altLang="ja-JP" sz="8800" b="1" dirty="0">
                <a:solidFill>
                  <a:schemeClr val="bg1"/>
                </a:solidFill>
                <a:effectLst>
                  <a:glow rad="342900">
                    <a:schemeClr val="tx1">
                      <a:alpha val="80000"/>
                    </a:schemeClr>
                  </a:glow>
                </a:effectLst>
                <a:latin typeface="Arial" charset="0"/>
                <a:ea typeface="Osaka" charset="0"/>
                <a:cs typeface="Osaka" charset="0"/>
              </a:rPr>
              <a:t>'</a:t>
            </a:r>
            <a:r>
              <a:rPr lang="en-US" sz="8800" b="1" dirty="0">
                <a:solidFill>
                  <a:schemeClr val="bg1"/>
                </a:solidFill>
                <a:effectLst>
                  <a:glow rad="342900">
                    <a:schemeClr val="tx1">
                      <a:alpha val="80000"/>
                    </a:schemeClr>
                  </a:glow>
                </a:effectLst>
                <a:latin typeface="Arial" charset="0"/>
                <a:ea typeface="Osaka" charset="0"/>
                <a:cs typeface="Osaka" charset="0"/>
              </a:rPr>
              <a:t>s people?</a:t>
            </a:r>
            <a:endParaRPr lang="en-US" dirty="0">
              <a:solidFill>
                <a:schemeClr val="bg1"/>
              </a:solidFill>
              <a:effectLst>
                <a:glow rad="342900">
                  <a:schemeClr val="tx1">
                    <a:alpha val="80000"/>
                  </a:schemeClr>
                </a:glow>
              </a:effectLst>
              <a:latin typeface="Arial" charset="0"/>
              <a:ea typeface="Osaka" charset="0"/>
              <a:cs typeface="Osaka" charset="0"/>
            </a:endParaRPr>
          </a:p>
        </p:txBody>
      </p:sp>
      <p:sp>
        <p:nvSpPr>
          <p:cNvPr id="252932" name="Text Box 5"/>
          <p:cNvSpPr txBox="1">
            <a:spLocks noChangeArrowheads="1"/>
          </p:cNvSpPr>
          <p:nvPr/>
        </p:nvSpPr>
        <p:spPr bwMode="auto">
          <a:xfrm>
            <a:off x="306388" y="6019800"/>
            <a:ext cx="8594725" cy="57943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sz="3200">
                <a:solidFill>
                  <a:srgbClr val="FFFFFF"/>
                </a:solidFill>
                <a:latin typeface="Times New Roman" charset="0"/>
                <a:ea typeface="Osaka" charset="0"/>
                <a:cs typeface="Osaka" charset="0"/>
              </a:rPr>
              <a:t>The Drum Café (UK teambuilding organization)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9922">
                                            <p:txEl>
                                              <p:pRg st="0" end="0"/>
                                            </p:txEl>
                                          </p:spTgt>
                                        </p:tgtEl>
                                        <p:attrNameLst>
                                          <p:attrName>style.visibility</p:attrName>
                                        </p:attrNameLst>
                                      </p:cBhvr>
                                      <p:to>
                                        <p:strVal val="visible"/>
                                      </p:to>
                                    </p:set>
                                    <p:animEffect transition="in" filter="fade">
                                      <p:cBhvr>
                                        <p:cTn id="7" dur="500"/>
                                        <p:tgtEl>
                                          <p:spTgt spid="2099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2"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4978" name="Picture 6" descr="Death on Cross"/>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829800"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2" name="Rectangle 2"/>
          <p:cNvSpPr>
            <a:spLocks noGrp="1" noChangeArrowheads="1"/>
          </p:cNvSpPr>
          <p:nvPr>
            <p:ph type="ctrTitle"/>
          </p:nvPr>
        </p:nvSpPr>
        <p:spPr>
          <a:xfrm>
            <a:off x="0" y="0"/>
            <a:ext cx="6578600" cy="2743200"/>
          </a:xfrm>
          <a:noFill/>
          <a:ln w="9525">
            <a:noFill/>
            <a:miter lim="800000"/>
            <a:headEnd/>
            <a:tailEnd/>
          </a:ln>
          <a:effectLst>
            <a:outerShdw blurRad="63500" dist="35921" dir="2700000" algn="ctr" rotWithShape="0">
              <a:srgbClr val="000000">
                <a:alpha val="74998"/>
              </a:srgbClr>
            </a:outerShdw>
          </a:effectLst>
        </p:spPr>
        <p:txBody>
          <a:bodyPr anchor="ctr"/>
          <a:lstStyle/>
          <a:p>
            <a:r>
              <a:rPr lang="en-US" sz="5400" b="1" kern="1200">
                <a:solidFill>
                  <a:srgbClr val="FFFFFF"/>
                </a:solidFill>
                <a:effectLst>
                  <a:outerShdw blurRad="38100" dist="38100" dir="2700000" algn="tl">
                    <a:srgbClr val="808080"/>
                  </a:outerShdw>
                </a:effectLst>
                <a:latin typeface="Arial" charset="0"/>
                <a:ea typeface="Osaka" charset="0"/>
                <a:cs typeface="Osaka" charset="0"/>
              </a:rPr>
              <a:t>Why does the cross seem like foolishness?</a:t>
            </a:r>
          </a:p>
        </p:txBody>
      </p:sp>
      <p:sp>
        <p:nvSpPr>
          <p:cNvPr id="199687" name="Rectangle 7"/>
          <p:cNvSpPr>
            <a:spLocks noChangeArrowheads="1"/>
          </p:cNvSpPr>
          <p:nvPr/>
        </p:nvSpPr>
        <p:spPr bwMode="auto">
          <a:xfrm>
            <a:off x="1676400" y="4114800"/>
            <a:ext cx="7467600" cy="27432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r>
              <a:rPr lang="en-US" sz="5400" dirty="0">
                <a:solidFill>
                  <a:srgbClr val="FFFFFF"/>
                </a:solidFill>
                <a:effectLst>
                  <a:outerShdw blurRad="38100" dist="38100" dir="2700000" algn="tl">
                    <a:srgbClr val="808080"/>
                  </a:outerShdw>
                </a:effectLst>
                <a:ea typeface="Osaka" charset="0"/>
                <a:cs typeface="Osaka" charset="0"/>
              </a:rPr>
              <a:t>Because people generally seek power and intellect.</a:t>
            </a:r>
            <a:endParaRPr lang="en-US" sz="5400" dirty="0">
              <a:solidFill>
                <a:srgbClr val="FFFFFF"/>
              </a:solidFill>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9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26" name="Group 13"/>
          <p:cNvGrpSpPr>
            <a:grpSpLocks/>
          </p:cNvGrpSpPr>
          <p:nvPr/>
        </p:nvGrpSpPr>
        <p:grpSpPr bwMode="auto">
          <a:xfrm>
            <a:off x="0" y="0"/>
            <a:ext cx="4924425" cy="6934200"/>
            <a:chOff x="0" y="0"/>
            <a:chExt cx="3102" cy="4368"/>
          </a:xfrm>
        </p:grpSpPr>
        <p:pic>
          <p:nvPicPr>
            <p:cNvPr id="257033" name="Picture 3" descr="Jews"/>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3102" cy="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83" name="Rectangle 11"/>
            <p:cNvSpPr>
              <a:spLocks noChangeArrowheads="1"/>
            </p:cNvSpPr>
            <p:nvPr/>
          </p:nvSpPr>
          <p:spPr bwMode="auto">
            <a:xfrm>
              <a:off x="1566" y="0"/>
              <a:ext cx="1536" cy="2064"/>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sp>
          <p:nvSpPr>
            <p:cNvPr id="233484" name="Rectangle 12"/>
            <p:cNvSpPr>
              <a:spLocks noChangeArrowheads="1"/>
            </p:cNvSpPr>
            <p:nvPr/>
          </p:nvSpPr>
          <p:spPr bwMode="auto">
            <a:xfrm>
              <a:off x="1806" y="1872"/>
              <a:ext cx="1296" cy="432"/>
            </a:xfrm>
            <a:prstGeom prst="rect">
              <a:avLst/>
            </a:prstGeom>
            <a:solidFill>
              <a:schemeClr val="tx1"/>
            </a:solidFill>
            <a:ln w="9525">
              <a:solidFill>
                <a:schemeClr val="tx1"/>
              </a:solidFill>
              <a:miter lim="800000"/>
              <a:headEnd/>
              <a:tailEnd/>
            </a:ln>
            <a:effectLst/>
          </p:spPr>
          <p:txBody>
            <a:bodyPr wrap="none" anchor="ctr"/>
            <a:lstStyle/>
            <a:p>
              <a:pPr>
                <a:defRPr/>
              </a:pPr>
              <a:endParaRPr lang="en-US">
                <a:solidFill>
                  <a:srgbClr val="FFFFFF"/>
                </a:solidFill>
                <a:ea typeface="+mn-ea"/>
                <a:cs typeface="+mn-cs"/>
              </a:endParaRPr>
            </a:p>
          </p:txBody>
        </p:sp>
      </p:grpSp>
      <p:pic>
        <p:nvPicPr>
          <p:cNvPr id="257027" name="Picture 10" descr="Arch0001"/>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56075" y="0"/>
            <a:ext cx="4983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476" name="Rectangle 4"/>
          <p:cNvSpPr>
            <a:spLocks noGrp="1" noChangeArrowheads="1"/>
          </p:cNvSpPr>
          <p:nvPr>
            <p:ph type="title"/>
          </p:nvPr>
        </p:nvSpPr>
        <p:spPr>
          <a:xfrm>
            <a:off x="2133600" y="990600"/>
            <a:ext cx="3276600" cy="2057400"/>
          </a:xfrm>
        </p:spPr>
        <p:txBody>
          <a:bodyPr/>
          <a:lstStyle/>
          <a:p>
            <a:pPr eaLnBrk="1" hangingPunct="1"/>
            <a:r>
              <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What</a:t>
            </a:r>
            <a:r>
              <a:rPr lang="fr-FR" altLang="ja-JP"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s the Difference?</a:t>
            </a:r>
          </a:p>
        </p:txBody>
      </p:sp>
      <p:sp>
        <p:nvSpPr>
          <p:cNvPr id="233477" name="Rectangle 5"/>
          <p:cNvSpPr>
            <a:spLocks noGrp="1" noChangeArrowheads="1"/>
          </p:cNvSpPr>
          <p:nvPr>
            <p:ph type="body" sz="half" idx="2"/>
          </p:nvPr>
        </p:nvSpPr>
        <p:spPr>
          <a:xfrm>
            <a:off x="4419600" y="4156075"/>
            <a:ext cx="2209800" cy="685800"/>
          </a:xfrm>
          <a:solidFill>
            <a:srgbClr val="000000"/>
          </a:solidFill>
        </p:spPr>
        <p:txBody>
          <a:bodyPr/>
          <a:lstStyle/>
          <a:p>
            <a:pPr algn="ctr" eaLnBrk="1" hangingPunct="1">
              <a:buFont typeface="Wingdings" charset="0"/>
              <a:buNone/>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233478" name="Rectangle 6"/>
          <p:cNvSpPr>
            <a:spLocks noChangeArrowheads="1"/>
          </p:cNvSpPr>
          <p:nvPr/>
        </p:nvSpPr>
        <p:spPr bwMode="auto">
          <a:xfrm>
            <a:off x="2057400" y="4806950"/>
            <a:ext cx="1828800" cy="2016125"/>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One God</a:t>
            </a:r>
          </a:p>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Many taboos</a:t>
            </a:r>
          </a:p>
        </p:txBody>
      </p:sp>
      <p:sp>
        <p:nvSpPr>
          <p:cNvPr id="233479" name="Rectangle 7"/>
          <p:cNvSpPr>
            <a:spLocks noChangeArrowheads="1"/>
          </p:cNvSpPr>
          <p:nvPr/>
        </p:nvSpPr>
        <p:spPr bwMode="auto">
          <a:xfrm>
            <a:off x="4419600" y="4841875"/>
            <a:ext cx="1828800" cy="2016125"/>
          </a:xfrm>
          <a:prstGeom prst="rect">
            <a:avLst/>
          </a:prstGeom>
          <a:solidFill>
            <a:srgbClr val="FF0000"/>
          </a:solidFill>
          <a:ln w="9525">
            <a:noFill/>
            <a:miter lim="800000"/>
            <a:headEnd/>
            <a:tailEnd/>
          </a:ln>
          <a:effectLst/>
        </p:spPr>
        <p:txBody>
          <a:bodyPr/>
          <a:lstStyle/>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Many Gods</a:t>
            </a:r>
          </a:p>
          <a:p>
            <a:pPr marL="342900" indent="-342900" algn="l">
              <a:spcBef>
                <a:spcPct val="20000"/>
              </a:spcBef>
              <a:buClr>
                <a:srgbClr val="FFCC66"/>
              </a:buClr>
              <a:buSzPct val="65000"/>
              <a:buFont typeface="Wingdings" charset="0"/>
              <a:buChar char="n"/>
            </a:pPr>
            <a:r>
              <a:rPr lang="en-US" sz="2800" b="0">
                <a:solidFill>
                  <a:srgbClr val="FFFFFF"/>
                </a:solidFill>
                <a:effectLst>
                  <a:outerShdw blurRad="38100" dist="38100" dir="2700000" algn="tl">
                    <a:srgbClr val="000000"/>
                  </a:outerShdw>
                </a:effectLst>
                <a:latin typeface="Tahoma" charset="0"/>
              </a:rPr>
              <a:t>Few taboos</a:t>
            </a:r>
          </a:p>
        </p:txBody>
      </p:sp>
      <p:sp>
        <p:nvSpPr>
          <p:cNvPr id="233480" name="Rectangle 8"/>
          <p:cNvSpPr>
            <a:spLocks noGrp="1" noChangeArrowheads="1"/>
          </p:cNvSpPr>
          <p:nvPr>
            <p:ph type="body" sz="half" idx="1"/>
          </p:nvPr>
        </p:nvSpPr>
        <p:spPr>
          <a:xfrm>
            <a:off x="1676400" y="4156075"/>
            <a:ext cx="2209800" cy="685800"/>
          </a:xfrm>
          <a:solidFill>
            <a:srgbClr val="000000"/>
          </a:solidFill>
        </p:spPr>
        <p:txBody>
          <a:bodyPr/>
          <a:lstStyle/>
          <a:p>
            <a:pPr algn="ctr" eaLnBrk="1" hangingPunct="1">
              <a:buFont typeface="Wingdings" charset="0"/>
              <a:buNone/>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descr="Green marble"/>
          <p:cNvSpPr>
            <a:spLocks noChangeArrowheads="1"/>
          </p:cNvSpPr>
          <p:nvPr/>
        </p:nvSpPr>
        <p:spPr bwMode="auto">
          <a:xfrm>
            <a:off x="0" y="0"/>
            <a:ext cx="4648200" cy="6858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5523" name="Rectangle 3"/>
          <p:cNvSpPr>
            <a:spLocks noGrp="1" noChangeArrowheads="1"/>
          </p:cNvSpPr>
          <p:nvPr>
            <p:ph type="title"/>
          </p:nvPr>
        </p:nvSpPr>
        <p:spPr>
          <a:xfrm>
            <a:off x="0" y="0"/>
            <a:ext cx="2895600" cy="1066800"/>
          </a:xfrm>
          <a:solidFill>
            <a:srgbClr val="000000"/>
          </a:solidFill>
        </p:spPr>
        <p:txBody>
          <a:bodyPr/>
          <a:lstStyle/>
          <a:p>
            <a:pPr eaLnBrk="1" hangingPunct="1">
              <a:defRPr/>
            </a:pPr>
            <a:r>
              <a:rPr lang="en-US" sz="3200" b="1" dirty="0">
                <a:solidFill>
                  <a:schemeClr val="tx1"/>
                </a:solidFill>
                <a:effectLst/>
                <a:latin typeface="Arial" charset="0"/>
                <a:ea typeface="ＭＳ Ｐゴシック" charset="0"/>
                <a:cs typeface="ＭＳ Ｐゴシック" charset="0"/>
              </a:rPr>
              <a:t>East Meets West</a:t>
            </a:r>
          </a:p>
        </p:txBody>
      </p:sp>
      <p:sp>
        <p:nvSpPr>
          <p:cNvPr id="235524" name="Rectangle 4"/>
          <p:cNvSpPr>
            <a:spLocks noGrp="1" noChangeArrowheads="1"/>
          </p:cNvSpPr>
          <p:nvPr>
            <p:ph type="body" sz="half" idx="1"/>
          </p:nvPr>
        </p:nvSpPr>
        <p:spPr>
          <a:xfrm>
            <a:off x="76200" y="3069704"/>
            <a:ext cx="3847728" cy="863352"/>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solidFill>
                  <a:srgbClr val="FFFF00"/>
                </a:solidFill>
                <a:latin typeface="Tahoma" charset="0"/>
                <a:ea typeface="ＭＳ Ｐゴシック" charset="0"/>
                <a:cs typeface="ＭＳ Ｐゴシック" charset="0"/>
              </a:rPr>
              <a:t>Experiential</a:t>
            </a:r>
            <a:endParaRPr lang="en-US" sz="3600" b="1" dirty="0">
              <a:latin typeface="Tahoma" charset="0"/>
              <a:ea typeface="ＭＳ Ｐゴシック" charset="0"/>
              <a:cs typeface="ＭＳ Ｐゴシック" charset="0"/>
            </a:endParaRPr>
          </a:p>
        </p:txBody>
      </p:sp>
      <p:sp>
        <p:nvSpPr>
          <p:cNvPr id="235526" name="Text Box 6"/>
          <p:cNvSpPr txBox="1">
            <a:spLocks noChangeArrowheads="1"/>
          </p:cNvSpPr>
          <p:nvPr/>
        </p:nvSpPr>
        <p:spPr bwMode="auto">
          <a:xfrm>
            <a:off x="1295400" y="2212454"/>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eaLnBrk="0" hangingPunct="0">
              <a:spcBef>
                <a:spcPct val="50000"/>
              </a:spcBef>
              <a:defRPr/>
            </a:pPr>
            <a:r>
              <a:rPr lang="en-US" sz="4400">
                <a:solidFill>
                  <a:srgbClr val="FFFF00"/>
                </a:solidFill>
                <a:latin typeface="Tahoma" charset="-52"/>
              </a:rPr>
              <a:t>Jews</a:t>
            </a:r>
          </a:p>
        </p:txBody>
      </p:sp>
      <p:sp>
        <p:nvSpPr>
          <p:cNvPr id="235527" name="Text Box 7"/>
          <p:cNvSpPr txBox="1">
            <a:spLocks noChangeArrowheads="1"/>
          </p:cNvSpPr>
          <p:nvPr/>
        </p:nvSpPr>
        <p:spPr bwMode="auto">
          <a:xfrm>
            <a:off x="5943600" y="2212454"/>
            <a:ext cx="2263775" cy="76944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l" eaLnBrk="0" hangingPunct="0">
              <a:spcBef>
                <a:spcPct val="50000"/>
              </a:spcBef>
              <a:defRPr/>
            </a:pPr>
            <a:r>
              <a:rPr lang="en-US" sz="4400">
                <a:solidFill>
                  <a:srgbClr val="FFFF00"/>
                </a:solidFill>
                <a:latin typeface="Tahoma" charset="-52"/>
              </a:rPr>
              <a:t>Greeks</a:t>
            </a:r>
          </a:p>
        </p:txBody>
      </p:sp>
      <p:pic>
        <p:nvPicPr>
          <p:cNvPr id="235530"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27438" y="0"/>
            <a:ext cx="1952625"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31" name="WordArt 11"/>
          <p:cNvSpPr>
            <a:spLocks noChangeArrowheads="1" noChangeShapeType="1" noTextEdit="1"/>
          </p:cNvSpPr>
          <p:nvPr/>
        </p:nvSpPr>
        <p:spPr bwMode="auto">
          <a:xfrm>
            <a:off x="3352800" y="1262063"/>
            <a:ext cx="2438400" cy="871537"/>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Power!</a:t>
            </a:r>
          </a:p>
        </p:txBody>
      </p:sp>
      <p:sp>
        <p:nvSpPr>
          <p:cNvPr id="235532" name="WordArt 12"/>
          <p:cNvSpPr>
            <a:spLocks noChangeArrowheads="1" noChangeShapeType="1" noTextEdit="1"/>
          </p:cNvSpPr>
          <p:nvPr/>
        </p:nvSpPr>
        <p:spPr bwMode="auto">
          <a:xfrm>
            <a:off x="0" y="4173538"/>
            <a:ext cx="4302125" cy="1160462"/>
          </a:xfrm>
          <a:prstGeom prst="rect">
            <a:avLst/>
          </a:prstGeom>
        </p:spPr>
        <p:txBody>
          <a:bodyPr wrap="none" fromWordArt="1">
            <a:prstTxWarp prst="textDoubleWave1">
              <a:avLst>
                <a:gd name="adj1" fmla="val 6500"/>
                <a:gd name="adj2" fmla="val 0"/>
              </a:avLst>
            </a:prstTxWarp>
          </a:bodyPr>
          <a:lstStyle/>
          <a:p>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"Need a Sign"</a:t>
            </a:r>
          </a:p>
        </p:txBody>
      </p:sp>
      <p:sp>
        <p:nvSpPr>
          <p:cNvPr id="235533" name="WordArt 13"/>
          <p:cNvSpPr>
            <a:spLocks noChangeArrowheads="1" noChangeShapeType="1" noTextEdit="1"/>
          </p:cNvSpPr>
          <p:nvPr/>
        </p:nvSpPr>
        <p:spPr bwMode="auto">
          <a:xfrm>
            <a:off x="4841875" y="4173538"/>
            <a:ext cx="4302125" cy="1160462"/>
          </a:xfrm>
          <a:prstGeom prst="rect">
            <a:avLst/>
          </a:prstGeom>
        </p:spPr>
        <p:txBody>
          <a:bodyPr wrap="none" fromWordArt="1">
            <a:prstTxWarp prst="textDoubleWave1">
              <a:avLst>
                <a:gd name="adj1" fmla="val 6500"/>
                <a:gd name="adj2" fmla="val 0"/>
              </a:avLst>
            </a:prstTxWarp>
          </a:bodyPr>
          <a:lstStyle/>
          <a:p>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"Need Wisdom"</a:t>
            </a:r>
          </a:p>
        </p:txBody>
      </p:sp>
      <p:sp>
        <p:nvSpPr>
          <p:cNvPr id="235534" name="WordArt 14"/>
          <p:cNvSpPr>
            <a:spLocks noChangeArrowheads="1" noChangeShapeType="1" noTextEdit="1"/>
          </p:cNvSpPr>
          <p:nvPr/>
        </p:nvSpPr>
        <p:spPr bwMode="auto">
          <a:xfrm>
            <a:off x="0" y="5410200"/>
            <a:ext cx="4302125" cy="1160463"/>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Offensive</a:t>
            </a:r>
          </a:p>
        </p:txBody>
      </p:sp>
      <p:sp>
        <p:nvSpPr>
          <p:cNvPr id="235535" name="WordArt 15"/>
          <p:cNvSpPr>
            <a:spLocks noChangeArrowheads="1" noChangeShapeType="1" noTextEdit="1"/>
          </p:cNvSpPr>
          <p:nvPr/>
        </p:nvSpPr>
        <p:spPr bwMode="auto">
          <a:xfrm>
            <a:off x="4841875" y="5410200"/>
            <a:ext cx="4302125" cy="1160463"/>
          </a:xfrm>
          <a:prstGeom prst="rect">
            <a:avLst/>
          </a:prstGeom>
        </p:spPr>
        <p:txBody>
          <a:bodyPr wrap="none" fromWordArt="1">
            <a:prstTxWarp prst="textDoubleWave1">
              <a:avLst>
                <a:gd name="adj1" fmla="val 6500"/>
                <a:gd name="adj2" fmla="val 0"/>
              </a:avLst>
            </a:prstTxWarp>
          </a:bodyPr>
          <a:lstStyle/>
          <a:p>
            <a:r>
              <a:rPr lang="en-US" sz="360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Foolish</a:t>
            </a:r>
          </a:p>
        </p:txBody>
      </p:sp>
      <p:sp>
        <p:nvSpPr>
          <p:cNvPr id="235525" name="Rectangle 5"/>
          <p:cNvSpPr>
            <a:spLocks noGrp="1" noChangeArrowheads="1"/>
          </p:cNvSpPr>
          <p:nvPr>
            <p:ph type="body" sz="half" idx="2"/>
          </p:nvPr>
        </p:nvSpPr>
        <p:spPr>
          <a:xfrm>
            <a:off x="3956248" y="3069704"/>
            <a:ext cx="5368280" cy="863352"/>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solidFill>
                  <a:srgbClr val="FFFF00"/>
                </a:solidFill>
                <a:latin typeface="Tahoma" charset="0"/>
                <a:ea typeface="ＭＳ Ｐゴシック" charset="0"/>
                <a:cs typeface="ＭＳ Ｐゴシック" charset="0"/>
              </a:rPr>
              <a:t>Scientific</a:t>
            </a:r>
            <a:r>
              <a:rPr lang="en-US" sz="3600" b="1" dirty="0">
                <a:latin typeface="Tahoma" charset="0"/>
                <a:ea typeface="ＭＳ Ｐゴシック" charset="0"/>
                <a:cs typeface="ＭＳ Ｐゴシック" charset="0"/>
              </a:rPr>
              <a:t> &amp; rational</a:t>
            </a:r>
          </a:p>
        </p:txBody>
      </p:sp>
    </p:spTree>
    <p:extLst>
      <p:ext uri="{BB962C8B-B14F-4D97-AF65-F5344CB8AC3E}">
        <p14:creationId xmlns:p14="http://schemas.microsoft.com/office/powerpoint/2010/main" val="958128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5530"/>
                                        </p:tgtEl>
                                        <p:attrNameLst>
                                          <p:attrName>style.visibility</p:attrName>
                                        </p:attrNameLst>
                                      </p:cBhvr>
                                      <p:to>
                                        <p:strVal val="visible"/>
                                      </p:to>
                                    </p:set>
                                    <p:animEffect transition="in" filter="dissolve">
                                      <p:cBhvr>
                                        <p:cTn id="7" dur="500"/>
                                        <p:tgtEl>
                                          <p:spTgt spid="235530"/>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235531"/>
                                        </p:tgtEl>
                                        <p:attrNameLst>
                                          <p:attrName>style.visibility</p:attrName>
                                        </p:attrNameLst>
                                      </p:cBhvr>
                                      <p:to>
                                        <p:strVal val="visible"/>
                                      </p:to>
                                    </p:set>
                                  </p:childTnLst>
                                </p:cTn>
                              </p:par>
                            </p:childTnLst>
                          </p:cTn>
                        </p:par>
                      </p:childTnLst>
                    </p:cTn>
                  </p:par>
                  <p:par>
                    <p:cTn id="12" fill="hold">
                      <p:stCondLst>
                        <p:cond delay="indefinite"/>
                      </p:stCondLst>
                      <p:childTnLst>
                        <p:par>
                          <p:cTn id="13" fill="hold" nodeType="after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235532"/>
                                        </p:tgtEl>
                                        <p:attrNameLst>
                                          <p:attrName>style.visibility</p:attrName>
                                        </p:attrNameLst>
                                      </p:cBhvr>
                                      <p:to>
                                        <p:strVal val="visible"/>
                                      </p:to>
                                    </p:set>
                                  </p:childTnLst>
                                </p:cTn>
                              </p:par>
                            </p:childTnLst>
                          </p:cTn>
                        </p:par>
                      </p:childTnLst>
                    </p:cTn>
                  </p:par>
                  <p:par>
                    <p:cTn id="16" fill="hold">
                      <p:stCondLst>
                        <p:cond delay="indefinite"/>
                      </p:stCondLst>
                      <p:childTnLst>
                        <p:par>
                          <p:cTn id="17" fill="hold" nodeType="afterGroup">
                            <p:stCondLst>
                              <p:cond delay="0"/>
                            </p:stCondLst>
                            <p:childTnLst>
                              <p:par>
                                <p:cTn id="18" presetID="3" presetClass="entr" presetSubtype="0" fill="hold" grpId="0" nodeType="clickEffect">
                                  <p:stCondLst>
                                    <p:cond delay="0"/>
                                  </p:stCondLst>
                                  <p:childTnLst>
                                    <p:set>
                                      <p:cBhvr>
                                        <p:cTn id="19" dur="1" fill="hold">
                                          <p:stCondLst>
                                            <p:cond delay="0"/>
                                          </p:stCondLst>
                                        </p:cTn>
                                        <p:tgtEl>
                                          <p:spTgt spid="235533"/>
                                        </p:tgtEl>
                                        <p:attrNameLst>
                                          <p:attrName>style.visibility</p:attrName>
                                        </p:attrNameLst>
                                      </p:cBhvr>
                                      <p:to>
                                        <p:strVal val="visible"/>
                                      </p:to>
                                    </p:set>
                                  </p:childTnLst>
                                </p:cTn>
                              </p:par>
                            </p:childTnLst>
                          </p:cTn>
                        </p:par>
                      </p:childTnLst>
                    </p:cTn>
                  </p:par>
                  <p:par>
                    <p:cTn id="20" fill="hold">
                      <p:stCondLst>
                        <p:cond delay="indefinite"/>
                      </p:stCondLst>
                      <p:childTnLst>
                        <p:par>
                          <p:cTn id="21" fill="hold" nodeType="afterGroup">
                            <p:stCondLst>
                              <p:cond delay="0"/>
                            </p:stCondLst>
                            <p:childTnLst>
                              <p:par>
                                <p:cTn id="22" presetID="3" presetClass="entr" presetSubtype="0" fill="hold" grpId="0" nodeType="clickEffect">
                                  <p:stCondLst>
                                    <p:cond delay="0"/>
                                  </p:stCondLst>
                                  <p:childTnLst>
                                    <p:set>
                                      <p:cBhvr>
                                        <p:cTn id="23" dur="1" fill="hold">
                                          <p:stCondLst>
                                            <p:cond delay="0"/>
                                          </p:stCondLst>
                                        </p:cTn>
                                        <p:tgtEl>
                                          <p:spTgt spid="235534"/>
                                        </p:tgtEl>
                                        <p:attrNameLst>
                                          <p:attrName>style.visibility</p:attrName>
                                        </p:attrNameLst>
                                      </p:cBhvr>
                                      <p:to>
                                        <p:strVal val="visible"/>
                                      </p:to>
                                    </p:set>
                                  </p:childTnLst>
                                </p:cTn>
                              </p:par>
                            </p:childTnLst>
                          </p:cTn>
                        </p:par>
                      </p:childTnLst>
                    </p:cTn>
                  </p:par>
                  <p:par>
                    <p:cTn id="24" fill="hold">
                      <p:stCondLst>
                        <p:cond delay="indefinite"/>
                      </p:stCondLst>
                      <p:childTnLst>
                        <p:par>
                          <p:cTn id="25" fill="hold" nodeType="afterGroup">
                            <p:stCondLst>
                              <p:cond delay="0"/>
                            </p:stCondLst>
                            <p:childTnLst>
                              <p:par>
                                <p:cTn id="26" presetID="3" presetClass="entr" presetSubtype="0" fill="hold" grpId="0" nodeType="clickEffect">
                                  <p:stCondLst>
                                    <p:cond delay="0"/>
                                  </p:stCondLst>
                                  <p:childTnLst>
                                    <p:set>
                                      <p:cBhvr>
                                        <p:cTn id="27" dur="1" fill="hold">
                                          <p:stCondLst>
                                            <p:cond delay="0"/>
                                          </p:stCondLst>
                                        </p:cTn>
                                        <p:tgtEl>
                                          <p:spTgt spid="235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31" grpId="0" animBg="1"/>
      <p:bldP spid="235532" grpId="0" animBg="1"/>
      <p:bldP spid="235533" grpId="0" animBg="1"/>
      <p:bldP spid="235534" grpId="0" animBg="1"/>
      <p:bldP spid="23553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en-US" b="1" u="sng" dirty="0">
                <a:solidFill>
                  <a:schemeClr val="bg1"/>
                </a:solidFill>
                <a:latin typeface="Arial" charset="0"/>
                <a:ea typeface="Osaka" charset="0"/>
                <a:cs typeface="Arial" charset="0"/>
              </a:rPr>
              <a:t>Paul</a:t>
            </a:r>
            <a:r>
              <a:rPr lang="fr-FR" altLang="ja-JP" b="1" u="sng" dirty="0">
                <a:solidFill>
                  <a:schemeClr val="bg1"/>
                </a:solidFill>
                <a:latin typeface="Arial" charset="0"/>
                <a:ea typeface="Osaka" charset="0"/>
                <a:cs typeface="Arial" charset="0"/>
              </a:rPr>
              <a:t>'</a:t>
            </a:r>
            <a:r>
              <a:rPr lang="en-US" b="1" u="sng" dirty="0">
                <a:solidFill>
                  <a:schemeClr val="bg1"/>
                </a:solidFill>
                <a:latin typeface="Arial" charset="0"/>
                <a:ea typeface="Osaka" charset="0"/>
                <a:cs typeface="Arial" charset="0"/>
              </a:rPr>
              <a:t>s Key Point of 1 Cor. 1</a:t>
            </a:r>
            <a:r>
              <a:rPr lang="en-US" b="1" dirty="0">
                <a:solidFill>
                  <a:schemeClr val="bg1"/>
                </a:solidFill>
                <a:latin typeface="Arial" charset="0"/>
                <a:ea typeface="Osaka" charset="0"/>
                <a:cs typeface="Arial" charset="0"/>
              </a:rPr>
              <a:t>: </a:t>
            </a:r>
            <a:br>
              <a:rPr lang="en-US" b="1" dirty="0">
                <a:solidFill>
                  <a:schemeClr val="bg1"/>
                </a:solidFill>
                <a:latin typeface="Arial" charset="0"/>
                <a:ea typeface="Osaka" charset="0"/>
                <a:cs typeface="Arial" charset="0"/>
              </a:rPr>
            </a:br>
            <a:r>
              <a:rPr lang="en-US" b="1" dirty="0">
                <a:solidFill>
                  <a:schemeClr val="bg1"/>
                </a:solidFill>
                <a:latin typeface="Arial" charset="0"/>
                <a:ea typeface="Osaka" charset="0"/>
                <a:cs typeface="Arial" charset="0"/>
              </a:rPr>
              <a:t>Don</a:t>
            </a:r>
            <a:r>
              <a:rPr lang="fr-FR" altLang="ja-JP" b="1" dirty="0">
                <a:solidFill>
                  <a:schemeClr val="bg1"/>
                </a:solidFill>
                <a:latin typeface="Arial" charset="0"/>
                <a:ea typeface="Osaka" charset="0"/>
                <a:cs typeface="Arial" charset="0"/>
              </a:rPr>
              <a:t>'</a:t>
            </a:r>
            <a:r>
              <a:rPr lang="en-US" b="1" dirty="0">
                <a:solidFill>
                  <a:schemeClr val="bg1"/>
                </a:solidFill>
                <a:latin typeface="Arial" charset="0"/>
                <a:ea typeface="Osaka" charset="0"/>
                <a:cs typeface="Arial" charset="0"/>
              </a:rPr>
              <a:t>t divide over leaders because the </a:t>
            </a:r>
            <a:r>
              <a:rPr lang="en-US" b="1" dirty="0">
                <a:solidFill>
                  <a:srgbClr val="FFFF00"/>
                </a:solidFill>
                <a:latin typeface="Arial" charset="0"/>
                <a:ea typeface="Osaka" charset="0"/>
                <a:cs typeface="Arial" charset="0"/>
              </a:rPr>
              <a:t>gospel</a:t>
            </a:r>
            <a:r>
              <a:rPr lang="en-US" b="1" dirty="0">
                <a:solidFill>
                  <a:schemeClr val="bg1"/>
                </a:solidFill>
                <a:latin typeface="Arial" charset="0"/>
                <a:ea typeface="Osaka" charset="0"/>
                <a:cs typeface="Arial" charset="0"/>
              </a:rPr>
              <a:t> is based on a </a:t>
            </a:r>
            <a:r>
              <a:rPr lang="en-US" b="1" dirty="0">
                <a:solidFill>
                  <a:srgbClr val="FFFF00"/>
                </a:solidFill>
                <a:latin typeface="Arial" charset="0"/>
                <a:ea typeface="Osaka" charset="0"/>
                <a:cs typeface="Arial" charset="0"/>
              </a:rPr>
              <a:t>crucified</a:t>
            </a:r>
            <a:r>
              <a:rPr lang="en-US" b="1" dirty="0">
                <a:solidFill>
                  <a:schemeClr val="bg1"/>
                </a:solidFill>
                <a:latin typeface="Arial" charset="0"/>
                <a:ea typeface="Osaka" charset="0"/>
                <a:cs typeface="Arial" charset="0"/>
              </a:rPr>
              <a:t> man. </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_rels/theme53.xml.rels><?xml version="1.0" encoding="UTF-8" standalone="yes"?>
<Relationships xmlns="http://schemas.openxmlformats.org/package/2006/relationships"><Relationship Id="rId1" Type="http://schemas.openxmlformats.org/officeDocument/2006/relationships/image" Target="../media/image24.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Business Plan">
  <a:themeElements>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fontScheme name="Business Pla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usiness Plan 1">
        <a:dk1>
          <a:srgbClr val="000000"/>
        </a:dk1>
        <a:lt1>
          <a:srgbClr val="EAEAEA"/>
        </a:lt1>
        <a:dk2>
          <a:srgbClr val="00763B"/>
        </a:dk2>
        <a:lt2>
          <a:srgbClr val="FFFFCC"/>
        </a:lt2>
        <a:accent1>
          <a:srgbClr val="CC6600"/>
        </a:accent1>
        <a:accent2>
          <a:srgbClr val="FF9900"/>
        </a:accent2>
        <a:accent3>
          <a:srgbClr val="AABDAF"/>
        </a:accent3>
        <a:accent4>
          <a:srgbClr val="C8C8C8"/>
        </a:accent4>
        <a:accent5>
          <a:srgbClr val="E2B8AA"/>
        </a:accent5>
        <a:accent6>
          <a:srgbClr val="E78A00"/>
        </a:accent6>
        <a:hlink>
          <a:srgbClr val="CC3300"/>
        </a:hlink>
        <a:folHlink>
          <a:srgbClr val="71BB96"/>
        </a:folHlink>
      </a:clrScheme>
      <a:clrMap bg1="dk2" tx1="lt1" bg2="dk1" tx2="lt2" accent1="accent1" accent2="accent2" accent3="accent3" accent4="accent4" accent5="accent5" accent6="accent6" hlink="hlink" folHlink="folHlink"/>
    </a:extraClrScheme>
    <a:extraClrScheme>
      <a:clrScheme name="Business Plan 2">
        <a:dk1>
          <a:srgbClr val="000000"/>
        </a:dk1>
        <a:lt1>
          <a:srgbClr val="FFFFFF"/>
        </a:lt1>
        <a:dk2>
          <a:srgbClr val="006633"/>
        </a:dk2>
        <a:lt2>
          <a:srgbClr val="FFFFFF"/>
        </a:lt2>
        <a:accent1>
          <a:srgbClr val="009999"/>
        </a:accent1>
        <a:accent2>
          <a:srgbClr val="8263A2"/>
        </a:accent2>
        <a:accent3>
          <a:srgbClr val="FFFFFF"/>
        </a:accent3>
        <a:accent4>
          <a:srgbClr val="000000"/>
        </a:accent4>
        <a:accent5>
          <a:srgbClr val="AACACA"/>
        </a:accent5>
        <a:accent6>
          <a:srgbClr val="755992"/>
        </a:accent6>
        <a:hlink>
          <a:srgbClr val="0665C6"/>
        </a:hlink>
        <a:folHlink>
          <a:srgbClr val="71BB96"/>
        </a:folHlink>
      </a:clrScheme>
      <a:clrMap bg1="lt1" tx1="dk1" bg2="lt2" tx2="dk2" accent1="accent1" accent2="accent2" accent3="accent3" accent4="accent4" accent5="accent5" accent6="accent6" hlink="hlink" folHlink="folHlink"/>
    </a:extraClrScheme>
    <a:extraClrScheme>
      <a:clrScheme name="Business Plan 3">
        <a:dk1>
          <a:srgbClr val="000000"/>
        </a:dk1>
        <a:lt1>
          <a:srgbClr val="FFFFFF"/>
        </a:lt1>
        <a:dk2>
          <a:srgbClr val="000000"/>
        </a:dk2>
        <a:lt2>
          <a:srgbClr val="FFFFFF"/>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usiness Plan 4">
        <a:dk1>
          <a:srgbClr val="271A0D"/>
        </a:dk1>
        <a:lt1>
          <a:srgbClr val="EAEAEA"/>
        </a:lt1>
        <a:dk2>
          <a:srgbClr val="996633"/>
        </a:dk2>
        <a:lt2>
          <a:srgbClr val="FFFFCC"/>
        </a:lt2>
        <a:accent1>
          <a:srgbClr val="CC6600"/>
        </a:accent1>
        <a:accent2>
          <a:srgbClr val="FF9900"/>
        </a:accent2>
        <a:accent3>
          <a:srgbClr val="CAB8AD"/>
        </a:accent3>
        <a:accent4>
          <a:srgbClr val="C8C8C8"/>
        </a:accent4>
        <a:accent5>
          <a:srgbClr val="E2B8AA"/>
        </a:accent5>
        <a:accent6>
          <a:srgbClr val="E78A00"/>
        </a:accent6>
        <a:hlink>
          <a:srgbClr val="CC3300"/>
        </a:hlink>
        <a:folHlink>
          <a:srgbClr val="CA9561"/>
        </a:folHlink>
      </a:clrScheme>
      <a:clrMap bg1="dk2" tx1="lt1" bg2="dk1" tx2="lt2" accent1="accent1" accent2="accent2" accent3="accent3" accent4="accent4" accent5="accent5" accent6="accent6" hlink="hlink" folHlink="folHlink"/>
    </a:extraClrScheme>
    <a:extraClrScheme>
      <a:clrScheme name="Business Plan 5">
        <a:dk1>
          <a:srgbClr val="001428"/>
        </a:dk1>
        <a:lt1>
          <a:srgbClr val="DDDDDD"/>
        </a:lt1>
        <a:dk2>
          <a:srgbClr val="336699"/>
        </a:dk2>
        <a:lt2>
          <a:srgbClr val="CCFFCC"/>
        </a:lt2>
        <a:accent1>
          <a:srgbClr val="009999"/>
        </a:accent1>
        <a:accent2>
          <a:srgbClr val="8263A2"/>
        </a:accent2>
        <a:accent3>
          <a:srgbClr val="ADB8CA"/>
        </a:accent3>
        <a:accent4>
          <a:srgbClr val="BDBDBD"/>
        </a:accent4>
        <a:accent5>
          <a:srgbClr val="AACACA"/>
        </a:accent5>
        <a:accent6>
          <a:srgbClr val="755992"/>
        </a:accent6>
        <a:hlink>
          <a:srgbClr val="0665C6"/>
        </a:hlink>
        <a:folHlink>
          <a:srgbClr val="699BCD"/>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1"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54.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3.xml><?xml version="1.0" encoding="utf-8"?>
<a:theme xmlns:a="http://schemas.openxmlformats.org/drawingml/2006/main" name="7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1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19_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2"/>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21409</TotalTime>
  <Words>9749</Words>
  <Application>Microsoft Macintosh PowerPoint</Application>
  <PresentationFormat>On-screen Show (4:3)</PresentationFormat>
  <Paragraphs>1612</Paragraphs>
  <Slides>304</Slides>
  <Notes>261</Notes>
  <HiddenSlides>0</HiddenSlides>
  <MMClips>0</MMClips>
  <ScaleCrop>false</ScaleCrop>
  <HeadingPairs>
    <vt:vector size="6" baseType="variant">
      <vt:variant>
        <vt:lpstr>Fonts Used</vt:lpstr>
      </vt:variant>
      <vt:variant>
        <vt:i4>33</vt:i4>
      </vt:variant>
      <vt:variant>
        <vt:lpstr>Theme</vt:lpstr>
      </vt:variant>
      <vt:variant>
        <vt:i4>100</vt:i4>
      </vt:variant>
      <vt:variant>
        <vt:lpstr>Slide Titles</vt:lpstr>
      </vt:variant>
      <vt:variant>
        <vt:i4>304</vt:i4>
      </vt:variant>
    </vt:vector>
  </HeadingPairs>
  <TitlesOfParts>
    <vt:vector size="437" baseType="lpstr">
      <vt:lpstr>Aramis Italic</vt:lpstr>
      <vt:lpstr>Arial Bold</vt:lpstr>
      <vt:lpstr>Bizarro Regular</vt:lpstr>
      <vt:lpstr>Creampuff</vt:lpstr>
      <vt:lpstr>Galatia SIL Bold</vt:lpstr>
      <vt:lpstr>ＭＳ Ｐゴシック</vt:lpstr>
      <vt:lpstr>Osaka</vt:lpstr>
      <vt:lpstr>PerryGothic Regular</vt:lpstr>
      <vt:lpstr>宋体</vt:lpstr>
      <vt:lpstr>宋体</vt:lpstr>
      <vt:lpstr>Times</vt:lpstr>
      <vt:lpstr>ヒラギノ角ゴ Pro W3</vt:lpstr>
      <vt:lpstr>Arial</vt:lpstr>
      <vt:lpstr>Arial Black</vt:lpstr>
      <vt:lpstr>Arial Narrow</vt:lpstr>
      <vt:lpstr>Arial Narrow Bold</vt:lpstr>
      <vt:lpstr>Book Antiqua</vt:lpstr>
      <vt:lpstr>Calibri</vt:lpstr>
      <vt:lpstr>Comic Sans MS</vt:lpstr>
      <vt:lpstr>Copperplate Gothic Light</vt:lpstr>
      <vt:lpstr>Garamond</vt:lpstr>
      <vt:lpstr>Helvetica</vt:lpstr>
      <vt:lpstr>Impact</vt:lpstr>
      <vt:lpstr>Lucida Grande</vt:lpstr>
      <vt:lpstr>Lucida Sans</vt:lpstr>
      <vt:lpstr>Monotype Sorts</vt:lpstr>
      <vt:lpstr>Tahoma</vt:lpstr>
      <vt:lpstr>Tempus Sans ITC</vt:lpstr>
      <vt:lpstr>Times New Roman</vt:lpstr>
      <vt:lpstr>Trebuchet MS</vt:lpstr>
      <vt:lpstr>Wingdings</vt:lpstr>
      <vt:lpstr>Wingdings 2</vt:lpstr>
      <vt:lpstr>Wingdings 3</vt:lpstr>
      <vt:lpstr>Expedition</vt:lpstr>
      <vt:lpstr>Default Design</vt:lpstr>
      <vt:lpstr>Blank Presentation</vt:lpstr>
      <vt:lpstr>Bar Code</vt:lpstr>
      <vt:lpstr>Compass</vt:lpstr>
      <vt:lpstr>1_Expedition</vt:lpstr>
      <vt:lpstr>2_Expedition</vt:lpstr>
      <vt:lpstr>6_Expedition</vt:lpstr>
      <vt:lpstr>2_Default Design</vt:lpstr>
      <vt:lpstr>5_Expedition</vt:lpstr>
      <vt:lpstr>1_Blank Presentation</vt:lpstr>
      <vt:lpstr>2_Blank Presentation</vt:lpstr>
      <vt:lpstr>3_Blank Presentation</vt:lpstr>
      <vt:lpstr>Balance</vt:lpstr>
      <vt:lpstr>4_Blank Presentation</vt:lpstr>
      <vt:lpstr>5_Blank Presentation</vt:lpstr>
      <vt:lpstr>3_Default Design</vt:lpstr>
      <vt:lpstr>6_Blank Presentation</vt:lpstr>
      <vt:lpstr>Selling a Product or Service</vt:lpstr>
      <vt:lpstr>Brainstorming Session</vt:lpstr>
      <vt:lpstr>Stream</vt:lpstr>
      <vt:lpstr>Finance</vt:lpstr>
      <vt:lpstr>7_Blank Presentation</vt:lpstr>
      <vt:lpstr>4_Default Design</vt:lpstr>
      <vt:lpstr>1_Schmooze</vt:lpstr>
      <vt:lpstr>Orbit</vt:lpstr>
      <vt:lpstr>Beam</vt:lpstr>
      <vt:lpstr>13_Blank Presentation</vt:lpstr>
      <vt:lpstr>1_Radar</vt:lpstr>
      <vt:lpstr>1_Slit</vt:lpstr>
      <vt:lpstr>LaVerne</vt:lpstr>
      <vt:lpstr>Capsules</vt:lpstr>
      <vt:lpstr>8_Default Design</vt:lpstr>
      <vt:lpstr>14_Blank Presentation</vt:lpstr>
      <vt:lpstr>1_LaVerne</vt:lpstr>
      <vt:lpstr>Justice</vt:lpstr>
      <vt:lpstr>8_Expedition</vt:lpstr>
      <vt:lpstr>Business Plan</vt:lpstr>
      <vt:lpstr>1_Axis</vt:lpstr>
      <vt:lpstr>9_Blank Presentation</vt:lpstr>
      <vt:lpstr>Crumple</vt:lpstr>
      <vt:lpstr>15_Blank Presentation</vt:lpstr>
      <vt:lpstr>9_Expedition</vt:lpstr>
      <vt:lpstr>10_Default Design</vt:lpstr>
      <vt:lpstr>16_Blank Presentation</vt:lpstr>
      <vt:lpstr>2_Slit</vt:lpstr>
      <vt:lpstr>11_Default Design</vt:lpstr>
      <vt:lpstr>2_Radar</vt:lpstr>
      <vt:lpstr>12_Default Design</vt:lpstr>
      <vt:lpstr>Earth</vt:lpstr>
      <vt:lpstr>17_Blank Presentation</vt:lpstr>
      <vt:lpstr>Glare</vt:lpstr>
      <vt:lpstr>Apex</vt:lpstr>
      <vt:lpstr>1_Finance</vt:lpstr>
      <vt:lpstr>13_Default Design</vt:lpstr>
      <vt:lpstr>18_Blank Presentation</vt:lpstr>
      <vt:lpstr>10_Expedition</vt:lpstr>
      <vt:lpstr>11_Expedition</vt:lpstr>
      <vt:lpstr>14_Default Design</vt:lpstr>
      <vt:lpstr>19_Blank Presentation</vt:lpstr>
      <vt:lpstr>2_Gleam</vt:lpstr>
      <vt:lpstr>Contemporary</vt:lpstr>
      <vt:lpstr>Cascade</vt:lpstr>
      <vt:lpstr>25_Blank Presentation</vt:lpstr>
      <vt:lpstr>8_Blank Presentation</vt:lpstr>
      <vt:lpstr>10_Blank Presentation</vt:lpstr>
      <vt:lpstr>2_LaVerne</vt:lpstr>
      <vt:lpstr>11_Blank Presentation</vt:lpstr>
      <vt:lpstr>1_Earth</vt:lpstr>
      <vt:lpstr>5_Default Design</vt:lpstr>
      <vt:lpstr>6_Default Design</vt:lpstr>
      <vt:lpstr>12_Blank Presentation</vt:lpstr>
      <vt:lpstr>7_Default Design</vt:lpstr>
      <vt:lpstr>20_Blank Presentation</vt:lpstr>
      <vt:lpstr>12_Expedition</vt:lpstr>
      <vt:lpstr>21_Blank Presentation</vt:lpstr>
      <vt:lpstr>15_Default Design</vt:lpstr>
      <vt:lpstr>23_Blank Presentation</vt:lpstr>
      <vt:lpstr>Recommending A Strategy</vt:lpstr>
      <vt:lpstr>16_Default Design</vt:lpstr>
      <vt:lpstr>17_Default Design</vt:lpstr>
      <vt:lpstr>Schmooze</vt:lpstr>
      <vt:lpstr>24_Blank Presentation</vt:lpstr>
      <vt:lpstr>9_Default Design</vt:lpstr>
      <vt:lpstr>22_Blank Presentation</vt:lpstr>
      <vt:lpstr>26_Blank Presentation</vt:lpstr>
      <vt:lpstr>Strategic</vt:lpstr>
      <vt:lpstr>1_Default Design</vt:lpstr>
      <vt:lpstr>3_Expedition</vt:lpstr>
      <vt:lpstr>27_Blank Presentation</vt:lpstr>
      <vt:lpstr>49_Blank Presentation</vt:lpstr>
      <vt:lpstr>1_Office Theme</vt:lpstr>
      <vt:lpstr>7_Expedition</vt:lpstr>
      <vt:lpstr>2_Strategic</vt:lpstr>
      <vt:lpstr>50_Blank Presentation</vt:lpstr>
      <vt:lpstr>18_Default Design</vt:lpstr>
      <vt:lpstr>11_untitled 1</vt:lpstr>
      <vt:lpstr>28_Blank Presentation</vt:lpstr>
      <vt:lpstr>19_Default Design</vt:lpstr>
      <vt:lpstr>Notebook</vt:lpstr>
      <vt:lpstr>1 Corinthians 1–9</vt:lpstr>
      <vt:lpstr>Key Word</vt:lpstr>
      <vt:lpstr>Theme</vt:lpstr>
      <vt:lpstr>Key Verse</vt:lpstr>
      <vt:lpstr>Summary Statement</vt:lpstr>
      <vt:lpstr>Kingdom Statement</vt:lpstr>
      <vt:lpstr>Covenant</vt:lpstr>
      <vt:lpstr>Redemption</vt:lpstr>
      <vt:lpstr>Prophecy (Lord, Deity) </vt:lpstr>
      <vt:lpstr>1 Corinthians</vt:lpstr>
      <vt:lpstr>1 Corinthians</vt:lpstr>
      <vt:lpstr>Be Different </vt:lpstr>
      <vt:lpstr>Herd Mentality</vt:lpstr>
      <vt:lpstr>How should we be different from unbelievers?</vt:lpstr>
      <vt:lpstr>Corinth: Crossroads of Immorality</vt:lpstr>
      <vt:lpstr>Isthmus of Corinth</vt:lpstr>
      <vt:lpstr>How should we…</vt:lpstr>
      <vt:lpstr>Main Idea</vt:lpstr>
      <vt:lpstr>Sanctified (1:2) = “Set apart by God as His possession” </vt:lpstr>
      <vt:lpstr>Black</vt:lpstr>
      <vt:lpstr>What truth about church discipline impacted you most from your readings?</vt:lpstr>
      <vt:lpstr>NT Overview (Missionary + Key Words)</vt:lpstr>
      <vt:lpstr>NT Overview (Paul's Letters)</vt:lpstr>
      <vt:lpstr>What was the early church like?</vt:lpstr>
      <vt:lpstr>Worship in Catacombs</vt:lpstr>
      <vt:lpstr>Perpetua's Martyrdom (AD 203)</vt:lpstr>
      <vt:lpstr>What was the early church really like?</vt:lpstr>
      <vt:lpstr>Epistolary Form</vt:lpstr>
      <vt:lpstr>Epistolary Form</vt:lpstr>
      <vt:lpstr>Overview of the Chapters</vt:lpstr>
      <vt:lpstr>1 Corinthians</vt:lpstr>
      <vt:lpstr>The Wayward Local Church</vt:lpstr>
      <vt:lpstr>Key Word &amp; Verse</vt:lpstr>
      <vt:lpstr>Summary &amp; Application</vt:lpstr>
      <vt:lpstr>The Three Tenses of Salvation </vt:lpstr>
      <vt:lpstr>Authorship</vt:lpstr>
      <vt:lpstr>Circumstances</vt:lpstr>
      <vt:lpstr>Occasion</vt:lpstr>
      <vt:lpstr>1 Corinthians Characteristics</vt:lpstr>
      <vt:lpstr>Corinth: Crossroads of Immorality</vt:lpstr>
      <vt:lpstr>Isthmus of Corinth</vt:lpstr>
      <vt:lpstr>Diolkos at Corinth (First Century)</vt:lpstr>
      <vt:lpstr>Diolkos at Corinth (First Century)</vt:lpstr>
      <vt:lpstr>Diolkos at Corinth (First Century)</vt:lpstr>
      <vt:lpstr>Diolkos at Corinth (First Century)</vt:lpstr>
      <vt:lpstr>Canal at Corinth (built in 1893)</vt:lpstr>
      <vt:lpstr>Canal at Corinth (built in 1893)</vt:lpstr>
      <vt:lpstr>Canal at Corinth (built in 1893)</vt:lpstr>
      <vt:lpstr>Canal at Corinth</vt:lpstr>
      <vt:lpstr>Visiting Corinth</vt:lpstr>
      <vt:lpstr>Directions?</vt:lpstr>
      <vt:lpstr>Way Out</vt:lpstr>
      <vt:lpstr>Station Museum</vt:lpstr>
      <vt:lpstr>View of Acrocorinth from the City</vt:lpstr>
      <vt:lpstr>Immorality in All Seasons</vt:lpstr>
      <vt:lpstr>Temple of Aphrodite</vt:lpstr>
      <vt:lpstr>Temple of Aphrodite</vt:lpstr>
      <vt:lpstr>Meaningless Worship</vt:lpstr>
      <vt:lpstr>Characteristics of 1 Corinthians</vt:lpstr>
      <vt:lpstr>The Agora (Marketplace)</vt:lpstr>
      <vt:lpstr>The Bema at Corinth</vt:lpstr>
      <vt:lpstr>Outline of 1 Corinthians</vt:lpstr>
      <vt:lpstr>Be Different </vt:lpstr>
      <vt:lpstr>Herd Mentality</vt:lpstr>
      <vt:lpstr>Be Different</vt:lpstr>
      <vt:lpstr>Be different.</vt:lpstr>
      <vt:lpstr>Be Different</vt:lpstr>
      <vt:lpstr>“Different” in this book means better.</vt:lpstr>
      <vt:lpstr>How should we be different from unbelievers?</vt:lpstr>
      <vt:lpstr>Background</vt:lpstr>
      <vt:lpstr>God put the Corinthian believers in their dark city to shine as his light.</vt:lpstr>
      <vt:lpstr>Paul's 1st &amp; 2nd Missionary Journeys</vt:lpstr>
      <vt:lpstr>Origin &amp; Destination</vt:lpstr>
      <vt:lpstr>Corinth: Crossroads of Immorality</vt:lpstr>
      <vt:lpstr>Isthmus of Corinth</vt:lpstr>
      <vt:lpstr>View of Acrocorinth from the City</vt:lpstr>
      <vt:lpstr>Immorality in All Seasons</vt:lpstr>
      <vt:lpstr>Temple of Aphrodite</vt:lpstr>
      <vt:lpstr>Temple of Aphrodite</vt:lpstr>
      <vt:lpstr>It takes courage not to do  what everyone else is doing</vt:lpstr>
      <vt:lpstr>How should we…</vt:lpstr>
      <vt:lpstr>1 Corinthians 1</vt:lpstr>
      <vt:lpstr>Key Word</vt:lpstr>
      <vt:lpstr>Sanctified (1:2) = “Set apart by God as His possession” </vt:lpstr>
      <vt:lpstr>Which church leader should we follow?</vt:lpstr>
      <vt:lpstr>Don't divide over favorite leaders  (1:10-17)</vt:lpstr>
      <vt:lpstr>Parties at Corinth</vt:lpstr>
      <vt:lpstr>Democrats win</vt:lpstr>
      <vt:lpstr>A Newspaper Slip…</vt:lpstr>
      <vt:lpstr>"In the minutes, should I record this as a 'vigorous theological discussion' or a 'serious ecclesiastical debate'?" </vt:lpstr>
      <vt:lpstr>Parties You Don't Want to Attend!</vt:lpstr>
      <vt:lpstr>Unity is based on the cross—not human leaders  (1:18–2:5)</vt:lpstr>
      <vt:lpstr>1 Corinthians 1:18-25</vt:lpstr>
      <vt:lpstr>Marriage Unity</vt:lpstr>
      <vt:lpstr>But what's the source of unity among God's people?</vt:lpstr>
      <vt:lpstr>Why does the cross seem like foolishness?</vt:lpstr>
      <vt:lpstr>What's the Difference?</vt:lpstr>
      <vt:lpstr>East Meets West</vt:lpstr>
      <vt:lpstr>Paul's Key Point of 1 Cor. 1:  Don't divide over leaders because the gospel is based on a crucified man. </vt:lpstr>
      <vt:lpstr>How can we put the cross first?</vt:lpstr>
      <vt:lpstr>1 Corinthians 2</vt:lpstr>
      <vt:lpstr>Philosophies at Athens</vt:lpstr>
      <vt:lpstr>Epicureans and Stoics at the Parthenon</vt:lpstr>
      <vt:lpstr>The Path to Unity: Focus on…</vt:lpstr>
      <vt:lpstr>I.  The gospel is God's secret message of wisdom that the world rejects (2:6-10).</vt:lpstr>
      <vt:lpstr>A.  Believers do speak wisdom--God's wisdom (2:6)</vt:lpstr>
      <vt:lpstr>Types of Wisdom</vt:lpstr>
      <vt:lpstr>Types of Wisdom</vt:lpstr>
      <vt:lpstr>B.C. by Johnny Hart</vt:lpstr>
      <vt:lpstr>Types of Wisdom</vt:lpstr>
      <vt:lpstr>Types of Wisdom</vt:lpstr>
      <vt:lpstr>Types of Wisdom</vt:lpstr>
      <vt:lpstr>Types of Wisdom</vt:lpstr>
      <vt:lpstr>B. Only believers understand  God's wisdom (2:7-10) </vt:lpstr>
      <vt:lpstr>II.  Only believers have God's wisdom because only believers have the Spirit  (2:11-16).</vt:lpstr>
      <vt:lpstr>Who sits in your chair?</vt:lpstr>
      <vt:lpstr>Types of People</vt:lpstr>
      <vt:lpstr>The Focal Point of the Text</vt:lpstr>
      <vt:lpstr>What does God's wisdom  look like?</vt:lpstr>
      <vt:lpstr>1 Corinthians 3</vt:lpstr>
      <vt:lpstr>Church Unity</vt:lpstr>
      <vt:lpstr>I.  Don't be carnal by following only your favorite leader (3:1-4)</vt:lpstr>
      <vt:lpstr>Types of People</vt:lpstr>
      <vt:lpstr>"Carnal" means "fleshly"</vt:lpstr>
      <vt:lpstr>Two Types of Carnality</vt:lpstr>
      <vt:lpstr>Fleshly Advice…</vt:lpstr>
      <vt:lpstr>"It's All About Me" = Blatant Carnality </vt:lpstr>
      <vt:lpstr>Carnality Selfishness</vt:lpstr>
      <vt:lpstr>II. See all blessings as from God—not leaders (3:5-23)</vt:lpstr>
      <vt:lpstr>A.  Leaders—like us all—are only instruments of God accountable to Him (3:5-15)</vt:lpstr>
      <vt:lpstr>A. Leaders—like us all—are only instruments of God accountable to Him (3:5-15)</vt:lpstr>
      <vt:lpstr>The Judgment Seat of Christ</vt:lpstr>
      <vt:lpstr>The Bema Still Exists</vt:lpstr>
      <vt:lpstr>Bema with Acrocorinth in Distance</vt:lpstr>
      <vt:lpstr>View from Acrocorinth</vt:lpstr>
      <vt:lpstr>The Main City Below</vt:lpstr>
      <vt:lpstr>The Corinthian Marketplace</vt:lpstr>
      <vt:lpstr>The Bema at Corinth</vt:lpstr>
      <vt:lpstr>Bema Close-up</vt:lpstr>
      <vt:lpstr>The Speaker or Judge Above</vt:lpstr>
      <vt:lpstr>The One Being Judged or Rewarded Stood Below</vt:lpstr>
      <vt:lpstr>Bema for Rewards</vt:lpstr>
      <vt:lpstr>Jesus Before Pilate</vt:lpstr>
      <vt:lpstr>Jesus Before Pilate</vt:lpstr>
      <vt:lpstr>The Bema is a Reward Seat</vt:lpstr>
      <vt:lpstr>"… the fire will test the quality of each man's work"  (1 Cor. 3:13)</vt:lpstr>
      <vt:lpstr>Lasting Building Materials (3:12a)</vt:lpstr>
      <vt:lpstr>Perishable Building Materials (3:12b)</vt:lpstr>
      <vt:lpstr>"saved as through fire…"  (3:15)</vt:lpstr>
      <vt:lpstr>B.  God deserves credit for our blessings, not any man (3:16-23).</vt:lpstr>
      <vt:lpstr>B. God deserves credit for our blessings, not any man  (3:16-23).</vt:lpstr>
      <vt:lpstr>1 Corinthians 3:16-17 (NIV)</vt:lpstr>
      <vt:lpstr>—Main Idea of 1 Cor. 3— Unity comes from seeing all blessings as from God—not from leaders </vt:lpstr>
      <vt:lpstr>Eternal Security in Corinth</vt:lpstr>
      <vt:lpstr>1 Corinthians 4</vt:lpstr>
      <vt:lpstr>1 Corinthians 4 Subject</vt:lpstr>
      <vt:lpstr>I.  Honor your leaders for their humility  (4:1-13)</vt:lpstr>
      <vt:lpstr>Humility (4:1-13):</vt:lpstr>
      <vt:lpstr>Three Major Pastoral Leadership Tasks of Elders</vt:lpstr>
      <vt:lpstr>Humility (4:1-13):</vt:lpstr>
      <vt:lpstr>II.  Respond to your elders' spiritual authority  (4:14-21)</vt:lpstr>
      <vt:lpstr>Fatherly Authority (4:14-21):</vt:lpstr>
      <vt:lpstr>Fatherly Authority (4:14-21):</vt:lpstr>
      <vt:lpstr>Fatherly Authority (4:14-21):</vt:lpstr>
      <vt:lpstr>– Paul's Key Point in 1 Cor. 4 –</vt:lpstr>
      <vt:lpstr>Respect Leaders</vt:lpstr>
      <vt:lpstr>Obey Leaders</vt:lpstr>
      <vt:lpstr>How should we…</vt:lpstr>
      <vt:lpstr>1 Corinthians 5</vt:lpstr>
      <vt:lpstr>How do we maintain purity in the church?</vt:lpstr>
      <vt:lpstr>Corinth: Crossroad of Immorality</vt:lpstr>
      <vt:lpstr>Isthmus of Corinth</vt:lpstr>
      <vt:lpstr>View of Acrocorinth from the City</vt:lpstr>
      <vt:lpstr>Temple of Aphrodite</vt:lpstr>
      <vt:lpstr>Temple of Aphrodite</vt:lpstr>
      <vt:lpstr>Immorality in All Seasons</vt:lpstr>
      <vt:lpstr>The Wayward Local Church</vt:lpstr>
      <vt:lpstr>I.  Humbly remove members living in sin (5:1-2).</vt:lpstr>
      <vt:lpstr>II. Discipline benefits the offender and the church (5:3-8)</vt:lpstr>
      <vt:lpstr>A. Discipline hands a believer over to Satan's dominion to end his hypocrisy  (5:3-5) </vt:lpstr>
      <vt:lpstr>B. Discipline maintains the purity of the body  (5:6-8)</vt:lpstr>
      <vt:lpstr>Yeast</vt:lpstr>
      <vt:lpstr>Passover's Past Significance (Exodus 12)</vt:lpstr>
      <vt:lpstr>The Passover Lamb</vt:lpstr>
      <vt:lpstr>"Burn All the Yeast!"</vt:lpstr>
      <vt:lpstr>Feast of Unleavened Bread</vt:lpstr>
      <vt:lpstr>III.  Association with immoral people depends on whether or not they are Christians  (5:9-13).</vt:lpstr>
      <vt:lpstr>A. We can associate with an immoral unbeliever (5:9-10).</vt:lpstr>
      <vt:lpstr>What sins are "bad enough" for church discipline?</vt:lpstr>
      <vt:lpstr>C. The church must remove immoral Christians (5:12-13)</vt:lpstr>
      <vt:lpstr>How to Treat One Under Discipline</vt:lpstr>
      <vt:lpstr>The Focus of 1 Cor. 5</vt:lpstr>
      <vt:lpstr>How can we keep this church pure?</vt:lpstr>
      <vt:lpstr>1 Corinthians 6</vt:lpstr>
      <vt:lpstr>Conflicts among Christians are family matters––not for unbelievers to solve (6:1)</vt:lpstr>
      <vt:lpstr>I. We are more competent than unbelievers to solve Christian disputes  (6:2-6, 9-11)</vt:lpstr>
      <vt:lpstr>"Do you not know that saints will judge the world?" (6:2a)</vt:lpstr>
      <vt:lpstr>The Rule of Christ</vt:lpstr>
      <vt:lpstr>Our Future (Rev. 19–20)</vt:lpstr>
      <vt:lpstr>Revelation 20:4 (NAU)</vt:lpstr>
      <vt:lpstr>II. It is better to suffer personal loss than for the whole church lose its witness  (6:7-8)</vt:lpstr>
      <vt:lpstr>"You are the light of the world…"</vt:lpstr>
      <vt:lpstr>How to win by losing</vt:lpstr>
      <vt:lpstr>Disputes between believers must be solved by believers  (Main Idea of 1 Cor. 6)</vt:lpstr>
      <vt:lpstr>Church Covenant</vt:lpstr>
      <vt:lpstr>"Do you not know that your body is a temple of the Holy Spirit, who is in you, whom you have received from God? You are not your own;  20 you were bought at a price. Therefore honor God with your body"  (1 Cor 6:19-20 NIV).</vt:lpstr>
      <vt:lpstr>The Spirit indwelling is God’s new work!</vt:lpstr>
      <vt:lpstr>How should we…</vt:lpstr>
      <vt:lpstr>1 Corinthians 7</vt:lpstr>
      <vt:lpstr>STRAIGHT TALK ON CONTENTMENT</vt:lpstr>
      <vt:lpstr>Black</vt:lpstr>
      <vt:lpstr>"You never know true happiness until you're married…"</vt:lpstr>
      <vt:lpstr>Are you content?</vt:lpstr>
      <vt:lpstr>Why should you be content with your…?</vt:lpstr>
      <vt:lpstr>The Wayward Local Church</vt:lpstr>
      <vt:lpstr>1 Corinthians 7 Overview</vt:lpstr>
      <vt:lpstr>I. Those married can have their sexual needs legitimately met (7:1-7)</vt:lpstr>
      <vt:lpstr>II.  Widowers and widows can remarry if they have unmet sexual needs (7:8-9)</vt:lpstr>
      <vt:lpstr>Dr. Walter McConnell</vt:lpstr>
      <vt:lpstr>Walter &amp; Claire McConnell</vt:lpstr>
      <vt:lpstr>Black</vt:lpstr>
      <vt:lpstr>III. Divorcees should remain unmarried to enable reconciliation with their spouse (7:10-11)</vt:lpstr>
      <vt:lpstr>Four Views…</vt:lpstr>
      <vt:lpstr>IV. Those in mixed marriages should stay married to be a godly influence in the family (7:12-16)</vt:lpstr>
      <vt:lpstr>V. All of Us:  Be content with your body and job (7:17-24)</vt:lpstr>
      <vt:lpstr>Body Contentment (7:17-19)</vt:lpstr>
      <vt:lpstr>Be content with your low socio-economic position (7:20-23)</vt:lpstr>
      <vt:lpstr>Four Roman Social Classes</vt:lpstr>
      <vt:lpstr>PowerPoint Presentation</vt:lpstr>
      <vt:lpstr>Advantages</vt:lpstr>
      <vt:lpstr>Contentment</vt:lpstr>
      <vt:lpstr>Why Stay…</vt:lpstr>
      <vt:lpstr>Third Missionary Journey Map</vt:lpstr>
      <vt:lpstr>1 Corinthians 7 Overview</vt:lpstr>
      <vt:lpstr>I.  Singleness has its advantages (7:28b-35).</vt:lpstr>
      <vt:lpstr>A.  Trials: Singles have fewer troubles than married folks (7:28b).</vt:lpstr>
      <vt:lpstr>Cattleman's Stress Test</vt:lpstr>
      <vt:lpstr>The Stress Scale</vt:lpstr>
      <vt:lpstr>Stress Ball</vt:lpstr>
      <vt:lpstr>B.  Time: Singles have more time to invest in eternal matters  (7:29-31).</vt:lpstr>
      <vt:lpstr>Women on SBC Faculty</vt:lpstr>
      <vt:lpstr>Children's Authors</vt:lpstr>
      <vt:lpstr>Other Singles</vt:lpstr>
      <vt:lpstr>C.  Distractions: Singles can serve God in ways that those married can't  (7:32-35).</vt:lpstr>
      <vt:lpstr>The Crossroads (1981-83)</vt:lpstr>
      <vt:lpstr>Crossroads Ministry</vt:lpstr>
      <vt:lpstr>China, 1981</vt:lpstr>
      <vt:lpstr>Susan &amp; Me, 1982</vt:lpstr>
      <vt:lpstr>Marriage still isn't prohibited (7:36-40).</vt:lpstr>
      <vt:lpstr>A. Singles should get married if sexual temptation is too strong (7:36-38).</vt:lpstr>
      <vt:lpstr>B. Widows can remarry too (7:39-40).</vt:lpstr>
      <vt:lpstr>Single parenting ain't for sissies</vt:lpstr>
      <vt:lpstr>Main Idea of 1 Cor. 7:25-40</vt:lpstr>
      <vt:lpstr>What about Singles?</vt:lpstr>
      <vt:lpstr>Harriet Hartbyrne</vt:lpstr>
      <vt:lpstr>What about Couples?</vt:lpstr>
      <vt:lpstr>Key NT Singles</vt:lpstr>
      <vt:lpstr>Luci Swindoll</vt:lpstr>
      <vt:lpstr>1 Corinthians 8</vt:lpstr>
      <vt:lpstr>Where Convictions Come From…</vt:lpstr>
      <vt:lpstr>Things wrong at Corinth</vt:lpstr>
      <vt:lpstr>Where Convictions Come From…</vt:lpstr>
      <vt:lpstr>Black &amp; White</vt:lpstr>
      <vt:lpstr>Gray Areas</vt:lpstr>
      <vt:lpstr>Gray Area Examples</vt:lpstr>
      <vt:lpstr>Gray Area Examples</vt:lpstr>
      <vt:lpstr>Gray Area Examples</vt:lpstr>
      <vt:lpstr>Christians in Corinth</vt:lpstr>
      <vt:lpstr>Should we follow someone else's conscience?</vt:lpstr>
      <vt:lpstr>Why should we give up our rights in gray matters?</vt:lpstr>
      <vt:lpstr>I. Show love more than knowledge (8:1-3).</vt:lpstr>
      <vt:lpstr>Meat &amp; the Marketplace (1 Cor 8)</vt:lpstr>
      <vt:lpstr>Love</vt:lpstr>
      <vt:lpstr>Black</vt:lpstr>
      <vt:lpstr>II. Protect the conscience of weak believers (8:4-8).</vt:lpstr>
      <vt:lpstr>III. Give up your rights permanently if they hurt a weaker brother (8:9-13).</vt:lpstr>
      <vt:lpstr>Bad things happen if you insist on your rights in gray matters  (8:10-12).</vt:lpstr>
      <vt:lpstr>Chapter 8 Big Idea</vt:lpstr>
      <vt:lpstr>Use your gray matter on gray matters</vt:lpstr>
      <vt:lpstr>1 Corinthians 9</vt:lpstr>
      <vt:lpstr>1 Corinthians 8–10</vt:lpstr>
      <vt:lpstr>Should we follow someone else's conscience?</vt:lpstr>
      <vt:lpstr>Why should we give up our rights in gray matters?</vt:lpstr>
      <vt:lpstr>Vegeta-bull</vt:lpstr>
      <vt:lpstr>1 Corinthians 8–10</vt:lpstr>
      <vt:lpstr>Do those serving Christ have rights?</vt:lpstr>
      <vt:lpstr>I. Servants of Christ have rights (9:1-14).</vt:lpstr>
      <vt:lpstr>How Greek and Roman Philosophers and Religious Teachers Were Paid in Paul's Day </vt:lpstr>
      <vt:lpstr>How did Paul support himself?</vt:lpstr>
      <vt:lpstr>2 Corinthians 11:7-8 NLT</vt:lpstr>
      <vt:lpstr>Shepherd</vt:lpstr>
      <vt:lpstr>Don't muzzle the ox</vt:lpstr>
      <vt:lpstr>Food for Priests</vt:lpstr>
      <vt:lpstr>II. Give up any right that hinders the gospel (9:15-27).</vt:lpstr>
      <vt:lpstr>Give up your rights  to help others  mature in Christ   (Main Idea of  1 Corinthians 9)</vt:lpstr>
      <vt:lpstr>Herd Mentality</vt:lpstr>
      <vt:lpstr>How should we be different from unbelievers?</vt:lpstr>
      <vt:lpstr>How should we…</vt:lpstr>
      <vt:lpstr>Main Idea</vt:lpstr>
      <vt:lpstr>Sanctified = “Set apart by God as His possession” </vt:lpstr>
      <vt:lpstr>Black</vt:lpstr>
      <vt:lpstr>NT Preaching  •  BibleStudyDownloads.org</vt:lpstr>
      <vt:lpstr>Black</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349</cp:revision>
  <dcterms:created xsi:type="dcterms:W3CDTF">2009-03-02T11:31:42Z</dcterms:created>
  <dcterms:modified xsi:type="dcterms:W3CDTF">2024-03-29T10:55:00Z</dcterms:modified>
</cp:coreProperties>
</file>